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notesSlides/notesSlide3.xml" ContentType="application/vnd.openxmlformats-officedocument.presentationml.notesSlide+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notesMasterIdLst>
    <p:notesMasterId r:id="rId51"/>
  </p:notesMasterIdLst>
  <p:sldIdLst>
    <p:sldId id="263" r:id="rId3"/>
    <p:sldId id="277" r:id="rId4"/>
    <p:sldId id="278" r:id="rId5"/>
    <p:sldId id="264" r:id="rId6"/>
    <p:sldId id="256" r:id="rId7"/>
    <p:sldId id="403" r:id="rId8"/>
    <p:sldId id="404" r:id="rId9"/>
    <p:sldId id="268" r:id="rId10"/>
    <p:sldId id="400" r:id="rId11"/>
    <p:sldId id="269" r:id="rId12"/>
    <p:sldId id="279" r:id="rId13"/>
    <p:sldId id="283" r:id="rId14"/>
    <p:sldId id="284" r:id="rId15"/>
    <p:sldId id="267" r:id="rId16"/>
    <p:sldId id="281" r:id="rId17"/>
    <p:sldId id="282" r:id="rId18"/>
    <p:sldId id="285" r:id="rId19"/>
    <p:sldId id="286" r:id="rId20"/>
    <p:sldId id="288" r:id="rId21"/>
    <p:sldId id="287" r:id="rId22"/>
    <p:sldId id="289" r:id="rId23"/>
    <p:sldId id="290" r:id="rId24"/>
    <p:sldId id="291" r:id="rId25"/>
    <p:sldId id="292" r:id="rId26"/>
    <p:sldId id="266" r:id="rId27"/>
    <p:sldId id="270" r:id="rId28"/>
    <p:sldId id="271" r:id="rId29"/>
    <p:sldId id="406" r:id="rId30"/>
    <p:sldId id="294" r:id="rId31"/>
    <p:sldId id="293" r:id="rId32"/>
    <p:sldId id="295" r:id="rId33"/>
    <p:sldId id="296" r:id="rId34"/>
    <p:sldId id="297" r:id="rId35"/>
    <p:sldId id="298" r:id="rId36"/>
    <p:sldId id="405" r:id="rId37"/>
    <p:sldId id="407" r:id="rId38"/>
    <p:sldId id="313" r:id="rId39"/>
    <p:sldId id="265" r:id="rId40"/>
    <p:sldId id="273" r:id="rId41"/>
    <p:sldId id="257" r:id="rId42"/>
    <p:sldId id="306" r:id="rId43"/>
    <p:sldId id="303" r:id="rId44"/>
    <p:sldId id="305" r:id="rId45"/>
    <p:sldId id="274" r:id="rId46"/>
    <p:sldId id="314" r:id="rId47"/>
    <p:sldId id="299" r:id="rId48"/>
    <p:sldId id="258" r:id="rId49"/>
    <p:sldId id="262" r:id="rId50"/>
  </p:sldIdLst>
  <p:sldSz cx="12192000" cy="6858000"/>
  <p:notesSz cx="6858000" cy="9144000"/>
  <p:embeddedFontLst>
    <p:embeddedFont>
      <p:font typeface="Avenir Next LT Pro" panose="020B0604020202020204" charset="0"/>
      <p:regular r:id="rId52"/>
      <p:bold r:id="rId53"/>
      <p:italic r:id="rId54"/>
      <p:boldItalic r:id="rId55"/>
    </p:embeddedFont>
    <p:embeddedFont>
      <p:font typeface="Calibri" panose="020F0502020204030204" pitchFamily="34" charset="0"/>
      <p:regular r:id="rId56"/>
      <p:bold r:id="rId57"/>
      <p:italic r:id="rId58"/>
      <p:boldItalic r:id="rId5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FFEBA537-1BAA-4D35-B0CA-B1E7D0C2654D}">
          <p14:sldIdLst>
            <p14:sldId id="263"/>
            <p14:sldId id="277"/>
            <p14:sldId id="278"/>
            <p14:sldId id="264"/>
          </p14:sldIdLst>
        </p14:section>
        <p14:section name="Phần I." id="{E53B8E6B-CBAF-4DF8-8FF3-8D239F19A05E}">
          <p14:sldIdLst>
            <p14:sldId id="256"/>
            <p14:sldId id="403"/>
            <p14:sldId id="404"/>
            <p14:sldId id="268"/>
            <p14:sldId id="400"/>
            <p14:sldId id="269"/>
            <p14:sldId id="279"/>
            <p14:sldId id="283"/>
            <p14:sldId id="284"/>
            <p14:sldId id="267"/>
            <p14:sldId id="281"/>
            <p14:sldId id="282"/>
            <p14:sldId id="285"/>
            <p14:sldId id="286"/>
            <p14:sldId id="288"/>
            <p14:sldId id="287"/>
            <p14:sldId id="289"/>
            <p14:sldId id="290"/>
            <p14:sldId id="291"/>
            <p14:sldId id="292"/>
          </p14:sldIdLst>
        </p14:section>
        <p14:section name="Phần II." id="{86293BB0-86AC-4BDE-AC6D-3695BF318B54}">
          <p14:sldIdLst>
            <p14:sldId id="266"/>
            <p14:sldId id="270"/>
            <p14:sldId id="271"/>
            <p14:sldId id="406"/>
            <p14:sldId id="294"/>
            <p14:sldId id="293"/>
            <p14:sldId id="295"/>
            <p14:sldId id="296"/>
            <p14:sldId id="297"/>
            <p14:sldId id="298"/>
            <p14:sldId id="405"/>
            <p14:sldId id="407"/>
            <p14:sldId id="313"/>
          </p14:sldIdLst>
        </p14:section>
        <p14:section name="Phần III." id="{7E54FBF8-ED88-4B44-AD78-993CB9FBA19C}">
          <p14:sldIdLst>
            <p14:sldId id="265"/>
            <p14:sldId id="273"/>
            <p14:sldId id="257"/>
            <p14:sldId id="306"/>
            <p14:sldId id="303"/>
            <p14:sldId id="305"/>
            <p14:sldId id="274"/>
            <p14:sldId id="314"/>
            <p14:sldId id="299"/>
            <p14:sldId id="258"/>
            <p14:sldId id="262"/>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63410"/>
    <a:srgbClr val="156DCE"/>
    <a:srgbClr val="4E99DD"/>
    <a:srgbClr val="0F6BCE"/>
    <a:srgbClr val="136DD0"/>
    <a:srgbClr val="287BD3"/>
    <a:srgbClr val="F2F2F2"/>
    <a:srgbClr val="813589"/>
    <a:srgbClr val="BAA674"/>
    <a:srgbClr val="41621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47" autoAdjust="0"/>
    <p:restoredTop sz="93849" autoAdjust="0"/>
  </p:normalViewPr>
  <p:slideViewPr>
    <p:cSldViewPr>
      <p:cViewPr varScale="1">
        <p:scale>
          <a:sx n="70" d="100"/>
          <a:sy n="70" d="100"/>
        </p:scale>
        <p:origin x="769" y="64"/>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font" Target="fonts/font4.fntdata"/><Relationship Id="rId63"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font" Target="fonts/font2.fntdata"/><Relationship Id="rId58" Type="http://schemas.openxmlformats.org/officeDocument/2006/relationships/font" Target="fonts/font7.fntdata"/><Relationship Id="rId5" Type="http://schemas.openxmlformats.org/officeDocument/2006/relationships/slide" Target="slides/slide3.xml"/><Relationship Id="rId61" Type="http://schemas.openxmlformats.org/officeDocument/2006/relationships/viewProps" Target="viewProps.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font" Target="fonts/font5.fntdata"/><Relationship Id="rId8" Type="http://schemas.openxmlformats.org/officeDocument/2006/relationships/slide" Target="slides/slide6.xml"/><Relationship Id="rId51" Type="http://schemas.openxmlformats.org/officeDocument/2006/relationships/notesMaster" Target="notesMasters/notesMaster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font" Target="fonts/font8.fntdata"/><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font" Target="fonts/font3.fntdata"/><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font" Target="fonts/font6.fntdata"/><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font" Target="fonts/font1.fntdata"/><Relationship Id="rId60"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6EC260B-B747-49DA-910B-F7AD4ADC8A03}" type="datetimeFigureOut">
              <a:rPr lang="en-US" smtClean="0"/>
              <a:t>2/26/2025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9E1406E-0F05-41EA-B883-4370314514BE}" type="slidenum">
              <a:rPr lang="en-US" smtClean="0"/>
              <a:t>‹#›</a:t>
            </a:fld>
            <a:endParaRPr lang="en-US"/>
          </a:p>
        </p:txBody>
      </p:sp>
    </p:spTree>
    <p:extLst>
      <p:ext uri="{BB962C8B-B14F-4D97-AF65-F5344CB8AC3E}">
        <p14:creationId xmlns:p14="http://schemas.microsoft.com/office/powerpoint/2010/main" val="12643357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2B5BCE-449E-4D32-8617-3F951072DE6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710735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2B5BCE-449E-4D32-8617-3F951072DE6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499904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9E1406E-0F05-41EA-B883-4370314514BE}" type="slidenum">
              <a:rPr lang="en-US" smtClean="0"/>
              <a:t>15</a:t>
            </a:fld>
            <a:endParaRPr lang="en-US"/>
          </a:p>
        </p:txBody>
      </p:sp>
    </p:spTree>
    <p:extLst>
      <p:ext uri="{BB962C8B-B14F-4D97-AF65-F5344CB8AC3E}">
        <p14:creationId xmlns:p14="http://schemas.microsoft.com/office/powerpoint/2010/main" val="3541256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C8901C-078D-4156-B17C-DFE85C462CC3}"/>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A845722-2D56-402C-BECD-71303E2B6BC7}"/>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0EA76CF-083F-46CE-9509-D7FDB72D9435}"/>
              </a:ext>
            </a:extLst>
          </p:cNvPr>
          <p:cNvSpPr>
            <a:spLocks noGrp="1"/>
          </p:cNvSpPr>
          <p:nvPr>
            <p:ph type="dt" sz="half" idx="10"/>
          </p:nvPr>
        </p:nvSpPr>
        <p:spPr>
          <a:xfrm>
            <a:off x="838200" y="6356350"/>
            <a:ext cx="2743200" cy="365125"/>
          </a:xfrm>
          <a:prstGeom prst="rect">
            <a:avLst/>
          </a:prstGeom>
        </p:spPr>
        <p:txBody>
          <a:bodyPr/>
          <a:lstStyle/>
          <a:p>
            <a:fld id="{0FD34B6B-1BC2-41E5-84DB-616C909CB8D1}" type="datetimeFigureOut">
              <a:rPr lang="en-US" smtClean="0"/>
              <a:t>2/26/2025</a:t>
            </a:fld>
            <a:endParaRPr lang="en-US"/>
          </a:p>
        </p:txBody>
      </p:sp>
      <p:sp>
        <p:nvSpPr>
          <p:cNvPr id="5" name="Footer Placeholder 4">
            <a:extLst>
              <a:ext uri="{FF2B5EF4-FFF2-40B4-BE49-F238E27FC236}">
                <a16:creationId xmlns:a16="http://schemas.microsoft.com/office/drawing/2014/main" id="{A0FD7DFC-A8E4-433D-AEE8-001EB10EBE9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8B56964-FA9A-4DC7-A233-864E5325E2C4}"/>
              </a:ext>
            </a:extLst>
          </p:cNvPr>
          <p:cNvSpPr>
            <a:spLocks noGrp="1"/>
          </p:cNvSpPr>
          <p:nvPr>
            <p:ph type="sldNum" sz="quarter" idx="12"/>
          </p:nvPr>
        </p:nvSpPr>
        <p:spPr>
          <a:xfrm>
            <a:off x="8610600" y="6356350"/>
            <a:ext cx="2743200" cy="365125"/>
          </a:xfrm>
          <a:prstGeom prst="rect">
            <a:avLst/>
          </a:prstGeom>
        </p:spPr>
        <p:txBody>
          <a:bodyPr/>
          <a:lstStyle/>
          <a:p>
            <a:fld id="{2233A8E5-C3D6-49D8-8F1B-962EC68F6DA5}" type="slidenum">
              <a:rPr lang="en-US" smtClean="0"/>
              <a:t>‹#›</a:t>
            </a:fld>
            <a:endParaRPr lang="en-US"/>
          </a:p>
        </p:txBody>
      </p:sp>
    </p:spTree>
    <p:extLst>
      <p:ext uri="{BB962C8B-B14F-4D97-AF65-F5344CB8AC3E}">
        <p14:creationId xmlns:p14="http://schemas.microsoft.com/office/powerpoint/2010/main" val="41750109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4EF3A7-CD87-4D26-A580-9A5A9CCA151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4346A46-2CC3-4B48-A681-699716F6C54B}"/>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1F56405-6E3A-48E2-992D-69851B9226B1}"/>
              </a:ext>
            </a:extLst>
          </p:cNvPr>
          <p:cNvSpPr>
            <a:spLocks noGrp="1"/>
          </p:cNvSpPr>
          <p:nvPr>
            <p:ph type="dt" sz="half" idx="10"/>
          </p:nvPr>
        </p:nvSpPr>
        <p:spPr>
          <a:xfrm>
            <a:off x="838200" y="6356350"/>
            <a:ext cx="2743200" cy="365125"/>
          </a:xfrm>
          <a:prstGeom prst="rect">
            <a:avLst/>
          </a:prstGeom>
        </p:spPr>
        <p:txBody>
          <a:bodyPr/>
          <a:lstStyle/>
          <a:p>
            <a:fld id="{0FD34B6B-1BC2-41E5-84DB-616C909CB8D1}" type="datetimeFigureOut">
              <a:rPr lang="en-US" smtClean="0"/>
              <a:t>2/26/2025</a:t>
            </a:fld>
            <a:endParaRPr lang="en-US"/>
          </a:p>
        </p:txBody>
      </p:sp>
      <p:sp>
        <p:nvSpPr>
          <p:cNvPr id="5" name="Footer Placeholder 4">
            <a:extLst>
              <a:ext uri="{FF2B5EF4-FFF2-40B4-BE49-F238E27FC236}">
                <a16:creationId xmlns:a16="http://schemas.microsoft.com/office/drawing/2014/main" id="{F0AB1642-0D2F-43BE-B68D-DA92F41CAB5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2761414-760E-4CCB-B28C-FAE63AFD5669}"/>
              </a:ext>
            </a:extLst>
          </p:cNvPr>
          <p:cNvSpPr>
            <a:spLocks noGrp="1"/>
          </p:cNvSpPr>
          <p:nvPr>
            <p:ph type="sldNum" sz="quarter" idx="12"/>
          </p:nvPr>
        </p:nvSpPr>
        <p:spPr>
          <a:xfrm>
            <a:off x="8610600" y="6356350"/>
            <a:ext cx="2743200" cy="365125"/>
          </a:xfrm>
          <a:prstGeom prst="rect">
            <a:avLst/>
          </a:prstGeom>
        </p:spPr>
        <p:txBody>
          <a:bodyPr/>
          <a:lstStyle/>
          <a:p>
            <a:fld id="{2233A8E5-C3D6-49D8-8F1B-962EC68F6DA5}" type="slidenum">
              <a:rPr lang="en-US" smtClean="0"/>
              <a:t>‹#›</a:t>
            </a:fld>
            <a:endParaRPr lang="en-US"/>
          </a:p>
        </p:txBody>
      </p:sp>
    </p:spTree>
    <p:extLst>
      <p:ext uri="{BB962C8B-B14F-4D97-AF65-F5344CB8AC3E}">
        <p14:creationId xmlns:p14="http://schemas.microsoft.com/office/powerpoint/2010/main" val="10703830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C2EEA22-A548-41F6-824E-202259B389C9}"/>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832A71A-5B3C-492A-B9F3-EADF7595436E}"/>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CEB55F9-3CA0-4F59-AF5D-C9C88CB696BC}"/>
              </a:ext>
            </a:extLst>
          </p:cNvPr>
          <p:cNvSpPr>
            <a:spLocks noGrp="1"/>
          </p:cNvSpPr>
          <p:nvPr>
            <p:ph type="dt" sz="half" idx="10"/>
          </p:nvPr>
        </p:nvSpPr>
        <p:spPr>
          <a:xfrm>
            <a:off x="838200" y="6356350"/>
            <a:ext cx="2743200" cy="365125"/>
          </a:xfrm>
          <a:prstGeom prst="rect">
            <a:avLst/>
          </a:prstGeom>
        </p:spPr>
        <p:txBody>
          <a:bodyPr/>
          <a:lstStyle/>
          <a:p>
            <a:fld id="{0FD34B6B-1BC2-41E5-84DB-616C909CB8D1}" type="datetimeFigureOut">
              <a:rPr lang="en-US" smtClean="0"/>
              <a:t>2/26/2025</a:t>
            </a:fld>
            <a:endParaRPr lang="en-US"/>
          </a:p>
        </p:txBody>
      </p:sp>
      <p:sp>
        <p:nvSpPr>
          <p:cNvPr id="5" name="Footer Placeholder 4">
            <a:extLst>
              <a:ext uri="{FF2B5EF4-FFF2-40B4-BE49-F238E27FC236}">
                <a16:creationId xmlns:a16="http://schemas.microsoft.com/office/drawing/2014/main" id="{C9CBE7ED-1697-4AE5-AB8B-F4A47E43D01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EB97C53-EB62-4742-8A03-2D7CE8E1E011}"/>
              </a:ext>
            </a:extLst>
          </p:cNvPr>
          <p:cNvSpPr>
            <a:spLocks noGrp="1"/>
          </p:cNvSpPr>
          <p:nvPr>
            <p:ph type="sldNum" sz="quarter" idx="12"/>
          </p:nvPr>
        </p:nvSpPr>
        <p:spPr>
          <a:xfrm>
            <a:off x="8610600" y="6356350"/>
            <a:ext cx="2743200" cy="365125"/>
          </a:xfrm>
          <a:prstGeom prst="rect">
            <a:avLst/>
          </a:prstGeom>
        </p:spPr>
        <p:txBody>
          <a:bodyPr/>
          <a:lstStyle/>
          <a:p>
            <a:fld id="{2233A8E5-C3D6-49D8-8F1B-962EC68F6DA5}" type="slidenum">
              <a:rPr lang="en-US" smtClean="0"/>
              <a:t>‹#›</a:t>
            </a:fld>
            <a:endParaRPr lang="en-US"/>
          </a:p>
        </p:txBody>
      </p:sp>
    </p:spTree>
    <p:extLst>
      <p:ext uri="{BB962C8B-B14F-4D97-AF65-F5344CB8AC3E}">
        <p14:creationId xmlns:p14="http://schemas.microsoft.com/office/powerpoint/2010/main" val="300407208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577394-0A20-4CF6-9066-CFC2C1C9D30F}"/>
              </a:ext>
            </a:extLst>
          </p:cNvPr>
          <p:cNvSpPr>
            <a:spLocks noGrp="1"/>
          </p:cNvSpPr>
          <p:nvPr>
            <p:ph type="ctrTitle"/>
          </p:nvPr>
        </p:nvSpPr>
        <p:spPr>
          <a:xfrm>
            <a:off x="3359149" y="389840"/>
            <a:ext cx="8281987" cy="2954655"/>
          </a:xfrm>
        </p:spPr>
        <p:txBody>
          <a:bodyPr anchor="t" anchorCtr="0">
            <a:normAutofit/>
          </a:bodyPr>
          <a:lstStyle>
            <a:lvl1pPr algn="l">
              <a:lnSpc>
                <a:spcPct val="100000"/>
              </a:lnSpc>
              <a:defRPr sz="64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3F10971F-8922-4B23-9C80-0643D7E35026}"/>
              </a:ext>
            </a:extLst>
          </p:cNvPr>
          <p:cNvSpPr>
            <a:spLocks noGrp="1"/>
          </p:cNvSpPr>
          <p:nvPr>
            <p:ph type="subTitle" idx="1"/>
          </p:nvPr>
        </p:nvSpPr>
        <p:spPr>
          <a:xfrm>
            <a:off x="3359149" y="3536951"/>
            <a:ext cx="8281989" cy="2555874"/>
          </a:xfrm>
        </p:spPr>
        <p:txBody>
          <a:bodyPr>
            <a:normAutofit/>
          </a:bodyPr>
          <a:lstStyle>
            <a:lvl1pPr marL="0" indent="0" algn="l">
              <a:lnSpc>
                <a:spcPct val="100000"/>
              </a:lnSpc>
              <a:buNone/>
              <a:defRPr sz="2400">
                <a:solidFill>
                  <a:schemeClr val="tx1">
                    <a:alpha val="8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8B1BC074-1090-47AF-BDE8-3859BF574BA6}"/>
              </a:ext>
            </a:extLst>
          </p:cNvPr>
          <p:cNvSpPr>
            <a:spLocks noGrp="1"/>
          </p:cNvSpPr>
          <p:nvPr>
            <p:ph type="dt" sz="half" idx="10"/>
          </p:nvPr>
        </p:nvSpPr>
        <p:spPr/>
        <p:txBody>
          <a:bodyPr/>
          <a:lstStyle/>
          <a:p>
            <a:fld id="{72EA7947-E287-4738-8C82-07CE4F01EF03}" type="datetime2">
              <a:rPr lang="en-US" smtClean="0"/>
              <a:t>Wednesday, February 26, 2025</a:t>
            </a:fld>
            <a:endParaRPr lang="en-US" dirty="0"/>
          </a:p>
        </p:txBody>
      </p:sp>
      <p:sp>
        <p:nvSpPr>
          <p:cNvPr id="5" name="Footer Placeholder 4">
            <a:extLst>
              <a:ext uri="{FF2B5EF4-FFF2-40B4-BE49-F238E27FC236}">
                <a16:creationId xmlns:a16="http://schemas.microsoft.com/office/drawing/2014/main" id="{F1D6522F-D41A-4734-8BD1-BD6E5A37D04C}"/>
              </a:ext>
            </a:extLst>
          </p:cNvPr>
          <p:cNvSpPr>
            <a:spLocks noGrp="1"/>
          </p:cNvSpPr>
          <p:nvPr>
            <p:ph type="ftr" sz="quarter" idx="11"/>
          </p:nvPr>
        </p:nvSpPr>
        <p:spPr/>
        <p:txBody>
          <a:bodyPr/>
          <a:lstStyle/>
          <a:p>
            <a:r>
              <a:rPr lang="en-US"/>
              <a:t>Sample Footer</a:t>
            </a:r>
          </a:p>
        </p:txBody>
      </p:sp>
      <p:sp>
        <p:nvSpPr>
          <p:cNvPr id="6" name="Slide Number Placeholder 5">
            <a:extLst>
              <a:ext uri="{FF2B5EF4-FFF2-40B4-BE49-F238E27FC236}">
                <a16:creationId xmlns:a16="http://schemas.microsoft.com/office/drawing/2014/main" id="{D74D4206-406C-42A3-BBD4-44C043180931}"/>
              </a:ext>
            </a:extLst>
          </p:cNvPr>
          <p:cNvSpPr>
            <a:spLocks noGrp="1"/>
          </p:cNvSpPr>
          <p:nvPr>
            <p:ph type="sldNum" sz="quarter" idx="12"/>
          </p:nvPr>
        </p:nvSpPr>
        <p:spPr/>
        <p:txBody>
          <a:bodyPr/>
          <a:lstStyle/>
          <a:p>
            <a:fld id="{DBA1B0FB-D917-4C8C-928F-313BD683BF39}" type="slidenum">
              <a:rPr lang="en-US" smtClean="0"/>
              <a:t>‹#›</a:t>
            </a:fld>
            <a:endParaRPr lang="en-US"/>
          </a:p>
        </p:txBody>
      </p:sp>
      <p:sp>
        <p:nvSpPr>
          <p:cNvPr id="19" name="Freeform: Shape 18">
            <a:extLst>
              <a:ext uri="{FF2B5EF4-FFF2-40B4-BE49-F238E27FC236}">
                <a16:creationId xmlns:a16="http://schemas.microsoft.com/office/drawing/2014/main" id="{82184FF4-7029-4ED7-813A-192E60608764}"/>
              </a:ext>
            </a:extLst>
          </p:cNvPr>
          <p:cNvSpPr>
            <a:spLocks noChangeAspect="1"/>
          </p:cNvSpPr>
          <p:nvPr/>
        </p:nvSpPr>
        <p:spPr>
          <a:xfrm rot="2700000">
            <a:off x="612445" y="481888"/>
            <a:ext cx="1080000" cy="1262947"/>
          </a:xfrm>
          <a:custGeom>
            <a:avLst/>
            <a:gdLst>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0 w 1080000"/>
              <a:gd name="connsiteY9" fmla="*/ 931034 h 1262947"/>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540000 w 1080000"/>
              <a:gd name="connsiteY9" fmla="*/ 0 h 1262947"/>
              <a:gd name="connsiteX0" fmla="*/ 540000 w 1080000"/>
              <a:gd name="connsiteY0" fmla="*/ 0 h 1262947"/>
              <a:gd name="connsiteX1" fmla="*/ 1064374 w 1080000"/>
              <a:gd name="connsiteY1" fmla="*/ 931034 h 1262947"/>
              <a:gd name="connsiteX2" fmla="*/ 1069029 w 1080000"/>
              <a:gd name="connsiteY2" fmla="*/ 938533 h 1262947"/>
              <a:gd name="connsiteX3" fmla="*/ 1080000 w 1080000"/>
              <a:gd name="connsiteY3" fmla="*/ 992947 h 1262947"/>
              <a:gd name="connsiteX4" fmla="*/ 540000 w 1080000"/>
              <a:gd name="connsiteY4" fmla="*/ 1262947 h 1262947"/>
              <a:gd name="connsiteX5" fmla="*/ 0 w 1080000"/>
              <a:gd name="connsiteY5" fmla="*/ 992947 h 1262947"/>
              <a:gd name="connsiteX6" fmla="*/ 10971 w 1080000"/>
              <a:gd name="connsiteY6" fmla="*/ 938533 h 1262947"/>
              <a:gd name="connsiteX7" fmla="*/ 15626 w 1080000"/>
              <a:gd name="connsiteY7" fmla="*/ 931034 h 1262947"/>
              <a:gd name="connsiteX8" fmla="*/ 540000 w 1080000"/>
              <a:gd name="connsiteY8" fmla="*/ 0 h 126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75000"/>
                  <a:lumOff val="25000"/>
                </a:schemeClr>
              </a:gs>
              <a:gs pos="100000">
                <a:schemeClr val="bg2"/>
              </a:gs>
            </a:gsLst>
            <a:lin ang="600000" scaled="0"/>
          </a:gradFill>
          <a:ln>
            <a:noFill/>
          </a:ln>
          <a:effectLst>
            <a:innerShdw blurRad="254000" dist="101600" dir="2700000">
              <a:schemeClr val="accent1">
                <a:lumMod val="60000"/>
                <a:lumOff val="4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 name="Oval 19">
            <a:extLst>
              <a:ext uri="{FF2B5EF4-FFF2-40B4-BE49-F238E27FC236}">
                <a16:creationId xmlns:a16="http://schemas.microsoft.com/office/drawing/2014/main" id="{AAA7AB09-557C-41AD-9113-FF9F68FA1035}"/>
              </a:ext>
            </a:extLst>
          </p:cNvPr>
          <p:cNvSpPr/>
          <p:nvPr/>
        </p:nvSpPr>
        <p:spPr>
          <a:xfrm rot="8100000">
            <a:off x="626845" y="828962"/>
            <a:ext cx="540000" cy="1080000"/>
          </a:xfrm>
          <a:prstGeom prst="ellipse">
            <a:avLst/>
          </a:prstGeom>
          <a:gradFill>
            <a:gsLst>
              <a:gs pos="100000">
                <a:schemeClr val="bg2">
                  <a:lumMod val="90000"/>
                  <a:lumOff val="10000"/>
                </a:schemeClr>
              </a:gs>
              <a:gs pos="50000">
                <a:schemeClr val="bg2">
                  <a:lumMod val="95000"/>
                  <a:lumOff val="5000"/>
                </a:schemeClr>
              </a:gs>
            </a:gsLst>
            <a:lin ang="5400000" scaled="0"/>
          </a:gra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Oval 24">
            <a:extLst>
              <a:ext uri="{FF2B5EF4-FFF2-40B4-BE49-F238E27FC236}">
                <a16:creationId xmlns:a16="http://schemas.microsoft.com/office/drawing/2014/main" id="{EF99ECAA-1F11-4937-BBA6-51935AB44C9D}"/>
              </a:ext>
            </a:extLst>
          </p:cNvPr>
          <p:cNvSpPr>
            <a:spLocks noChangeAspect="1"/>
          </p:cNvSpPr>
          <p:nvPr/>
        </p:nvSpPr>
        <p:spPr>
          <a:xfrm>
            <a:off x="1800802" y="2472855"/>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34" name="Group 33">
            <a:extLst>
              <a:ext uri="{FF2B5EF4-FFF2-40B4-BE49-F238E27FC236}">
                <a16:creationId xmlns:a16="http://schemas.microsoft.com/office/drawing/2014/main" id="{79DE9FAB-6BBA-4CFE-B67D-77B47F01ECA4}"/>
              </a:ext>
            </a:extLst>
          </p:cNvPr>
          <p:cNvGrpSpPr/>
          <p:nvPr/>
        </p:nvGrpSpPr>
        <p:grpSpPr>
          <a:xfrm>
            <a:off x="1329952" y="4524379"/>
            <a:ext cx="1980001" cy="1363916"/>
            <a:chOff x="4879602" y="3781429"/>
            <a:chExt cx="1980001" cy="1363916"/>
          </a:xfrm>
        </p:grpSpPr>
        <p:sp>
          <p:nvSpPr>
            <p:cNvPr id="35" name="Freeform: Shape 34">
              <a:extLst>
                <a:ext uri="{FF2B5EF4-FFF2-40B4-BE49-F238E27FC236}">
                  <a16:creationId xmlns:a16="http://schemas.microsoft.com/office/drawing/2014/main" id="{79FAC916-D9BB-4794-81B4-7C47C67E850D}"/>
                </a:ext>
              </a:extLst>
            </p:cNvPr>
            <p:cNvSpPr>
              <a:spLocks noChangeAspect="1"/>
            </p:cNvSpPr>
            <p:nvPr/>
          </p:nvSpPr>
          <p:spPr>
            <a:xfrm rot="18900000" flipV="1">
              <a:off x="5005634" y="4191206"/>
              <a:ext cx="1853969" cy="926985"/>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solidFill>
            <a:ln>
              <a:noFill/>
            </a:ln>
            <a:effectLst>
              <a:innerShdw blurRad="254000" dist="50800" dir="16200000">
                <a:schemeClr val="accent1">
                  <a:lumMod val="40000"/>
                  <a:lumOff val="6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Freeform: Shape 35">
              <a:extLst>
                <a:ext uri="{FF2B5EF4-FFF2-40B4-BE49-F238E27FC236}">
                  <a16:creationId xmlns:a16="http://schemas.microsoft.com/office/drawing/2014/main" id="{B5CA2231-7A65-4D16-8400-A210CC41DB73}"/>
                </a:ext>
              </a:extLst>
            </p:cNvPr>
            <p:cNvSpPr>
              <a:spLocks noChangeAspect="1"/>
            </p:cNvSpPr>
            <p:nvPr/>
          </p:nvSpPr>
          <p:spPr>
            <a:xfrm rot="18900000" flipV="1">
              <a:off x="4957101" y="4052255"/>
              <a:ext cx="1853969" cy="1093090"/>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lumMod val="50000"/>
                <a:lumOff val="50000"/>
                <a:alpha val="40000"/>
              </a:schemeClr>
            </a:solidFill>
            <a:ln>
              <a:noFill/>
            </a:ln>
            <a:effectLst>
              <a:softEdge rad="190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7" name="Oval 36">
              <a:extLst>
                <a:ext uri="{FF2B5EF4-FFF2-40B4-BE49-F238E27FC236}">
                  <a16:creationId xmlns:a16="http://schemas.microsoft.com/office/drawing/2014/main" id="{4B089C8C-B82B-4704-88E2-E857A5E21529}"/>
                </a:ext>
              </a:extLst>
            </p:cNvPr>
            <p:cNvSpPr/>
            <p:nvPr/>
          </p:nvSpPr>
          <p:spPr>
            <a:xfrm rot="13500000" flipV="1">
              <a:off x="6040374" y="3601683"/>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Oval 37">
              <a:extLst>
                <a:ext uri="{FF2B5EF4-FFF2-40B4-BE49-F238E27FC236}">
                  <a16:creationId xmlns:a16="http://schemas.microsoft.com/office/drawing/2014/main" id="{434B90C8-5B4D-456E-AD99-80EF748FDD72}"/>
                </a:ext>
              </a:extLst>
            </p:cNvPr>
            <p:cNvSpPr/>
            <p:nvPr/>
          </p:nvSpPr>
          <p:spPr>
            <a:xfrm rot="13500000" flipV="1">
              <a:off x="5059348" y="4582709"/>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Tree>
    <p:extLst>
      <p:ext uri="{BB962C8B-B14F-4D97-AF65-F5344CB8AC3E}">
        <p14:creationId xmlns:p14="http://schemas.microsoft.com/office/powerpoint/2010/main" val="338570849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3BDBC526-6DCD-4FF6-8395-D8C22E46E527}"/>
              </a:ext>
            </a:extLst>
          </p:cNvPr>
          <p:cNvGrpSpPr/>
          <p:nvPr/>
        </p:nvGrpSpPr>
        <p:grpSpPr>
          <a:xfrm>
            <a:off x="613998" y="5334748"/>
            <a:ext cx="678135" cy="990000"/>
            <a:chOff x="10490969" y="1448827"/>
            <a:chExt cx="678135" cy="990000"/>
          </a:xfrm>
        </p:grpSpPr>
        <p:sp>
          <p:nvSpPr>
            <p:cNvPr id="13" name="Freeform: Shape 12">
              <a:extLst>
                <a:ext uri="{FF2B5EF4-FFF2-40B4-BE49-F238E27FC236}">
                  <a16:creationId xmlns:a16="http://schemas.microsoft.com/office/drawing/2014/main" id="{02ECB475-568C-47AC-B16D-2E202DEB2DE0}"/>
                </a:ext>
              </a:extLst>
            </p:cNvPr>
            <p:cNvSpPr>
              <a:spLocks noChangeAspect="1"/>
            </p:cNvSpPr>
            <p:nvPr/>
          </p:nvSpPr>
          <p:spPr>
            <a:xfrm rot="2700000" flipH="1" flipV="1">
              <a:off x="10268976" y="1743588"/>
              <a:ext cx="926985" cy="463493"/>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solidFill>
            <a:ln>
              <a:noFill/>
            </a:ln>
            <a:effectLst>
              <a:innerShdw blurRad="127000" dist="50800" dir="13500000">
                <a:schemeClr val="accent1">
                  <a:lumMod val="40000"/>
                  <a:lumOff val="60000"/>
                  <a:alpha val="2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4" name="Oval 13">
              <a:extLst>
                <a:ext uri="{FF2B5EF4-FFF2-40B4-BE49-F238E27FC236}">
                  <a16:creationId xmlns:a16="http://schemas.microsoft.com/office/drawing/2014/main" id="{080D8764-525A-441E-B58F-068E82F09714}"/>
                </a:ext>
              </a:extLst>
            </p:cNvPr>
            <p:cNvSpPr/>
            <p:nvPr/>
          </p:nvSpPr>
          <p:spPr>
            <a:xfrm rot="8100000" flipH="1" flipV="1">
              <a:off x="11115555" y="1939340"/>
              <a:ext cx="53549" cy="233295"/>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 name="Oval 14">
              <a:extLst>
                <a:ext uri="{FF2B5EF4-FFF2-40B4-BE49-F238E27FC236}">
                  <a16:creationId xmlns:a16="http://schemas.microsoft.com/office/drawing/2014/main" id="{11196109-6F2B-4738-B2FC-2CCC753AABD4}"/>
                </a:ext>
              </a:extLst>
            </p:cNvPr>
            <p:cNvSpPr/>
            <p:nvPr/>
          </p:nvSpPr>
          <p:spPr>
            <a:xfrm rot="8100000" flipH="1" flipV="1">
              <a:off x="10625042" y="1448827"/>
              <a:ext cx="53549" cy="233295"/>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 name="Freeform: Shape 15">
              <a:extLst>
                <a:ext uri="{FF2B5EF4-FFF2-40B4-BE49-F238E27FC236}">
                  <a16:creationId xmlns:a16="http://schemas.microsoft.com/office/drawing/2014/main" id="{F7E468C2-69B8-470B-85E3-801A3CB1D7E2}"/>
                </a:ext>
              </a:extLst>
            </p:cNvPr>
            <p:cNvSpPr>
              <a:spLocks noChangeAspect="1"/>
            </p:cNvSpPr>
            <p:nvPr/>
          </p:nvSpPr>
          <p:spPr>
            <a:xfrm rot="2700000" flipH="1" flipV="1">
              <a:off x="10292519" y="1686748"/>
              <a:ext cx="926985" cy="530086"/>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lumMod val="50000"/>
                <a:lumOff val="50000"/>
                <a:alpha val="20000"/>
              </a:schemeClr>
            </a:solidFill>
            <a:ln>
              <a:noFill/>
            </a:ln>
            <a:effectLst>
              <a:softEdge rad="101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sp>
        <p:nvSpPr>
          <p:cNvPr id="2" name="Title 1">
            <a:extLst>
              <a:ext uri="{FF2B5EF4-FFF2-40B4-BE49-F238E27FC236}">
                <a16:creationId xmlns:a16="http://schemas.microsoft.com/office/drawing/2014/main" id="{B1A4B040-51E3-4DA0-B21D-EEE173E7536F}"/>
              </a:ext>
            </a:extLst>
          </p:cNvPr>
          <p:cNvSpPr>
            <a:spLocks noGrp="1"/>
          </p:cNvSpPr>
          <p:nvPr>
            <p:ph type="title"/>
          </p:nvPr>
        </p:nvSpPr>
        <p:spPr>
          <a:xfrm>
            <a:off x="550862" y="549275"/>
            <a:ext cx="11091600" cy="1332000"/>
          </a:xfrm>
        </p:spPr>
        <p:txBody>
          <a:bodyPr vert="horz" wrap="square" lIns="0" tIns="0" rIns="0" bIns="0" rtlCol="0" anchor="t" anchorCtr="0">
            <a:normAutofit/>
          </a:bodyPr>
          <a:lstStyle>
            <a:lvl1pPr>
              <a:defRPr lang="en-US" dirty="0"/>
            </a:lvl1pPr>
          </a:lstStyle>
          <a:p>
            <a:pPr lvl="0">
              <a:lnSpc>
                <a:spcPct val="100000"/>
              </a:lnSpc>
            </a:pPr>
            <a:r>
              <a:rPr lang="en-US"/>
              <a:t>Click to edit Master title style</a:t>
            </a:r>
            <a:endParaRPr lang="en-US" dirty="0"/>
          </a:p>
        </p:txBody>
      </p:sp>
      <p:sp>
        <p:nvSpPr>
          <p:cNvPr id="3" name="Content Placeholder 2">
            <a:extLst>
              <a:ext uri="{FF2B5EF4-FFF2-40B4-BE49-F238E27FC236}">
                <a16:creationId xmlns:a16="http://schemas.microsoft.com/office/drawing/2014/main" id="{F8A2CD90-429B-4A55-B6C8-DD6CE6994118}"/>
              </a:ext>
            </a:extLst>
          </p:cNvPr>
          <p:cNvSpPr>
            <a:spLocks noGrp="1"/>
          </p:cNvSpPr>
          <p:nvPr>
            <p:ph idx="1"/>
          </p:nvPr>
        </p:nvSpPr>
        <p:spPr>
          <a:xfrm>
            <a:off x="550863" y="2113199"/>
            <a:ext cx="11090274" cy="39796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4D4EE704-5DCA-484E-85E0-0E3A7B1C5046}"/>
              </a:ext>
            </a:extLst>
          </p:cNvPr>
          <p:cNvSpPr>
            <a:spLocks noGrp="1"/>
          </p:cNvSpPr>
          <p:nvPr>
            <p:ph type="dt" sz="half" idx="10"/>
          </p:nvPr>
        </p:nvSpPr>
        <p:spPr/>
        <p:txBody>
          <a:bodyPr/>
          <a:lstStyle/>
          <a:p>
            <a:fld id="{6FE8C025-CD7A-4966-867E-81CF82B15267}" type="datetime2">
              <a:rPr lang="en-US" smtClean="0"/>
              <a:t>Wednesday, February 26, 2025</a:t>
            </a:fld>
            <a:endParaRPr lang="en-US"/>
          </a:p>
        </p:txBody>
      </p:sp>
      <p:sp>
        <p:nvSpPr>
          <p:cNvPr id="5" name="Footer Placeholder 4">
            <a:extLst>
              <a:ext uri="{FF2B5EF4-FFF2-40B4-BE49-F238E27FC236}">
                <a16:creationId xmlns:a16="http://schemas.microsoft.com/office/drawing/2014/main" id="{4CA69B66-1C18-44A2-93F7-97DED26F24AB}"/>
              </a:ext>
            </a:extLst>
          </p:cNvPr>
          <p:cNvSpPr>
            <a:spLocks noGrp="1"/>
          </p:cNvSpPr>
          <p:nvPr>
            <p:ph type="ftr" sz="quarter" idx="11"/>
          </p:nvPr>
        </p:nvSpPr>
        <p:spPr/>
        <p:txBody>
          <a:bodyPr/>
          <a:lstStyle/>
          <a:p>
            <a:r>
              <a:rPr lang="en-US"/>
              <a:t>Sample Footer</a:t>
            </a:r>
          </a:p>
        </p:txBody>
      </p:sp>
      <p:sp>
        <p:nvSpPr>
          <p:cNvPr id="6" name="Slide Number Placeholder 5">
            <a:extLst>
              <a:ext uri="{FF2B5EF4-FFF2-40B4-BE49-F238E27FC236}">
                <a16:creationId xmlns:a16="http://schemas.microsoft.com/office/drawing/2014/main" id="{7E44B5A0-66FA-433A-8DC5-C097C63B4DFC}"/>
              </a:ext>
            </a:extLst>
          </p:cNvPr>
          <p:cNvSpPr>
            <a:spLocks noGrp="1"/>
          </p:cNvSpPr>
          <p:nvPr>
            <p:ph type="sldNum" sz="quarter" idx="12"/>
          </p:nvPr>
        </p:nvSpPr>
        <p:spPr/>
        <p:txBody>
          <a:bodyPr/>
          <a:lstStyle/>
          <a:p>
            <a:fld id="{DBA1B0FB-D917-4C8C-928F-313BD683BF39}" type="slidenum">
              <a:rPr lang="en-US" smtClean="0"/>
              <a:t>‹#›</a:t>
            </a:fld>
            <a:endParaRPr lang="en-US"/>
          </a:p>
        </p:txBody>
      </p:sp>
    </p:spTree>
    <p:extLst>
      <p:ext uri="{BB962C8B-B14F-4D97-AF65-F5344CB8AC3E}">
        <p14:creationId xmlns:p14="http://schemas.microsoft.com/office/powerpoint/2010/main" val="290026400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grpSp>
        <p:nvGrpSpPr>
          <p:cNvPr id="48" name="Group 47">
            <a:extLst>
              <a:ext uri="{FF2B5EF4-FFF2-40B4-BE49-F238E27FC236}">
                <a16:creationId xmlns:a16="http://schemas.microsoft.com/office/drawing/2014/main" id="{4644CBB8-40B8-42F8-9172-07A476341DDA}"/>
              </a:ext>
            </a:extLst>
          </p:cNvPr>
          <p:cNvGrpSpPr/>
          <p:nvPr/>
        </p:nvGrpSpPr>
        <p:grpSpPr>
          <a:xfrm>
            <a:off x="356481" y="879007"/>
            <a:ext cx="734257" cy="760506"/>
            <a:chOff x="5243759" y="1363788"/>
            <a:chExt cx="734257" cy="760506"/>
          </a:xfrm>
        </p:grpSpPr>
        <p:sp>
          <p:nvSpPr>
            <p:cNvPr id="49" name="Freeform 5">
              <a:extLst>
                <a:ext uri="{FF2B5EF4-FFF2-40B4-BE49-F238E27FC236}">
                  <a16:creationId xmlns:a16="http://schemas.microsoft.com/office/drawing/2014/main" id="{35CE073E-302A-4AA7-98C7-8667DDDCFA18}"/>
                </a:ext>
              </a:extLst>
            </p:cNvPr>
            <p:cNvSpPr>
              <a:spLocks/>
            </p:cNvSpPr>
            <p:nvPr/>
          </p:nvSpPr>
          <p:spPr bwMode="auto">
            <a:xfrm rot="1800000">
              <a:off x="5356930" y="1363788"/>
              <a:ext cx="621086" cy="364601"/>
            </a:xfrm>
            <a:custGeom>
              <a:avLst/>
              <a:gdLst>
                <a:gd name="T0" fmla="*/ 266 w 540"/>
                <a:gd name="T1" fmla="*/ 0 h 317"/>
                <a:gd name="T2" fmla="*/ 0 w 540"/>
                <a:gd name="T3" fmla="*/ 158 h 317"/>
                <a:gd name="T4" fmla="*/ 266 w 540"/>
                <a:gd name="T5" fmla="*/ 317 h 317"/>
                <a:gd name="T6" fmla="*/ 540 w 540"/>
                <a:gd name="T7" fmla="*/ 158 h 317"/>
                <a:gd name="T8" fmla="*/ 266 w 540"/>
                <a:gd name="T9" fmla="*/ 0 h 317"/>
              </a:gdLst>
              <a:ahLst/>
              <a:cxnLst>
                <a:cxn ang="0">
                  <a:pos x="T0" y="T1"/>
                </a:cxn>
                <a:cxn ang="0">
                  <a:pos x="T2" y="T3"/>
                </a:cxn>
                <a:cxn ang="0">
                  <a:pos x="T4" y="T5"/>
                </a:cxn>
                <a:cxn ang="0">
                  <a:pos x="T6" y="T7"/>
                </a:cxn>
                <a:cxn ang="0">
                  <a:pos x="T8" y="T9"/>
                </a:cxn>
              </a:cxnLst>
              <a:rect l="0" t="0" r="r" b="b"/>
              <a:pathLst>
                <a:path w="540" h="317">
                  <a:moveTo>
                    <a:pt x="266" y="0"/>
                  </a:moveTo>
                  <a:lnTo>
                    <a:pt x="0" y="158"/>
                  </a:lnTo>
                  <a:lnTo>
                    <a:pt x="266" y="317"/>
                  </a:lnTo>
                  <a:lnTo>
                    <a:pt x="540" y="158"/>
                  </a:lnTo>
                  <a:lnTo>
                    <a:pt x="266" y="0"/>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0" scaled="0"/>
              <a:tileRect/>
            </a:gradFill>
            <a:ln>
              <a:noFill/>
            </a:ln>
            <a:effectLst>
              <a:innerShdw blurRad="254000">
                <a:schemeClr val="bg2">
                  <a:lumMod val="90000"/>
                  <a:lumOff val="1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0" name="Freeform 6">
              <a:extLst>
                <a:ext uri="{FF2B5EF4-FFF2-40B4-BE49-F238E27FC236}">
                  <a16:creationId xmlns:a16="http://schemas.microsoft.com/office/drawing/2014/main" id="{4FD1AE2F-DD70-4E93-B905-E052A23F0B1C}"/>
                </a:ext>
              </a:extLst>
            </p:cNvPr>
            <p:cNvSpPr>
              <a:spLocks/>
            </p:cNvSpPr>
            <p:nvPr/>
          </p:nvSpPr>
          <p:spPr bwMode="auto">
            <a:xfrm rot="1800000">
              <a:off x="5243759" y="1430747"/>
              <a:ext cx="305942" cy="538275"/>
            </a:xfrm>
            <a:custGeom>
              <a:avLst/>
              <a:gdLst>
                <a:gd name="T0" fmla="*/ 266 w 266"/>
                <a:gd name="T1" fmla="*/ 468 h 468"/>
                <a:gd name="T2" fmla="*/ 0 w 266"/>
                <a:gd name="T3" fmla="*/ 310 h 468"/>
                <a:gd name="T4" fmla="*/ 0 w 266"/>
                <a:gd name="T5" fmla="*/ 310 h 468"/>
                <a:gd name="T6" fmla="*/ 0 w 266"/>
                <a:gd name="T7" fmla="*/ 0 h 468"/>
                <a:gd name="T8" fmla="*/ 0 w 266"/>
                <a:gd name="T9" fmla="*/ 0 h 468"/>
                <a:gd name="T10" fmla="*/ 266 w 266"/>
                <a:gd name="T11" fmla="*/ 159 h 468"/>
                <a:gd name="T12" fmla="*/ 266 w 266"/>
                <a:gd name="T13" fmla="*/ 468 h 468"/>
              </a:gdLst>
              <a:ahLst/>
              <a:cxnLst>
                <a:cxn ang="0">
                  <a:pos x="T0" y="T1"/>
                </a:cxn>
                <a:cxn ang="0">
                  <a:pos x="T2" y="T3"/>
                </a:cxn>
                <a:cxn ang="0">
                  <a:pos x="T4" y="T5"/>
                </a:cxn>
                <a:cxn ang="0">
                  <a:pos x="T6" y="T7"/>
                </a:cxn>
                <a:cxn ang="0">
                  <a:pos x="T8" y="T9"/>
                </a:cxn>
                <a:cxn ang="0">
                  <a:pos x="T10" y="T11"/>
                </a:cxn>
                <a:cxn ang="0">
                  <a:pos x="T12" y="T13"/>
                </a:cxn>
              </a:cxnLst>
              <a:rect l="0" t="0" r="r" b="b"/>
              <a:pathLst>
                <a:path w="266" h="468">
                  <a:moveTo>
                    <a:pt x="266" y="468"/>
                  </a:moveTo>
                  <a:lnTo>
                    <a:pt x="0" y="310"/>
                  </a:lnTo>
                  <a:lnTo>
                    <a:pt x="0" y="310"/>
                  </a:lnTo>
                  <a:lnTo>
                    <a:pt x="0" y="0"/>
                  </a:lnTo>
                  <a:lnTo>
                    <a:pt x="0" y="0"/>
                  </a:lnTo>
                  <a:lnTo>
                    <a:pt x="266" y="159"/>
                  </a:lnTo>
                  <a:lnTo>
                    <a:pt x="266" y="468"/>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19800000" scaled="0"/>
              <a:tileRect/>
            </a:gradFill>
            <a:ln>
              <a:noFill/>
            </a:ln>
            <a:effectLst>
              <a:innerShdw blurRad="254000">
                <a:schemeClr val="bg2">
                  <a:lumMod val="90000"/>
                  <a:lumOff val="1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1" name="Freeform 8">
              <a:extLst>
                <a:ext uri="{FF2B5EF4-FFF2-40B4-BE49-F238E27FC236}">
                  <a16:creationId xmlns:a16="http://schemas.microsoft.com/office/drawing/2014/main" id="{E8D529E5-8838-47F0-98A4-2D46F11E499C}"/>
                </a:ext>
              </a:extLst>
            </p:cNvPr>
            <p:cNvSpPr>
              <a:spLocks/>
            </p:cNvSpPr>
            <p:nvPr/>
          </p:nvSpPr>
          <p:spPr bwMode="auto">
            <a:xfrm rot="1800000">
              <a:off x="5508097" y="1586019"/>
              <a:ext cx="315144" cy="538275"/>
            </a:xfrm>
            <a:custGeom>
              <a:avLst/>
              <a:gdLst>
                <a:gd name="T0" fmla="*/ 274 w 274"/>
                <a:gd name="T1" fmla="*/ 0 h 468"/>
                <a:gd name="T2" fmla="*/ 274 w 274"/>
                <a:gd name="T3" fmla="*/ 310 h 468"/>
                <a:gd name="T4" fmla="*/ 274 w 274"/>
                <a:gd name="T5" fmla="*/ 310 h 468"/>
                <a:gd name="T6" fmla="*/ 0 w 274"/>
                <a:gd name="T7" fmla="*/ 468 h 468"/>
                <a:gd name="T8" fmla="*/ 0 w 274"/>
                <a:gd name="T9" fmla="*/ 159 h 468"/>
                <a:gd name="T10" fmla="*/ 274 w 274"/>
                <a:gd name="T11" fmla="*/ 0 h 468"/>
                <a:gd name="T12" fmla="*/ 274 w 274"/>
                <a:gd name="T13" fmla="*/ 0 h 468"/>
              </a:gdLst>
              <a:ahLst/>
              <a:cxnLst>
                <a:cxn ang="0">
                  <a:pos x="T0" y="T1"/>
                </a:cxn>
                <a:cxn ang="0">
                  <a:pos x="T2" y="T3"/>
                </a:cxn>
                <a:cxn ang="0">
                  <a:pos x="T4" y="T5"/>
                </a:cxn>
                <a:cxn ang="0">
                  <a:pos x="T6" y="T7"/>
                </a:cxn>
                <a:cxn ang="0">
                  <a:pos x="T8" y="T9"/>
                </a:cxn>
                <a:cxn ang="0">
                  <a:pos x="T10" y="T11"/>
                </a:cxn>
                <a:cxn ang="0">
                  <a:pos x="T12" y="T13"/>
                </a:cxn>
              </a:cxnLst>
              <a:rect l="0" t="0" r="r" b="b"/>
              <a:pathLst>
                <a:path w="274" h="468">
                  <a:moveTo>
                    <a:pt x="274" y="0"/>
                  </a:moveTo>
                  <a:lnTo>
                    <a:pt x="274" y="310"/>
                  </a:lnTo>
                  <a:lnTo>
                    <a:pt x="274" y="310"/>
                  </a:lnTo>
                  <a:lnTo>
                    <a:pt x="0" y="468"/>
                  </a:lnTo>
                  <a:lnTo>
                    <a:pt x="0" y="159"/>
                  </a:lnTo>
                  <a:lnTo>
                    <a:pt x="274" y="0"/>
                  </a:lnTo>
                  <a:lnTo>
                    <a:pt x="274" y="0"/>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18000000" scaled="0"/>
              <a:tileRect/>
            </a:gradFill>
            <a:ln>
              <a:noFill/>
            </a:ln>
            <a:effectLst>
              <a:innerShdw blurRad="254000">
                <a:schemeClr val="accent1">
                  <a:lumMod val="60000"/>
                  <a:lumOff val="40000"/>
                  <a:alpha val="6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2" name="Title 1">
            <a:extLst>
              <a:ext uri="{FF2B5EF4-FFF2-40B4-BE49-F238E27FC236}">
                <a16:creationId xmlns:a16="http://schemas.microsoft.com/office/drawing/2014/main" id="{45DA2564-D3DB-48AD-83F0-6CC6B5743960}"/>
              </a:ext>
            </a:extLst>
          </p:cNvPr>
          <p:cNvSpPr>
            <a:spLocks noGrp="1"/>
          </p:cNvSpPr>
          <p:nvPr>
            <p:ph type="title"/>
          </p:nvPr>
        </p:nvSpPr>
        <p:spPr>
          <a:xfrm>
            <a:off x="563563" y="474345"/>
            <a:ext cx="11077574" cy="2954655"/>
          </a:xfrm>
        </p:spPr>
        <p:txBody>
          <a:bodyPr vert="horz" wrap="square" lIns="0" tIns="0" rIns="0" bIns="0" rtlCol="0" anchor="b" anchorCtr="0">
            <a:normAutofit/>
          </a:bodyPr>
          <a:lstStyle>
            <a:lvl1pPr>
              <a:defRPr lang="en-US" sz="6400" dirty="0"/>
            </a:lvl1pPr>
          </a:lstStyle>
          <a:p>
            <a:pPr lvl="0">
              <a:lnSpc>
                <a:spcPct val="100000"/>
              </a:lnSpc>
            </a:pPr>
            <a:r>
              <a:rPr lang="en-US"/>
              <a:t>Click to edit Master title style</a:t>
            </a:r>
            <a:endParaRPr lang="en-US" dirty="0"/>
          </a:p>
        </p:txBody>
      </p:sp>
      <p:sp>
        <p:nvSpPr>
          <p:cNvPr id="4" name="Date Placeholder 3">
            <a:extLst>
              <a:ext uri="{FF2B5EF4-FFF2-40B4-BE49-F238E27FC236}">
                <a16:creationId xmlns:a16="http://schemas.microsoft.com/office/drawing/2014/main" id="{56403DDF-462A-45CE-931B-010AB4F73C3F}"/>
              </a:ext>
            </a:extLst>
          </p:cNvPr>
          <p:cNvSpPr>
            <a:spLocks noGrp="1"/>
          </p:cNvSpPr>
          <p:nvPr>
            <p:ph type="dt" sz="half" idx="10"/>
          </p:nvPr>
        </p:nvSpPr>
        <p:spPr/>
        <p:txBody>
          <a:bodyPr/>
          <a:lstStyle/>
          <a:p>
            <a:fld id="{FE809929-0719-4517-94D6-FDF7F99E70F6}" type="datetime2">
              <a:rPr lang="en-US" smtClean="0"/>
              <a:t>Wednesday, February 26, 2025</a:t>
            </a:fld>
            <a:endParaRPr lang="en-US"/>
          </a:p>
        </p:txBody>
      </p:sp>
      <p:sp>
        <p:nvSpPr>
          <p:cNvPr id="5" name="Footer Placeholder 4">
            <a:extLst>
              <a:ext uri="{FF2B5EF4-FFF2-40B4-BE49-F238E27FC236}">
                <a16:creationId xmlns:a16="http://schemas.microsoft.com/office/drawing/2014/main" id="{39E10702-2ACF-4768-9E91-8CB87B89594D}"/>
              </a:ext>
            </a:extLst>
          </p:cNvPr>
          <p:cNvSpPr>
            <a:spLocks noGrp="1"/>
          </p:cNvSpPr>
          <p:nvPr>
            <p:ph type="ftr" sz="quarter" idx="11"/>
          </p:nvPr>
        </p:nvSpPr>
        <p:spPr/>
        <p:txBody>
          <a:bodyPr/>
          <a:lstStyle/>
          <a:p>
            <a:r>
              <a:rPr lang="en-US"/>
              <a:t>Sample Footer</a:t>
            </a:r>
          </a:p>
        </p:txBody>
      </p:sp>
      <p:sp>
        <p:nvSpPr>
          <p:cNvPr id="6" name="Slide Number Placeholder 5">
            <a:extLst>
              <a:ext uri="{FF2B5EF4-FFF2-40B4-BE49-F238E27FC236}">
                <a16:creationId xmlns:a16="http://schemas.microsoft.com/office/drawing/2014/main" id="{E8DFA722-391E-4FCF-8E15-0D7E2EC02B63}"/>
              </a:ext>
            </a:extLst>
          </p:cNvPr>
          <p:cNvSpPr>
            <a:spLocks noGrp="1"/>
          </p:cNvSpPr>
          <p:nvPr>
            <p:ph type="sldNum" sz="quarter" idx="12"/>
          </p:nvPr>
        </p:nvSpPr>
        <p:spPr/>
        <p:txBody>
          <a:bodyPr/>
          <a:lstStyle/>
          <a:p>
            <a:fld id="{DBA1B0FB-D917-4C8C-928F-313BD683BF39}" type="slidenum">
              <a:rPr lang="en-US" smtClean="0"/>
              <a:t>‹#›</a:t>
            </a:fld>
            <a:endParaRPr lang="en-US"/>
          </a:p>
        </p:txBody>
      </p:sp>
      <p:sp>
        <p:nvSpPr>
          <p:cNvPr id="3" name="Text Placeholder 2">
            <a:extLst>
              <a:ext uri="{FF2B5EF4-FFF2-40B4-BE49-F238E27FC236}">
                <a16:creationId xmlns:a16="http://schemas.microsoft.com/office/drawing/2014/main" id="{76EEA752-36DA-440B-8747-0EB2914080EE}"/>
              </a:ext>
            </a:extLst>
          </p:cNvPr>
          <p:cNvSpPr>
            <a:spLocks noGrp="1"/>
          </p:cNvSpPr>
          <p:nvPr>
            <p:ph type="body" idx="1"/>
          </p:nvPr>
        </p:nvSpPr>
        <p:spPr>
          <a:xfrm>
            <a:off x="566271" y="3629772"/>
            <a:ext cx="11074866" cy="2678953"/>
          </a:xfrm>
        </p:spPr>
        <p:txBody>
          <a:bodyPr>
            <a:normAutofit/>
          </a:bodyPr>
          <a:lstStyle>
            <a:lvl1pPr marL="0" indent="0">
              <a:lnSpc>
                <a:spcPct val="110000"/>
              </a:lnSpc>
              <a:spcBef>
                <a:spcPts val="0"/>
              </a:spcBef>
              <a:buNone/>
              <a:defRPr sz="2400">
                <a:solidFill>
                  <a:schemeClr val="tx1">
                    <a:alpha val="8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1" name="Freeform: Shape 40">
            <a:extLst>
              <a:ext uri="{FF2B5EF4-FFF2-40B4-BE49-F238E27FC236}">
                <a16:creationId xmlns:a16="http://schemas.microsoft.com/office/drawing/2014/main" id="{0BCC02B0-8581-4752-B7BC-3CE1EF17B9F7}"/>
              </a:ext>
            </a:extLst>
          </p:cNvPr>
          <p:cNvSpPr>
            <a:spLocks noChangeAspect="1"/>
          </p:cNvSpPr>
          <p:nvPr/>
        </p:nvSpPr>
        <p:spPr>
          <a:xfrm rot="18900000">
            <a:off x="11209132" y="4448189"/>
            <a:ext cx="999200" cy="1262947"/>
          </a:xfrm>
          <a:custGeom>
            <a:avLst/>
            <a:gdLst>
              <a:gd name="connsiteX0" fmla="*/ 540000 w 999200"/>
              <a:gd name="connsiteY0" fmla="*/ 0 h 1262947"/>
              <a:gd name="connsiteX1" fmla="*/ 999200 w 999200"/>
              <a:gd name="connsiteY1" fmla="*/ 815317 h 1262947"/>
              <a:gd name="connsiteX2" fmla="*/ 552185 w 999200"/>
              <a:gd name="connsiteY2" fmla="*/ 1262333 h 1262947"/>
              <a:gd name="connsiteX3" fmla="*/ 540000 w 999200"/>
              <a:gd name="connsiteY3" fmla="*/ 1262947 h 1262947"/>
              <a:gd name="connsiteX4" fmla="*/ 0 w 999200"/>
              <a:gd name="connsiteY4" fmla="*/ 992947 h 1262947"/>
              <a:gd name="connsiteX5" fmla="*/ 10971 w 999200"/>
              <a:gd name="connsiteY5" fmla="*/ 938533 h 1262947"/>
              <a:gd name="connsiteX6" fmla="*/ 15626 w 999200"/>
              <a:gd name="connsiteY6" fmla="*/ 931034 h 126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9200" h="1262947">
                <a:moveTo>
                  <a:pt x="540000" y="0"/>
                </a:moveTo>
                <a:lnTo>
                  <a:pt x="999200" y="815317"/>
                </a:lnTo>
                <a:lnTo>
                  <a:pt x="552185" y="1262333"/>
                </a:lnTo>
                <a:lnTo>
                  <a:pt x="540000" y="1262947"/>
                </a:lnTo>
                <a:cubicBezTo>
                  <a:pt x="241766" y="1262947"/>
                  <a:pt x="0" y="1142064"/>
                  <a:pt x="0" y="992947"/>
                </a:cubicBezTo>
                <a:cubicBezTo>
                  <a:pt x="0" y="974307"/>
                  <a:pt x="3778" y="956109"/>
                  <a:pt x="10971" y="938533"/>
                </a:cubicBezTo>
                <a:lnTo>
                  <a:pt x="15626" y="931034"/>
                </a:lnTo>
                <a:close/>
              </a:path>
            </a:pathLst>
          </a:custGeom>
          <a:gradFill>
            <a:gsLst>
              <a:gs pos="60000">
                <a:schemeClr val="bg2">
                  <a:lumMod val="90000"/>
                  <a:lumOff val="10000"/>
                </a:schemeClr>
              </a:gs>
              <a:gs pos="30000">
                <a:schemeClr val="bg2">
                  <a:lumMod val="90000"/>
                  <a:lumOff val="10000"/>
                </a:schemeClr>
              </a:gs>
              <a:gs pos="40000">
                <a:schemeClr val="bg2">
                  <a:lumMod val="75000"/>
                  <a:lumOff val="25000"/>
                </a:schemeClr>
              </a:gs>
              <a:gs pos="100000">
                <a:schemeClr val="bg2"/>
              </a:gs>
            </a:gsLst>
            <a:lin ang="10200000" scaled="0"/>
          </a:gradFill>
          <a:ln>
            <a:noFill/>
          </a:ln>
          <a:effectLst>
            <a:innerShdw blurRad="254000" dist="101600" dir="4200000">
              <a:schemeClr val="accent1">
                <a:lumMod val="60000"/>
                <a:lumOff val="4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3" name="Freeform: Shape 42">
            <a:extLst>
              <a:ext uri="{FF2B5EF4-FFF2-40B4-BE49-F238E27FC236}">
                <a16:creationId xmlns:a16="http://schemas.microsoft.com/office/drawing/2014/main" id="{EA0FF4DB-8180-4D26-AEAE-7ECDB670F71D}"/>
              </a:ext>
            </a:extLst>
          </p:cNvPr>
          <p:cNvSpPr/>
          <p:nvPr/>
        </p:nvSpPr>
        <p:spPr>
          <a:xfrm rot="2700000">
            <a:off x="11686937" y="4853516"/>
            <a:ext cx="540000" cy="978284"/>
          </a:xfrm>
          <a:custGeom>
            <a:avLst/>
            <a:gdLst>
              <a:gd name="connsiteX0" fmla="*/ 113288 w 540000"/>
              <a:gd name="connsiteY0" fmla="*/ 0 h 978284"/>
              <a:gd name="connsiteX1" fmla="*/ 539386 w 540000"/>
              <a:gd name="connsiteY1" fmla="*/ 426099 h 978284"/>
              <a:gd name="connsiteX2" fmla="*/ 540000 w 540000"/>
              <a:gd name="connsiteY2" fmla="*/ 438284 h 978284"/>
              <a:gd name="connsiteX3" fmla="*/ 270000 w 540000"/>
              <a:gd name="connsiteY3" fmla="*/ 978284 h 978284"/>
              <a:gd name="connsiteX4" fmla="*/ 0 w 540000"/>
              <a:gd name="connsiteY4" fmla="*/ 438284 h 978284"/>
              <a:gd name="connsiteX5" fmla="*/ 79081 w 540000"/>
              <a:gd name="connsiteY5" fmla="*/ 56446 h 978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0000" h="978284">
                <a:moveTo>
                  <a:pt x="113288" y="0"/>
                </a:moveTo>
                <a:lnTo>
                  <a:pt x="539386" y="426099"/>
                </a:lnTo>
                <a:lnTo>
                  <a:pt x="540000" y="438284"/>
                </a:lnTo>
                <a:cubicBezTo>
                  <a:pt x="540000" y="736518"/>
                  <a:pt x="419117" y="978284"/>
                  <a:pt x="270000" y="978284"/>
                </a:cubicBezTo>
                <a:cubicBezTo>
                  <a:pt x="120883" y="978284"/>
                  <a:pt x="0" y="736518"/>
                  <a:pt x="0" y="438284"/>
                </a:cubicBezTo>
                <a:cubicBezTo>
                  <a:pt x="0" y="289167"/>
                  <a:pt x="30220" y="154167"/>
                  <a:pt x="79081" y="56446"/>
                </a:cubicBezTo>
                <a:close/>
              </a:path>
            </a:pathLst>
          </a:custGeom>
          <a:solidFill>
            <a:schemeClr val="bg2">
              <a:lumMod val="90000"/>
              <a:lumOff val="10000"/>
            </a:schemeClr>
          </a:soli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251587783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2" name="Oval 21">
            <a:extLst>
              <a:ext uri="{FF2B5EF4-FFF2-40B4-BE49-F238E27FC236}">
                <a16:creationId xmlns:a16="http://schemas.microsoft.com/office/drawing/2014/main" id="{94729CA3-91C4-4A89-9448-A2F0E409177A}"/>
              </a:ext>
            </a:extLst>
          </p:cNvPr>
          <p:cNvSpPr>
            <a:spLocks noChangeAspect="1"/>
          </p:cNvSpPr>
          <p:nvPr/>
        </p:nvSpPr>
        <p:spPr>
          <a:xfrm>
            <a:off x="11069864" y="333375"/>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13" name="Group 12">
            <a:extLst>
              <a:ext uri="{FF2B5EF4-FFF2-40B4-BE49-F238E27FC236}">
                <a16:creationId xmlns:a16="http://schemas.microsoft.com/office/drawing/2014/main" id="{168347B7-45FA-4A01-924D-DC385B720B3E}"/>
              </a:ext>
            </a:extLst>
          </p:cNvPr>
          <p:cNvGrpSpPr/>
          <p:nvPr/>
        </p:nvGrpSpPr>
        <p:grpSpPr>
          <a:xfrm>
            <a:off x="331786" y="5528198"/>
            <a:ext cx="631474" cy="667800"/>
            <a:chOff x="2994153" y="1378666"/>
            <a:chExt cx="631474" cy="667800"/>
          </a:xfrm>
        </p:grpSpPr>
        <p:sp>
          <p:nvSpPr>
            <p:cNvPr id="20" name="Freeform: Shape 19">
              <a:extLst>
                <a:ext uri="{FF2B5EF4-FFF2-40B4-BE49-F238E27FC236}">
                  <a16:creationId xmlns:a16="http://schemas.microsoft.com/office/drawing/2014/main" id="{31167DA1-25D1-4E60-A62E-42B6F56A96EC}"/>
                </a:ext>
              </a:extLst>
            </p:cNvPr>
            <p:cNvSpPr>
              <a:spLocks noChangeAspect="1"/>
            </p:cNvSpPr>
            <p:nvPr/>
          </p:nvSpPr>
          <p:spPr>
            <a:xfrm rot="2700000">
              <a:off x="3039890" y="1332929"/>
              <a:ext cx="540000" cy="631474"/>
            </a:xfrm>
            <a:custGeom>
              <a:avLst/>
              <a:gdLst>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0 w 1080000"/>
                <a:gd name="connsiteY9" fmla="*/ 931034 h 1262947"/>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540000 w 1080000"/>
                <a:gd name="connsiteY9" fmla="*/ 0 h 1262947"/>
                <a:gd name="connsiteX0" fmla="*/ 540000 w 1080000"/>
                <a:gd name="connsiteY0" fmla="*/ 0 h 1262947"/>
                <a:gd name="connsiteX1" fmla="*/ 1064374 w 1080000"/>
                <a:gd name="connsiteY1" fmla="*/ 931034 h 1262947"/>
                <a:gd name="connsiteX2" fmla="*/ 1069029 w 1080000"/>
                <a:gd name="connsiteY2" fmla="*/ 938533 h 1262947"/>
                <a:gd name="connsiteX3" fmla="*/ 1080000 w 1080000"/>
                <a:gd name="connsiteY3" fmla="*/ 992947 h 1262947"/>
                <a:gd name="connsiteX4" fmla="*/ 540000 w 1080000"/>
                <a:gd name="connsiteY4" fmla="*/ 1262947 h 1262947"/>
                <a:gd name="connsiteX5" fmla="*/ 0 w 1080000"/>
                <a:gd name="connsiteY5" fmla="*/ 992947 h 1262947"/>
                <a:gd name="connsiteX6" fmla="*/ 10971 w 1080000"/>
                <a:gd name="connsiteY6" fmla="*/ 938533 h 1262947"/>
                <a:gd name="connsiteX7" fmla="*/ 15626 w 1080000"/>
                <a:gd name="connsiteY7" fmla="*/ 931034 h 1262947"/>
                <a:gd name="connsiteX8" fmla="*/ 540000 w 1080000"/>
                <a:gd name="connsiteY8" fmla="*/ 0 h 126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75000"/>
                    <a:lumOff val="25000"/>
                  </a:schemeClr>
                </a:gs>
                <a:gs pos="100000">
                  <a:schemeClr val="bg2"/>
                </a:gs>
              </a:gsLst>
              <a:lin ang="600000" scaled="0"/>
            </a:gradFill>
            <a:ln>
              <a:noFill/>
            </a:ln>
            <a:effectLst>
              <a:innerShdw blurRad="254000" dist="101600" dir="2700000">
                <a:schemeClr val="accent1">
                  <a:lumMod val="60000"/>
                  <a:lumOff val="40000"/>
                  <a:alpha val="2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1" name="Oval 20">
              <a:extLst>
                <a:ext uri="{FF2B5EF4-FFF2-40B4-BE49-F238E27FC236}">
                  <a16:creationId xmlns:a16="http://schemas.microsoft.com/office/drawing/2014/main" id="{6B7B7215-A661-477E-91D0-CDBE5564D2B9}"/>
                </a:ext>
              </a:extLst>
            </p:cNvPr>
            <p:cNvSpPr/>
            <p:nvPr/>
          </p:nvSpPr>
          <p:spPr>
            <a:xfrm rot="8100000">
              <a:off x="3047090" y="1506466"/>
              <a:ext cx="270000" cy="540000"/>
            </a:xfrm>
            <a:prstGeom prst="ellipse">
              <a:avLst/>
            </a:prstGeom>
            <a:gradFill>
              <a:gsLst>
                <a:gs pos="100000">
                  <a:schemeClr val="bg2">
                    <a:lumMod val="90000"/>
                    <a:lumOff val="10000"/>
                  </a:schemeClr>
                </a:gs>
                <a:gs pos="50000">
                  <a:schemeClr val="bg2">
                    <a:lumMod val="95000"/>
                    <a:lumOff val="5000"/>
                  </a:schemeClr>
                </a:gs>
              </a:gsLst>
              <a:lin ang="5400000" scaled="0"/>
            </a:gra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2" name="Title 1">
            <a:extLst>
              <a:ext uri="{FF2B5EF4-FFF2-40B4-BE49-F238E27FC236}">
                <a16:creationId xmlns:a16="http://schemas.microsoft.com/office/drawing/2014/main" id="{8978E540-142B-4A82-9C3F-E61BC190AEED}"/>
              </a:ext>
            </a:extLst>
          </p:cNvPr>
          <p:cNvSpPr>
            <a:spLocks noGrp="1"/>
          </p:cNvSpPr>
          <p:nvPr>
            <p:ph type="title"/>
          </p:nvPr>
        </p:nvSpPr>
        <p:spPr>
          <a:xfrm>
            <a:off x="550863" y="549275"/>
            <a:ext cx="11090274" cy="1332000"/>
          </a:xfrm>
        </p:spPr>
        <p:txBody>
          <a:bodyPr/>
          <a:lstStyle>
            <a:lvl1pPr>
              <a:lnSpc>
                <a:spcPct val="100000"/>
              </a:lnSpc>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02C6BF36-D4F5-4363-B440-BDAE50BBD4B6}"/>
              </a:ext>
            </a:extLst>
          </p:cNvPr>
          <p:cNvSpPr>
            <a:spLocks noGrp="1"/>
          </p:cNvSpPr>
          <p:nvPr>
            <p:ph sz="half" idx="1"/>
          </p:nvPr>
        </p:nvSpPr>
        <p:spPr>
          <a:xfrm>
            <a:off x="550862" y="2097175"/>
            <a:ext cx="5435600" cy="39956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F8362910-87AA-4E67-992D-8D4822FD89FE}"/>
              </a:ext>
            </a:extLst>
          </p:cNvPr>
          <p:cNvSpPr>
            <a:spLocks noGrp="1"/>
          </p:cNvSpPr>
          <p:nvPr>
            <p:ph sz="half" idx="2"/>
          </p:nvPr>
        </p:nvSpPr>
        <p:spPr>
          <a:xfrm>
            <a:off x="6205538" y="2097175"/>
            <a:ext cx="5435600" cy="39956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BB99A8AF-0998-4613-B1D8-C14ECBFFDF67}"/>
              </a:ext>
            </a:extLst>
          </p:cNvPr>
          <p:cNvSpPr>
            <a:spLocks noGrp="1"/>
          </p:cNvSpPr>
          <p:nvPr>
            <p:ph type="dt" sz="half" idx="10"/>
          </p:nvPr>
        </p:nvSpPr>
        <p:spPr/>
        <p:txBody>
          <a:bodyPr/>
          <a:lstStyle/>
          <a:p>
            <a:fld id="{20E95673-5512-4AAA-9AEB-E00C61EC65D5}" type="datetime2">
              <a:rPr lang="en-US" smtClean="0"/>
              <a:t>Wednesday, February 26, 2025</a:t>
            </a:fld>
            <a:endParaRPr lang="en-US"/>
          </a:p>
        </p:txBody>
      </p:sp>
      <p:sp>
        <p:nvSpPr>
          <p:cNvPr id="6" name="Footer Placeholder 5">
            <a:extLst>
              <a:ext uri="{FF2B5EF4-FFF2-40B4-BE49-F238E27FC236}">
                <a16:creationId xmlns:a16="http://schemas.microsoft.com/office/drawing/2014/main" id="{66E44EAA-B8A9-4428-A9DF-1174DA940990}"/>
              </a:ext>
            </a:extLst>
          </p:cNvPr>
          <p:cNvSpPr>
            <a:spLocks noGrp="1"/>
          </p:cNvSpPr>
          <p:nvPr>
            <p:ph type="ftr" sz="quarter" idx="11"/>
          </p:nvPr>
        </p:nvSpPr>
        <p:spPr/>
        <p:txBody>
          <a:bodyPr/>
          <a:lstStyle/>
          <a:p>
            <a:r>
              <a:rPr lang="en-US"/>
              <a:t>Sample Footer</a:t>
            </a:r>
          </a:p>
        </p:txBody>
      </p:sp>
      <p:sp>
        <p:nvSpPr>
          <p:cNvPr id="7" name="Slide Number Placeholder 6">
            <a:extLst>
              <a:ext uri="{FF2B5EF4-FFF2-40B4-BE49-F238E27FC236}">
                <a16:creationId xmlns:a16="http://schemas.microsoft.com/office/drawing/2014/main" id="{19E5C381-C899-4BF9-B584-2D78074D1CB2}"/>
              </a:ext>
            </a:extLst>
          </p:cNvPr>
          <p:cNvSpPr>
            <a:spLocks noGrp="1"/>
          </p:cNvSpPr>
          <p:nvPr>
            <p:ph type="sldNum" sz="quarter" idx="12"/>
          </p:nvPr>
        </p:nvSpPr>
        <p:spPr/>
        <p:txBody>
          <a:bodyPr/>
          <a:lstStyle/>
          <a:p>
            <a:fld id="{DBA1B0FB-D917-4C8C-928F-313BD683BF39}" type="slidenum">
              <a:rPr lang="en-US" smtClean="0"/>
              <a:t>‹#›</a:t>
            </a:fld>
            <a:endParaRPr lang="en-US"/>
          </a:p>
        </p:txBody>
      </p:sp>
    </p:spTree>
    <p:extLst>
      <p:ext uri="{BB962C8B-B14F-4D97-AF65-F5344CB8AC3E}">
        <p14:creationId xmlns:p14="http://schemas.microsoft.com/office/powerpoint/2010/main" val="173380919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2" name="Oval 11">
            <a:extLst>
              <a:ext uri="{FF2B5EF4-FFF2-40B4-BE49-F238E27FC236}">
                <a16:creationId xmlns:a16="http://schemas.microsoft.com/office/drawing/2014/main" id="{FD65A50E-2F73-4426-8586-9731AFA2D2E0}"/>
              </a:ext>
            </a:extLst>
          </p:cNvPr>
          <p:cNvSpPr>
            <a:spLocks noChangeAspect="1"/>
          </p:cNvSpPr>
          <p:nvPr/>
        </p:nvSpPr>
        <p:spPr>
          <a:xfrm>
            <a:off x="11091612" y="5893466"/>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 name="Rectangle 10">
            <a:extLst>
              <a:ext uri="{FF2B5EF4-FFF2-40B4-BE49-F238E27FC236}">
                <a16:creationId xmlns:a16="http://schemas.microsoft.com/office/drawing/2014/main" id="{EB89C080-4102-49AE-BDA9-59A4A67E2486}"/>
              </a:ext>
            </a:extLst>
          </p:cNvPr>
          <p:cNvSpPr/>
          <p:nvPr/>
        </p:nvSpPr>
        <p:spPr>
          <a:xfrm>
            <a:off x="11451612" y="5827878"/>
            <a:ext cx="379049" cy="360000"/>
          </a:xfrm>
          <a:prstGeom prst="rect">
            <a:avLst/>
          </a:prstGeom>
          <a:solidFill>
            <a:schemeClr val="bg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DE62014-F04C-495A-964E-6B888D49CDE9}"/>
              </a:ext>
            </a:extLst>
          </p:cNvPr>
          <p:cNvSpPr>
            <a:spLocks noGrp="1"/>
          </p:cNvSpPr>
          <p:nvPr>
            <p:ph type="title"/>
          </p:nvPr>
        </p:nvSpPr>
        <p:spPr>
          <a:xfrm>
            <a:off x="550862" y="549275"/>
            <a:ext cx="11097551" cy="1332000"/>
          </a:xfrm>
        </p:spPr>
        <p:txBody>
          <a:bodyPr vert="horz" wrap="square" lIns="0" tIns="0" rIns="0" bIns="0" rtlCol="0" anchor="t" anchorCtr="0">
            <a:normAutofit/>
          </a:bodyPr>
          <a:lstStyle>
            <a:lvl1pPr>
              <a:defRPr lang="en-US" sz="3200" dirty="0"/>
            </a:lvl1pPr>
          </a:lstStyle>
          <a:p>
            <a:pPr lvl="0">
              <a:lnSpc>
                <a:spcPct val="100000"/>
              </a:lnSpc>
            </a:pPr>
            <a:r>
              <a:rPr lang="en-US"/>
              <a:t>Click to edit Master title style</a:t>
            </a:r>
            <a:endParaRPr lang="en-US" dirty="0"/>
          </a:p>
        </p:txBody>
      </p:sp>
      <p:sp>
        <p:nvSpPr>
          <p:cNvPr id="3" name="Text Placeholder 2">
            <a:extLst>
              <a:ext uri="{FF2B5EF4-FFF2-40B4-BE49-F238E27FC236}">
                <a16:creationId xmlns:a16="http://schemas.microsoft.com/office/drawing/2014/main" id="{555DF027-E633-44EE-ACA0-C205930AA93E}"/>
              </a:ext>
            </a:extLst>
          </p:cNvPr>
          <p:cNvSpPr>
            <a:spLocks noGrp="1"/>
          </p:cNvSpPr>
          <p:nvPr>
            <p:ph type="body" idx="1"/>
          </p:nvPr>
        </p:nvSpPr>
        <p:spPr>
          <a:xfrm>
            <a:off x="550864" y="1881275"/>
            <a:ext cx="5437186" cy="535354"/>
          </a:xfrm>
        </p:spPr>
        <p:txBody>
          <a:bodyPr anchor="b">
            <a:normAutofit/>
          </a:bodyPr>
          <a:lstStyle>
            <a:lvl1pPr marL="0" indent="0">
              <a:buNone/>
              <a:defRPr sz="1400" b="0" cap="all" spc="200" baseline="0">
                <a:solidFill>
                  <a:schemeClr val="tx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BA4F363-FEEF-4CD2-A18E-17AE8D485171}"/>
              </a:ext>
            </a:extLst>
          </p:cNvPr>
          <p:cNvSpPr>
            <a:spLocks noGrp="1"/>
          </p:cNvSpPr>
          <p:nvPr>
            <p:ph sz="half" idx="2"/>
          </p:nvPr>
        </p:nvSpPr>
        <p:spPr>
          <a:xfrm>
            <a:off x="550863" y="2577270"/>
            <a:ext cx="5429114" cy="351555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34E50F8C-4D64-40FD-AE8C-6A1F3C2A84ED}"/>
              </a:ext>
            </a:extLst>
          </p:cNvPr>
          <p:cNvSpPr>
            <a:spLocks noGrp="1"/>
          </p:cNvSpPr>
          <p:nvPr>
            <p:ph type="body" sz="quarter" idx="3"/>
          </p:nvPr>
        </p:nvSpPr>
        <p:spPr>
          <a:xfrm>
            <a:off x="6212024" y="1881275"/>
            <a:ext cx="5436392" cy="535354"/>
          </a:xfrm>
        </p:spPr>
        <p:txBody>
          <a:bodyPr vert="horz" wrap="square" lIns="0" tIns="0" rIns="0" bIns="0" rtlCol="0" anchor="b">
            <a:normAutofit/>
          </a:bodyPr>
          <a:lstStyle>
            <a:lvl1pPr>
              <a:defRPr lang="en-US" sz="1400" b="0" cap="all" spc="200" baseline="0" dirty="0">
                <a:solidFill>
                  <a:schemeClr val="tx1"/>
                </a:solidFill>
              </a:defRPr>
            </a:lvl1pPr>
          </a:lstStyle>
          <a:p>
            <a:pPr marL="0" lvl="0" indent="0">
              <a:buNone/>
            </a:pPr>
            <a:r>
              <a:rPr lang="en-US"/>
              <a:t>Click to edit Master text styles</a:t>
            </a:r>
          </a:p>
        </p:txBody>
      </p:sp>
      <p:sp>
        <p:nvSpPr>
          <p:cNvPr id="6" name="Content Placeholder 5">
            <a:extLst>
              <a:ext uri="{FF2B5EF4-FFF2-40B4-BE49-F238E27FC236}">
                <a16:creationId xmlns:a16="http://schemas.microsoft.com/office/drawing/2014/main" id="{A7AC943E-DB2B-40E0-907F-8EA1404791DE}"/>
              </a:ext>
            </a:extLst>
          </p:cNvPr>
          <p:cNvSpPr>
            <a:spLocks noGrp="1"/>
          </p:cNvSpPr>
          <p:nvPr>
            <p:ph sz="quarter" idx="4"/>
          </p:nvPr>
        </p:nvSpPr>
        <p:spPr>
          <a:xfrm>
            <a:off x="6212023" y="2577270"/>
            <a:ext cx="5436391" cy="351555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DCDCD5B-3F26-4AFA-8BD4-E5D8DD2AF494}"/>
              </a:ext>
            </a:extLst>
          </p:cNvPr>
          <p:cNvSpPr>
            <a:spLocks noGrp="1"/>
          </p:cNvSpPr>
          <p:nvPr>
            <p:ph type="dt" sz="half" idx="10"/>
          </p:nvPr>
        </p:nvSpPr>
        <p:spPr/>
        <p:txBody>
          <a:bodyPr/>
          <a:lstStyle/>
          <a:p>
            <a:fld id="{C13138FA-2E87-4873-8BBA-13E447C9A99A}" type="datetime2">
              <a:rPr lang="en-US" smtClean="0"/>
              <a:t>Wednesday, February 26, 2025</a:t>
            </a:fld>
            <a:endParaRPr lang="en-US"/>
          </a:p>
        </p:txBody>
      </p:sp>
      <p:sp>
        <p:nvSpPr>
          <p:cNvPr id="8" name="Footer Placeholder 7">
            <a:extLst>
              <a:ext uri="{FF2B5EF4-FFF2-40B4-BE49-F238E27FC236}">
                <a16:creationId xmlns:a16="http://schemas.microsoft.com/office/drawing/2014/main" id="{3D10D1EE-83A0-4FB5-9B25-8A73DE891A87}"/>
              </a:ext>
            </a:extLst>
          </p:cNvPr>
          <p:cNvSpPr>
            <a:spLocks noGrp="1"/>
          </p:cNvSpPr>
          <p:nvPr>
            <p:ph type="ftr" sz="quarter" idx="11"/>
          </p:nvPr>
        </p:nvSpPr>
        <p:spPr/>
        <p:txBody>
          <a:bodyPr/>
          <a:lstStyle/>
          <a:p>
            <a:r>
              <a:rPr lang="en-US"/>
              <a:t>Sample Footer</a:t>
            </a:r>
          </a:p>
        </p:txBody>
      </p:sp>
      <p:sp>
        <p:nvSpPr>
          <p:cNvPr id="9" name="Slide Number Placeholder 8">
            <a:extLst>
              <a:ext uri="{FF2B5EF4-FFF2-40B4-BE49-F238E27FC236}">
                <a16:creationId xmlns:a16="http://schemas.microsoft.com/office/drawing/2014/main" id="{03031C35-2E5B-491D-85ED-DB42A4FE1623}"/>
              </a:ext>
            </a:extLst>
          </p:cNvPr>
          <p:cNvSpPr>
            <a:spLocks noGrp="1"/>
          </p:cNvSpPr>
          <p:nvPr>
            <p:ph type="sldNum" sz="quarter" idx="12"/>
          </p:nvPr>
        </p:nvSpPr>
        <p:spPr/>
        <p:txBody>
          <a:bodyPr/>
          <a:lstStyle/>
          <a:p>
            <a:fld id="{DBA1B0FB-D917-4C8C-928F-313BD683BF39}" type="slidenum">
              <a:rPr lang="en-US" smtClean="0"/>
              <a:t>‹#›</a:t>
            </a:fld>
            <a:endParaRPr lang="en-US"/>
          </a:p>
        </p:txBody>
      </p:sp>
    </p:spTree>
    <p:extLst>
      <p:ext uri="{BB962C8B-B14F-4D97-AF65-F5344CB8AC3E}">
        <p14:creationId xmlns:p14="http://schemas.microsoft.com/office/powerpoint/2010/main" val="190506663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22053C-0E9C-4159-B7C9-6AB74343918D}"/>
              </a:ext>
            </a:extLst>
          </p:cNvPr>
          <p:cNvSpPr>
            <a:spLocks noGrp="1"/>
          </p:cNvSpPr>
          <p:nvPr>
            <p:ph type="title"/>
          </p:nvPr>
        </p:nvSpPr>
        <p:spPr>
          <a:xfrm>
            <a:off x="3359149" y="550799"/>
            <a:ext cx="8283313" cy="5542025"/>
          </a:xfrm>
        </p:spPr>
        <p:txBody>
          <a:bodyPr vert="horz" wrap="square" lIns="0" tIns="0" rIns="0" bIns="0" rtlCol="0" anchor="ctr" anchorCtr="0">
            <a:normAutofit/>
          </a:bodyPr>
          <a:lstStyle>
            <a:lvl1pPr>
              <a:defRPr lang="en-US" dirty="0"/>
            </a:lvl1pPr>
          </a:lstStyle>
          <a:p>
            <a:pPr lvl="0">
              <a:lnSpc>
                <a:spcPct val="100000"/>
              </a:lnSpc>
            </a:pPr>
            <a:r>
              <a:rPr lang="en-US"/>
              <a:t>Click to edit Master title style</a:t>
            </a:r>
            <a:endParaRPr lang="en-US" dirty="0"/>
          </a:p>
        </p:txBody>
      </p:sp>
      <p:sp>
        <p:nvSpPr>
          <p:cNvPr id="3" name="Date Placeholder 2">
            <a:extLst>
              <a:ext uri="{FF2B5EF4-FFF2-40B4-BE49-F238E27FC236}">
                <a16:creationId xmlns:a16="http://schemas.microsoft.com/office/drawing/2014/main" id="{D4F51F65-E111-4656-83BE-CFCDE2DD6CD6}"/>
              </a:ext>
            </a:extLst>
          </p:cNvPr>
          <p:cNvSpPr>
            <a:spLocks noGrp="1"/>
          </p:cNvSpPr>
          <p:nvPr>
            <p:ph type="dt" sz="half" idx="10"/>
          </p:nvPr>
        </p:nvSpPr>
        <p:spPr/>
        <p:txBody>
          <a:bodyPr/>
          <a:lstStyle/>
          <a:p>
            <a:fld id="{D75BB40A-97BD-4BFB-B639-0BFF95FDE8B7}" type="datetime2">
              <a:rPr lang="en-US" smtClean="0"/>
              <a:t>Wednesday, February 26, 2025</a:t>
            </a:fld>
            <a:endParaRPr lang="en-US"/>
          </a:p>
        </p:txBody>
      </p:sp>
      <p:sp>
        <p:nvSpPr>
          <p:cNvPr id="4" name="Footer Placeholder 3">
            <a:extLst>
              <a:ext uri="{FF2B5EF4-FFF2-40B4-BE49-F238E27FC236}">
                <a16:creationId xmlns:a16="http://schemas.microsoft.com/office/drawing/2014/main" id="{F9FF82CB-2D17-4918-821E-485475CF243B}"/>
              </a:ext>
            </a:extLst>
          </p:cNvPr>
          <p:cNvSpPr>
            <a:spLocks noGrp="1"/>
          </p:cNvSpPr>
          <p:nvPr>
            <p:ph type="ftr" sz="quarter" idx="11"/>
          </p:nvPr>
        </p:nvSpPr>
        <p:spPr/>
        <p:txBody>
          <a:bodyPr/>
          <a:lstStyle/>
          <a:p>
            <a:r>
              <a:rPr lang="en-US"/>
              <a:t>Sample Footer</a:t>
            </a:r>
          </a:p>
        </p:txBody>
      </p:sp>
      <p:sp>
        <p:nvSpPr>
          <p:cNvPr id="5" name="Slide Number Placeholder 4">
            <a:extLst>
              <a:ext uri="{FF2B5EF4-FFF2-40B4-BE49-F238E27FC236}">
                <a16:creationId xmlns:a16="http://schemas.microsoft.com/office/drawing/2014/main" id="{7B66589D-A056-4817-AE15-39D87FE13169}"/>
              </a:ext>
            </a:extLst>
          </p:cNvPr>
          <p:cNvSpPr>
            <a:spLocks noGrp="1"/>
          </p:cNvSpPr>
          <p:nvPr>
            <p:ph type="sldNum" sz="quarter" idx="12"/>
          </p:nvPr>
        </p:nvSpPr>
        <p:spPr/>
        <p:txBody>
          <a:bodyPr/>
          <a:lstStyle/>
          <a:p>
            <a:fld id="{DBA1B0FB-D917-4C8C-928F-313BD683BF39}" type="slidenum">
              <a:rPr lang="en-US" smtClean="0"/>
              <a:t>‹#›</a:t>
            </a:fld>
            <a:endParaRPr lang="en-US"/>
          </a:p>
        </p:txBody>
      </p:sp>
      <p:sp>
        <p:nvSpPr>
          <p:cNvPr id="39" name="Freeform: Shape 38">
            <a:extLst>
              <a:ext uri="{FF2B5EF4-FFF2-40B4-BE49-F238E27FC236}">
                <a16:creationId xmlns:a16="http://schemas.microsoft.com/office/drawing/2014/main" id="{E489F067-39E1-4757-BC11-6169A343F2E1}"/>
              </a:ext>
            </a:extLst>
          </p:cNvPr>
          <p:cNvSpPr>
            <a:spLocks noChangeAspect="1"/>
          </p:cNvSpPr>
          <p:nvPr/>
        </p:nvSpPr>
        <p:spPr>
          <a:xfrm rot="18900000" flipV="1">
            <a:off x="-410727" y="3958416"/>
            <a:ext cx="3536330" cy="1853969"/>
          </a:xfrm>
          <a:custGeom>
            <a:avLst/>
            <a:gdLst>
              <a:gd name="connsiteX0" fmla="*/ 3536330 w 3536330"/>
              <a:gd name="connsiteY0" fmla="*/ 1853969 h 1853969"/>
              <a:gd name="connsiteX1" fmla="*/ 1682362 w 3536330"/>
              <a:gd name="connsiteY1" fmla="*/ 0 h 1853969"/>
              <a:gd name="connsiteX2" fmla="*/ 52157 w 3536330"/>
              <a:gd name="connsiteY2" fmla="*/ 970257 h 1853969"/>
              <a:gd name="connsiteX3" fmla="*/ 0 w 3536330"/>
              <a:gd name="connsiteY3" fmla="*/ 1078528 h 1853969"/>
              <a:gd name="connsiteX4" fmla="*/ 757215 w 3536330"/>
              <a:gd name="connsiteY4" fmla="*/ 1835743 h 1853969"/>
              <a:gd name="connsiteX5" fmla="*/ 774211 w 3536330"/>
              <a:gd name="connsiteY5" fmla="*/ 1667149 h 1853969"/>
              <a:gd name="connsiteX6" fmla="*/ 1682362 w 3536330"/>
              <a:gd name="connsiteY6" fmla="*/ 926985 h 1853969"/>
              <a:gd name="connsiteX7" fmla="*/ 2609345 w 3536330"/>
              <a:gd name="connsiteY7" fmla="*/ 1853969 h 1853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6330" h="1853969">
                <a:moveTo>
                  <a:pt x="3536330" y="1853969"/>
                </a:moveTo>
                <a:cubicBezTo>
                  <a:pt x="3536330" y="830051"/>
                  <a:pt x="2706280" y="0"/>
                  <a:pt x="1682362" y="0"/>
                </a:cubicBezTo>
                <a:cubicBezTo>
                  <a:pt x="978418" y="0"/>
                  <a:pt x="366107" y="392328"/>
                  <a:pt x="52157" y="970257"/>
                </a:cubicBezTo>
                <a:lnTo>
                  <a:pt x="0" y="1078528"/>
                </a:lnTo>
                <a:lnTo>
                  <a:pt x="757215" y="1835743"/>
                </a:lnTo>
                <a:lnTo>
                  <a:pt x="774211" y="1667149"/>
                </a:lnTo>
                <a:cubicBezTo>
                  <a:pt x="860649" y="1244739"/>
                  <a:pt x="1234397" y="926985"/>
                  <a:pt x="1682362" y="926985"/>
                </a:cubicBezTo>
                <a:cubicBezTo>
                  <a:pt x="2194320" y="926985"/>
                  <a:pt x="2609345" y="1342010"/>
                  <a:pt x="2609345" y="1853969"/>
                </a:cubicBezTo>
                <a:close/>
              </a:path>
            </a:pathLst>
          </a:custGeom>
          <a:gradFill flip="none" rotWithShape="1">
            <a:gsLst>
              <a:gs pos="97000">
                <a:schemeClr val="bg2"/>
              </a:gs>
              <a:gs pos="31000">
                <a:schemeClr val="bg2">
                  <a:lumMod val="90000"/>
                  <a:lumOff val="10000"/>
                </a:schemeClr>
              </a:gs>
            </a:gsLst>
            <a:lin ang="15000000" scaled="0"/>
            <a:tileRect/>
          </a:gradFill>
          <a:ln>
            <a:noFill/>
          </a:ln>
          <a:effectLst>
            <a:innerShdw blurRad="355600" dist="101600" dir="16200000">
              <a:schemeClr val="accent1">
                <a:lumMod val="60000"/>
                <a:lumOff val="40000"/>
                <a:alpha val="8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3" name="Freeform: Shape 32">
            <a:extLst>
              <a:ext uri="{FF2B5EF4-FFF2-40B4-BE49-F238E27FC236}">
                <a16:creationId xmlns:a16="http://schemas.microsoft.com/office/drawing/2014/main" id="{DD231011-607F-42F1-B2D9-2BA8E91CC6AF}"/>
              </a:ext>
            </a:extLst>
          </p:cNvPr>
          <p:cNvSpPr>
            <a:spLocks noChangeAspect="1"/>
          </p:cNvSpPr>
          <p:nvPr/>
        </p:nvSpPr>
        <p:spPr>
          <a:xfrm rot="18900000" flipV="1">
            <a:off x="-481151" y="3649708"/>
            <a:ext cx="3478701" cy="2164843"/>
          </a:xfrm>
          <a:custGeom>
            <a:avLst/>
            <a:gdLst>
              <a:gd name="connsiteX0" fmla="*/ 3478701 w 3478701"/>
              <a:gd name="connsiteY0" fmla="*/ 2164843 h 2164843"/>
              <a:gd name="connsiteX1" fmla="*/ 1624733 w 3478701"/>
              <a:gd name="connsiteY1" fmla="*/ 0 h 2164843"/>
              <a:gd name="connsiteX2" fmla="*/ 87393 w 3478701"/>
              <a:gd name="connsiteY2" fmla="*/ 954459 h 2164843"/>
              <a:gd name="connsiteX3" fmla="*/ 0 w 3478701"/>
              <a:gd name="connsiteY3" fmla="*/ 1122434 h 2164843"/>
              <a:gd name="connsiteX4" fmla="*/ 736015 w 3478701"/>
              <a:gd name="connsiteY4" fmla="*/ 1858449 h 2164843"/>
              <a:gd name="connsiteX5" fmla="*/ 739424 w 3478701"/>
              <a:gd name="connsiteY5" fmla="*/ 1842964 h 2164843"/>
              <a:gd name="connsiteX6" fmla="*/ 1624733 w 3478701"/>
              <a:gd name="connsiteY6" fmla="*/ 1082422 h 2164843"/>
              <a:gd name="connsiteX7" fmla="*/ 2551716 w 3478701"/>
              <a:gd name="connsiteY7" fmla="*/ 2164843 h 2164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78701" h="2164843">
                <a:moveTo>
                  <a:pt x="3478701" y="2164843"/>
                </a:moveTo>
                <a:cubicBezTo>
                  <a:pt x="3478701" y="969234"/>
                  <a:pt x="2648651" y="0"/>
                  <a:pt x="1624733" y="0"/>
                </a:cubicBezTo>
                <a:cubicBezTo>
                  <a:pt x="984784" y="0"/>
                  <a:pt x="420564" y="378607"/>
                  <a:pt x="87393" y="954459"/>
                </a:cubicBezTo>
                <a:lnTo>
                  <a:pt x="0" y="1122434"/>
                </a:lnTo>
                <a:lnTo>
                  <a:pt x="736015" y="1858449"/>
                </a:lnTo>
                <a:lnTo>
                  <a:pt x="739424" y="1842964"/>
                </a:lnTo>
                <a:cubicBezTo>
                  <a:pt x="856791" y="1402344"/>
                  <a:pt x="1208766" y="1082422"/>
                  <a:pt x="1624733" y="1082422"/>
                </a:cubicBezTo>
                <a:cubicBezTo>
                  <a:pt x="2136692" y="1082422"/>
                  <a:pt x="2551716" y="1567038"/>
                  <a:pt x="2551716" y="2164843"/>
                </a:cubicBezTo>
                <a:close/>
              </a:path>
            </a:pathLst>
          </a:custGeom>
          <a:solidFill>
            <a:schemeClr val="bg2">
              <a:lumMod val="50000"/>
              <a:lumOff val="50000"/>
              <a:alpha val="40000"/>
            </a:schemeClr>
          </a:solidFill>
          <a:ln>
            <a:noFill/>
          </a:ln>
          <a:effectLst>
            <a:softEdge rad="381000"/>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4" name="Oval 23">
            <a:extLst>
              <a:ext uri="{FF2B5EF4-FFF2-40B4-BE49-F238E27FC236}">
                <a16:creationId xmlns:a16="http://schemas.microsoft.com/office/drawing/2014/main" id="{EC472EFA-56B5-4A41-8D4B-E9F37727F34D}"/>
              </a:ext>
            </a:extLst>
          </p:cNvPr>
          <p:cNvSpPr/>
          <p:nvPr/>
        </p:nvSpPr>
        <p:spPr>
          <a:xfrm rot="13500000" flipV="1">
            <a:off x="1512277" y="2840042"/>
            <a:ext cx="214196" cy="933178"/>
          </a:xfrm>
          <a:prstGeom prst="ellipse">
            <a:avLst/>
          </a:prstGeom>
          <a:solidFill>
            <a:schemeClr val="bg2">
              <a:lumMod val="90000"/>
              <a:lumOff val="10000"/>
            </a:schemeClr>
          </a:soli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2" name="Oval 41">
            <a:extLst>
              <a:ext uri="{FF2B5EF4-FFF2-40B4-BE49-F238E27FC236}">
                <a16:creationId xmlns:a16="http://schemas.microsoft.com/office/drawing/2014/main" id="{33781B6C-21AD-489D-A3CB-522BB2AC543F}"/>
              </a:ext>
            </a:extLst>
          </p:cNvPr>
          <p:cNvSpPr>
            <a:spLocks noChangeAspect="1"/>
          </p:cNvSpPr>
          <p:nvPr/>
        </p:nvSpPr>
        <p:spPr>
          <a:xfrm>
            <a:off x="1780661" y="385236"/>
            <a:ext cx="1080000" cy="1080000"/>
          </a:xfrm>
          <a:prstGeom prst="ellipse">
            <a:avLst/>
          </a:prstGeom>
          <a:gradFill flip="none" rotWithShape="1">
            <a:gsLst>
              <a:gs pos="100000">
                <a:schemeClr val="bg2">
                  <a:lumMod val="50000"/>
                  <a:lumOff val="50000"/>
                </a:schemeClr>
              </a:gs>
              <a:gs pos="60000">
                <a:schemeClr val="bg2">
                  <a:lumMod val="100000"/>
                </a:schemeClr>
              </a:gs>
            </a:gsLst>
            <a:path path="circle">
              <a:fillToRect l="100000" b="100000"/>
            </a:path>
            <a:tileRect t="-100000" r="-100000"/>
          </a:gradFill>
          <a:ln>
            <a:noFill/>
          </a:ln>
          <a:effectLst>
            <a:innerShdw blurRad="254000" dist="127000" dir="2700000">
              <a:schemeClr val="accent1">
                <a:lumMod val="60000"/>
                <a:lumOff val="40000"/>
                <a:alpha val="4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51" name="Group 50">
            <a:extLst>
              <a:ext uri="{FF2B5EF4-FFF2-40B4-BE49-F238E27FC236}">
                <a16:creationId xmlns:a16="http://schemas.microsoft.com/office/drawing/2014/main" id="{01AD5B80-530E-44CD-8D4A-2796FB214CBF}"/>
              </a:ext>
            </a:extLst>
          </p:cNvPr>
          <p:cNvGrpSpPr/>
          <p:nvPr/>
        </p:nvGrpSpPr>
        <p:grpSpPr>
          <a:xfrm>
            <a:off x="623181" y="1514007"/>
            <a:ext cx="734257" cy="760506"/>
            <a:chOff x="5243759" y="1363788"/>
            <a:chExt cx="734257" cy="760506"/>
          </a:xfrm>
        </p:grpSpPr>
        <p:sp>
          <p:nvSpPr>
            <p:cNvPr id="52" name="Freeform 5">
              <a:extLst>
                <a:ext uri="{FF2B5EF4-FFF2-40B4-BE49-F238E27FC236}">
                  <a16:creationId xmlns:a16="http://schemas.microsoft.com/office/drawing/2014/main" id="{2F746AA8-9050-4515-9B17-BC8503685299}"/>
                </a:ext>
              </a:extLst>
            </p:cNvPr>
            <p:cNvSpPr>
              <a:spLocks/>
            </p:cNvSpPr>
            <p:nvPr/>
          </p:nvSpPr>
          <p:spPr bwMode="auto">
            <a:xfrm rot="1800000">
              <a:off x="5356930" y="1363788"/>
              <a:ext cx="621086" cy="364601"/>
            </a:xfrm>
            <a:custGeom>
              <a:avLst/>
              <a:gdLst>
                <a:gd name="T0" fmla="*/ 266 w 540"/>
                <a:gd name="T1" fmla="*/ 0 h 317"/>
                <a:gd name="T2" fmla="*/ 0 w 540"/>
                <a:gd name="T3" fmla="*/ 158 h 317"/>
                <a:gd name="T4" fmla="*/ 266 w 540"/>
                <a:gd name="T5" fmla="*/ 317 h 317"/>
                <a:gd name="T6" fmla="*/ 540 w 540"/>
                <a:gd name="T7" fmla="*/ 158 h 317"/>
                <a:gd name="T8" fmla="*/ 266 w 540"/>
                <a:gd name="T9" fmla="*/ 0 h 317"/>
              </a:gdLst>
              <a:ahLst/>
              <a:cxnLst>
                <a:cxn ang="0">
                  <a:pos x="T0" y="T1"/>
                </a:cxn>
                <a:cxn ang="0">
                  <a:pos x="T2" y="T3"/>
                </a:cxn>
                <a:cxn ang="0">
                  <a:pos x="T4" y="T5"/>
                </a:cxn>
                <a:cxn ang="0">
                  <a:pos x="T6" y="T7"/>
                </a:cxn>
                <a:cxn ang="0">
                  <a:pos x="T8" y="T9"/>
                </a:cxn>
              </a:cxnLst>
              <a:rect l="0" t="0" r="r" b="b"/>
              <a:pathLst>
                <a:path w="540" h="317">
                  <a:moveTo>
                    <a:pt x="266" y="0"/>
                  </a:moveTo>
                  <a:lnTo>
                    <a:pt x="0" y="158"/>
                  </a:lnTo>
                  <a:lnTo>
                    <a:pt x="266" y="317"/>
                  </a:lnTo>
                  <a:lnTo>
                    <a:pt x="540" y="158"/>
                  </a:lnTo>
                  <a:lnTo>
                    <a:pt x="266" y="0"/>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0" scaled="0"/>
              <a:tileRect/>
            </a:gradFill>
            <a:ln>
              <a:noFill/>
            </a:ln>
            <a:effectLst>
              <a:innerShdw blurRad="254000">
                <a:schemeClr val="bg2">
                  <a:lumMod val="90000"/>
                  <a:lumOff val="1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3" name="Freeform 6">
              <a:extLst>
                <a:ext uri="{FF2B5EF4-FFF2-40B4-BE49-F238E27FC236}">
                  <a16:creationId xmlns:a16="http://schemas.microsoft.com/office/drawing/2014/main" id="{23EC1AC3-1698-46D5-80B7-F22F15E1A5E4}"/>
                </a:ext>
              </a:extLst>
            </p:cNvPr>
            <p:cNvSpPr>
              <a:spLocks/>
            </p:cNvSpPr>
            <p:nvPr/>
          </p:nvSpPr>
          <p:spPr bwMode="auto">
            <a:xfrm rot="1800000">
              <a:off x="5243759" y="1430747"/>
              <a:ext cx="305942" cy="538275"/>
            </a:xfrm>
            <a:custGeom>
              <a:avLst/>
              <a:gdLst>
                <a:gd name="T0" fmla="*/ 266 w 266"/>
                <a:gd name="T1" fmla="*/ 468 h 468"/>
                <a:gd name="T2" fmla="*/ 0 w 266"/>
                <a:gd name="T3" fmla="*/ 310 h 468"/>
                <a:gd name="T4" fmla="*/ 0 w 266"/>
                <a:gd name="T5" fmla="*/ 310 h 468"/>
                <a:gd name="T6" fmla="*/ 0 w 266"/>
                <a:gd name="T7" fmla="*/ 0 h 468"/>
                <a:gd name="T8" fmla="*/ 0 w 266"/>
                <a:gd name="T9" fmla="*/ 0 h 468"/>
                <a:gd name="T10" fmla="*/ 266 w 266"/>
                <a:gd name="T11" fmla="*/ 159 h 468"/>
                <a:gd name="T12" fmla="*/ 266 w 266"/>
                <a:gd name="T13" fmla="*/ 468 h 468"/>
              </a:gdLst>
              <a:ahLst/>
              <a:cxnLst>
                <a:cxn ang="0">
                  <a:pos x="T0" y="T1"/>
                </a:cxn>
                <a:cxn ang="0">
                  <a:pos x="T2" y="T3"/>
                </a:cxn>
                <a:cxn ang="0">
                  <a:pos x="T4" y="T5"/>
                </a:cxn>
                <a:cxn ang="0">
                  <a:pos x="T6" y="T7"/>
                </a:cxn>
                <a:cxn ang="0">
                  <a:pos x="T8" y="T9"/>
                </a:cxn>
                <a:cxn ang="0">
                  <a:pos x="T10" y="T11"/>
                </a:cxn>
                <a:cxn ang="0">
                  <a:pos x="T12" y="T13"/>
                </a:cxn>
              </a:cxnLst>
              <a:rect l="0" t="0" r="r" b="b"/>
              <a:pathLst>
                <a:path w="266" h="468">
                  <a:moveTo>
                    <a:pt x="266" y="468"/>
                  </a:moveTo>
                  <a:lnTo>
                    <a:pt x="0" y="310"/>
                  </a:lnTo>
                  <a:lnTo>
                    <a:pt x="0" y="310"/>
                  </a:lnTo>
                  <a:lnTo>
                    <a:pt x="0" y="0"/>
                  </a:lnTo>
                  <a:lnTo>
                    <a:pt x="0" y="0"/>
                  </a:lnTo>
                  <a:lnTo>
                    <a:pt x="266" y="159"/>
                  </a:lnTo>
                  <a:lnTo>
                    <a:pt x="266" y="468"/>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19800000" scaled="0"/>
              <a:tileRect/>
            </a:gradFill>
            <a:ln>
              <a:noFill/>
            </a:ln>
            <a:effectLst>
              <a:innerShdw blurRad="254000">
                <a:schemeClr val="bg2">
                  <a:lumMod val="90000"/>
                  <a:lumOff val="1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4" name="Freeform 8">
              <a:extLst>
                <a:ext uri="{FF2B5EF4-FFF2-40B4-BE49-F238E27FC236}">
                  <a16:creationId xmlns:a16="http://schemas.microsoft.com/office/drawing/2014/main" id="{73766156-553C-46EB-93FA-4F37CC0FF5CF}"/>
                </a:ext>
              </a:extLst>
            </p:cNvPr>
            <p:cNvSpPr>
              <a:spLocks/>
            </p:cNvSpPr>
            <p:nvPr/>
          </p:nvSpPr>
          <p:spPr bwMode="auto">
            <a:xfrm rot="1800000">
              <a:off x="5508097" y="1586019"/>
              <a:ext cx="315144" cy="538275"/>
            </a:xfrm>
            <a:custGeom>
              <a:avLst/>
              <a:gdLst>
                <a:gd name="T0" fmla="*/ 274 w 274"/>
                <a:gd name="T1" fmla="*/ 0 h 468"/>
                <a:gd name="T2" fmla="*/ 274 w 274"/>
                <a:gd name="T3" fmla="*/ 310 h 468"/>
                <a:gd name="T4" fmla="*/ 274 w 274"/>
                <a:gd name="T5" fmla="*/ 310 h 468"/>
                <a:gd name="T6" fmla="*/ 0 w 274"/>
                <a:gd name="T7" fmla="*/ 468 h 468"/>
                <a:gd name="T8" fmla="*/ 0 w 274"/>
                <a:gd name="T9" fmla="*/ 159 h 468"/>
                <a:gd name="T10" fmla="*/ 274 w 274"/>
                <a:gd name="T11" fmla="*/ 0 h 468"/>
                <a:gd name="T12" fmla="*/ 274 w 274"/>
                <a:gd name="T13" fmla="*/ 0 h 468"/>
              </a:gdLst>
              <a:ahLst/>
              <a:cxnLst>
                <a:cxn ang="0">
                  <a:pos x="T0" y="T1"/>
                </a:cxn>
                <a:cxn ang="0">
                  <a:pos x="T2" y="T3"/>
                </a:cxn>
                <a:cxn ang="0">
                  <a:pos x="T4" y="T5"/>
                </a:cxn>
                <a:cxn ang="0">
                  <a:pos x="T6" y="T7"/>
                </a:cxn>
                <a:cxn ang="0">
                  <a:pos x="T8" y="T9"/>
                </a:cxn>
                <a:cxn ang="0">
                  <a:pos x="T10" y="T11"/>
                </a:cxn>
                <a:cxn ang="0">
                  <a:pos x="T12" y="T13"/>
                </a:cxn>
              </a:cxnLst>
              <a:rect l="0" t="0" r="r" b="b"/>
              <a:pathLst>
                <a:path w="274" h="468">
                  <a:moveTo>
                    <a:pt x="274" y="0"/>
                  </a:moveTo>
                  <a:lnTo>
                    <a:pt x="274" y="310"/>
                  </a:lnTo>
                  <a:lnTo>
                    <a:pt x="274" y="310"/>
                  </a:lnTo>
                  <a:lnTo>
                    <a:pt x="0" y="468"/>
                  </a:lnTo>
                  <a:lnTo>
                    <a:pt x="0" y="159"/>
                  </a:lnTo>
                  <a:lnTo>
                    <a:pt x="274" y="0"/>
                  </a:lnTo>
                  <a:lnTo>
                    <a:pt x="274" y="0"/>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18000000" scaled="0"/>
              <a:tileRect/>
            </a:gradFill>
            <a:ln>
              <a:noFill/>
            </a:ln>
            <a:effectLst>
              <a:innerShdw blurRad="254000">
                <a:schemeClr val="accent1">
                  <a:lumMod val="60000"/>
                  <a:lumOff val="40000"/>
                  <a:alpha val="6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Tree>
    <p:extLst>
      <p:ext uri="{BB962C8B-B14F-4D97-AF65-F5344CB8AC3E}">
        <p14:creationId xmlns:p14="http://schemas.microsoft.com/office/powerpoint/2010/main" val="371926226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B81B449-7B97-41DC-B23F-65EDCBD316A6}"/>
              </a:ext>
            </a:extLst>
          </p:cNvPr>
          <p:cNvSpPr>
            <a:spLocks noGrp="1"/>
          </p:cNvSpPr>
          <p:nvPr>
            <p:ph type="dt" sz="half" idx="10"/>
          </p:nvPr>
        </p:nvSpPr>
        <p:spPr/>
        <p:txBody>
          <a:bodyPr/>
          <a:lstStyle/>
          <a:p>
            <a:fld id="{9EE9E0E3-ECF6-4CFE-8698-AEFEBCECC3C0}" type="datetime2">
              <a:rPr lang="en-US" smtClean="0"/>
              <a:t>Wednesday, February 26, 2025</a:t>
            </a:fld>
            <a:endParaRPr lang="en-US"/>
          </a:p>
        </p:txBody>
      </p:sp>
      <p:sp>
        <p:nvSpPr>
          <p:cNvPr id="3" name="Footer Placeholder 2">
            <a:extLst>
              <a:ext uri="{FF2B5EF4-FFF2-40B4-BE49-F238E27FC236}">
                <a16:creationId xmlns:a16="http://schemas.microsoft.com/office/drawing/2014/main" id="{7C6B46D5-337B-4906-8412-4EEA3884FA7E}"/>
              </a:ext>
            </a:extLst>
          </p:cNvPr>
          <p:cNvSpPr>
            <a:spLocks noGrp="1"/>
          </p:cNvSpPr>
          <p:nvPr>
            <p:ph type="ftr" sz="quarter" idx="11"/>
          </p:nvPr>
        </p:nvSpPr>
        <p:spPr/>
        <p:txBody>
          <a:bodyPr/>
          <a:lstStyle/>
          <a:p>
            <a:r>
              <a:rPr lang="en-US"/>
              <a:t>Sample Footer</a:t>
            </a:r>
          </a:p>
        </p:txBody>
      </p:sp>
      <p:sp>
        <p:nvSpPr>
          <p:cNvPr id="4" name="Slide Number Placeholder 3">
            <a:extLst>
              <a:ext uri="{FF2B5EF4-FFF2-40B4-BE49-F238E27FC236}">
                <a16:creationId xmlns:a16="http://schemas.microsoft.com/office/drawing/2014/main" id="{E436F230-C9A7-407A-B923-873839C8D8A0}"/>
              </a:ext>
            </a:extLst>
          </p:cNvPr>
          <p:cNvSpPr>
            <a:spLocks noGrp="1"/>
          </p:cNvSpPr>
          <p:nvPr>
            <p:ph type="sldNum" sz="quarter" idx="12"/>
          </p:nvPr>
        </p:nvSpPr>
        <p:spPr/>
        <p:txBody>
          <a:bodyPr/>
          <a:lstStyle/>
          <a:p>
            <a:fld id="{DBA1B0FB-D917-4C8C-928F-313BD683BF39}" type="slidenum">
              <a:rPr lang="en-US" smtClean="0"/>
              <a:t>‹#›</a:t>
            </a:fld>
            <a:endParaRPr lang="en-US"/>
          </a:p>
        </p:txBody>
      </p:sp>
    </p:spTree>
    <p:extLst>
      <p:ext uri="{BB962C8B-B14F-4D97-AF65-F5344CB8AC3E}">
        <p14:creationId xmlns:p14="http://schemas.microsoft.com/office/powerpoint/2010/main" val="236667468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778B0BE9-88B0-4883-9BA9-CD594C400EC1}"/>
              </a:ext>
            </a:extLst>
          </p:cNvPr>
          <p:cNvGrpSpPr/>
          <p:nvPr/>
        </p:nvGrpSpPr>
        <p:grpSpPr>
          <a:xfrm>
            <a:off x="4949631" y="5111861"/>
            <a:ext cx="1262947" cy="1335600"/>
            <a:chOff x="2678417" y="2427951"/>
            <a:chExt cx="1262947" cy="1335600"/>
          </a:xfrm>
        </p:grpSpPr>
        <p:sp>
          <p:nvSpPr>
            <p:cNvPr id="11" name="Freeform: Shape 10">
              <a:extLst>
                <a:ext uri="{FF2B5EF4-FFF2-40B4-BE49-F238E27FC236}">
                  <a16:creationId xmlns:a16="http://schemas.microsoft.com/office/drawing/2014/main" id="{C59DCBF3-7AFA-4CD1-A918-BC6DDE674E6C}"/>
                </a:ext>
              </a:extLst>
            </p:cNvPr>
            <p:cNvSpPr>
              <a:spLocks noChangeAspect="1"/>
            </p:cNvSpPr>
            <p:nvPr/>
          </p:nvSpPr>
          <p:spPr>
            <a:xfrm rot="2700000">
              <a:off x="2769891" y="2336477"/>
              <a:ext cx="1080000" cy="1262947"/>
            </a:xfrm>
            <a:custGeom>
              <a:avLst/>
              <a:gdLst>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0 w 1080000"/>
                <a:gd name="connsiteY9" fmla="*/ 931034 h 1262947"/>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540000 w 1080000"/>
                <a:gd name="connsiteY9" fmla="*/ 0 h 1262947"/>
                <a:gd name="connsiteX0" fmla="*/ 540000 w 1080000"/>
                <a:gd name="connsiteY0" fmla="*/ 0 h 1262947"/>
                <a:gd name="connsiteX1" fmla="*/ 1064374 w 1080000"/>
                <a:gd name="connsiteY1" fmla="*/ 931034 h 1262947"/>
                <a:gd name="connsiteX2" fmla="*/ 1069029 w 1080000"/>
                <a:gd name="connsiteY2" fmla="*/ 938533 h 1262947"/>
                <a:gd name="connsiteX3" fmla="*/ 1080000 w 1080000"/>
                <a:gd name="connsiteY3" fmla="*/ 992947 h 1262947"/>
                <a:gd name="connsiteX4" fmla="*/ 540000 w 1080000"/>
                <a:gd name="connsiteY4" fmla="*/ 1262947 h 1262947"/>
                <a:gd name="connsiteX5" fmla="*/ 0 w 1080000"/>
                <a:gd name="connsiteY5" fmla="*/ 992947 h 1262947"/>
                <a:gd name="connsiteX6" fmla="*/ 10971 w 1080000"/>
                <a:gd name="connsiteY6" fmla="*/ 938533 h 1262947"/>
                <a:gd name="connsiteX7" fmla="*/ 15626 w 1080000"/>
                <a:gd name="connsiteY7" fmla="*/ 931034 h 1262947"/>
                <a:gd name="connsiteX8" fmla="*/ 540000 w 1080000"/>
                <a:gd name="connsiteY8" fmla="*/ 0 h 126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75000"/>
                    <a:lumOff val="25000"/>
                  </a:schemeClr>
                </a:gs>
                <a:gs pos="100000">
                  <a:schemeClr val="bg2"/>
                </a:gs>
              </a:gsLst>
              <a:lin ang="600000" scaled="0"/>
            </a:gradFill>
            <a:ln>
              <a:noFill/>
            </a:ln>
            <a:effectLst>
              <a:innerShdw blurRad="254000" dist="101600" dir="2700000">
                <a:schemeClr val="accent1">
                  <a:lumMod val="60000"/>
                  <a:lumOff val="4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 name="Oval 11">
              <a:extLst>
                <a:ext uri="{FF2B5EF4-FFF2-40B4-BE49-F238E27FC236}">
                  <a16:creationId xmlns:a16="http://schemas.microsoft.com/office/drawing/2014/main" id="{06964A02-96E1-4654-9187-DDDE7409F75B}"/>
                </a:ext>
              </a:extLst>
            </p:cNvPr>
            <p:cNvSpPr/>
            <p:nvPr/>
          </p:nvSpPr>
          <p:spPr>
            <a:xfrm rot="8100000">
              <a:off x="2784291" y="2683551"/>
              <a:ext cx="540000" cy="1080000"/>
            </a:xfrm>
            <a:prstGeom prst="ellipse">
              <a:avLst/>
            </a:prstGeom>
            <a:gradFill>
              <a:gsLst>
                <a:gs pos="100000">
                  <a:schemeClr val="bg2">
                    <a:lumMod val="90000"/>
                    <a:lumOff val="10000"/>
                  </a:schemeClr>
                </a:gs>
                <a:gs pos="50000">
                  <a:schemeClr val="bg2">
                    <a:lumMod val="95000"/>
                    <a:lumOff val="5000"/>
                  </a:schemeClr>
                </a:gs>
              </a:gsLst>
              <a:lin ang="5400000" scaled="0"/>
            </a:gra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2" name="Title 1">
            <a:extLst>
              <a:ext uri="{FF2B5EF4-FFF2-40B4-BE49-F238E27FC236}">
                <a16:creationId xmlns:a16="http://schemas.microsoft.com/office/drawing/2014/main" id="{BF3FF76C-A012-4CDA-8AE7-E9413955716A}"/>
              </a:ext>
            </a:extLst>
          </p:cNvPr>
          <p:cNvSpPr>
            <a:spLocks noGrp="1"/>
          </p:cNvSpPr>
          <p:nvPr>
            <p:ph type="title"/>
          </p:nvPr>
        </p:nvSpPr>
        <p:spPr>
          <a:xfrm>
            <a:off x="550863" y="549275"/>
            <a:ext cx="11090275" cy="984885"/>
          </a:xfrm>
        </p:spPr>
        <p:txBody>
          <a:bodyPr anchor="t">
            <a:normAutofit/>
          </a:bodyPr>
          <a:lstStyle>
            <a:lvl1pPr>
              <a:lnSpc>
                <a:spcPct val="100000"/>
              </a:lnSpc>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611A4C80-DC38-4641-924F-90D6078CF592}"/>
              </a:ext>
            </a:extLst>
          </p:cNvPr>
          <p:cNvSpPr>
            <a:spLocks noGrp="1"/>
          </p:cNvSpPr>
          <p:nvPr>
            <p:ph idx="1"/>
          </p:nvPr>
        </p:nvSpPr>
        <p:spPr>
          <a:xfrm>
            <a:off x="4295775" y="1750060"/>
            <a:ext cx="7345362" cy="4342765"/>
          </a:xfrm>
        </p:spPr>
        <p:txBody>
          <a:bodyPr>
            <a:normAutofit/>
          </a:bodyPr>
          <a:lstStyle>
            <a:lvl1pPr>
              <a:defRPr sz="1600"/>
            </a:lvl1pPr>
            <a:lvl2pPr>
              <a:defRPr sz="1600"/>
            </a:lvl2pPr>
            <a:lvl3pPr>
              <a:defRPr sz="1600"/>
            </a:lvl3pPr>
            <a:lvl4pPr>
              <a:defRPr sz="16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82C42771-D3A7-4072-85DC-B7C5E530E8AA}"/>
              </a:ext>
            </a:extLst>
          </p:cNvPr>
          <p:cNvSpPr>
            <a:spLocks noGrp="1"/>
          </p:cNvSpPr>
          <p:nvPr>
            <p:ph type="body" sz="half" idx="2"/>
          </p:nvPr>
        </p:nvSpPr>
        <p:spPr>
          <a:xfrm>
            <a:off x="550863" y="1750060"/>
            <a:ext cx="3565525" cy="434276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BD47AB1-6EB5-4E2C-B4A7-42DC643E9FF9}"/>
              </a:ext>
            </a:extLst>
          </p:cNvPr>
          <p:cNvSpPr>
            <a:spLocks noGrp="1"/>
          </p:cNvSpPr>
          <p:nvPr>
            <p:ph type="dt" sz="half" idx="10"/>
          </p:nvPr>
        </p:nvSpPr>
        <p:spPr/>
        <p:txBody>
          <a:bodyPr/>
          <a:lstStyle/>
          <a:p>
            <a:fld id="{251462FC-960E-4740-921F-B36862979F21}" type="datetime2">
              <a:rPr lang="en-US" smtClean="0"/>
              <a:t>Wednesday, February 26, 2025</a:t>
            </a:fld>
            <a:endParaRPr lang="en-US"/>
          </a:p>
        </p:txBody>
      </p:sp>
      <p:sp>
        <p:nvSpPr>
          <p:cNvPr id="6" name="Footer Placeholder 5">
            <a:extLst>
              <a:ext uri="{FF2B5EF4-FFF2-40B4-BE49-F238E27FC236}">
                <a16:creationId xmlns:a16="http://schemas.microsoft.com/office/drawing/2014/main" id="{5BA9D15F-B6ED-46E1-9840-0B625880EE4B}"/>
              </a:ext>
            </a:extLst>
          </p:cNvPr>
          <p:cNvSpPr>
            <a:spLocks noGrp="1"/>
          </p:cNvSpPr>
          <p:nvPr>
            <p:ph type="ftr" sz="quarter" idx="11"/>
          </p:nvPr>
        </p:nvSpPr>
        <p:spPr/>
        <p:txBody>
          <a:bodyPr/>
          <a:lstStyle/>
          <a:p>
            <a:r>
              <a:rPr lang="en-US"/>
              <a:t>Sample Footer</a:t>
            </a:r>
          </a:p>
        </p:txBody>
      </p:sp>
      <p:sp>
        <p:nvSpPr>
          <p:cNvPr id="7" name="Slide Number Placeholder 6">
            <a:extLst>
              <a:ext uri="{FF2B5EF4-FFF2-40B4-BE49-F238E27FC236}">
                <a16:creationId xmlns:a16="http://schemas.microsoft.com/office/drawing/2014/main" id="{CDAEB023-7A5E-4087-B75E-A38A80EE5D01}"/>
              </a:ext>
            </a:extLst>
          </p:cNvPr>
          <p:cNvSpPr>
            <a:spLocks noGrp="1"/>
          </p:cNvSpPr>
          <p:nvPr>
            <p:ph type="sldNum" sz="quarter" idx="12"/>
          </p:nvPr>
        </p:nvSpPr>
        <p:spPr/>
        <p:txBody>
          <a:bodyPr/>
          <a:lstStyle/>
          <a:p>
            <a:fld id="{DBA1B0FB-D917-4C8C-928F-313BD683BF39}" type="slidenum">
              <a:rPr lang="en-US" smtClean="0"/>
              <a:t>‹#›</a:t>
            </a:fld>
            <a:endParaRPr lang="en-US"/>
          </a:p>
        </p:txBody>
      </p:sp>
    </p:spTree>
    <p:extLst>
      <p:ext uri="{BB962C8B-B14F-4D97-AF65-F5344CB8AC3E}">
        <p14:creationId xmlns:p14="http://schemas.microsoft.com/office/powerpoint/2010/main" val="31656505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887313-AC66-44F3-AC36-9B0AC2A514C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37432156-C973-461B-BB2C-C79068F251DD}"/>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C3A2E4E-DF2B-4F84-8A5A-C21D67B64810}"/>
              </a:ext>
            </a:extLst>
          </p:cNvPr>
          <p:cNvSpPr>
            <a:spLocks noGrp="1"/>
          </p:cNvSpPr>
          <p:nvPr>
            <p:ph type="dt" sz="half" idx="10"/>
          </p:nvPr>
        </p:nvSpPr>
        <p:spPr>
          <a:xfrm>
            <a:off x="838200" y="6356350"/>
            <a:ext cx="2743200" cy="365125"/>
          </a:xfrm>
          <a:prstGeom prst="rect">
            <a:avLst/>
          </a:prstGeom>
        </p:spPr>
        <p:txBody>
          <a:bodyPr/>
          <a:lstStyle/>
          <a:p>
            <a:fld id="{0FD34B6B-1BC2-41E5-84DB-616C909CB8D1}" type="datetimeFigureOut">
              <a:rPr lang="en-US" smtClean="0"/>
              <a:t>2/26/2025</a:t>
            </a:fld>
            <a:endParaRPr lang="en-US"/>
          </a:p>
        </p:txBody>
      </p:sp>
      <p:sp>
        <p:nvSpPr>
          <p:cNvPr id="5" name="Footer Placeholder 4">
            <a:extLst>
              <a:ext uri="{FF2B5EF4-FFF2-40B4-BE49-F238E27FC236}">
                <a16:creationId xmlns:a16="http://schemas.microsoft.com/office/drawing/2014/main" id="{16CED790-B5D4-4A37-9A22-D7699FF7368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3A66C4E-2023-48FC-957B-FF0C312C514F}"/>
              </a:ext>
            </a:extLst>
          </p:cNvPr>
          <p:cNvSpPr>
            <a:spLocks noGrp="1"/>
          </p:cNvSpPr>
          <p:nvPr>
            <p:ph type="sldNum" sz="quarter" idx="12"/>
          </p:nvPr>
        </p:nvSpPr>
        <p:spPr>
          <a:xfrm>
            <a:off x="8610600" y="6356350"/>
            <a:ext cx="2743200" cy="365125"/>
          </a:xfrm>
          <a:prstGeom prst="rect">
            <a:avLst/>
          </a:prstGeom>
        </p:spPr>
        <p:txBody>
          <a:bodyPr/>
          <a:lstStyle/>
          <a:p>
            <a:fld id="{2233A8E5-C3D6-49D8-8F1B-962EC68F6DA5}" type="slidenum">
              <a:rPr lang="en-US" smtClean="0"/>
              <a:t>‹#›</a:t>
            </a:fld>
            <a:endParaRPr lang="en-US"/>
          </a:p>
        </p:txBody>
      </p:sp>
    </p:spTree>
    <p:extLst>
      <p:ext uri="{BB962C8B-B14F-4D97-AF65-F5344CB8AC3E}">
        <p14:creationId xmlns:p14="http://schemas.microsoft.com/office/powerpoint/2010/main" val="217297243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F98F1FBA-F8BB-42CF-8B3E-D19AAFEE96C1}"/>
              </a:ext>
            </a:extLst>
          </p:cNvPr>
          <p:cNvGrpSpPr/>
          <p:nvPr/>
        </p:nvGrpSpPr>
        <p:grpSpPr>
          <a:xfrm>
            <a:off x="334964" y="5115518"/>
            <a:ext cx="734257" cy="760506"/>
            <a:chOff x="5243759" y="1363788"/>
            <a:chExt cx="734257" cy="760506"/>
          </a:xfrm>
        </p:grpSpPr>
        <p:sp>
          <p:nvSpPr>
            <p:cNvPr id="18" name="Freeform 5">
              <a:extLst>
                <a:ext uri="{FF2B5EF4-FFF2-40B4-BE49-F238E27FC236}">
                  <a16:creationId xmlns:a16="http://schemas.microsoft.com/office/drawing/2014/main" id="{60EE09DD-C3DB-4266-BCC3-A765CFFBF379}"/>
                </a:ext>
              </a:extLst>
            </p:cNvPr>
            <p:cNvSpPr>
              <a:spLocks/>
            </p:cNvSpPr>
            <p:nvPr/>
          </p:nvSpPr>
          <p:spPr bwMode="auto">
            <a:xfrm rot="1800000">
              <a:off x="5356930" y="1363788"/>
              <a:ext cx="621086" cy="364601"/>
            </a:xfrm>
            <a:custGeom>
              <a:avLst/>
              <a:gdLst>
                <a:gd name="T0" fmla="*/ 266 w 540"/>
                <a:gd name="T1" fmla="*/ 0 h 317"/>
                <a:gd name="T2" fmla="*/ 0 w 540"/>
                <a:gd name="T3" fmla="*/ 158 h 317"/>
                <a:gd name="T4" fmla="*/ 266 w 540"/>
                <a:gd name="T5" fmla="*/ 317 h 317"/>
                <a:gd name="T6" fmla="*/ 540 w 540"/>
                <a:gd name="T7" fmla="*/ 158 h 317"/>
                <a:gd name="T8" fmla="*/ 266 w 540"/>
                <a:gd name="T9" fmla="*/ 0 h 317"/>
              </a:gdLst>
              <a:ahLst/>
              <a:cxnLst>
                <a:cxn ang="0">
                  <a:pos x="T0" y="T1"/>
                </a:cxn>
                <a:cxn ang="0">
                  <a:pos x="T2" y="T3"/>
                </a:cxn>
                <a:cxn ang="0">
                  <a:pos x="T4" y="T5"/>
                </a:cxn>
                <a:cxn ang="0">
                  <a:pos x="T6" y="T7"/>
                </a:cxn>
                <a:cxn ang="0">
                  <a:pos x="T8" y="T9"/>
                </a:cxn>
              </a:cxnLst>
              <a:rect l="0" t="0" r="r" b="b"/>
              <a:pathLst>
                <a:path w="540" h="317">
                  <a:moveTo>
                    <a:pt x="266" y="0"/>
                  </a:moveTo>
                  <a:lnTo>
                    <a:pt x="0" y="158"/>
                  </a:lnTo>
                  <a:lnTo>
                    <a:pt x="266" y="317"/>
                  </a:lnTo>
                  <a:lnTo>
                    <a:pt x="540" y="158"/>
                  </a:lnTo>
                  <a:lnTo>
                    <a:pt x="266" y="0"/>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0" scaled="0"/>
              <a:tileRect/>
            </a:gradFill>
            <a:ln>
              <a:noFill/>
            </a:ln>
            <a:effectLst>
              <a:innerShdw blurRad="254000">
                <a:schemeClr val="bg2">
                  <a:lumMod val="90000"/>
                  <a:lumOff val="1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9" name="Freeform 6">
              <a:extLst>
                <a:ext uri="{FF2B5EF4-FFF2-40B4-BE49-F238E27FC236}">
                  <a16:creationId xmlns:a16="http://schemas.microsoft.com/office/drawing/2014/main" id="{5F301FE0-96DC-4EFB-BBEE-AED762C337C9}"/>
                </a:ext>
              </a:extLst>
            </p:cNvPr>
            <p:cNvSpPr>
              <a:spLocks/>
            </p:cNvSpPr>
            <p:nvPr/>
          </p:nvSpPr>
          <p:spPr bwMode="auto">
            <a:xfrm rot="1800000">
              <a:off x="5243759" y="1430747"/>
              <a:ext cx="305942" cy="538275"/>
            </a:xfrm>
            <a:custGeom>
              <a:avLst/>
              <a:gdLst>
                <a:gd name="T0" fmla="*/ 266 w 266"/>
                <a:gd name="T1" fmla="*/ 468 h 468"/>
                <a:gd name="T2" fmla="*/ 0 w 266"/>
                <a:gd name="T3" fmla="*/ 310 h 468"/>
                <a:gd name="T4" fmla="*/ 0 w 266"/>
                <a:gd name="T5" fmla="*/ 310 h 468"/>
                <a:gd name="T6" fmla="*/ 0 w 266"/>
                <a:gd name="T7" fmla="*/ 0 h 468"/>
                <a:gd name="T8" fmla="*/ 0 w 266"/>
                <a:gd name="T9" fmla="*/ 0 h 468"/>
                <a:gd name="T10" fmla="*/ 266 w 266"/>
                <a:gd name="T11" fmla="*/ 159 h 468"/>
                <a:gd name="T12" fmla="*/ 266 w 266"/>
                <a:gd name="T13" fmla="*/ 468 h 468"/>
              </a:gdLst>
              <a:ahLst/>
              <a:cxnLst>
                <a:cxn ang="0">
                  <a:pos x="T0" y="T1"/>
                </a:cxn>
                <a:cxn ang="0">
                  <a:pos x="T2" y="T3"/>
                </a:cxn>
                <a:cxn ang="0">
                  <a:pos x="T4" y="T5"/>
                </a:cxn>
                <a:cxn ang="0">
                  <a:pos x="T6" y="T7"/>
                </a:cxn>
                <a:cxn ang="0">
                  <a:pos x="T8" y="T9"/>
                </a:cxn>
                <a:cxn ang="0">
                  <a:pos x="T10" y="T11"/>
                </a:cxn>
                <a:cxn ang="0">
                  <a:pos x="T12" y="T13"/>
                </a:cxn>
              </a:cxnLst>
              <a:rect l="0" t="0" r="r" b="b"/>
              <a:pathLst>
                <a:path w="266" h="468">
                  <a:moveTo>
                    <a:pt x="266" y="468"/>
                  </a:moveTo>
                  <a:lnTo>
                    <a:pt x="0" y="310"/>
                  </a:lnTo>
                  <a:lnTo>
                    <a:pt x="0" y="310"/>
                  </a:lnTo>
                  <a:lnTo>
                    <a:pt x="0" y="0"/>
                  </a:lnTo>
                  <a:lnTo>
                    <a:pt x="0" y="0"/>
                  </a:lnTo>
                  <a:lnTo>
                    <a:pt x="266" y="159"/>
                  </a:lnTo>
                  <a:lnTo>
                    <a:pt x="266" y="468"/>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19800000" scaled="0"/>
              <a:tileRect/>
            </a:gradFill>
            <a:ln>
              <a:noFill/>
            </a:ln>
            <a:effectLst>
              <a:innerShdw blurRad="254000">
                <a:schemeClr val="bg2">
                  <a:lumMod val="90000"/>
                  <a:lumOff val="1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 name="Freeform 8">
              <a:extLst>
                <a:ext uri="{FF2B5EF4-FFF2-40B4-BE49-F238E27FC236}">
                  <a16:creationId xmlns:a16="http://schemas.microsoft.com/office/drawing/2014/main" id="{3BEAD276-8850-4C0C-9777-8537000D522A}"/>
                </a:ext>
              </a:extLst>
            </p:cNvPr>
            <p:cNvSpPr>
              <a:spLocks/>
            </p:cNvSpPr>
            <p:nvPr/>
          </p:nvSpPr>
          <p:spPr bwMode="auto">
            <a:xfrm rot="1800000">
              <a:off x="5508097" y="1586019"/>
              <a:ext cx="315144" cy="538275"/>
            </a:xfrm>
            <a:custGeom>
              <a:avLst/>
              <a:gdLst>
                <a:gd name="T0" fmla="*/ 274 w 274"/>
                <a:gd name="T1" fmla="*/ 0 h 468"/>
                <a:gd name="T2" fmla="*/ 274 w 274"/>
                <a:gd name="T3" fmla="*/ 310 h 468"/>
                <a:gd name="T4" fmla="*/ 274 w 274"/>
                <a:gd name="T5" fmla="*/ 310 h 468"/>
                <a:gd name="T6" fmla="*/ 0 w 274"/>
                <a:gd name="T7" fmla="*/ 468 h 468"/>
                <a:gd name="T8" fmla="*/ 0 w 274"/>
                <a:gd name="T9" fmla="*/ 159 h 468"/>
                <a:gd name="T10" fmla="*/ 274 w 274"/>
                <a:gd name="T11" fmla="*/ 0 h 468"/>
                <a:gd name="T12" fmla="*/ 274 w 274"/>
                <a:gd name="T13" fmla="*/ 0 h 468"/>
              </a:gdLst>
              <a:ahLst/>
              <a:cxnLst>
                <a:cxn ang="0">
                  <a:pos x="T0" y="T1"/>
                </a:cxn>
                <a:cxn ang="0">
                  <a:pos x="T2" y="T3"/>
                </a:cxn>
                <a:cxn ang="0">
                  <a:pos x="T4" y="T5"/>
                </a:cxn>
                <a:cxn ang="0">
                  <a:pos x="T6" y="T7"/>
                </a:cxn>
                <a:cxn ang="0">
                  <a:pos x="T8" y="T9"/>
                </a:cxn>
                <a:cxn ang="0">
                  <a:pos x="T10" y="T11"/>
                </a:cxn>
                <a:cxn ang="0">
                  <a:pos x="T12" y="T13"/>
                </a:cxn>
              </a:cxnLst>
              <a:rect l="0" t="0" r="r" b="b"/>
              <a:pathLst>
                <a:path w="274" h="468">
                  <a:moveTo>
                    <a:pt x="274" y="0"/>
                  </a:moveTo>
                  <a:lnTo>
                    <a:pt x="274" y="310"/>
                  </a:lnTo>
                  <a:lnTo>
                    <a:pt x="274" y="310"/>
                  </a:lnTo>
                  <a:lnTo>
                    <a:pt x="0" y="468"/>
                  </a:lnTo>
                  <a:lnTo>
                    <a:pt x="0" y="159"/>
                  </a:lnTo>
                  <a:lnTo>
                    <a:pt x="274" y="0"/>
                  </a:lnTo>
                  <a:lnTo>
                    <a:pt x="274" y="0"/>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18000000" scaled="0"/>
              <a:tileRect/>
            </a:gradFill>
            <a:ln>
              <a:noFill/>
            </a:ln>
            <a:effectLst>
              <a:innerShdw blurRad="254000">
                <a:schemeClr val="accent1">
                  <a:lumMod val="60000"/>
                  <a:lumOff val="40000"/>
                  <a:alpha val="6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2" name="Title 1">
            <a:extLst>
              <a:ext uri="{FF2B5EF4-FFF2-40B4-BE49-F238E27FC236}">
                <a16:creationId xmlns:a16="http://schemas.microsoft.com/office/drawing/2014/main" id="{4E5EE0A0-B07E-479B-9684-4BD09FA4376C}"/>
              </a:ext>
            </a:extLst>
          </p:cNvPr>
          <p:cNvSpPr>
            <a:spLocks noGrp="1"/>
          </p:cNvSpPr>
          <p:nvPr>
            <p:ph type="title"/>
          </p:nvPr>
        </p:nvSpPr>
        <p:spPr>
          <a:xfrm>
            <a:off x="550863" y="575409"/>
            <a:ext cx="4500562" cy="984885"/>
          </a:xfrm>
        </p:spPr>
        <p:txBody>
          <a:bodyPr vert="horz" wrap="square" lIns="0" tIns="0" rIns="0" bIns="0" rtlCol="0" anchor="t" anchorCtr="0">
            <a:normAutofit/>
          </a:bodyPr>
          <a:lstStyle>
            <a:lvl1pPr>
              <a:defRPr lang="en-US" sz="3200" dirty="0"/>
            </a:lvl1pPr>
          </a:lstStyle>
          <a:p>
            <a:pPr lvl="0">
              <a:lnSpc>
                <a:spcPct val="100000"/>
              </a:lnSpc>
            </a:pPr>
            <a:r>
              <a:rPr lang="en-US"/>
              <a:t>Click to edit Master title style</a:t>
            </a:r>
            <a:endParaRPr lang="en-US" dirty="0"/>
          </a:p>
        </p:txBody>
      </p:sp>
      <p:sp>
        <p:nvSpPr>
          <p:cNvPr id="3" name="Picture Placeholder 2">
            <a:extLst>
              <a:ext uri="{FF2B5EF4-FFF2-40B4-BE49-F238E27FC236}">
                <a16:creationId xmlns:a16="http://schemas.microsoft.com/office/drawing/2014/main" id="{C11893A9-3462-4F51-83AE-5D2F124B985F}"/>
              </a:ext>
            </a:extLst>
          </p:cNvPr>
          <p:cNvSpPr>
            <a:spLocks noGrp="1"/>
          </p:cNvSpPr>
          <p:nvPr>
            <p:ph type="pic" idx="1"/>
          </p:nvPr>
        </p:nvSpPr>
        <p:spPr>
          <a:xfrm>
            <a:off x="5267324" y="575409"/>
            <a:ext cx="6373813" cy="5733316"/>
          </a:xfrm>
        </p:spPr>
        <p:txBody>
          <a:bodyPr>
            <a:normAutofit/>
          </a:bodyPr>
          <a:lstStyle>
            <a:lvl1pPr marL="0" indent="0">
              <a:buNone/>
              <a:defRPr sz="16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8BA9240C-79C0-4A88-A476-725DE1B9C28F}"/>
              </a:ext>
            </a:extLst>
          </p:cNvPr>
          <p:cNvSpPr>
            <a:spLocks noGrp="1"/>
          </p:cNvSpPr>
          <p:nvPr>
            <p:ph type="body" sz="half" idx="2"/>
          </p:nvPr>
        </p:nvSpPr>
        <p:spPr>
          <a:xfrm>
            <a:off x="550863" y="1776195"/>
            <a:ext cx="4500562" cy="4532530"/>
          </a:xfrm>
        </p:spPr>
        <p:txBody>
          <a:bodyPr anchor="t" anchorCtr="0"/>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57D2D6F-49E8-4217-A908-2D9E43583589}"/>
              </a:ext>
            </a:extLst>
          </p:cNvPr>
          <p:cNvSpPr>
            <a:spLocks noGrp="1"/>
          </p:cNvSpPr>
          <p:nvPr>
            <p:ph type="dt" sz="half" idx="10"/>
          </p:nvPr>
        </p:nvSpPr>
        <p:spPr/>
        <p:txBody>
          <a:bodyPr/>
          <a:lstStyle/>
          <a:p>
            <a:fld id="{E50BC9E2-CB44-4C05-9BB5-496C18A241E0}" type="datetime2">
              <a:rPr lang="en-US" smtClean="0"/>
              <a:t>Wednesday, February 26, 2025</a:t>
            </a:fld>
            <a:endParaRPr lang="en-US"/>
          </a:p>
        </p:txBody>
      </p:sp>
      <p:sp>
        <p:nvSpPr>
          <p:cNvPr id="6" name="Footer Placeholder 5">
            <a:extLst>
              <a:ext uri="{FF2B5EF4-FFF2-40B4-BE49-F238E27FC236}">
                <a16:creationId xmlns:a16="http://schemas.microsoft.com/office/drawing/2014/main" id="{591C4440-6B8D-4A24-A807-8B1302A3DFAF}"/>
              </a:ext>
            </a:extLst>
          </p:cNvPr>
          <p:cNvSpPr>
            <a:spLocks noGrp="1"/>
          </p:cNvSpPr>
          <p:nvPr>
            <p:ph type="ftr" sz="quarter" idx="11"/>
          </p:nvPr>
        </p:nvSpPr>
        <p:spPr/>
        <p:txBody>
          <a:bodyPr/>
          <a:lstStyle/>
          <a:p>
            <a:r>
              <a:rPr lang="en-US"/>
              <a:t>Sample Footer</a:t>
            </a:r>
          </a:p>
        </p:txBody>
      </p:sp>
      <p:sp>
        <p:nvSpPr>
          <p:cNvPr id="7" name="Slide Number Placeholder 6">
            <a:extLst>
              <a:ext uri="{FF2B5EF4-FFF2-40B4-BE49-F238E27FC236}">
                <a16:creationId xmlns:a16="http://schemas.microsoft.com/office/drawing/2014/main" id="{76CFE189-E20B-4108-B290-244424336512}"/>
              </a:ext>
            </a:extLst>
          </p:cNvPr>
          <p:cNvSpPr>
            <a:spLocks noGrp="1"/>
          </p:cNvSpPr>
          <p:nvPr>
            <p:ph type="sldNum" sz="quarter" idx="12"/>
          </p:nvPr>
        </p:nvSpPr>
        <p:spPr/>
        <p:txBody>
          <a:bodyPr/>
          <a:lstStyle/>
          <a:p>
            <a:fld id="{DBA1B0FB-D917-4C8C-928F-313BD683BF39}" type="slidenum">
              <a:rPr lang="en-US" smtClean="0"/>
              <a:t>‹#›</a:t>
            </a:fld>
            <a:endParaRPr lang="en-US"/>
          </a:p>
        </p:txBody>
      </p:sp>
    </p:spTree>
    <p:extLst>
      <p:ext uri="{BB962C8B-B14F-4D97-AF65-F5344CB8AC3E}">
        <p14:creationId xmlns:p14="http://schemas.microsoft.com/office/powerpoint/2010/main" val="64206167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879361-B9A1-48F2-9473-23DE30E2D151}"/>
              </a:ext>
            </a:extLst>
          </p:cNvPr>
          <p:cNvSpPr>
            <a:spLocks noGrp="1"/>
          </p:cNvSpPr>
          <p:nvPr>
            <p:ph type="title"/>
          </p:nvPr>
        </p:nvSpPr>
        <p:spPr>
          <a:xfrm>
            <a:off x="550862" y="503906"/>
            <a:ext cx="11090275" cy="1333057"/>
          </a:xfrm>
        </p:spPr>
        <p:txBody>
          <a:bodyPr vert="horz" wrap="square" lIns="0" tIns="0" rIns="0" bIns="0" rtlCol="0" anchor="t" anchorCtr="0">
            <a:normAutofit/>
          </a:bodyPr>
          <a:lstStyle>
            <a:lvl1pPr>
              <a:defRPr lang="en-US" dirty="0"/>
            </a:lvl1pPr>
          </a:lstStyle>
          <a:p>
            <a:pPr lvl="0"/>
            <a:r>
              <a:rPr lang="en-US"/>
              <a:t>Click to edit Master title style</a:t>
            </a:r>
            <a:endParaRPr lang="en-US" dirty="0"/>
          </a:p>
        </p:txBody>
      </p:sp>
      <p:sp>
        <p:nvSpPr>
          <p:cNvPr id="3" name="Vertical Text Placeholder 2">
            <a:extLst>
              <a:ext uri="{FF2B5EF4-FFF2-40B4-BE49-F238E27FC236}">
                <a16:creationId xmlns:a16="http://schemas.microsoft.com/office/drawing/2014/main" id="{FD986779-C2F3-447D-85F7-F6B0E2C97DC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8661572-1A59-4E3B-BA65-3329E9468C69}"/>
              </a:ext>
            </a:extLst>
          </p:cNvPr>
          <p:cNvSpPr>
            <a:spLocks noGrp="1"/>
          </p:cNvSpPr>
          <p:nvPr>
            <p:ph type="dt" sz="half" idx="10"/>
          </p:nvPr>
        </p:nvSpPr>
        <p:spPr/>
        <p:txBody>
          <a:bodyPr/>
          <a:lstStyle/>
          <a:p>
            <a:fld id="{EE2EBD84-71F4-4271-8C46-0D47C0A9B12E}" type="datetime2">
              <a:rPr lang="en-US" smtClean="0"/>
              <a:t>Wednesday, February 26, 2025</a:t>
            </a:fld>
            <a:endParaRPr lang="en-US"/>
          </a:p>
        </p:txBody>
      </p:sp>
      <p:sp>
        <p:nvSpPr>
          <p:cNvPr id="5" name="Footer Placeholder 4">
            <a:extLst>
              <a:ext uri="{FF2B5EF4-FFF2-40B4-BE49-F238E27FC236}">
                <a16:creationId xmlns:a16="http://schemas.microsoft.com/office/drawing/2014/main" id="{AFEF84F1-99FE-4F0B-9E76-F581C2C1B6D9}"/>
              </a:ext>
            </a:extLst>
          </p:cNvPr>
          <p:cNvSpPr>
            <a:spLocks noGrp="1"/>
          </p:cNvSpPr>
          <p:nvPr>
            <p:ph type="ftr" sz="quarter" idx="11"/>
          </p:nvPr>
        </p:nvSpPr>
        <p:spPr/>
        <p:txBody>
          <a:bodyPr/>
          <a:lstStyle/>
          <a:p>
            <a:r>
              <a:rPr lang="en-US"/>
              <a:t>Sample Footer</a:t>
            </a:r>
          </a:p>
        </p:txBody>
      </p:sp>
      <p:sp>
        <p:nvSpPr>
          <p:cNvPr id="6" name="Slide Number Placeholder 5">
            <a:extLst>
              <a:ext uri="{FF2B5EF4-FFF2-40B4-BE49-F238E27FC236}">
                <a16:creationId xmlns:a16="http://schemas.microsoft.com/office/drawing/2014/main" id="{97B2D769-16B1-43C4-BF14-3175533511ED}"/>
              </a:ext>
            </a:extLst>
          </p:cNvPr>
          <p:cNvSpPr>
            <a:spLocks noGrp="1"/>
          </p:cNvSpPr>
          <p:nvPr>
            <p:ph type="sldNum" sz="quarter" idx="12"/>
          </p:nvPr>
        </p:nvSpPr>
        <p:spPr/>
        <p:txBody>
          <a:bodyPr/>
          <a:lstStyle/>
          <a:p>
            <a:fld id="{DBA1B0FB-D917-4C8C-928F-313BD683BF39}" type="slidenum">
              <a:rPr lang="en-US" smtClean="0"/>
              <a:t>‹#›</a:t>
            </a:fld>
            <a:endParaRPr lang="en-US"/>
          </a:p>
        </p:txBody>
      </p:sp>
    </p:spTree>
    <p:extLst>
      <p:ext uri="{BB962C8B-B14F-4D97-AF65-F5344CB8AC3E}">
        <p14:creationId xmlns:p14="http://schemas.microsoft.com/office/powerpoint/2010/main" val="425322235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E56583A-514F-4632-820D-E7EE236A465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173CBBB-7DDC-4437-8C7D-22A1C352027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4C69EBF-DA20-4024-8006-B158D571E08E}"/>
              </a:ext>
            </a:extLst>
          </p:cNvPr>
          <p:cNvSpPr>
            <a:spLocks noGrp="1"/>
          </p:cNvSpPr>
          <p:nvPr>
            <p:ph type="dt" sz="half" idx="10"/>
          </p:nvPr>
        </p:nvSpPr>
        <p:spPr/>
        <p:txBody>
          <a:bodyPr/>
          <a:lstStyle/>
          <a:p>
            <a:fld id="{ABAE0CE1-F450-4107-B2CB-17B18F8A3F4A}" type="datetime2">
              <a:rPr lang="en-US" smtClean="0"/>
              <a:t>Wednesday, February 26, 2025</a:t>
            </a:fld>
            <a:endParaRPr lang="en-US"/>
          </a:p>
        </p:txBody>
      </p:sp>
      <p:sp>
        <p:nvSpPr>
          <p:cNvPr id="5" name="Footer Placeholder 4">
            <a:extLst>
              <a:ext uri="{FF2B5EF4-FFF2-40B4-BE49-F238E27FC236}">
                <a16:creationId xmlns:a16="http://schemas.microsoft.com/office/drawing/2014/main" id="{ADBAC8B9-14B5-4DF1-994D-AB47DB3BA0C5}"/>
              </a:ext>
            </a:extLst>
          </p:cNvPr>
          <p:cNvSpPr>
            <a:spLocks noGrp="1"/>
          </p:cNvSpPr>
          <p:nvPr>
            <p:ph type="ftr" sz="quarter" idx="11"/>
          </p:nvPr>
        </p:nvSpPr>
        <p:spPr/>
        <p:txBody>
          <a:bodyPr/>
          <a:lstStyle/>
          <a:p>
            <a:r>
              <a:rPr lang="en-US"/>
              <a:t>Sample Footer</a:t>
            </a:r>
          </a:p>
        </p:txBody>
      </p:sp>
      <p:sp>
        <p:nvSpPr>
          <p:cNvPr id="6" name="Slide Number Placeholder 5">
            <a:extLst>
              <a:ext uri="{FF2B5EF4-FFF2-40B4-BE49-F238E27FC236}">
                <a16:creationId xmlns:a16="http://schemas.microsoft.com/office/drawing/2014/main" id="{C7876582-5F9B-4F5E-AAD5-D608CB68EA3D}"/>
              </a:ext>
            </a:extLst>
          </p:cNvPr>
          <p:cNvSpPr>
            <a:spLocks noGrp="1"/>
          </p:cNvSpPr>
          <p:nvPr>
            <p:ph type="sldNum" sz="quarter" idx="12"/>
          </p:nvPr>
        </p:nvSpPr>
        <p:spPr/>
        <p:txBody>
          <a:bodyPr/>
          <a:lstStyle/>
          <a:p>
            <a:fld id="{DBA1B0FB-D917-4C8C-928F-313BD683BF39}" type="slidenum">
              <a:rPr lang="en-US" smtClean="0"/>
              <a:t>‹#›</a:t>
            </a:fld>
            <a:endParaRPr lang="en-US"/>
          </a:p>
        </p:txBody>
      </p:sp>
    </p:spTree>
    <p:extLst>
      <p:ext uri="{BB962C8B-B14F-4D97-AF65-F5344CB8AC3E}">
        <p14:creationId xmlns:p14="http://schemas.microsoft.com/office/powerpoint/2010/main" val="3464138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A3F77A-7898-4688-A169-ACF2338779D4}"/>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A4596C3-BE78-4BF0-B97C-966ABBACC7DF}"/>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BFF3F48-363A-4EF4-A44A-7D15F000ACAF}"/>
              </a:ext>
            </a:extLst>
          </p:cNvPr>
          <p:cNvSpPr>
            <a:spLocks noGrp="1"/>
          </p:cNvSpPr>
          <p:nvPr>
            <p:ph type="dt" sz="half" idx="10"/>
          </p:nvPr>
        </p:nvSpPr>
        <p:spPr>
          <a:xfrm>
            <a:off x="838200" y="6356350"/>
            <a:ext cx="2743200" cy="365125"/>
          </a:xfrm>
          <a:prstGeom prst="rect">
            <a:avLst/>
          </a:prstGeom>
        </p:spPr>
        <p:txBody>
          <a:bodyPr/>
          <a:lstStyle/>
          <a:p>
            <a:fld id="{0FD34B6B-1BC2-41E5-84DB-616C909CB8D1}" type="datetimeFigureOut">
              <a:rPr lang="en-US" smtClean="0"/>
              <a:t>2/26/2025</a:t>
            </a:fld>
            <a:endParaRPr lang="en-US"/>
          </a:p>
        </p:txBody>
      </p:sp>
      <p:sp>
        <p:nvSpPr>
          <p:cNvPr id="5" name="Footer Placeholder 4">
            <a:extLst>
              <a:ext uri="{FF2B5EF4-FFF2-40B4-BE49-F238E27FC236}">
                <a16:creationId xmlns:a16="http://schemas.microsoft.com/office/drawing/2014/main" id="{2EE2F9AC-293A-445A-A48F-28B85E2407B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3A4330D-6FCD-4B12-AAB3-E20312A6FF75}"/>
              </a:ext>
            </a:extLst>
          </p:cNvPr>
          <p:cNvSpPr>
            <a:spLocks noGrp="1"/>
          </p:cNvSpPr>
          <p:nvPr>
            <p:ph type="sldNum" sz="quarter" idx="12"/>
          </p:nvPr>
        </p:nvSpPr>
        <p:spPr>
          <a:xfrm>
            <a:off x="8610600" y="6356350"/>
            <a:ext cx="2743200" cy="365125"/>
          </a:xfrm>
          <a:prstGeom prst="rect">
            <a:avLst/>
          </a:prstGeom>
        </p:spPr>
        <p:txBody>
          <a:bodyPr/>
          <a:lstStyle/>
          <a:p>
            <a:fld id="{2233A8E5-C3D6-49D8-8F1B-962EC68F6DA5}" type="slidenum">
              <a:rPr lang="en-US" smtClean="0"/>
              <a:t>‹#›</a:t>
            </a:fld>
            <a:endParaRPr lang="en-US"/>
          </a:p>
        </p:txBody>
      </p:sp>
    </p:spTree>
    <p:extLst>
      <p:ext uri="{BB962C8B-B14F-4D97-AF65-F5344CB8AC3E}">
        <p14:creationId xmlns:p14="http://schemas.microsoft.com/office/powerpoint/2010/main" val="35671941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27649F-0B87-4C26-B37B-8363C01ED22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326E37D-1C89-4534-ACEE-6907AEC1B80F}"/>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6CE9F2C-8D6B-448F-BA8D-FA995F0F900A}"/>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1D22DDB-5D4B-4507-9025-12C78CFC5FD0}"/>
              </a:ext>
            </a:extLst>
          </p:cNvPr>
          <p:cNvSpPr>
            <a:spLocks noGrp="1"/>
          </p:cNvSpPr>
          <p:nvPr>
            <p:ph type="dt" sz="half" idx="10"/>
          </p:nvPr>
        </p:nvSpPr>
        <p:spPr>
          <a:xfrm>
            <a:off x="838200" y="6356350"/>
            <a:ext cx="2743200" cy="365125"/>
          </a:xfrm>
          <a:prstGeom prst="rect">
            <a:avLst/>
          </a:prstGeom>
        </p:spPr>
        <p:txBody>
          <a:bodyPr/>
          <a:lstStyle/>
          <a:p>
            <a:fld id="{0FD34B6B-1BC2-41E5-84DB-616C909CB8D1}" type="datetimeFigureOut">
              <a:rPr lang="en-US" smtClean="0"/>
              <a:t>2/26/2025</a:t>
            </a:fld>
            <a:endParaRPr lang="en-US"/>
          </a:p>
        </p:txBody>
      </p:sp>
      <p:sp>
        <p:nvSpPr>
          <p:cNvPr id="6" name="Footer Placeholder 5">
            <a:extLst>
              <a:ext uri="{FF2B5EF4-FFF2-40B4-BE49-F238E27FC236}">
                <a16:creationId xmlns:a16="http://schemas.microsoft.com/office/drawing/2014/main" id="{F83A3CE0-5997-4045-BF22-DFFAE1E9C7D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AD0B281-328A-45D0-9E55-85417D6D7439}"/>
              </a:ext>
            </a:extLst>
          </p:cNvPr>
          <p:cNvSpPr>
            <a:spLocks noGrp="1"/>
          </p:cNvSpPr>
          <p:nvPr>
            <p:ph type="sldNum" sz="quarter" idx="12"/>
          </p:nvPr>
        </p:nvSpPr>
        <p:spPr>
          <a:xfrm>
            <a:off x="8610600" y="6356350"/>
            <a:ext cx="2743200" cy="365125"/>
          </a:xfrm>
          <a:prstGeom prst="rect">
            <a:avLst/>
          </a:prstGeom>
        </p:spPr>
        <p:txBody>
          <a:bodyPr/>
          <a:lstStyle/>
          <a:p>
            <a:fld id="{2233A8E5-C3D6-49D8-8F1B-962EC68F6DA5}" type="slidenum">
              <a:rPr lang="en-US" smtClean="0"/>
              <a:t>‹#›</a:t>
            </a:fld>
            <a:endParaRPr lang="en-US"/>
          </a:p>
        </p:txBody>
      </p:sp>
    </p:spTree>
    <p:extLst>
      <p:ext uri="{BB962C8B-B14F-4D97-AF65-F5344CB8AC3E}">
        <p14:creationId xmlns:p14="http://schemas.microsoft.com/office/powerpoint/2010/main" val="28408813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E5603D-DA50-4746-82DE-B6DEE33AF886}"/>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C978A77E-ED65-41BF-B4E8-F80B26AB69F6}"/>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5BDD308-67DF-4FB3-A4B8-171AE9F9D088}"/>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B322281-24BC-4094-ABCE-7ECC270FDB95}"/>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3C42B1D-E46C-452C-A35C-FE57806AFF13}"/>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52EA4E6-FDB2-4DCC-8F79-C7AD41772202}"/>
              </a:ext>
            </a:extLst>
          </p:cNvPr>
          <p:cNvSpPr>
            <a:spLocks noGrp="1"/>
          </p:cNvSpPr>
          <p:nvPr>
            <p:ph type="dt" sz="half" idx="10"/>
          </p:nvPr>
        </p:nvSpPr>
        <p:spPr>
          <a:xfrm>
            <a:off x="838200" y="6356350"/>
            <a:ext cx="2743200" cy="365125"/>
          </a:xfrm>
          <a:prstGeom prst="rect">
            <a:avLst/>
          </a:prstGeom>
        </p:spPr>
        <p:txBody>
          <a:bodyPr/>
          <a:lstStyle/>
          <a:p>
            <a:fld id="{0FD34B6B-1BC2-41E5-84DB-616C909CB8D1}" type="datetimeFigureOut">
              <a:rPr lang="en-US" smtClean="0"/>
              <a:t>2/26/2025</a:t>
            </a:fld>
            <a:endParaRPr lang="en-US"/>
          </a:p>
        </p:txBody>
      </p:sp>
      <p:sp>
        <p:nvSpPr>
          <p:cNvPr id="8" name="Footer Placeholder 7">
            <a:extLst>
              <a:ext uri="{FF2B5EF4-FFF2-40B4-BE49-F238E27FC236}">
                <a16:creationId xmlns:a16="http://schemas.microsoft.com/office/drawing/2014/main" id="{132CB05B-ABB0-4758-A43E-EDB808988CD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592B3485-12DF-487C-B8E6-459B28D3E433}"/>
              </a:ext>
            </a:extLst>
          </p:cNvPr>
          <p:cNvSpPr>
            <a:spLocks noGrp="1"/>
          </p:cNvSpPr>
          <p:nvPr>
            <p:ph type="sldNum" sz="quarter" idx="12"/>
          </p:nvPr>
        </p:nvSpPr>
        <p:spPr>
          <a:xfrm>
            <a:off x="8610600" y="6356350"/>
            <a:ext cx="2743200" cy="365125"/>
          </a:xfrm>
          <a:prstGeom prst="rect">
            <a:avLst/>
          </a:prstGeom>
        </p:spPr>
        <p:txBody>
          <a:bodyPr/>
          <a:lstStyle/>
          <a:p>
            <a:fld id="{2233A8E5-C3D6-49D8-8F1B-962EC68F6DA5}" type="slidenum">
              <a:rPr lang="en-US" smtClean="0"/>
              <a:t>‹#›</a:t>
            </a:fld>
            <a:endParaRPr lang="en-US"/>
          </a:p>
        </p:txBody>
      </p:sp>
    </p:spTree>
    <p:extLst>
      <p:ext uri="{BB962C8B-B14F-4D97-AF65-F5344CB8AC3E}">
        <p14:creationId xmlns:p14="http://schemas.microsoft.com/office/powerpoint/2010/main" val="15713810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7D0177-3250-4BA0-BC8C-5A9A3079385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74AF57DB-DAE7-48ED-9A1B-77404DCF284A}"/>
              </a:ext>
            </a:extLst>
          </p:cNvPr>
          <p:cNvSpPr>
            <a:spLocks noGrp="1"/>
          </p:cNvSpPr>
          <p:nvPr>
            <p:ph type="dt" sz="half" idx="10"/>
          </p:nvPr>
        </p:nvSpPr>
        <p:spPr>
          <a:xfrm>
            <a:off x="838200" y="6356350"/>
            <a:ext cx="2743200" cy="365125"/>
          </a:xfrm>
          <a:prstGeom prst="rect">
            <a:avLst/>
          </a:prstGeom>
        </p:spPr>
        <p:txBody>
          <a:bodyPr/>
          <a:lstStyle/>
          <a:p>
            <a:fld id="{0FD34B6B-1BC2-41E5-84DB-616C909CB8D1}" type="datetimeFigureOut">
              <a:rPr lang="en-US" smtClean="0"/>
              <a:t>2/26/2025</a:t>
            </a:fld>
            <a:endParaRPr lang="en-US"/>
          </a:p>
        </p:txBody>
      </p:sp>
      <p:sp>
        <p:nvSpPr>
          <p:cNvPr id="4" name="Footer Placeholder 3">
            <a:extLst>
              <a:ext uri="{FF2B5EF4-FFF2-40B4-BE49-F238E27FC236}">
                <a16:creationId xmlns:a16="http://schemas.microsoft.com/office/drawing/2014/main" id="{651EF25D-73E1-4307-84A7-FC59E27AB31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3889E333-DD79-4E9F-ADD7-70BECCF10334}"/>
              </a:ext>
            </a:extLst>
          </p:cNvPr>
          <p:cNvSpPr>
            <a:spLocks noGrp="1"/>
          </p:cNvSpPr>
          <p:nvPr>
            <p:ph type="sldNum" sz="quarter" idx="12"/>
          </p:nvPr>
        </p:nvSpPr>
        <p:spPr>
          <a:xfrm>
            <a:off x="8610600" y="6356350"/>
            <a:ext cx="2743200" cy="365125"/>
          </a:xfrm>
          <a:prstGeom prst="rect">
            <a:avLst/>
          </a:prstGeom>
        </p:spPr>
        <p:txBody>
          <a:bodyPr/>
          <a:lstStyle/>
          <a:p>
            <a:fld id="{2233A8E5-C3D6-49D8-8F1B-962EC68F6DA5}" type="slidenum">
              <a:rPr lang="en-US" smtClean="0"/>
              <a:t>‹#›</a:t>
            </a:fld>
            <a:endParaRPr lang="en-US"/>
          </a:p>
        </p:txBody>
      </p:sp>
    </p:spTree>
    <p:extLst>
      <p:ext uri="{BB962C8B-B14F-4D97-AF65-F5344CB8AC3E}">
        <p14:creationId xmlns:p14="http://schemas.microsoft.com/office/powerpoint/2010/main" val="8430917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AE9CE48-5FFA-4D30-BA33-3410F6F15CA4}"/>
              </a:ext>
            </a:extLst>
          </p:cNvPr>
          <p:cNvSpPr>
            <a:spLocks noGrp="1"/>
          </p:cNvSpPr>
          <p:nvPr>
            <p:ph type="dt" sz="half" idx="10"/>
          </p:nvPr>
        </p:nvSpPr>
        <p:spPr>
          <a:xfrm>
            <a:off x="838200" y="6356350"/>
            <a:ext cx="2743200" cy="365125"/>
          </a:xfrm>
          <a:prstGeom prst="rect">
            <a:avLst/>
          </a:prstGeom>
        </p:spPr>
        <p:txBody>
          <a:bodyPr/>
          <a:lstStyle/>
          <a:p>
            <a:fld id="{0FD34B6B-1BC2-41E5-84DB-616C909CB8D1}" type="datetimeFigureOut">
              <a:rPr lang="en-US" smtClean="0"/>
              <a:t>2/26/2025</a:t>
            </a:fld>
            <a:endParaRPr lang="en-US"/>
          </a:p>
        </p:txBody>
      </p:sp>
      <p:sp>
        <p:nvSpPr>
          <p:cNvPr id="3" name="Footer Placeholder 2">
            <a:extLst>
              <a:ext uri="{FF2B5EF4-FFF2-40B4-BE49-F238E27FC236}">
                <a16:creationId xmlns:a16="http://schemas.microsoft.com/office/drawing/2014/main" id="{92DF3FB0-948A-40EC-837A-7234AC2DA76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7B8D84AD-C14E-4D58-9244-EAF71B19F5FB}"/>
              </a:ext>
            </a:extLst>
          </p:cNvPr>
          <p:cNvSpPr>
            <a:spLocks noGrp="1"/>
          </p:cNvSpPr>
          <p:nvPr>
            <p:ph type="sldNum" sz="quarter" idx="12"/>
          </p:nvPr>
        </p:nvSpPr>
        <p:spPr>
          <a:xfrm>
            <a:off x="8610600" y="6356350"/>
            <a:ext cx="2743200" cy="365125"/>
          </a:xfrm>
          <a:prstGeom prst="rect">
            <a:avLst/>
          </a:prstGeom>
        </p:spPr>
        <p:txBody>
          <a:bodyPr/>
          <a:lstStyle/>
          <a:p>
            <a:fld id="{2233A8E5-C3D6-49D8-8F1B-962EC68F6DA5}" type="slidenum">
              <a:rPr lang="en-US" smtClean="0"/>
              <a:t>‹#›</a:t>
            </a:fld>
            <a:endParaRPr lang="en-US"/>
          </a:p>
        </p:txBody>
      </p:sp>
    </p:spTree>
    <p:extLst>
      <p:ext uri="{BB962C8B-B14F-4D97-AF65-F5344CB8AC3E}">
        <p14:creationId xmlns:p14="http://schemas.microsoft.com/office/powerpoint/2010/main" val="24862293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A84915-4269-43F4-8997-9A4097FBAF7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5B65F88-37D4-4B87-B63C-7B7B07F6C28C}"/>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C167AA8-3ABD-47AB-8888-92255C409DD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51B258F-5891-4A40-B7D2-8A91C0257049}"/>
              </a:ext>
            </a:extLst>
          </p:cNvPr>
          <p:cNvSpPr>
            <a:spLocks noGrp="1"/>
          </p:cNvSpPr>
          <p:nvPr>
            <p:ph type="dt" sz="half" idx="10"/>
          </p:nvPr>
        </p:nvSpPr>
        <p:spPr>
          <a:xfrm>
            <a:off x="838200" y="6356350"/>
            <a:ext cx="2743200" cy="365125"/>
          </a:xfrm>
          <a:prstGeom prst="rect">
            <a:avLst/>
          </a:prstGeom>
        </p:spPr>
        <p:txBody>
          <a:bodyPr/>
          <a:lstStyle/>
          <a:p>
            <a:fld id="{0FD34B6B-1BC2-41E5-84DB-616C909CB8D1}" type="datetimeFigureOut">
              <a:rPr lang="en-US" smtClean="0"/>
              <a:t>2/26/2025</a:t>
            </a:fld>
            <a:endParaRPr lang="en-US"/>
          </a:p>
        </p:txBody>
      </p:sp>
      <p:sp>
        <p:nvSpPr>
          <p:cNvPr id="6" name="Footer Placeholder 5">
            <a:extLst>
              <a:ext uri="{FF2B5EF4-FFF2-40B4-BE49-F238E27FC236}">
                <a16:creationId xmlns:a16="http://schemas.microsoft.com/office/drawing/2014/main" id="{54276C4A-2E86-47BE-8C34-8C5CBA52741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5401A38-219E-40B7-9ED6-5F44B56378FF}"/>
              </a:ext>
            </a:extLst>
          </p:cNvPr>
          <p:cNvSpPr>
            <a:spLocks noGrp="1"/>
          </p:cNvSpPr>
          <p:nvPr>
            <p:ph type="sldNum" sz="quarter" idx="12"/>
          </p:nvPr>
        </p:nvSpPr>
        <p:spPr>
          <a:xfrm>
            <a:off x="8610600" y="6356350"/>
            <a:ext cx="2743200" cy="365125"/>
          </a:xfrm>
          <a:prstGeom prst="rect">
            <a:avLst/>
          </a:prstGeom>
        </p:spPr>
        <p:txBody>
          <a:bodyPr/>
          <a:lstStyle/>
          <a:p>
            <a:fld id="{2233A8E5-C3D6-49D8-8F1B-962EC68F6DA5}" type="slidenum">
              <a:rPr lang="en-US" smtClean="0"/>
              <a:t>‹#›</a:t>
            </a:fld>
            <a:endParaRPr lang="en-US"/>
          </a:p>
        </p:txBody>
      </p:sp>
    </p:spTree>
    <p:extLst>
      <p:ext uri="{BB962C8B-B14F-4D97-AF65-F5344CB8AC3E}">
        <p14:creationId xmlns:p14="http://schemas.microsoft.com/office/powerpoint/2010/main" val="27758321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403E7F-127A-493C-8E06-0977BD31701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212A73D-E359-469E-B4EA-94281B1F1C73}"/>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6EC6F58-9CF2-4019-9007-7E6A49D864F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3CB5F4F-7D58-4262-8FB8-330F338E2C5C}"/>
              </a:ext>
            </a:extLst>
          </p:cNvPr>
          <p:cNvSpPr>
            <a:spLocks noGrp="1"/>
          </p:cNvSpPr>
          <p:nvPr>
            <p:ph type="dt" sz="half" idx="10"/>
          </p:nvPr>
        </p:nvSpPr>
        <p:spPr>
          <a:xfrm>
            <a:off x="838200" y="6356350"/>
            <a:ext cx="2743200" cy="365125"/>
          </a:xfrm>
          <a:prstGeom prst="rect">
            <a:avLst/>
          </a:prstGeom>
        </p:spPr>
        <p:txBody>
          <a:bodyPr/>
          <a:lstStyle/>
          <a:p>
            <a:fld id="{0FD34B6B-1BC2-41E5-84DB-616C909CB8D1}" type="datetimeFigureOut">
              <a:rPr lang="en-US" smtClean="0"/>
              <a:t>2/26/2025</a:t>
            </a:fld>
            <a:endParaRPr lang="en-US"/>
          </a:p>
        </p:txBody>
      </p:sp>
      <p:sp>
        <p:nvSpPr>
          <p:cNvPr id="6" name="Footer Placeholder 5">
            <a:extLst>
              <a:ext uri="{FF2B5EF4-FFF2-40B4-BE49-F238E27FC236}">
                <a16:creationId xmlns:a16="http://schemas.microsoft.com/office/drawing/2014/main" id="{B8149EB0-854E-42E2-92DD-6409AAE9E21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6626979-1AAA-4C14-A530-A9F6918E4980}"/>
              </a:ext>
            </a:extLst>
          </p:cNvPr>
          <p:cNvSpPr>
            <a:spLocks noGrp="1"/>
          </p:cNvSpPr>
          <p:nvPr>
            <p:ph type="sldNum" sz="quarter" idx="12"/>
          </p:nvPr>
        </p:nvSpPr>
        <p:spPr>
          <a:xfrm>
            <a:off x="8610600" y="6356350"/>
            <a:ext cx="2743200" cy="365125"/>
          </a:xfrm>
          <a:prstGeom prst="rect">
            <a:avLst/>
          </a:prstGeom>
        </p:spPr>
        <p:txBody>
          <a:bodyPr/>
          <a:lstStyle/>
          <a:p>
            <a:fld id="{2233A8E5-C3D6-49D8-8F1B-962EC68F6DA5}" type="slidenum">
              <a:rPr lang="en-US" smtClean="0"/>
              <a:t>‹#›</a:t>
            </a:fld>
            <a:endParaRPr lang="en-US"/>
          </a:p>
        </p:txBody>
      </p:sp>
    </p:spTree>
    <p:extLst>
      <p:ext uri="{BB962C8B-B14F-4D97-AF65-F5344CB8AC3E}">
        <p14:creationId xmlns:p14="http://schemas.microsoft.com/office/powerpoint/2010/main" val="29939764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9Slide.vn - 2019">
            <a:extLst>
              <a:ext uri="{FF2B5EF4-FFF2-40B4-BE49-F238E27FC236}">
                <a16:creationId xmlns:a16="http://schemas.microsoft.com/office/drawing/2014/main" id="{36728E91-2B6C-4D39-BE58-A3DA049DB5B7}"/>
              </a:ext>
            </a:extLst>
          </p:cNvPr>
          <p:cNvSpPr txBox="1"/>
          <p:nvPr userDrawn="1"/>
        </p:nvSpPr>
        <p:spPr>
          <a:xfrm>
            <a:off x="0" y="-8045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4" name="Rectangle 3">
            <a:extLst>
              <a:ext uri="{FF2B5EF4-FFF2-40B4-BE49-F238E27FC236}">
                <a16:creationId xmlns:a16="http://schemas.microsoft.com/office/drawing/2014/main" id="{8A22071C-3FB0-40CB-A7C3-BCA1E605CBF1}"/>
              </a:ext>
            </a:extLst>
          </p:cNvPr>
          <p:cNvSpPr/>
          <p:nvPr userDrawn="1"/>
        </p:nvSpPr>
        <p:spPr>
          <a:xfrm>
            <a:off x="0" y="0"/>
            <a:ext cx="12192000" cy="6858000"/>
          </a:xfrm>
          <a:prstGeom prst="rect">
            <a:avLst/>
          </a:prstGeom>
          <a:solidFill>
            <a:srgbClr val="E8FE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7926869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8028302-E866-455D-8898-53623027543F}"/>
              </a:ext>
            </a:extLst>
          </p:cNvPr>
          <p:cNvSpPr>
            <a:spLocks noGrp="1"/>
          </p:cNvSpPr>
          <p:nvPr>
            <p:ph type="title"/>
          </p:nvPr>
        </p:nvSpPr>
        <p:spPr>
          <a:xfrm>
            <a:off x="550863" y="550800"/>
            <a:ext cx="11090275" cy="1333057"/>
          </a:xfrm>
          <a:prstGeom prst="rect">
            <a:avLst/>
          </a:prstGeom>
        </p:spPr>
        <p:txBody>
          <a:bodyPr vert="horz" wrap="square" lIns="0" tIns="0" rIns="0" bIns="0" rtlCol="0" anchor="t" anchorCtr="0">
            <a:normAutofit/>
          </a:bodyPr>
          <a:lstStyle/>
          <a:p>
            <a:pPr lvl="0">
              <a:lnSpc>
                <a:spcPct val="100000"/>
              </a:lnSpc>
            </a:pPr>
            <a:r>
              <a:rPr lang="en-US"/>
              <a:t>Click to edit Master title style</a:t>
            </a:r>
            <a:endParaRPr lang="en-US" dirty="0"/>
          </a:p>
        </p:txBody>
      </p:sp>
      <p:sp>
        <p:nvSpPr>
          <p:cNvPr id="3" name="Text Placeholder 2">
            <a:extLst>
              <a:ext uri="{FF2B5EF4-FFF2-40B4-BE49-F238E27FC236}">
                <a16:creationId xmlns:a16="http://schemas.microsoft.com/office/drawing/2014/main" id="{BC94E72B-F0CF-4BC4-B509-A1C4508BE435}"/>
              </a:ext>
            </a:extLst>
          </p:cNvPr>
          <p:cNvSpPr>
            <a:spLocks noGrp="1"/>
          </p:cNvSpPr>
          <p:nvPr>
            <p:ph type="body" idx="1"/>
          </p:nvPr>
        </p:nvSpPr>
        <p:spPr>
          <a:xfrm>
            <a:off x="550863" y="2113862"/>
            <a:ext cx="11091600" cy="3978963"/>
          </a:xfrm>
          <a:prstGeom prst="rect">
            <a:avLst/>
          </a:prstGeom>
        </p:spPr>
        <p:txBody>
          <a:bodyPr vert="horz" wrap="square"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34ACE49D-C22F-4540-AC09-E421D2A2EDBE}"/>
              </a:ext>
            </a:extLst>
          </p:cNvPr>
          <p:cNvSpPr>
            <a:spLocks noGrp="1"/>
          </p:cNvSpPr>
          <p:nvPr>
            <p:ph type="dt" sz="half" idx="2"/>
          </p:nvPr>
        </p:nvSpPr>
        <p:spPr>
          <a:xfrm>
            <a:off x="550863" y="6507212"/>
            <a:ext cx="2628900" cy="153888"/>
          </a:xfrm>
          <a:prstGeom prst="rect">
            <a:avLst/>
          </a:prstGeom>
        </p:spPr>
        <p:txBody>
          <a:bodyPr vert="horz" wrap="square" lIns="0" tIns="0" rIns="0" bIns="0" rtlCol="0" anchor="ctr">
            <a:spAutoFit/>
          </a:bodyPr>
          <a:lstStyle>
            <a:lvl1pPr algn="l">
              <a:defRPr sz="1000">
                <a:solidFill>
                  <a:schemeClr val="tx1">
                    <a:alpha val="80000"/>
                  </a:schemeClr>
                </a:solidFill>
              </a:defRPr>
            </a:lvl1pPr>
          </a:lstStyle>
          <a:p>
            <a:fld id="{246CB39B-5F4C-4A7E-9BE3-AAFD45576D16}" type="datetime2">
              <a:rPr lang="en-US" smtClean="0"/>
              <a:t>Wednesday, February 26, 2025</a:t>
            </a:fld>
            <a:endParaRPr lang="en-US" dirty="0"/>
          </a:p>
        </p:txBody>
      </p:sp>
      <p:sp>
        <p:nvSpPr>
          <p:cNvPr id="5" name="Footer Placeholder 4">
            <a:extLst>
              <a:ext uri="{FF2B5EF4-FFF2-40B4-BE49-F238E27FC236}">
                <a16:creationId xmlns:a16="http://schemas.microsoft.com/office/drawing/2014/main" id="{ACD5C3BE-317E-49E8-82B5-C8A7EC9C8A7E}"/>
              </a:ext>
            </a:extLst>
          </p:cNvPr>
          <p:cNvSpPr>
            <a:spLocks noGrp="1"/>
          </p:cNvSpPr>
          <p:nvPr>
            <p:ph type="ftr" sz="quarter" idx="3"/>
          </p:nvPr>
        </p:nvSpPr>
        <p:spPr>
          <a:xfrm>
            <a:off x="3359150" y="6507212"/>
            <a:ext cx="6379210" cy="153888"/>
          </a:xfrm>
          <a:prstGeom prst="rect">
            <a:avLst/>
          </a:prstGeom>
        </p:spPr>
        <p:txBody>
          <a:bodyPr vert="horz" wrap="square" lIns="0" tIns="0" rIns="0" bIns="0" rtlCol="0" anchor="ctr">
            <a:spAutoFit/>
          </a:bodyPr>
          <a:lstStyle>
            <a:lvl1pPr algn="l">
              <a:defRPr sz="1000">
                <a:solidFill>
                  <a:schemeClr val="tx1">
                    <a:alpha val="80000"/>
                  </a:schemeClr>
                </a:solidFill>
              </a:defRPr>
            </a:lvl1pPr>
          </a:lstStyle>
          <a:p>
            <a:r>
              <a:rPr lang="en-US"/>
              <a:t>Sample Footer</a:t>
            </a:r>
            <a:endParaRPr lang="en-US" dirty="0"/>
          </a:p>
        </p:txBody>
      </p:sp>
      <p:sp>
        <p:nvSpPr>
          <p:cNvPr id="6" name="Slide Number Placeholder 5">
            <a:extLst>
              <a:ext uri="{FF2B5EF4-FFF2-40B4-BE49-F238E27FC236}">
                <a16:creationId xmlns:a16="http://schemas.microsoft.com/office/drawing/2014/main" id="{45574E12-6C16-431F-B2CE-E4B15916BA05}"/>
              </a:ext>
            </a:extLst>
          </p:cNvPr>
          <p:cNvSpPr>
            <a:spLocks noGrp="1"/>
          </p:cNvSpPr>
          <p:nvPr>
            <p:ph type="sldNum" sz="quarter" idx="4"/>
          </p:nvPr>
        </p:nvSpPr>
        <p:spPr>
          <a:xfrm>
            <a:off x="9948863" y="6507212"/>
            <a:ext cx="1692274" cy="153888"/>
          </a:xfrm>
          <a:prstGeom prst="rect">
            <a:avLst/>
          </a:prstGeom>
        </p:spPr>
        <p:txBody>
          <a:bodyPr vert="horz" wrap="square" lIns="0" tIns="0" rIns="0" bIns="0" rtlCol="0" anchor="ctr">
            <a:spAutoFit/>
          </a:bodyPr>
          <a:lstStyle>
            <a:lvl1pPr algn="r">
              <a:defRPr sz="1000">
                <a:solidFill>
                  <a:schemeClr val="tx1">
                    <a:alpha val="80000"/>
                  </a:schemeClr>
                </a:solidFill>
              </a:defRPr>
            </a:lvl1pPr>
          </a:lstStyle>
          <a:p>
            <a:fld id="{DBA1B0FB-D917-4C8C-928F-313BD683BF39}" type="slidenum">
              <a:rPr lang="en-US" smtClean="0"/>
              <a:pPr/>
              <a:t>‹#›</a:t>
            </a:fld>
            <a:endParaRPr lang="en-US"/>
          </a:p>
        </p:txBody>
      </p:sp>
    </p:spTree>
    <p:extLst>
      <p:ext uri="{BB962C8B-B14F-4D97-AF65-F5344CB8AC3E}">
        <p14:creationId xmlns:p14="http://schemas.microsoft.com/office/powerpoint/2010/main" val="1310802265"/>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lvl1pPr algn="l" defTabSz="914400" rtl="0" eaLnBrk="1" latinLnBrk="0" hangingPunct="1">
        <a:lnSpc>
          <a:spcPct val="100000"/>
        </a:lnSpc>
        <a:spcBef>
          <a:spcPct val="0"/>
        </a:spcBef>
        <a:buNone/>
        <a:defRPr lang="en-US" sz="4800" kern="1200" dirty="0">
          <a:solidFill>
            <a:schemeClr val="tx1"/>
          </a:solidFill>
          <a:latin typeface="+mj-lt"/>
          <a:ea typeface="+mj-ea"/>
          <a:cs typeface="+mj-cs"/>
        </a:defRPr>
      </a:lvl1pPr>
    </p:titleStyle>
    <p:bodyStyle>
      <a:lvl1pPr marL="228600" indent="-228600" algn="l" defTabSz="914400" rtl="0" eaLnBrk="1" latinLnBrk="0" hangingPunct="1">
        <a:lnSpc>
          <a:spcPct val="110000"/>
        </a:lnSpc>
        <a:spcBef>
          <a:spcPts val="1000"/>
        </a:spcBef>
        <a:spcAft>
          <a:spcPts val="800"/>
        </a:spcAft>
        <a:buFont typeface="Arial" panose="020B0604020202020204" pitchFamily="34" charset="0"/>
        <a:buChar char="•"/>
        <a:defRPr sz="2400" kern="1200">
          <a:solidFill>
            <a:schemeClr val="tx1">
              <a:alpha val="60000"/>
            </a:schemeClr>
          </a:solidFill>
          <a:latin typeface="+mn-lt"/>
          <a:ea typeface="+mn-ea"/>
          <a:cs typeface="+mn-cs"/>
        </a:defRPr>
      </a:lvl1pPr>
      <a:lvl2pPr marL="685800" indent="-228600" algn="l" defTabSz="914400" rtl="0" eaLnBrk="1" latinLnBrk="0" hangingPunct="1">
        <a:lnSpc>
          <a:spcPct val="110000"/>
        </a:lnSpc>
        <a:spcBef>
          <a:spcPts val="500"/>
        </a:spcBef>
        <a:spcAft>
          <a:spcPts val="800"/>
        </a:spcAft>
        <a:buFont typeface="Arial" panose="020B0604020202020204" pitchFamily="34" charset="0"/>
        <a:buChar char="•"/>
        <a:defRPr sz="1600" kern="1200">
          <a:solidFill>
            <a:schemeClr val="tx1">
              <a:alpha val="60000"/>
            </a:schemeClr>
          </a:solidFill>
          <a:latin typeface="+mn-lt"/>
          <a:ea typeface="+mn-ea"/>
          <a:cs typeface="+mn-cs"/>
        </a:defRPr>
      </a:lvl2pPr>
      <a:lvl3pPr marL="1143000" indent="-228600" algn="l" defTabSz="914400" rtl="0" eaLnBrk="1" latinLnBrk="0" hangingPunct="1">
        <a:lnSpc>
          <a:spcPct val="110000"/>
        </a:lnSpc>
        <a:spcBef>
          <a:spcPts val="500"/>
        </a:spcBef>
        <a:spcAft>
          <a:spcPts val="800"/>
        </a:spcAft>
        <a:buFont typeface="Arial" panose="020B0604020202020204" pitchFamily="34" charset="0"/>
        <a:buChar char="•"/>
        <a:defRPr sz="1600" kern="1200">
          <a:solidFill>
            <a:schemeClr val="tx1">
              <a:alpha val="60000"/>
            </a:schemeClr>
          </a:solidFill>
          <a:latin typeface="+mn-lt"/>
          <a:ea typeface="+mn-ea"/>
          <a:cs typeface="+mn-cs"/>
        </a:defRPr>
      </a:lvl3pPr>
      <a:lvl4pPr marL="1600200" indent="-228600" algn="l" defTabSz="914400" rtl="0" eaLnBrk="1" latinLnBrk="0" hangingPunct="1">
        <a:lnSpc>
          <a:spcPct val="110000"/>
        </a:lnSpc>
        <a:spcBef>
          <a:spcPts val="500"/>
        </a:spcBef>
        <a:spcAft>
          <a:spcPts val="800"/>
        </a:spcAft>
        <a:buFont typeface="Arial" panose="020B0604020202020204" pitchFamily="34" charset="0"/>
        <a:buChar char="•"/>
        <a:defRPr sz="1600" kern="1200">
          <a:solidFill>
            <a:schemeClr val="tx1">
              <a:alpha val="60000"/>
            </a:schemeClr>
          </a:solidFill>
          <a:latin typeface="+mn-lt"/>
          <a:ea typeface="+mn-ea"/>
          <a:cs typeface="+mn-cs"/>
        </a:defRPr>
      </a:lvl4pPr>
      <a:lvl5pPr marL="2057400" indent="-228600" algn="l" defTabSz="914400" rtl="0" eaLnBrk="1" latinLnBrk="0" hangingPunct="1">
        <a:lnSpc>
          <a:spcPct val="110000"/>
        </a:lnSpc>
        <a:spcBef>
          <a:spcPts val="500"/>
        </a:spcBef>
        <a:spcAft>
          <a:spcPts val="800"/>
        </a:spcAft>
        <a:buFont typeface="Arial" panose="020B0604020202020204" pitchFamily="34" charset="0"/>
        <a:buChar char="•"/>
        <a:defRPr sz="1600" kern="1200">
          <a:solidFill>
            <a:schemeClr val="tx1">
              <a:alpha val="6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23.jpe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1.png"/><Relationship Id="rId5" Type="http://schemas.openxmlformats.org/officeDocument/2006/relationships/image" Target="../media/image6.png"/><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8" Type="http://schemas.openxmlformats.org/officeDocument/2006/relationships/tags" Target="../tags/tag8.xml"/><Relationship Id="rId13" Type="http://schemas.openxmlformats.org/officeDocument/2006/relationships/slideLayout" Target="../slideLayouts/slideLayout7.xml"/><Relationship Id="rId18" Type="http://schemas.openxmlformats.org/officeDocument/2006/relationships/image" Target="../media/image24.jpg"/><Relationship Id="rId3" Type="http://schemas.openxmlformats.org/officeDocument/2006/relationships/tags" Target="../tags/tag3.xml"/><Relationship Id="rId21" Type="http://schemas.openxmlformats.org/officeDocument/2006/relationships/image" Target="../media/image27.jpeg"/><Relationship Id="rId7" Type="http://schemas.openxmlformats.org/officeDocument/2006/relationships/tags" Target="../tags/tag7.xml"/><Relationship Id="rId12" Type="http://schemas.openxmlformats.org/officeDocument/2006/relationships/tags" Target="../tags/tag12.xml"/><Relationship Id="rId17" Type="http://schemas.openxmlformats.org/officeDocument/2006/relationships/image" Target="../media/image6.png"/><Relationship Id="rId2" Type="http://schemas.openxmlformats.org/officeDocument/2006/relationships/tags" Target="../tags/tag2.xml"/><Relationship Id="rId16" Type="http://schemas.openxmlformats.org/officeDocument/2006/relationships/image" Target="../media/image18.png"/><Relationship Id="rId20" Type="http://schemas.openxmlformats.org/officeDocument/2006/relationships/image" Target="../media/image26.jpeg"/><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tags" Target="../tags/tag11.xml"/><Relationship Id="rId24" Type="http://schemas.openxmlformats.org/officeDocument/2006/relationships/image" Target="../media/image30.jpeg"/><Relationship Id="rId5" Type="http://schemas.openxmlformats.org/officeDocument/2006/relationships/tags" Target="../tags/tag5.xml"/><Relationship Id="rId15" Type="http://schemas.openxmlformats.org/officeDocument/2006/relationships/image" Target="../media/image5.png"/><Relationship Id="rId23" Type="http://schemas.openxmlformats.org/officeDocument/2006/relationships/image" Target="../media/image29.jpeg"/><Relationship Id="rId10" Type="http://schemas.openxmlformats.org/officeDocument/2006/relationships/tags" Target="../tags/tag10.xml"/><Relationship Id="rId19" Type="http://schemas.openxmlformats.org/officeDocument/2006/relationships/image" Target="../media/image25.jpeg"/><Relationship Id="rId4" Type="http://schemas.openxmlformats.org/officeDocument/2006/relationships/tags" Target="../tags/tag4.xml"/><Relationship Id="rId9" Type="http://schemas.openxmlformats.org/officeDocument/2006/relationships/tags" Target="../tags/tag9.xml"/><Relationship Id="rId14" Type="http://schemas.openxmlformats.org/officeDocument/2006/relationships/image" Target="../media/image4.png"/><Relationship Id="rId22" Type="http://schemas.openxmlformats.org/officeDocument/2006/relationships/image" Target="../media/image28.jpeg"/></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31.jpe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1.png"/><Relationship Id="rId5" Type="http://schemas.openxmlformats.org/officeDocument/2006/relationships/image" Target="../media/image6.png"/><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32.jp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1.png"/><Relationship Id="rId5" Type="http://schemas.openxmlformats.org/officeDocument/2006/relationships/image" Target="../media/image6.png"/><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8" Type="http://schemas.openxmlformats.org/officeDocument/2006/relationships/tags" Target="../tags/tag20.xml"/><Relationship Id="rId13" Type="http://schemas.openxmlformats.org/officeDocument/2006/relationships/slideLayout" Target="../slideLayouts/slideLayout7.xml"/><Relationship Id="rId18" Type="http://schemas.openxmlformats.org/officeDocument/2006/relationships/image" Target="../media/image24.jpg"/><Relationship Id="rId3" Type="http://schemas.openxmlformats.org/officeDocument/2006/relationships/tags" Target="../tags/tag15.xml"/><Relationship Id="rId21" Type="http://schemas.openxmlformats.org/officeDocument/2006/relationships/image" Target="../media/image27.jpeg"/><Relationship Id="rId7" Type="http://schemas.openxmlformats.org/officeDocument/2006/relationships/tags" Target="../tags/tag19.xml"/><Relationship Id="rId12" Type="http://schemas.openxmlformats.org/officeDocument/2006/relationships/tags" Target="../tags/tag24.xml"/><Relationship Id="rId17" Type="http://schemas.openxmlformats.org/officeDocument/2006/relationships/image" Target="../media/image6.png"/><Relationship Id="rId25" Type="http://schemas.openxmlformats.org/officeDocument/2006/relationships/image" Target="../media/image33.png"/><Relationship Id="rId2" Type="http://schemas.openxmlformats.org/officeDocument/2006/relationships/tags" Target="../tags/tag14.xml"/><Relationship Id="rId16" Type="http://schemas.openxmlformats.org/officeDocument/2006/relationships/image" Target="../media/image5.png"/><Relationship Id="rId20" Type="http://schemas.openxmlformats.org/officeDocument/2006/relationships/image" Target="../media/image26.jpeg"/><Relationship Id="rId1" Type="http://schemas.openxmlformats.org/officeDocument/2006/relationships/tags" Target="../tags/tag13.xml"/><Relationship Id="rId6" Type="http://schemas.openxmlformats.org/officeDocument/2006/relationships/tags" Target="../tags/tag18.xml"/><Relationship Id="rId11" Type="http://schemas.openxmlformats.org/officeDocument/2006/relationships/tags" Target="../tags/tag23.xml"/><Relationship Id="rId24" Type="http://schemas.openxmlformats.org/officeDocument/2006/relationships/image" Target="../media/image30.jpeg"/><Relationship Id="rId5" Type="http://schemas.openxmlformats.org/officeDocument/2006/relationships/tags" Target="../tags/tag17.xml"/><Relationship Id="rId15" Type="http://schemas.openxmlformats.org/officeDocument/2006/relationships/image" Target="../media/image4.png"/><Relationship Id="rId23" Type="http://schemas.openxmlformats.org/officeDocument/2006/relationships/image" Target="../media/image29.jpeg"/><Relationship Id="rId10" Type="http://schemas.openxmlformats.org/officeDocument/2006/relationships/tags" Target="../tags/tag22.xml"/><Relationship Id="rId19" Type="http://schemas.openxmlformats.org/officeDocument/2006/relationships/image" Target="../media/image25.jpeg"/><Relationship Id="rId4" Type="http://schemas.openxmlformats.org/officeDocument/2006/relationships/tags" Target="../tags/tag16.xml"/><Relationship Id="rId9" Type="http://schemas.openxmlformats.org/officeDocument/2006/relationships/tags" Target="../tags/tag21.xml"/><Relationship Id="rId14" Type="http://schemas.openxmlformats.org/officeDocument/2006/relationships/image" Target="../media/image18.png"/><Relationship Id="rId22" Type="http://schemas.openxmlformats.org/officeDocument/2006/relationships/image" Target="../media/image28.jpeg"/></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33.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6.png"/><Relationship Id="rId4" Type="http://schemas.openxmlformats.org/officeDocument/2006/relationships/image" Target="../media/image5.png"/></Relationships>
</file>

<file path=ppt/slides/_rels/slide17.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4.png"/><Relationship Id="rId7" Type="http://schemas.openxmlformats.org/officeDocument/2006/relationships/image" Target="../media/image35.pn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34.jp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36.png"/></Relationships>
</file>

<file path=ppt/slides/_rels/slide18.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4.png"/><Relationship Id="rId7" Type="http://schemas.microsoft.com/office/2007/relationships/hdphoto" Target="../media/hdphoto2.wdp"/><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1.png"/></Relationships>
</file>

<file path=ppt/slides/_rels/slide19.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4.png"/><Relationship Id="rId7" Type="http://schemas.microsoft.com/office/2007/relationships/hdphoto" Target="../media/hdphoto2.wdp"/><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39.jpeg"/></Relationships>
</file>

<file path=ppt/slides/_rels/slide2.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9.png"/><Relationship Id="rId7" Type="http://schemas.openxmlformats.org/officeDocument/2006/relationships/image" Target="../media/image11.png"/><Relationship Id="rId2" Type="http://schemas.openxmlformats.org/officeDocument/2006/relationships/image" Target="../media/image8.gif"/><Relationship Id="rId1" Type="http://schemas.openxmlformats.org/officeDocument/2006/relationships/slideLayout" Target="../slideLayouts/slideLayout7.xml"/><Relationship Id="rId6" Type="http://schemas.openxmlformats.org/officeDocument/2006/relationships/image" Target="../media/image14.svg"/><Relationship Id="rId11" Type="http://schemas.microsoft.com/office/2007/relationships/hdphoto" Target="../media/hdphoto2.wdp"/><Relationship Id="rId5" Type="http://schemas.openxmlformats.org/officeDocument/2006/relationships/image" Target="../media/image10.png"/><Relationship Id="rId10" Type="http://schemas.openxmlformats.org/officeDocument/2006/relationships/image" Target="../media/image13.png"/><Relationship Id="rId4" Type="http://schemas.openxmlformats.org/officeDocument/2006/relationships/image" Target="../media/image12.svg"/><Relationship Id="rId9" Type="http://schemas.openxmlformats.org/officeDocument/2006/relationships/image" Target="../media/image12.png"/></Relationships>
</file>

<file path=ppt/slides/_rels/slide20.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4.png"/><Relationship Id="rId7" Type="http://schemas.microsoft.com/office/2007/relationships/hdphoto" Target="../media/hdphoto2.wdp"/><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6.png"/><Relationship Id="rId10" Type="http://schemas.openxmlformats.org/officeDocument/2006/relationships/image" Target="../media/image1.png"/><Relationship Id="rId4" Type="http://schemas.openxmlformats.org/officeDocument/2006/relationships/image" Target="../media/image5.png"/><Relationship Id="rId9" Type="http://schemas.openxmlformats.org/officeDocument/2006/relationships/image" Target="../media/image40.jpeg"/></Relationships>
</file>

<file path=ppt/slides/_rels/slide21.xml.rels><?xml version="1.0" encoding="UTF-8" standalone="yes"?>
<Relationships xmlns="http://schemas.openxmlformats.org/package/2006/relationships"><Relationship Id="rId8" Type="http://schemas.openxmlformats.org/officeDocument/2006/relationships/image" Target="../media/image41.jpeg"/><Relationship Id="rId3" Type="http://schemas.openxmlformats.org/officeDocument/2006/relationships/image" Target="../media/image4.png"/><Relationship Id="rId7" Type="http://schemas.microsoft.com/office/2007/relationships/hdphoto" Target="../media/hdphoto2.wdp"/><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6.png"/><Relationship Id="rId4" Type="http://schemas.openxmlformats.org/officeDocument/2006/relationships/image" Target="../media/image5.png"/></Relationships>
</file>

<file path=ppt/slides/_rels/slide22.xml.rels><?xml version="1.0" encoding="UTF-8" standalone="yes"?>
<Relationships xmlns="http://schemas.openxmlformats.org/package/2006/relationships"><Relationship Id="rId8" Type="http://schemas.openxmlformats.org/officeDocument/2006/relationships/image" Target="../media/image42.jpeg"/><Relationship Id="rId3" Type="http://schemas.openxmlformats.org/officeDocument/2006/relationships/image" Target="../media/image4.png"/><Relationship Id="rId7" Type="http://schemas.microsoft.com/office/2007/relationships/hdphoto" Target="../media/hdphoto2.wdp"/><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6.png"/><Relationship Id="rId4" Type="http://schemas.openxmlformats.org/officeDocument/2006/relationships/image" Target="../media/image5.png"/></Relationships>
</file>

<file path=ppt/slides/_rels/slide23.xml.rels><?xml version="1.0" encoding="UTF-8" standalone="yes"?>
<Relationships xmlns="http://schemas.openxmlformats.org/package/2006/relationships"><Relationship Id="rId8" Type="http://schemas.openxmlformats.org/officeDocument/2006/relationships/image" Target="../media/image43.jpeg"/><Relationship Id="rId3" Type="http://schemas.openxmlformats.org/officeDocument/2006/relationships/image" Target="../media/image4.png"/><Relationship Id="rId7" Type="http://schemas.microsoft.com/office/2007/relationships/hdphoto" Target="../media/hdphoto2.wdp"/><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44.jpeg"/></Relationships>
</file>

<file path=ppt/slides/_rels/slide24.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png"/><Relationship Id="rId7" Type="http://schemas.microsoft.com/office/2007/relationships/hdphoto" Target="../media/hdphoto2.wdp"/><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6.png"/><Relationship Id="rId4" Type="http://schemas.openxmlformats.org/officeDocument/2006/relationships/image" Target="../media/image5.png"/></Relationships>
</file>

<file path=ppt/slides/_rels/slide25.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26.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46.jpe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1.png"/><Relationship Id="rId5" Type="http://schemas.openxmlformats.org/officeDocument/2006/relationships/image" Target="../media/image6.png"/><Relationship Id="rId4" Type="http://schemas.openxmlformats.org/officeDocument/2006/relationships/image" Target="../media/image5.png"/></Relationships>
</file>

<file path=ppt/slides/_rels/slide27.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47.jpe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6.png"/><Relationship Id="rId4" Type="http://schemas.openxmlformats.org/officeDocument/2006/relationships/image" Target="../media/image5.png"/></Relationships>
</file>

<file path=ppt/slides/_rels/slide2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6.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9.png"/><Relationship Id="rId7" Type="http://schemas.openxmlformats.org/officeDocument/2006/relationships/image" Target="../media/image11.png"/><Relationship Id="rId2" Type="http://schemas.openxmlformats.org/officeDocument/2006/relationships/image" Target="../media/image8.gif"/><Relationship Id="rId1" Type="http://schemas.openxmlformats.org/officeDocument/2006/relationships/slideLayout" Target="../slideLayouts/slideLayout7.xml"/><Relationship Id="rId6" Type="http://schemas.openxmlformats.org/officeDocument/2006/relationships/image" Target="../media/image14.svg"/><Relationship Id="rId11" Type="http://schemas.microsoft.com/office/2007/relationships/hdphoto" Target="../media/hdphoto2.wdp"/><Relationship Id="rId5" Type="http://schemas.openxmlformats.org/officeDocument/2006/relationships/image" Target="../media/image10.png"/><Relationship Id="rId10" Type="http://schemas.openxmlformats.org/officeDocument/2006/relationships/image" Target="../media/image13.png"/><Relationship Id="rId4" Type="http://schemas.openxmlformats.org/officeDocument/2006/relationships/image" Target="../media/image12.svg"/><Relationship Id="rId9" Type="http://schemas.openxmlformats.org/officeDocument/2006/relationships/image" Target="../media/image12.png"/></Relationships>
</file>

<file path=ppt/slides/_rels/slide30.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50.jpe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1.png"/><Relationship Id="rId5" Type="http://schemas.openxmlformats.org/officeDocument/2006/relationships/image" Target="../media/image6.png"/><Relationship Id="rId4" Type="http://schemas.openxmlformats.org/officeDocument/2006/relationships/image" Target="../media/image5.png"/></Relationships>
</file>

<file path=ppt/slides/_rels/slide31.xml.rels><?xml version="1.0" encoding="UTF-8" standalone="yes"?>
<Relationships xmlns="http://schemas.openxmlformats.org/package/2006/relationships"><Relationship Id="rId8" Type="http://schemas.openxmlformats.org/officeDocument/2006/relationships/image" Target="../media/image6.png"/><Relationship Id="rId13" Type="http://schemas.microsoft.com/office/2007/relationships/hdphoto" Target="../media/hdphoto3.wdp"/><Relationship Id="rId3" Type="http://schemas.openxmlformats.org/officeDocument/2006/relationships/tags" Target="../tags/tag27.xml"/><Relationship Id="rId7" Type="http://schemas.openxmlformats.org/officeDocument/2006/relationships/slideLayout" Target="../slideLayouts/slideLayout7.xml"/><Relationship Id="rId12" Type="http://schemas.openxmlformats.org/officeDocument/2006/relationships/image" Target="../media/image51.png"/><Relationship Id="rId2" Type="http://schemas.openxmlformats.org/officeDocument/2006/relationships/tags" Target="../tags/tag26.xml"/><Relationship Id="rId1" Type="http://schemas.openxmlformats.org/officeDocument/2006/relationships/tags" Target="../tags/tag25.xml"/><Relationship Id="rId6" Type="http://schemas.openxmlformats.org/officeDocument/2006/relationships/tags" Target="../tags/tag30.xml"/><Relationship Id="rId11" Type="http://schemas.openxmlformats.org/officeDocument/2006/relationships/image" Target="../media/image1.png"/><Relationship Id="rId5" Type="http://schemas.openxmlformats.org/officeDocument/2006/relationships/tags" Target="../tags/tag29.xml"/><Relationship Id="rId10" Type="http://schemas.openxmlformats.org/officeDocument/2006/relationships/image" Target="../media/image5.png"/><Relationship Id="rId4" Type="http://schemas.openxmlformats.org/officeDocument/2006/relationships/tags" Target="../tags/tag28.xml"/><Relationship Id="rId9" Type="http://schemas.openxmlformats.org/officeDocument/2006/relationships/image" Target="../media/image4.png"/></Relationships>
</file>

<file path=ppt/slides/_rels/slide32.xml.rels><?xml version="1.0" encoding="UTF-8" standalone="yes"?>
<Relationships xmlns="http://schemas.openxmlformats.org/package/2006/relationships"><Relationship Id="rId8" Type="http://schemas.openxmlformats.org/officeDocument/2006/relationships/image" Target="../media/image6.png"/><Relationship Id="rId13" Type="http://schemas.microsoft.com/office/2007/relationships/hdphoto" Target="../media/hdphoto3.wdp"/><Relationship Id="rId3" Type="http://schemas.openxmlformats.org/officeDocument/2006/relationships/tags" Target="../tags/tag33.xml"/><Relationship Id="rId7" Type="http://schemas.openxmlformats.org/officeDocument/2006/relationships/slideLayout" Target="../slideLayouts/slideLayout7.xml"/><Relationship Id="rId12" Type="http://schemas.openxmlformats.org/officeDocument/2006/relationships/image" Target="../media/image51.png"/><Relationship Id="rId2" Type="http://schemas.openxmlformats.org/officeDocument/2006/relationships/tags" Target="../tags/tag32.xml"/><Relationship Id="rId1" Type="http://schemas.openxmlformats.org/officeDocument/2006/relationships/tags" Target="../tags/tag31.xml"/><Relationship Id="rId6" Type="http://schemas.openxmlformats.org/officeDocument/2006/relationships/tags" Target="../tags/tag36.xml"/><Relationship Id="rId11" Type="http://schemas.openxmlformats.org/officeDocument/2006/relationships/image" Target="../media/image1.png"/><Relationship Id="rId5" Type="http://schemas.openxmlformats.org/officeDocument/2006/relationships/tags" Target="../tags/tag35.xml"/><Relationship Id="rId10" Type="http://schemas.openxmlformats.org/officeDocument/2006/relationships/image" Target="../media/image5.png"/><Relationship Id="rId4" Type="http://schemas.openxmlformats.org/officeDocument/2006/relationships/tags" Target="../tags/tag34.xml"/><Relationship Id="rId9" Type="http://schemas.openxmlformats.org/officeDocument/2006/relationships/image" Target="../media/image4.png"/></Relationships>
</file>

<file path=ppt/slides/_rels/slide33.xml.rels><?xml version="1.0" encoding="UTF-8" standalone="yes"?>
<Relationships xmlns="http://schemas.openxmlformats.org/package/2006/relationships"><Relationship Id="rId8" Type="http://schemas.openxmlformats.org/officeDocument/2006/relationships/image" Target="../media/image6.png"/><Relationship Id="rId13" Type="http://schemas.microsoft.com/office/2007/relationships/hdphoto" Target="../media/hdphoto3.wdp"/><Relationship Id="rId3" Type="http://schemas.openxmlformats.org/officeDocument/2006/relationships/tags" Target="../tags/tag39.xml"/><Relationship Id="rId7" Type="http://schemas.openxmlformats.org/officeDocument/2006/relationships/slideLayout" Target="../slideLayouts/slideLayout7.xml"/><Relationship Id="rId12" Type="http://schemas.openxmlformats.org/officeDocument/2006/relationships/image" Target="../media/image51.png"/><Relationship Id="rId2" Type="http://schemas.openxmlformats.org/officeDocument/2006/relationships/tags" Target="../tags/tag38.xml"/><Relationship Id="rId1" Type="http://schemas.openxmlformats.org/officeDocument/2006/relationships/tags" Target="../tags/tag37.xml"/><Relationship Id="rId6" Type="http://schemas.openxmlformats.org/officeDocument/2006/relationships/tags" Target="../tags/tag42.xml"/><Relationship Id="rId11" Type="http://schemas.openxmlformats.org/officeDocument/2006/relationships/image" Target="../media/image1.png"/><Relationship Id="rId5" Type="http://schemas.openxmlformats.org/officeDocument/2006/relationships/tags" Target="../tags/tag41.xml"/><Relationship Id="rId10" Type="http://schemas.openxmlformats.org/officeDocument/2006/relationships/image" Target="../media/image5.png"/><Relationship Id="rId4" Type="http://schemas.openxmlformats.org/officeDocument/2006/relationships/tags" Target="../tags/tag40.xml"/><Relationship Id="rId9" Type="http://schemas.openxmlformats.org/officeDocument/2006/relationships/image" Target="../media/image4.png"/></Relationships>
</file>

<file path=ppt/slides/_rels/slide34.xml.rels><?xml version="1.0" encoding="UTF-8" standalone="yes"?>
<Relationships xmlns="http://schemas.openxmlformats.org/package/2006/relationships"><Relationship Id="rId8" Type="http://schemas.openxmlformats.org/officeDocument/2006/relationships/image" Target="../media/image6.png"/><Relationship Id="rId13" Type="http://schemas.microsoft.com/office/2007/relationships/hdphoto" Target="../media/hdphoto3.wdp"/><Relationship Id="rId3" Type="http://schemas.openxmlformats.org/officeDocument/2006/relationships/tags" Target="../tags/tag45.xml"/><Relationship Id="rId7" Type="http://schemas.openxmlformats.org/officeDocument/2006/relationships/slideLayout" Target="../slideLayouts/slideLayout7.xml"/><Relationship Id="rId12" Type="http://schemas.openxmlformats.org/officeDocument/2006/relationships/image" Target="../media/image51.png"/><Relationship Id="rId2" Type="http://schemas.openxmlformats.org/officeDocument/2006/relationships/tags" Target="../tags/tag44.xml"/><Relationship Id="rId1" Type="http://schemas.openxmlformats.org/officeDocument/2006/relationships/tags" Target="../tags/tag43.xml"/><Relationship Id="rId6" Type="http://schemas.openxmlformats.org/officeDocument/2006/relationships/tags" Target="../tags/tag48.xml"/><Relationship Id="rId11" Type="http://schemas.openxmlformats.org/officeDocument/2006/relationships/image" Target="../media/image1.png"/><Relationship Id="rId5" Type="http://schemas.openxmlformats.org/officeDocument/2006/relationships/tags" Target="../tags/tag47.xml"/><Relationship Id="rId10" Type="http://schemas.openxmlformats.org/officeDocument/2006/relationships/image" Target="../media/image5.png"/><Relationship Id="rId4" Type="http://schemas.openxmlformats.org/officeDocument/2006/relationships/tags" Target="../tags/tag46.xml"/><Relationship Id="rId9" Type="http://schemas.openxmlformats.org/officeDocument/2006/relationships/image" Target="../media/image4.png"/></Relationships>
</file>

<file path=ppt/slides/_rels/slide3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52.jpeg"/><Relationship Id="rId1" Type="http://schemas.openxmlformats.org/officeDocument/2006/relationships/slideLayout" Target="../slideLayouts/slideLayout7.xml"/><Relationship Id="rId5" Type="http://schemas.openxmlformats.org/officeDocument/2006/relationships/image" Target="../media/image38.png"/><Relationship Id="rId4" Type="http://schemas.microsoft.com/office/2007/relationships/hdphoto" Target="../media/hdphoto2.wdp"/></Relationships>
</file>

<file path=ppt/slides/_rels/slide3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8" Type="http://schemas.openxmlformats.org/officeDocument/2006/relationships/image" Target="../media/image54.jpeg"/><Relationship Id="rId3" Type="http://schemas.openxmlformats.org/officeDocument/2006/relationships/image" Target="../media/image4.png"/><Relationship Id="rId7" Type="http://schemas.openxmlformats.org/officeDocument/2006/relationships/image" Target="../media/image38.png"/><Relationship Id="rId2" Type="http://schemas.openxmlformats.org/officeDocument/2006/relationships/image" Target="../media/image6.pn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35.png"/><Relationship Id="rId4" Type="http://schemas.openxmlformats.org/officeDocument/2006/relationships/image" Target="../media/image5.png"/></Relationships>
</file>

<file path=ppt/slides/_rels/slide38.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39.xml.rels><?xml version="1.0" encoding="UTF-8" standalone="yes"?>
<Relationships xmlns="http://schemas.openxmlformats.org/package/2006/relationships"><Relationship Id="rId8" Type="http://schemas.openxmlformats.org/officeDocument/2006/relationships/tags" Target="../tags/tag56.xml"/><Relationship Id="rId13" Type="http://schemas.openxmlformats.org/officeDocument/2006/relationships/image" Target="../media/image5.png"/><Relationship Id="rId3" Type="http://schemas.openxmlformats.org/officeDocument/2006/relationships/tags" Target="../tags/tag51.xml"/><Relationship Id="rId7" Type="http://schemas.openxmlformats.org/officeDocument/2006/relationships/tags" Target="../tags/tag55.xml"/><Relationship Id="rId12" Type="http://schemas.openxmlformats.org/officeDocument/2006/relationships/image" Target="../media/image4.png"/><Relationship Id="rId2" Type="http://schemas.openxmlformats.org/officeDocument/2006/relationships/tags" Target="../tags/tag50.xml"/><Relationship Id="rId1" Type="http://schemas.openxmlformats.org/officeDocument/2006/relationships/tags" Target="../tags/tag49.xml"/><Relationship Id="rId6" Type="http://schemas.openxmlformats.org/officeDocument/2006/relationships/tags" Target="../tags/tag54.xml"/><Relationship Id="rId11" Type="http://schemas.openxmlformats.org/officeDocument/2006/relationships/image" Target="../media/image18.png"/><Relationship Id="rId5" Type="http://schemas.openxmlformats.org/officeDocument/2006/relationships/tags" Target="../tags/tag53.xml"/><Relationship Id="rId15" Type="http://schemas.openxmlformats.org/officeDocument/2006/relationships/image" Target="../media/image55.jpeg"/><Relationship Id="rId10" Type="http://schemas.openxmlformats.org/officeDocument/2006/relationships/slideLayout" Target="../slideLayouts/slideLayout7.xml"/><Relationship Id="rId4" Type="http://schemas.openxmlformats.org/officeDocument/2006/relationships/tags" Target="../tags/tag52.xml"/><Relationship Id="rId9" Type="http://schemas.openxmlformats.org/officeDocument/2006/relationships/tags" Target="../tags/tag57.xml"/><Relationship Id="rId1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40.xml.rels><?xml version="1.0" encoding="UTF-8" standalone="yes"?>
<Relationships xmlns="http://schemas.openxmlformats.org/package/2006/relationships"><Relationship Id="rId8" Type="http://schemas.openxmlformats.org/officeDocument/2006/relationships/tags" Target="../tags/tag65.xml"/><Relationship Id="rId13" Type="http://schemas.openxmlformats.org/officeDocument/2006/relationships/image" Target="../media/image5.png"/><Relationship Id="rId3" Type="http://schemas.openxmlformats.org/officeDocument/2006/relationships/tags" Target="../tags/tag60.xml"/><Relationship Id="rId7" Type="http://schemas.openxmlformats.org/officeDocument/2006/relationships/tags" Target="../tags/tag64.xml"/><Relationship Id="rId12" Type="http://schemas.openxmlformats.org/officeDocument/2006/relationships/image" Target="../media/image4.png"/><Relationship Id="rId2" Type="http://schemas.openxmlformats.org/officeDocument/2006/relationships/tags" Target="../tags/tag59.xml"/><Relationship Id="rId1" Type="http://schemas.openxmlformats.org/officeDocument/2006/relationships/tags" Target="../tags/tag58.xml"/><Relationship Id="rId6" Type="http://schemas.openxmlformats.org/officeDocument/2006/relationships/tags" Target="../tags/tag63.xml"/><Relationship Id="rId11" Type="http://schemas.openxmlformats.org/officeDocument/2006/relationships/image" Target="../media/image18.png"/><Relationship Id="rId5" Type="http://schemas.openxmlformats.org/officeDocument/2006/relationships/tags" Target="../tags/tag62.xml"/><Relationship Id="rId15" Type="http://schemas.openxmlformats.org/officeDocument/2006/relationships/image" Target="../media/image33.png"/><Relationship Id="rId10" Type="http://schemas.openxmlformats.org/officeDocument/2006/relationships/slideLayout" Target="../slideLayouts/slideLayout7.xml"/><Relationship Id="rId4" Type="http://schemas.openxmlformats.org/officeDocument/2006/relationships/tags" Target="../tags/tag61.xml"/><Relationship Id="rId9" Type="http://schemas.openxmlformats.org/officeDocument/2006/relationships/tags" Target="../tags/tag66.xml"/><Relationship Id="rId14" Type="http://schemas.openxmlformats.org/officeDocument/2006/relationships/image" Target="../media/image55.jpeg"/></Relationships>
</file>

<file path=ppt/slides/_rels/slide41.xml.rels><?xml version="1.0" encoding="UTF-8" standalone="yes"?>
<Relationships xmlns="http://schemas.openxmlformats.org/package/2006/relationships"><Relationship Id="rId8" Type="http://schemas.openxmlformats.org/officeDocument/2006/relationships/tags" Target="../tags/tag74.xml"/><Relationship Id="rId13" Type="http://schemas.openxmlformats.org/officeDocument/2006/relationships/image" Target="../media/image5.png"/><Relationship Id="rId3" Type="http://schemas.openxmlformats.org/officeDocument/2006/relationships/tags" Target="../tags/tag69.xml"/><Relationship Id="rId7" Type="http://schemas.openxmlformats.org/officeDocument/2006/relationships/tags" Target="../tags/tag73.xml"/><Relationship Id="rId12" Type="http://schemas.openxmlformats.org/officeDocument/2006/relationships/image" Target="../media/image4.png"/><Relationship Id="rId2" Type="http://schemas.openxmlformats.org/officeDocument/2006/relationships/tags" Target="../tags/tag68.xml"/><Relationship Id="rId1" Type="http://schemas.openxmlformats.org/officeDocument/2006/relationships/tags" Target="../tags/tag67.xml"/><Relationship Id="rId6" Type="http://schemas.openxmlformats.org/officeDocument/2006/relationships/tags" Target="../tags/tag72.xml"/><Relationship Id="rId11" Type="http://schemas.openxmlformats.org/officeDocument/2006/relationships/image" Target="../media/image18.png"/><Relationship Id="rId5" Type="http://schemas.openxmlformats.org/officeDocument/2006/relationships/tags" Target="../tags/tag71.xml"/><Relationship Id="rId15" Type="http://schemas.openxmlformats.org/officeDocument/2006/relationships/image" Target="../media/image1.png"/><Relationship Id="rId10" Type="http://schemas.openxmlformats.org/officeDocument/2006/relationships/slideLayout" Target="../slideLayouts/slideLayout7.xml"/><Relationship Id="rId4" Type="http://schemas.openxmlformats.org/officeDocument/2006/relationships/tags" Target="../tags/tag70.xml"/><Relationship Id="rId9" Type="http://schemas.openxmlformats.org/officeDocument/2006/relationships/tags" Target="../tags/tag75.xml"/><Relationship Id="rId14" Type="http://schemas.openxmlformats.org/officeDocument/2006/relationships/image" Target="../media/image55.jpeg"/></Relationships>
</file>

<file path=ppt/slides/_rels/slide42.xml.rels><?xml version="1.0" encoding="UTF-8" standalone="yes"?>
<Relationships xmlns="http://schemas.openxmlformats.org/package/2006/relationships"><Relationship Id="rId8" Type="http://schemas.openxmlformats.org/officeDocument/2006/relationships/tags" Target="../tags/tag83.xml"/><Relationship Id="rId13" Type="http://schemas.openxmlformats.org/officeDocument/2006/relationships/image" Target="../media/image5.png"/><Relationship Id="rId3" Type="http://schemas.openxmlformats.org/officeDocument/2006/relationships/tags" Target="../tags/tag78.xml"/><Relationship Id="rId7" Type="http://schemas.openxmlformats.org/officeDocument/2006/relationships/tags" Target="../tags/tag82.xml"/><Relationship Id="rId12" Type="http://schemas.openxmlformats.org/officeDocument/2006/relationships/image" Target="../media/image4.png"/><Relationship Id="rId2" Type="http://schemas.openxmlformats.org/officeDocument/2006/relationships/tags" Target="../tags/tag77.xml"/><Relationship Id="rId1" Type="http://schemas.openxmlformats.org/officeDocument/2006/relationships/tags" Target="../tags/tag76.xml"/><Relationship Id="rId6" Type="http://schemas.openxmlformats.org/officeDocument/2006/relationships/tags" Target="../tags/tag81.xml"/><Relationship Id="rId11" Type="http://schemas.openxmlformats.org/officeDocument/2006/relationships/image" Target="../media/image18.png"/><Relationship Id="rId5" Type="http://schemas.openxmlformats.org/officeDocument/2006/relationships/tags" Target="../tags/tag80.xml"/><Relationship Id="rId15" Type="http://schemas.openxmlformats.org/officeDocument/2006/relationships/image" Target="../media/image1.png"/><Relationship Id="rId10" Type="http://schemas.openxmlformats.org/officeDocument/2006/relationships/slideLayout" Target="../slideLayouts/slideLayout7.xml"/><Relationship Id="rId4" Type="http://schemas.openxmlformats.org/officeDocument/2006/relationships/tags" Target="../tags/tag79.xml"/><Relationship Id="rId9" Type="http://schemas.openxmlformats.org/officeDocument/2006/relationships/tags" Target="../tags/tag84.xml"/><Relationship Id="rId14" Type="http://schemas.openxmlformats.org/officeDocument/2006/relationships/image" Target="../media/image55.jpeg"/></Relationships>
</file>

<file path=ppt/slides/_rels/slide43.xml.rels><?xml version="1.0" encoding="UTF-8" standalone="yes"?>
<Relationships xmlns="http://schemas.openxmlformats.org/package/2006/relationships"><Relationship Id="rId8" Type="http://schemas.openxmlformats.org/officeDocument/2006/relationships/tags" Target="../tags/tag92.xml"/><Relationship Id="rId13" Type="http://schemas.openxmlformats.org/officeDocument/2006/relationships/image" Target="../media/image5.png"/><Relationship Id="rId3" Type="http://schemas.openxmlformats.org/officeDocument/2006/relationships/tags" Target="../tags/tag87.xml"/><Relationship Id="rId7" Type="http://schemas.openxmlformats.org/officeDocument/2006/relationships/tags" Target="../tags/tag91.xml"/><Relationship Id="rId12" Type="http://schemas.openxmlformats.org/officeDocument/2006/relationships/image" Target="../media/image4.png"/><Relationship Id="rId2" Type="http://schemas.openxmlformats.org/officeDocument/2006/relationships/tags" Target="../tags/tag86.xml"/><Relationship Id="rId1" Type="http://schemas.openxmlformats.org/officeDocument/2006/relationships/tags" Target="../tags/tag85.xml"/><Relationship Id="rId6" Type="http://schemas.openxmlformats.org/officeDocument/2006/relationships/tags" Target="../tags/tag90.xml"/><Relationship Id="rId11" Type="http://schemas.openxmlformats.org/officeDocument/2006/relationships/image" Target="../media/image18.png"/><Relationship Id="rId5" Type="http://schemas.openxmlformats.org/officeDocument/2006/relationships/tags" Target="../tags/tag89.xml"/><Relationship Id="rId15" Type="http://schemas.openxmlformats.org/officeDocument/2006/relationships/image" Target="../media/image33.png"/><Relationship Id="rId10" Type="http://schemas.openxmlformats.org/officeDocument/2006/relationships/slideLayout" Target="../slideLayouts/slideLayout7.xml"/><Relationship Id="rId4" Type="http://schemas.openxmlformats.org/officeDocument/2006/relationships/tags" Target="../tags/tag88.xml"/><Relationship Id="rId9" Type="http://schemas.openxmlformats.org/officeDocument/2006/relationships/tags" Target="../tags/tag93.xml"/><Relationship Id="rId14" Type="http://schemas.openxmlformats.org/officeDocument/2006/relationships/image" Target="../media/image55.jpeg"/></Relationships>
</file>

<file path=ppt/slides/_rels/slide44.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4.png"/><Relationship Id="rId7" Type="http://schemas.microsoft.com/office/2007/relationships/hdphoto" Target="../media/hdphoto2.wdp"/><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6.png"/><Relationship Id="rId4" Type="http://schemas.openxmlformats.org/officeDocument/2006/relationships/image" Target="../media/image5.png"/></Relationships>
</file>

<file path=ppt/slides/_rels/slide45.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4.png"/><Relationship Id="rId7" Type="http://schemas.microsoft.com/office/2007/relationships/hdphoto" Target="../media/hdphoto2.wdp"/><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6.png"/><Relationship Id="rId4" Type="http://schemas.openxmlformats.org/officeDocument/2006/relationships/image" Target="../media/image5.png"/></Relationships>
</file>

<file path=ppt/slides/_rels/slide46.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4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48.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xml"/><Relationship Id="rId1" Type="http://schemas.openxmlformats.org/officeDocument/2006/relationships/slideLayout" Target="../slideLayouts/slideLayout13.xml"/><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xml"/><Relationship Id="rId1" Type="http://schemas.openxmlformats.org/officeDocument/2006/relationships/slideLayout" Target="../slideLayouts/slideLayout13.xml"/><Relationship Id="rId5" Type="http://schemas.openxmlformats.org/officeDocument/2006/relationships/image" Target="../media/image17.pn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1.png"/><Relationship Id="rId5" Type="http://schemas.openxmlformats.org/officeDocument/2006/relationships/image" Target="../media/image6.png"/><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13.xml"/><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41876FF-C0FD-4C3B-9B92-439DAA231100}"/>
              </a:ext>
            </a:extLst>
          </p:cNvPr>
          <p:cNvSpPr/>
          <p:nvPr/>
        </p:nvSpPr>
        <p:spPr>
          <a:xfrm>
            <a:off x="0" y="0"/>
            <a:ext cx="12192000" cy="6858000"/>
          </a:xfrm>
          <a:prstGeom prst="rect">
            <a:avLst/>
          </a:prstGeom>
          <a:solidFill>
            <a:srgbClr val="E8FE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Google Shape;9;p2">
            <a:extLst>
              <a:ext uri="{FF2B5EF4-FFF2-40B4-BE49-F238E27FC236}">
                <a16:creationId xmlns:a16="http://schemas.microsoft.com/office/drawing/2014/main" id="{61534E8B-436D-401C-A18F-A9AC35B3B2A1}"/>
              </a:ext>
            </a:extLst>
          </p:cNvPr>
          <p:cNvSpPr/>
          <p:nvPr/>
        </p:nvSpPr>
        <p:spPr>
          <a:xfrm flipH="1" flipV="1">
            <a:off x="50" y="0"/>
            <a:ext cx="12191950" cy="563626"/>
          </a:xfrm>
          <a:custGeom>
            <a:avLst/>
            <a:gdLst/>
            <a:ahLst/>
            <a:cxnLst/>
            <a:rect l="l" t="t" r="r" b="b"/>
            <a:pathLst>
              <a:path w="131613" h="21272" extrusionOk="0">
                <a:moveTo>
                  <a:pt x="37604" y="1"/>
                </a:moveTo>
                <a:cubicBezTo>
                  <a:pt x="25066" y="1"/>
                  <a:pt x="12521" y="624"/>
                  <a:pt x="0" y="1543"/>
                </a:cubicBezTo>
                <a:lnTo>
                  <a:pt x="0" y="21272"/>
                </a:lnTo>
                <a:lnTo>
                  <a:pt x="131612" y="21272"/>
                </a:lnTo>
                <a:lnTo>
                  <a:pt x="131612" y="6770"/>
                </a:lnTo>
                <a:cubicBezTo>
                  <a:pt x="131189" y="6773"/>
                  <a:pt x="130767" y="6774"/>
                  <a:pt x="130344" y="6774"/>
                </a:cubicBezTo>
                <a:cubicBezTo>
                  <a:pt x="106838" y="6774"/>
                  <a:pt x="83074" y="2288"/>
                  <a:pt x="59460" y="698"/>
                </a:cubicBezTo>
                <a:cubicBezTo>
                  <a:pt x="52181" y="212"/>
                  <a:pt x="44894" y="1"/>
                  <a:pt x="37604" y="1"/>
                </a:cubicBezTo>
                <a:close/>
              </a:path>
            </a:pathLst>
          </a:custGeom>
          <a:solidFill>
            <a:srgbClr val="D1F7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p2">
            <a:extLst>
              <a:ext uri="{FF2B5EF4-FFF2-40B4-BE49-F238E27FC236}">
                <a16:creationId xmlns:a16="http://schemas.microsoft.com/office/drawing/2014/main" id="{9D27BDB8-0812-446F-B982-BB749715873E}"/>
              </a:ext>
            </a:extLst>
          </p:cNvPr>
          <p:cNvSpPr/>
          <p:nvPr/>
        </p:nvSpPr>
        <p:spPr>
          <a:xfrm>
            <a:off x="50" y="6294374"/>
            <a:ext cx="12191950" cy="563626"/>
          </a:xfrm>
          <a:custGeom>
            <a:avLst/>
            <a:gdLst/>
            <a:ahLst/>
            <a:cxnLst/>
            <a:rect l="l" t="t" r="r" b="b"/>
            <a:pathLst>
              <a:path w="131613" h="21272" extrusionOk="0">
                <a:moveTo>
                  <a:pt x="37604" y="1"/>
                </a:moveTo>
                <a:cubicBezTo>
                  <a:pt x="25066" y="1"/>
                  <a:pt x="12521" y="624"/>
                  <a:pt x="0" y="1543"/>
                </a:cubicBezTo>
                <a:lnTo>
                  <a:pt x="0" y="21272"/>
                </a:lnTo>
                <a:lnTo>
                  <a:pt x="131612" y="21272"/>
                </a:lnTo>
                <a:lnTo>
                  <a:pt x="131612" y="6770"/>
                </a:lnTo>
                <a:cubicBezTo>
                  <a:pt x="131189" y="6773"/>
                  <a:pt x="130767" y="6774"/>
                  <a:pt x="130344" y="6774"/>
                </a:cubicBezTo>
                <a:cubicBezTo>
                  <a:pt x="106838" y="6774"/>
                  <a:pt x="83074" y="2288"/>
                  <a:pt x="59460" y="698"/>
                </a:cubicBezTo>
                <a:cubicBezTo>
                  <a:pt x="52181" y="212"/>
                  <a:pt x="44894" y="1"/>
                  <a:pt x="37604" y="1"/>
                </a:cubicBezTo>
                <a:close/>
              </a:path>
            </a:pathLst>
          </a:custGeom>
          <a:solidFill>
            <a:srgbClr val="D1F7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vi-VN" dirty="0"/>
          </a:p>
        </p:txBody>
      </p:sp>
      <p:grpSp>
        <p:nvGrpSpPr>
          <p:cNvPr id="3" name="Google Shape;101;p11">
            <a:extLst>
              <a:ext uri="{FF2B5EF4-FFF2-40B4-BE49-F238E27FC236}">
                <a16:creationId xmlns:a16="http://schemas.microsoft.com/office/drawing/2014/main" id="{F0B4D513-F585-45F8-AFCE-5A46D2AA1609}"/>
              </a:ext>
            </a:extLst>
          </p:cNvPr>
          <p:cNvGrpSpPr/>
          <p:nvPr/>
        </p:nvGrpSpPr>
        <p:grpSpPr>
          <a:xfrm flipV="1">
            <a:off x="-773479" y="-1202172"/>
            <a:ext cx="5442681" cy="4376020"/>
            <a:chOff x="-895350" y="1792053"/>
            <a:chExt cx="5442681" cy="4376020"/>
          </a:xfrm>
        </p:grpSpPr>
        <p:pic>
          <p:nvPicPr>
            <p:cNvPr id="4" name="Google Shape;102;p11">
              <a:extLst>
                <a:ext uri="{FF2B5EF4-FFF2-40B4-BE49-F238E27FC236}">
                  <a16:creationId xmlns:a16="http://schemas.microsoft.com/office/drawing/2014/main" id="{5ADF4152-D082-4D02-B0EA-E8F0BFCA3C23}"/>
                </a:ext>
              </a:extLst>
            </p:cNvPr>
            <p:cNvPicPr preferRelativeResize="0"/>
            <p:nvPr/>
          </p:nvPicPr>
          <p:blipFill>
            <a:blip r:embed="rId2">
              <a:alphaModFix/>
            </a:blip>
            <a:stretch>
              <a:fillRect/>
            </a:stretch>
          </p:blipFill>
          <p:spPr>
            <a:xfrm rot="-1883189">
              <a:off x="-476188" y="1978486"/>
              <a:ext cx="1184750" cy="1668626"/>
            </a:xfrm>
            <a:prstGeom prst="rect">
              <a:avLst/>
            </a:prstGeom>
            <a:noFill/>
            <a:ln>
              <a:noFill/>
            </a:ln>
          </p:spPr>
        </p:pic>
        <p:pic>
          <p:nvPicPr>
            <p:cNvPr id="5" name="Google Shape;103;p11">
              <a:extLst>
                <a:ext uri="{FF2B5EF4-FFF2-40B4-BE49-F238E27FC236}">
                  <a16:creationId xmlns:a16="http://schemas.microsoft.com/office/drawing/2014/main" id="{8BAA1A52-A855-4D7C-946C-60229A7AAD28}"/>
                </a:ext>
              </a:extLst>
            </p:cNvPr>
            <p:cNvPicPr preferRelativeResize="0"/>
            <p:nvPr/>
          </p:nvPicPr>
          <p:blipFill>
            <a:blip r:embed="rId2">
              <a:alphaModFix/>
            </a:blip>
            <a:stretch>
              <a:fillRect/>
            </a:stretch>
          </p:blipFill>
          <p:spPr>
            <a:xfrm rot="7005392" flipH="1">
              <a:off x="2943287" y="3912661"/>
              <a:ext cx="1184751" cy="1668626"/>
            </a:xfrm>
            <a:prstGeom prst="rect">
              <a:avLst/>
            </a:prstGeom>
            <a:noFill/>
            <a:ln>
              <a:noFill/>
            </a:ln>
          </p:spPr>
        </p:pic>
        <p:pic>
          <p:nvPicPr>
            <p:cNvPr id="6" name="Google Shape;104;p11">
              <a:extLst>
                <a:ext uri="{FF2B5EF4-FFF2-40B4-BE49-F238E27FC236}">
                  <a16:creationId xmlns:a16="http://schemas.microsoft.com/office/drawing/2014/main" id="{37FD5F66-5C96-4D13-B109-EA460B7A375E}"/>
                </a:ext>
              </a:extLst>
            </p:cNvPr>
            <p:cNvPicPr preferRelativeResize="0"/>
            <p:nvPr/>
          </p:nvPicPr>
          <p:blipFill rotWithShape="1">
            <a:blip r:embed="rId3">
              <a:alphaModFix/>
            </a:blip>
            <a:srcRect/>
            <a:stretch/>
          </p:blipFill>
          <p:spPr>
            <a:xfrm rot="191162">
              <a:off x="638601" y="2012429"/>
              <a:ext cx="1167273" cy="1368419"/>
            </a:xfrm>
            <a:prstGeom prst="rect">
              <a:avLst/>
            </a:prstGeom>
            <a:noFill/>
            <a:ln>
              <a:noFill/>
            </a:ln>
          </p:spPr>
        </p:pic>
        <p:pic>
          <p:nvPicPr>
            <p:cNvPr id="7" name="Google Shape;105;p11">
              <a:extLst>
                <a:ext uri="{FF2B5EF4-FFF2-40B4-BE49-F238E27FC236}">
                  <a16:creationId xmlns:a16="http://schemas.microsoft.com/office/drawing/2014/main" id="{69EFF648-6491-423F-ADDB-5D64BE1DE463}"/>
                </a:ext>
              </a:extLst>
            </p:cNvPr>
            <p:cNvPicPr preferRelativeResize="0"/>
            <p:nvPr/>
          </p:nvPicPr>
          <p:blipFill>
            <a:blip r:embed="rId4">
              <a:alphaModFix/>
            </a:blip>
            <a:stretch>
              <a:fillRect/>
            </a:stretch>
          </p:blipFill>
          <p:spPr>
            <a:xfrm rot="-5400000">
              <a:off x="-1186074" y="2587944"/>
              <a:ext cx="3641590" cy="3060143"/>
            </a:xfrm>
            <a:prstGeom prst="rect">
              <a:avLst/>
            </a:prstGeom>
            <a:noFill/>
            <a:ln>
              <a:noFill/>
            </a:ln>
          </p:spPr>
        </p:pic>
        <p:pic>
          <p:nvPicPr>
            <p:cNvPr id="8" name="Google Shape;106;p11">
              <a:extLst>
                <a:ext uri="{FF2B5EF4-FFF2-40B4-BE49-F238E27FC236}">
                  <a16:creationId xmlns:a16="http://schemas.microsoft.com/office/drawing/2014/main" id="{7E47CEC1-02DB-4C58-B856-E4DAA0D576A6}"/>
                </a:ext>
              </a:extLst>
            </p:cNvPr>
            <p:cNvPicPr preferRelativeResize="0"/>
            <p:nvPr/>
          </p:nvPicPr>
          <p:blipFill>
            <a:blip r:embed="rId5">
              <a:alphaModFix/>
            </a:blip>
            <a:stretch>
              <a:fillRect/>
            </a:stretch>
          </p:blipFill>
          <p:spPr>
            <a:xfrm rot="-4007652">
              <a:off x="1013177" y="3227521"/>
              <a:ext cx="2726349" cy="2421263"/>
            </a:xfrm>
            <a:prstGeom prst="rect">
              <a:avLst/>
            </a:prstGeom>
            <a:noFill/>
            <a:ln>
              <a:noFill/>
            </a:ln>
          </p:spPr>
        </p:pic>
      </p:grpSp>
      <p:grpSp>
        <p:nvGrpSpPr>
          <p:cNvPr id="9" name="Google Shape;109;p11">
            <a:extLst>
              <a:ext uri="{FF2B5EF4-FFF2-40B4-BE49-F238E27FC236}">
                <a16:creationId xmlns:a16="http://schemas.microsoft.com/office/drawing/2014/main" id="{7FE4814B-505D-4CCF-9332-29669C6D72B2}"/>
              </a:ext>
            </a:extLst>
          </p:cNvPr>
          <p:cNvGrpSpPr/>
          <p:nvPr/>
        </p:nvGrpSpPr>
        <p:grpSpPr>
          <a:xfrm rot="10800000">
            <a:off x="7522797" y="-1202173"/>
            <a:ext cx="5442681" cy="4376020"/>
            <a:chOff x="-895350" y="1792053"/>
            <a:chExt cx="5442681" cy="4376020"/>
          </a:xfrm>
        </p:grpSpPr>
        <p:pic>
          <p:nvPicPr>
            <p:cNvPr id="10" name="Google Shape;110;p11">
              <a:extLst>
                <a:ext uri="{FF2B5EF4-FFF2-40B4-BE49-F238E27FC236}">
                  <a16:creationId xmlns:a16="http://schemas.microsoft.com/office/drawing/2014/main" id="{E85999EF-5B55-4210-A94E-DBAF1BFECAB2}"/>
                </a:ext>
              </a:extLst>
            </p:cNvPr>
            <p:cNvPicPr preferRelativeResize="0"/>
            <p:nvPr/>
          </p:nvPicPr>
          <p:blipFill>
            <a:blip r:embed="rId2">
              <a:alphaModFix/>
            </a:blip>
            <a:stretch>
              <a:fillRect/>
            </a:stretch>
          </p:blipFill>
          <p:spPr>
            <a:xfrm rot="-1883189">
              <a:off x="-476188" y="1978486"/>
              <a:ext cx="1184750" cy="1668626"/>
            </a:xfrm>
            <a:prstGeom prst="rect">
              <a:avLst/>
            </a:prstGeom>
            <a:noFill/>
            <a:ln>
              <a:noFill/>
            </a:ln>
          </p:spPr>
        </p:pic>
        <p:pic>
          <p:nvPicPr>
            <p:cNvPr id="11" name="Google Shape;111;p11">
              <a:extLst>
                <a:ext uri="{FF2B5EF4-FFF2-40B4-BE49-F238E27FC236}">
                  <a16:creationId xmlns:a16="http://schemas.microsoft.com/office/drawing/2014/main" id="{9100BA12-9CD4-40C1-BFF8-1AE09BB867A9}"/>
                </a:ext>
              </a:extLst>
            </p:cNvPr>
            <p:cNvPicPr preferRelativeResize="0"/>
            <p:nvPr/>
          </p:nvPicPr>
          <p:blipFill>
            <a:blip r:embed="rId2">
              <a:alphaModFix/>
            </a:blip>
            <a:stretch>
              <a:fillRect/>
            </a:stretch>
          </p:blipFill>
          <p:spPr>
            <a:xfrm rot="7005392" flipH="1">
              <a:off x="2943287" y="3912661"/>
              <a:ext cx="1184751" cy="1668626"/>
            </a:xfrm>
            <a:prstGeom prst="rect">
              <a:avLst/>
            </a:prstGeom>
            <a:noFill/>
            <a:ln>
              <a:noFill/>
            </a:ln>
          </p:spPr>
        </p:pic>
        <p:pic>
          <p:nvPicPr>
            <p:cNvPr id="12" name="Google Shape;112;p11">
              <a:extLst>
                <a:ext uri="{FF2B5EF4-FFF2-40B4-BE49-F238E27FC236}">
                  <a16:creationId xmlns:a16="http://schemas.microsoft.com/office/drawing/2014/main" id="{E4F7F791-9F71-4BE9-906B-A57DBF2ECCCC}"/>
                </a:ext>
              </a:extLst>
            </p:cNvPr>
            <p:cNvPicPr preferRelativeResize="0"/>
            <p:nvPr/>
          </p:nvPicPr>
          <p:blipFill rotWithShape="1">
            <a:blip r:embed="rId3">
              <a:alphaModFix/>
            </a:blip>
            <a:srcRect/>
            <a:stretch/>
          </p:blipFill>
          <p:spPr>
            <a:xfrm rot="191162">
              <a:off x="638601" y="2012429"/>
              <a:ext cx="1167273" cy="1368419"/>
            </a:xfrm>
            <a:prstGeom prst="rect">
              <a:avLst/>
            </a:prstGeom>
            <a:noFill/>
            <a:ln>
              <a:noFill/>
            </a:ln>
          </p:spPr>
        </p:pic>
        <p:pic>
          <p:nvPicPr>
            <p:cNvPr id="13" name="Google Shape;113;p11">
              <a:extLst>
                <a:ext uri="{FF2B5EF4-FFF2-40B4-BE49-F238E27FC236}">
                  <a16:creationId xmlns:a16="http://schemas.microsoft.com/office/drawing/2014/main" id="{9CD6CFDB-A786-4C40-9E14-EF7A401EF800}"/>
                </a:ext>
              </a:extLst>
            </p:cNvPr>
            <p:cNvPicPr preferRelativeResize="0"/>
            <p:nvPr/>
          </p:nvPicPr>
          <p:blipFill>
            <a:blip r:embed="rId4">
              <a:alphaModFix/>
            </a:blip>
            <a:stretch>
              <a:fillRect/>
            </a:stretch>
          </p:blipFill>
          <p:spPr>
            <a:xfrm rot="-5400000">
              <a:off x="-1186074" y="2587944"/>
              <a:ext cx="3641590" cy="3060143"/>
            </a:xfrm>
            <a:prstGeom prst="rect">
              <a:avLst/>
            </a:prstGeom>
            <a:noFill/>
            <a:ln>
              <a:noFill/>
            </a:ln>
          </p:spPr>
        </p:pic>
        <p:pic>
          <p:nvPicPr>
            <p:cNvPr id="14" name="Google Shape;114;p11">
              <a:extLst>
                <a:ext uri="{FF2B5EF4-FFF2-40B4-BE49-F238E27FC236}">
                  <a16:creationId xmlns:a16="http://schemas.microsoft.com/office/drawing/2014/main" id="{820A16CC-9521-42F0-8E58-17D1F2FD5DA7}"/>
                </a:ext>
              </a:extLst>
            </p:cNvPr>
            <p:cNvPicPr preferRelativeResize="0"/>
            <p:nvPr/>
          </p:nvPicPr>
          <p:blipFill>
            <a:blip r:embed="rId5">
              <a:alphaModFix/>
            </a:blip>
            <a:stretch>
              <a:fillRect/>
            </a:stretch>
          </p:blipFill>
          <p:spPr>
            <a:xfrm rot="-4007652">
              <a:off x="1013177" y="3227521"/>
              <a:ext cx="2726349" cy="2421263"/>
            </a:xfrm>
            <a:prstGeom prst="rect">
              <a:avLst/>
            </a:prstGeom>
            <a:noFill/>
            <a:ln>
              <a:noFill/>
            </a:ln>
          </p:spPr>
        </p:pic>
      </p:grpSp>
      <p:grpSp>
        <p:nvGrpSpPr>
          <p:cNvPr id="15" name="Group 14">
            <a:extLst>
              <a:ext uri="{FF2B5EF4-FFF2-40B4-BE49-F238E27FC236}">
                <a16:creationId xmlns:a16="http://schemas.microsoft.com/office/drawing/2014/main" id="{710847B4-94B0-41B6-AF23-3639AA723863}"/>
              </a:ext>
            </a:extLst>
          </p:cNvPr>
          <p:cNvGrpSpPr/>
          <p:nvPr/>
        </p:nvGrpSpPr>
        <p:grpSpPr>
          <a:xfrm>
            <a:off x="9756826" y="5067301"/>
            <a:ext cx="3135967" cy="2324006"/>
            <a:chOff x="7223177" y="3645695"/>
            <a:chExt cx="2586506" cy="1916811"/>
          </a:xfrm>
        </p:grpSpPr>
        <p:pic>
          <p:nvPicPr>
            <p:cNvPr id="16" name="Google Shape;254;p21">
              <a:extLst>
                <a:ext uri="{FF2B5EF4-FFF2-40B4-BE49-F238E27FC236}">
                  <a16:creationId xmlns:a16="http://schemas.microsoft.com/office/drawing/2014/main" id="{2C0A267F-CC14-4606-8410-08C45837C050}"/>
                </a:ext>
              </a:extLst>
            </p:cNvPr>
            <p:cNvPicPr preferRelativeResize="0"/>
            <p:nvPr/>
          </p:nvPicPr>
          <p:blipFill>
            <a:blip r:embed="rId6">
              <a:alphaModFix/>
            </a:blip>
            <a:stretch>
              <a:fillRect/>
            </a:stretch>
          </p:blipFill>
          <p:spPr>
            <a:xfrm rot="-4156796">
              <a:off x="7229354" y="3985787"/>
              <a:ext cx="1314196" cy="1326549"/>
            </a:xfrm>
            <a:prstGeom prst="rect">
              <a:avLst/>
            </a:prstGeom>
            <a:noFill/>
            <a:ln>
              <a:noFill/>
            </a:ln>
          </p:spPr>
        </p:pic>
        <p:grpSp>
          <p:nvGrpSpPr>
            <p:cNvPr id="17" name="Google Shape;255;p21">
              <a:extLst>
                <a:ext uri="{FF2B5EF4-FFF2-40B4-BE49-F238E27FC236}">
                  <a16:creationId xmlns:a16="http://schemas.microsoft.com/office/drawing/2014/main" id="{71B428DC-3FC4-4763-92B1-6586741EDBFA}"/>
                </a:ext>
              </a:extLst>
            </p:cNvPr>
            <p:cNvGrpSpPr/>
            <p:nvPr/>
          </p:nvGrpSpPr>
          <p:grpSpPr>
            <a:xfrm>
              <a:off x="7877043" y="3645695"/>
              <a:ext cx="1932640" cy="1916811"/>
              <a:chOff x="5325298" y="1774194"/>
              <a:chExt cx="3029216" cy="3004406"/>
            </a:xfrm>
          </p:grpSpPr>
          <p:pic>
            <p:nvPicPr>
              <p:cNvPr id="18" name="Google Shape;256;p21">
                <a:extLst>
                  <a:ext uri="{FF2B5EF4-FFF2-40B4-BE49-F238E27FC236}">
                    <a16:creationId xmlns:a16="http://schemas.microsoft.com/office/drawing/2014/main" id="{FEA895E1-5FBD-4526-8FC6-5D1EEBB58B2C}"/>
                  </a:ext>
                </a:extLst>
              </p:cNvPr>
              <p:cNvPicPr preferRelativeResize="0"/>
              <p:nvPr/>
            </p:nvPicPr>
            <p:blipFill>
              <a:blip r:embed="rId7">
                <a:alphaModFix/>
              </a:blip>
              <a:stretch>
                <a:fillRect/>
              </a:stretch>
            </p:blipFill>
            <p:spPr>
              <a:xfrm rot="-3834659">
                <a:off x="6636448" y="2167222"/>
                <a:ext cx="1097961" cy="357055"/>
              </a:xfrm>
              <a:prstGeom prst="rect">
                <a:avLst/>
              </a:prstGeom>
              <a:noFill/>
              <a:ln>
                <a:noFill/>
              </a:ln>
            </p:spPr>
          </p:pic>
          <p:pic>
            <p:nvPicPr>
              <p:cNvPr id="19" name="Google Shape;257;p21">
                <a:extLst>
                  <a:ext uri="{FF2B5EF4-FFF2-40B4-BE49-F238E27FC236}">
                    <a16:creationId xmlns:a16="http://schemas.microsoft.com/office/drawing/2014/main" id="{4ED2997C-1663-49AF-BBDD-7B0F2F4A2C47}"/>
                  </a:ext>
                </a:extLst>
              </p:cNvPr>
              <p:cNvPicPr preferRelativeResize="0"/>
              <p:nvPr/>
            </p:nvPicPr>
            <p:blipFill>
              <a:blip r:embed="rId7">
                <a:alphaModFix/>
              </a:blip>
              <a:stretch>
                <a:fillRect/>
              </a:stretch>
            </p:blipFill>
            <p:spPr>
              <a:xfrm rot="-5244271">
                <a:off x="6186098" y="2182273"/>
                <a:ext cx="1097958" cy="357056"/>
              </a:xfrm>
              <a:prstGeom prst="rect">
                <a:avLst/>
              </a:prstGeom>
              <a:noFill/>
              <a:ln>
                <a:noFill/>
              </a:ln>
            </p:spPr>
          </p:pic>
          <p:pic>
            <p:nvPicPr>
              <p:cNvPr id="20" name="Google Shape;258;p21">
                <a:extLst>
                  <a:ext uri="{FF2B5EF4-FFF2-40B4-BE49-F238E27FC236}">
                    <a16:creationId xmlns:a16="http://schemas.microsoft.com/office/drawing/2014/main" id="{E58111F5-E3A5-4813-BC48-2FB891E2ECE3}"/>
                  </a:ext>
                </a:extLst>
              </p:cNvPr>
              <p:cNvPicPr preferRelativeResize="0"/>
              <p:nvPr/>
            </p:nvPicPr>
            <p:blipFill>
              <a:blip r:embed="rId2">
                <a:alphaModFix/>
              </a:blip>
              <a:stretch>
                <a:fillRect/>
              </a:stretch>
            </p:blipFill>
            <p:spPr>
              <a:xfrm rot="5172484" flipH="1">
                <a:off x="7130170" y="2170760"/>
                <a:ext cx="990785" cy="1395436"/>
              </a:xfrm>
              <a:prstGeom prst="rect">
                <a:avLst/>
              </a:prstGeom>
              <a:noFill/>
              <a:ln>
                <a:noFill/>
              </a:ln>
            </p:spPr>
          </p:pic>
          <p:pic>
            <p:nvPicPr>
              <p:cNvPr id="21" name="Google Shape;259;p21">
                <a:extLst>
                  <a:ext uri="{FF2B5EF4-FFF2-40B4-BE49-F238E27FC236}">
                    <a16:creationId xmlns:a16="http://schemas.microsoft.com/office/drawing/2014/main" id="{4F0FD475-A628-46A1-931D-3B009AF8DEA6}"/>
                  </a:ext>
                </a:extLst>
              </p:cNvPr>
              <p:cNvPicPr preferRelativeResize="0"/>
              <p:nvPr/>
            </p:nvPicPr>
            <p:blipFill>
              <a:blip r:embed="rId4">
                <a:alphaModFix/>
              </a:blip>
              <a:stretch>
                <a:fillRect/>
              </a:stretch>
            </p:blipFill>
            <p:spPr>
              <a:xfrm>
                <a:off x="5325298" y="2329184"/>
                <a:ext cx="2914801" cy="2449415"/>
              </a:xfrm>
              <a:prstGeom prst="rect">
                <a:avLst/>
              </a:prstGeom>
              <a:noFill/>
              <a:ln>
                <a:noFill/>
              </a:ln>
            </p:spPr>
          </p:pic>
        </p:grpSp>
      </p:grpSp>
      <p:grpSp>
        <p:nvGrpSpPr>
          <p:cNvPr id="22" name="Group 21">
            <a:extLst>
              <a:ext uri="{FF2B5EF4-FFF2-40B4-BE49-F238E27FC236}">
                <a16:creationId xmlns:a16="http://schemas.microsoft.com/office/drawing/2014/main" id="{8A3925F7-94CA-45D1-BA02-77BD2AE81463}"/>
              </a:ext>
            </a:extLst>
          </p:cNvPr>
          <p:cNvGrpSpPr/>
          <p:nvPr/>
        </p:nvGrpSpPr>
        <p:grpSpPr>
          <a:xfrm flipH="1">
            <a:off x="-702155" y="5067301"/>
            <a:ext cx="3135967" cy="2324006"/>
            <a:chOff x="7223177" y="3645695"/>
            <a:chExt cx="2586506" cy="1916811"/>
          </a:xfrm>
        </p:grpSpPr>
        <p:pic>
          <p:nvPicPr>
            <p:cNvPr id="23" name="Google Shape;254;p21">
              <a:extLst>
                <a:ext uri="{FF2B5EF4-FFF2-40B4-BE49-F238E27FC236}">
                  <a16:creationId xmlns:a16="http://schemas.microsoft.com/office/drawing/2014/main" id="{D473BA51-F78A-436C-9DD1-1149155FA540}"/>
                </a:ext>
              </a:extLst>
            </p:cNvPr>
            <p:cNvPicPr preferRelativeResize="0"/>
            <p:nvPr/>
          </p:nvPicPr>
          <p:blipFill>
            <a:blip r:embed="rId6">
              <a:alphaModFix/>
            </a:blip>
            <a:stretch>
              <a:fillRect/>
            </a:stretch>
          </p:blipFill>
          <p:spPr>
            <a:xfrm rot="-4156796">
              <a:off x="7229354" y="3985787"/>
              <a:ext cx="1314196" cy="1326549"/>
            </a:xfrm>
            <a:prstGeom prst="rect">
              <a:avLst/>
            </a:prstGeom>
            <a:noFill/>
            <a:ln>
              <a:noFill/>
            </a:ln>
          </p:spPr>
        </p:pic>
        <p:grpSp>
          <p:nvGrpSpPr>
            <p:cNvPr id="24" name="Google Shape;255;p21">
              <a:extLst>
                <a:ext uri="{FF2B5EF4-FFF2-40B4-BE49-F238E27FC236}">
                  <a16:creationId xmlns:a16="http://schemas.microsoft.com/office/drawing/2014/main" id="{22183F7B-3FDB-4D87-B082-E743A2E04010}"/>
                </a:ext>
              </a:extLst>
            </p:cNvPr>
            <p:cNvGrpSpPr/>
            <p:nvPr/>
          </p:nvGrpSpPr>
          <p:grpSpPr>
            <a:xfrm>
              <a:off x="7877043" y="3645695"/>
              <a:ext cx="1932640" cy="1916811"/>
              <a:chOff x="5325298" y="1774194"/>
              <a:chExt cx="3029216" cy="3004406"/>
            </a:xfrm>
          </p:grpSpPr>
          <p:pic>
            <p:nvPicPr>
              <p:cNvPr id="25" name="Google Shape;256;p21">
                <a:extLst>
                  <a:ext uri="{FF2B5EF4-FFF2-40B4-BE49-F238E27FC236}">
                    <a16:creationId xmlns:a16="http://schemas.microsoft.com/office/drawing/2014/main" id="{B4818634-E3B8-4943-BAB9-B4A6EE62B5A6}"/>
                  </a:ext>
                </a:extLst>
              </p:cNvPr>
              <p:cNvPicPr preferRelativeResize="0"/>
              <p:nvPr/>
            </p:nvPicPr>
            <p:blipFill>
              <a:blip r:embed="rId7">
                <a:alphaModFix/>
              </a:blip>
              <a:stretch>
                <a:fillRect/>
              </a:stretch>
            </p:blipFill>
            <p:spPr>
              <a:xfrm rot="-3834659">
                <a:off x="6636448" y="2167222"/>
                <a:ext cx="1097961" cy="357055"/>
              </a:xfrm>
              <a:prstGeom prst="rect">
                <a:avLst/>
              </a:prstGeom>
              <a:noFill/>
              <a:ln>
                <a:noFill/>
              </a:ln>
            </p:spPr>
          </p:pic>
          <p:pic>
            <p:nvPicPr>
              <p:cNvPr id="26" name="Google Shape;257;p21">
                <a:extLst>
                  <a:ext uri="{FF2B5EF4-FFF2-40B4-BE49-F238E27FC236}">
                    <a16:creationId xmlns:a16="http://schemas.microsoft.com/office/drawing/2014/main" id="{2905BE2F-23BC-46CB-8ADF-0F538B03D09B}"/>
                  </a:ext>
                </a:extLst>
              </p:cNvPr>
              <p:cNvPicPr preferRelativeResize="0"/>
              <p:nvPr/>
            </p:nvPicPr>
            <p:blipFill>
              <a:blip r:embed="rId7">
                <a:alphaModFix/>
              </a:blip>
              <a:stretch>
                <a:fillRect/>
              </a:stretch>
            </p:blipFill>
            <p:spPr>
              <a:xfrm rot="-5244271">
                <a:off x="6186098" y="2182273"/>
                <a:ext cx="1097958" cy="357056"/>
              </a:xfrm>
              <a:prstGeom prst="rect">
                <a:avLst/>
              </a:prstGeom>
              <a:noFill/>
              <a:ln>
                <a:noFill/>
              </a:ln>
            </p:spPr>
          </p:pic>
          <p:pic>
            <p:nvPicPr>
              <p:cNvPr id="27" name="Google Shape;258;p21">
                <a:extLst>
                  <a:ext uri="{FF2B5EF4-FFF2-40B4-BE49-F238E27FC236}">
                    <a16:creationId xmlns:a16="http://schemas.microsoft.com/office/drawing/2014/main" id="{9F844428-98B9-41AA-BE0E-7FDD2C4C5E7F}"/>
                  </a:ext>
                </a:extLst>
              </p:cNvPr>
              <p:cNvPicPr preferRelativeResize="0"/>
              <p:nvPr/>
            </p:nvPicPr>
            <p:blipFill>
              <a:blip r:embed="rId2">
                <a:alphaModFix/>
              </a:blip>
              <a:stretch>
                <a:fillRect/>
              </a:stretch>
            </p:blipFill>
            <p:spPr>
              <a:xfrm rot="5172484" flipH="1">
                <a:off x="7130170" y="2170760"/>
                <a:ext cx="990785" cy="1395436"/>
              </a:xfrm>
              <a:prstGeom prst="rect">
                <a:avLst/>
              </a:prstGeom>
              <a:noFill/>
              <a:ln>
                <a:noFill/>
              </a:ln>
            </p:spPr>
          </p:pic>
          <p:pic>
            <p:nvPicPr>
              <p:cNvPr id="28" name="Google Shape;259;p21">
                <a:extLst>
                  <a:ext uri="{FF2B5EF4-FFF2-40B4-BE49-F238E27FC236}">
                    <a16:creationId xmlns:a16="http://schemas.microsoft.com/office/drawing/2014/main" id="{BC1C3809-0AE4-4945-95FB-68BC02CD709A}"/>
                  </a:ext>
                </a:extLst>
              </p:cNvPr>
              <p:cNvPicPr preferRelativeResize="0"/>
              <p:nvPr/>
            </p:nvPicPr>
            <p:blipFill>
              <a:blip r:embed="rId4">
                <a:alphaModFix/>
              </a:blip>
              <a:stretch>
                <a:fillRect/>
              </a:stretch>
            </p:blipFill>
            <p:spPr>
              <a:xfrm>
                <a:off x="5325298" y="2329184"/>
                <a:ext cx="2914801" cy="2449415"/>
              </a:xfrm>
              <a:prstGeom prst="rect">
                <a:avLst/>
              </a:prstGeom>
              <a:noFill/>
              <a:ln>
                <a:noFill/>
              </a:ln>
            </p:spPr>
          </p:pic>
        </p:grpSp>
      </p:grpSp>
      <p:sp>
        <p:nvSpPr>
          <p:cNvPr id="31" name="TextBox 30">
            <a:extLst>
              <a:ext uri="{FF2B5EF4-FFF2-40B4-BE49-F238E27FC236}">
                <a16:creationId xmlns:a16="http://schemas.microsoft.com/office/drawing/2014/main" id="{A55F728E-4391-4105-93E5-469F05B85A7F}"/>
              </a:ext>
            </a:extLst>
          </p:cNvPr>
          <p:cNvSpPr txBox="1"/>
          <p:nvPr/>
        </p:nvSpPr>
        <p:spPr>
          <a:xfrm>
            <a:off x="1589866" y="2701739"/>
            <a:ext cx="9012275" cy="3160802"/>
          </a:xfrm>
          <a:prstGeom prst="rect">
            <a:avLst/>
          </a:prstGeom>
          <a:noFill/>
        </p:spPr>
        <p:txBody>
          <a:bodyPr wrap="none" rtlCol="0">
            <a:spAutoFit/>
          </a:bodyPr>
          <a:lstStyle/>
          <a:p>
            <a:pPr algn="ctr"/>
            <a:r>
              <a:rPr lang="vi-VN" sz="5400" b="1" dirty="0">
                <a:solidFill>
                  <a:schemeClr val="accent6">
                    <a:lumMod val="50000"/>
                  </a:schemeClr>
                </a:solidFill>
              </a:rPr>
              <a:t>CHỦ ĐỀ 8:</a:t>
            </a:r>
          </a:p>
          <a:p>
            <a:pPr algn="ctr"/>
            <a:endParaRPr lang="vi-VN" sz="1000" b="1" dirty="0">
              <a:solidFill>
                <a:schemeClr val="accent6">
                  <a:lumMod val="50000"/>
                </a:schemeClr>
              </a:solidFill>
            </a:endParaRPr>
          </a:p>
          <a:p>
            <a:pPr algn="ctr">
              <a:lnSpc>
                <a:spcPct val="105000"/>
              </a:lnSpc>
            </a:pPr>
            <a:r>
              <a:rPr lang="vi-VN" sz="4400" b="1" dirty="0">
                <a:solidFill>
                  <a:schemeClr val="tx2">
                    <a:lumMod val="50000"/>
                  </a:schemeClr>
                </a:solidFill>
              </a:rPr>
              <a:t>TRAO ĐỔI CHẤT</a:t>
            </a:r>
          </a:p>
          <a:p>
            <a:pPr algn="ctr">
              <a:lnSpc>
                <a:spcPct val="105000"/>
              </a:lnSpc>
            </a:pPr>
            <a:r>
              <a:rPr lang="vi-VN" sz="4400" b="1" dirty="0">
                <a:solidFill>
                  <a:schemeClr val="tx2">
                    <a:lumMod val="50000"/>
                  </a:schemeClr>
                </a:solidFill>
              </a:rPr>
              <a:t>VÀ CHUYỂN HÓA NĂNG LƯỢNG</a:t>
            </a:r>
          </a:p>
          <a:p>
            <a:pPr algn="ctr">
              <a:lnSpc>
                <a:spcPct val="105000"/>
              </a:lnSpc>
            </a:pPr>
            <a:r>
              <a:rPr lang="vi-VN" sz="4400" b="1" dirty="0">
                <a:solidFill>
                  <a:schemeClr val="tx2">
                    <a:lumMod val="50000"/>
                  </a:schemeClr>
                </a:solidFill>
              </a:rPr>
              <a:t>Ở SINH VẬT</a:t>
            </a:r>
          </a:p>
        </p:txBody>
      </p:sp>
      <p:pic>
        <p:nvPicPr>
          <p:cNvPr id="33" name="Picture 2" descr="1 Bộ Sách Giáo Khoa Cánh Diều - Chương trình GDPT mới 2018">
            <a:extLst>
              <a:ext uri="{FF2B5EF4-FFF2-40B4-BE49-F238E27FC236}">
                <a16:creationId xmlns:a16="http://schemas.microsoft.com/office/drawing/2014/main" id="{5735697A-933C-45DC-8298-3B5C739DAF35}"/>
              </a:ext>
            </a:extLst>
          </p:cNvPr>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6684" b="75535" l="7888" r="89840">
                        <a14:foregroundMark x1="8155" y1="61898" x2="8155" y2="61898"/>
                        <a14:foregroundMark x1="65909" y1="70053" x2="65909" y2="70053"/>
                        <a14:foregroundMark x1="68316" y1="70321" x2="68316" y2="70321"/>
                        <a14:foregroundMark x1="41845" y1="75668" x2="41845" y2="75668"/>
                        <a14:foregroundMark x1="44251" y1="69385" x2="44251" y2="69385"/>
                        <a14:foregroundMark x1="58289" y1="6684" x2="58289" y2="6684"/>
                        <a14:backgroundMark x1="11497" y1="42380" x2="11497" y2="42380"/>
                        <a14:backgroundMark x1="17781" y1="70588" x2="17781" y2="70588"/>
                        <a14:backgroundMark x1="16176" y1="67513" x2="15241" y2="63904"/>
                        <a14:backgroundMark x1="10829" y1="52273" x2="10695" y2="46925"/>
                        <a14:backgroundMark x1="12166" y1="40909" x2="14840" y2="33824"/>
                        <a14:backgroundMark x1="16979" y1="25401" x2="17647" y2="25267"/>
                        <a14:backgroundMark x1="18182" y1="26738" x2="16043" y2="29545"/>
                        <a14:backgroundMark x1="18449" y1="25668" x2="22059" y2="21925"/>
                        <a14:backgroundMark x1="23529" y1="20321" x2="29813" y2="15508"/>
                        <a14:backgroundMark x1="30481" y1="15241" x2="42513" y2="12166"/>
                        <a14:backgroundMark x1="65241" y1="13102" x2="67914" y2="15107"/>
                      </a14:backgroundRemoval>
                    </a14:imgEffect>
                  </a14:imgLayer>
                </a14:imgProps>
              </a:ext>
              <a:ext uri="{28A0092B-C50C-407E-A947-70E740481C1C}">
                <a14:useLocalDpi xmlns:a14="http://schemas.microsoft.com/office/drawing/2010/main" val="0"/>
              </a:ext>
            </a:extLst>
          </a:blip>
          <a:srcRect b="21653"/>
          <a:stretch/>
        </p:blipFill>
        <p:spPr bwMode="auto">
          <a:xfrm>
            <a:off x="4932247" y="694812"/>
            <a:ext cx="2327506" cy="18235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217612"/>
      </p:ext>
    </p:extLst>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Google Shape;9;p2">
            <a:extLst>
              <a:ext uri="{FF2B5EF4-FFF2-40B4-BE49-F238E27FC236}">
                <a16:creationId xmlns:a16="http://schemas.microsoft.com/office/drawing/2014/main" id="{ACEB95DC-F7B4-448F-AFF0-B4CC858DE530}"/>
              </a:ext>
            </a:extLst>
          </p:cNvPr>
          <p:cNvSpPr/>
          <p:nvPr/>
        </p:nvSpPr>
        <p:spPr>
          <a:xfrm>
            <a:off x="50" y="6294374"/>
            <a:ext cx="12191950" cy="563626"/>
          </a:xfrm>
          <a:custGeom>
            <a:avLst/>
            <a:gdLst/>
            <a:ahLst/>
            <a:cxnLst/>
            <a:rect l="l" t="t" r="r" b="b"/>
            <a:pathLst>
              <a:path w="131613" h="21272" extrusionOk="0">
                <a:moveTo>
                  <a:pt x="37604" y="1"/>
                </a:moveTo>
                <a:cubicBezTo>
                  <a:pt x="25066" y="1"/>
                  <a:pt x="12521" y="624"/>
                  <a:pt x="0" y="1543"/>
                </a:cubicBezTo>
                <a:lnTo>
                  <a:pt x="0" y="21272"/>
                </a:lnTo>
                <a:lnTo>
                  <a:pt x="131612" y="21272"/>
                </a:lnTo>
                <a:lnTo>
                  <a:pt x="131612" y="6770"/>
                </a:lnTo>
                <a:cubicBezTo>
                  <a:pt x="131189" y="6773"/>
                  <a:pt x="130767" y="6774"/>
                  <a:pt x="130344" y="6774"/>
                </a:cubicBezTo>
                <a:cubicBezTo>
                  <a:pt x="106838" y="6774"/>
                  <a:pt x="83074" y="2288"/>
                  <a:pt x="59460" y="698"/>
                </a:cubicBezTo>
                <a:cubicBezTo>
                  <a:pt x="52181" y="212"/>
                  <a:pt x="44894" y="1"/>
                  <a:pt x="37604" y="1"/>
                </a:cubicBezTo>
                <a:close/>
              </a:path>
            </a:pathLst>
          </a:custGeom>
          <a:solidFill>
            <a:srgbClr val="D1F7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vi-VN" dirty="0"/>
          </a:p>
        </p:txBody>
      </p:sp>
      <p:grpSp>
        <p:nvGrpSpPr>
          <p:cNvPr id="13" name="Group 12">
            <a:extLst>
              <a:ext uri="{FF2B5EF4-FFF2-40B4-BE49-F238E27FC236}">
                <a16:creationId xmlns:a16="http://schemas.microsoft.com/office/drawing/2014/main" id="{10773F24-4369-4769-ABA9-88E951C9172B}"/>
              </a:ext>
            </a:extLst>
          </p:cNvPr>
          <p:cNvGrpSpPr/>
          <p:nvPr/>
        </p:nvGrpSpPr>
        <p:grpSpPr>
          <a:xfrm>
            <a:off x="-1268736" y="3858985"/>
            <a:ext cx="3447810" cy="4330671"/>
            <a:chOff x="-830586" y="3001735"/>
            <a:chExt cx="2114725" cy="2656231"/>
          </a:xfrm>
        </p:grpSpPr>
        <p:pic>
          <p:nvPicPr>
            <p:cNvPr id="3" name="Google Shape;35;p5">
              <a:extLst>
                <a:ext uri="{FF2B5EF4-FFF2-40B4-BE49-F238E27FC236}">
                  <a16:creationId xmlns:a16="http://schemas.microsoft.com/office/drawing/2014/main" id="{45D69026-486E-4624-895A-23F4057EE814}"/>
                </a:ext>
              </a:extLst>
            </p:cNvPr>
            <p:cNvPicPr preferRelativeResize="0"/>
            <p:nvPr/>
          </p:nvPicPr>
          <p:blipFill>
            <a:blip r:embed="rId2">
              <a:alphaModFix/>
            </a:blip>
            <a:stretch>
              <a:fillRect/>
            </a:stretch>
          </p:blipFill>
          <p:spPr>
            <a:xfrm rot="1058409">
              <a:off x="-114981" y="3001735"/>
              <a:ext cx="681780" cy="799265"/>
            </a:xfrm>
            <a:prstGeom prst="rect">
              <a:avLst/>
            </a:prstGeom>
            <a:noFill/>
            <a:ln>
              <a:noFill/>
            </a:ln>
          </p:spPr>
        </p:pic>
        <p:pic>
          <p:nvPicPr>
            <p:cNvPr id="4" name="Google Shape;37;p5">
              <a:extLst>
                <a:ext uri="{FF2B5EF4-FFF2-40B4-BE49-F238E27FC236}">
                  <a16:creationId xmlns:a16="http://schemas.microsoft.com/office/drawing/2014/main" id="{1B278B1B-EDD9-4BD8-A7BA-EDC3FF6883E6}"/>
                </a:ext>
              </a:extLst>
            </p:cNvPr>
            <p:cNvPicPr preferRelativeResize="0"/>
            <p:nvPr/>
          </p:nvPicPr>
          <p:blipFill>
            <a:blip r:embed="rId3">
              <a:alphaModFix/>
            </a:blip>
            <a:stretch>
              <a:fillRect/>
            </a:stretch>
          </p:blipFill>
          <p:spPr>
            <a:xfrm rot="8424069" flipH="1">
              <a:off x="-830586" y="3523975"/>
              <a:ext cx="1740569" cy="1545802"/>
            </a:xfrm>
            <a:prstGeom prst="rect">
              <a:avLst/>
            </a:prstGeom>
            <a:noFill/>
            <a:ln>
              <a:noFill/>
            </a:ln>
          </p:spPr>
        </p:pic>
        <p:pic>
          <p:nvPicPr>
            <p:cNvPr id="6" name="Google Shape;39;p5">
              <a:extLst>
                <a:ext uri="{FF2B5EF4-FFF2-40B4-BE49-F238E27FC236}">
                  <a16:creationId xmlns:a16="http://schemas.microsoft.com/office/drawing/2014/main" id="{3A0272E5-B815-4B50-90B5-38BABE4FE842}"/>
                </a:ext>
              </a:extLst>
            </p:cNvPr>
            <p:cNvPicPr preferRelativeResize="0"/>
            <p:nvPr/>
          </p:nvPicPr>
          <p:blipFill>
            <a:blip r:embed="rId4">
              <a:alphaModFix/>
            </a:blip>
            <a:stretch>
              <a:fillRect/>
            </a:stretch>
          </p:blipFill>
          <p:spPr>
            <a:xfrm rot="4468951">
              <a:off x="-24600" y="4349228"/>
              <a:ext cx="1215509" cy="1401968"/>
            </a:xfrm>
            <a:prstGeom prst="rect">
              <a:avLst/>
            </a:prstGeom>
            <a:noFill/>
            <a:ln>
              <a:noFill/>
            </a:ln>
          </p:spPr>
        </p:pic>
      </p:grpSp>
      <p:pic>
        <p:nvPicPr>
          <p:cNvPr id="7" name="Google Shape;40;p5">
            <a:extLst>
              <a:ext uri="{FF2B5EF4-FFF2-40B4-BE49-F238E27FC236}">
                <a16:creationId xmlns:a16="http://schemas.microsoft.com/office/drawing/2014/main" id="{A9996158-347E-45DF-BBF3-F255775F6F58}"/>
              </a:ext>
            </a:extLst>
          </p:cNvPr>
          <p:cNvPicPr preferRelativeResize="0"/>
          <p:nvPr/>
        </p:nvPicPr>
        <p:blipFill>
          <a:blip r:embed="rId5">
            <a:alphaModFix/>
          </a:blip>
          <a:stretch>
            <a:fillRect/>
          </a:stretch>
        </p:blipFill>
        <p:spPr>
          <a:xfrm rot="2335978">
            <a:off x="14269" y="572580"/>
            <a:ext cx="996762" cy="324152"/>
          </a:xfrm>
          <a:prstGeom prst="rect">
            <a:avLst/>
          </a:prstGeom>
          <a:noFill/>
          <a:ln>
            <a:noFill/>
          </a:ln>
        </p:spPr>
      </p:pic>
      <p:grpSp>
        <p:nvGrpSpPr>
          <p:cNvPr id="16" name="Group 15">
            <a:extLst>
              <a:ext uri="{FF2B5EF4-FFF2-40B4-BE49-F238E27FC236}">
                <a16:creationId xmlns:a16="http://schemas.microsoft.com/office/drawing/2014/main" id="{41E7594D-1EAF-4FEB-B5D3-4E3A7D5F1F3C}"/>
              </a:ext>
            </a:extLst>
          </p:cNvPr>
          <p:cNvGrpSpPr/>
          <p:nvPr/>
        </p:nvGrpSpPr>
        <p:grpSpPr>
          <a:xfrm>
            <a:off x="10864892" y="5731775"/>
            <a:ext cx="1176091" cy="957480"/>
            <a:chOff x="8559842" y="4283975"/>
            <a:chExt cx="1176091" cy="957480"/>
          </a:xfrm>
        </p:grpSpPr>
        <p:pic>
          <p:nvPicPr>
            <p:cNvPr id="8" name="Google Shape;41;p5">
              <a:extLst>
                <a:ext uri="{FF2B5EF4-FFF2-40B4-BE49-F238E27FC236}">
                  <a16:creationId xmlns:a16="http://schemas.microsoft.com/office/drawing/2014/main" id="{614FD509-0F7A-47D3-A1F9-83EF210E041C}"/>
                </a:ext>
              </a:extLst>
            </p:cNvPr>
            <p:cNvPicPr preferRelativeResize="0"/>
            <p:nvPr/>
          </p:nvPicPr>
          <p:blipFill>
            <a:blip r:embed="rId5">
              <a:alphaModFix/>
            </a:blip>
            <a:stretch>
              <a:fillRect/>
            </a:stretch>
          </p:blipFill>
          <p:spPr>
            <a:xfrm rot="3796078">
              <a:off x="9139954" y="4536134"/>
              <a:ext cx="747372" cy="243053"/>
            </a:xfrm>
            <a:prstGeom prst="rect">
              <a:avLst/>
            </a:prstGeom>
            <a:noFill/>
            <a:ln>
              <a:noFill/>
            </a:ln>
          </p:spPr>
        </p:pic>
        <p:pic>
          <p:nvPicPr>
            <p:cNvPr id="9" name="Google Shape;42;p5">
              <a:extLst>
                <a:ext uri="{FF2B5EF4-FFF2-40B4-BE49-F238E27FC236}">
                  <a16:creationId xmlns:a16="http://schemas.microsoft.com/office/drawing/2014/main" id="{C49E7A03-DE06-4F3D-B1DD-3CDDAE7F05B7}"/>
                </a:ext>
              </a:extLst>
            </p:cNvPr>
            <p:cNvPicPr preferRelativeResize="0"/>
            <p:nvPr/>
          </p:nvPicPr>
          <p:blipFill>
            <a:blip r:embed="rId5">
              <a:alphaModFix/>
            </a:blip>
            <a:stretch>
              <a:fillRect/>
            </a:stretch>
          </p:blipFill>
          <p:spPr>
            <a:xfrm rot="1375123">
              <a:off x="8559842" y="4858981"/>
              <a:ext cx="1176091" cy="382474"/>
            </a:xfrm>
            <a:prstGeom prst="rect">
              <a:avLst/>
            </a:prstGeom>
            <a:noFill/>
            <a:ln>
              <a:noFill/>
            </a:ln>
          </p:spPr>
        </p:pic>
      </p:grpSp>
      <p:pic>
        <p:nvPicPr>
          <p:cNvPr id="10" name="Google Shape;43;p5">
            <a:extLst>
              <a:ext uri="{FF2B5EF4-FFF2-40B4-BE49-F238E27FC236}">
                <a16:creationId xmlns:a16="http://schemas.microsoft.com/office/drawing/2014/main" id="{FA2797B8-78B6-4ACA-84E3-77BEFC2EB1BF}"/>
              </a:ext>
            </a:extLst>
          </p:cNvPr>
          <p:cNvPicPr preferRelativeResize="0"/>
          <p:nvPr/>
        </p:nvPicPr>
        <p:blipFill>
          <a:blip r:embed="rId5">
            <a:alphaModFix/>
          </a:blip>
          <a:stretch>
            <a:fillRect/>
          </a:stretch>
        </p:blipFill>
        <p:spPr>
          <a:xfrm rot="-949908">
            <a:off x="305704" y="112284"/>
            <a:ext cx="747372" cy="243053"/>
          </a:xfrm>
          <a:prstGeom prst="rect">
            <a:avLst/>
          </a:prstGeom>
          <a:noFill/>
          <a:ln>
            <a:noFill/>
          </a:ln>
        </p:spPr>
      </p:pic>
      <p:grpSp>
        <p:nvGrpSpPr>
          <p:cNvPr id="15" name="Group 14">
            <a:extLst>
              <a:ext uri="{FF2B5EF4-FFF2-40B4-BE49-F238E27FC236}">
                <a16:creationId xmlns:a16="http://schemas.microsoft.com/office/drawing/2014/main" id="{059C0CF5-EF03-4751-8EAE-80DCCD766BC3}"/>
              </a:ext>
            </a:extLst>
          </p:cNvPr>
          <p:cNvGrpSpPr/>
          <p:nvPr/>
        </p:nvGrpSpPr>
        <p:grpSpPr>
          <a:xfrm>
            <a:off x="10730222" y="-1063307"/>
            <a:ext cx="2920464" cy="3223913"/>
            <a:chOff x="7766586" y="-606107"/>
            <a:chExt cx="2374346" cy="2621051"/>
          </a:xfrm>
        </p:grpSpPr>
        <p:pic>
          <p:nvPicPr>
            <p:cNvPr id="5" name="Google Shape;38;p5">
              <a:extLst>
                <a:ext uri="{FF2B5EF4-FFF2-40B4-BE49-F238E27FC236}">
                  <a16:creationId xmlns:a16="http://schemas.microsoft.com/office/drawing/2014/main" id="{B30E259E-4DDC-46AA-985B-3D1C532CF859}"/>
                </a:ext>
              </a:extLst>
            </p:cNvPr>
            <p:cNvPicPr preferRelativeResize="0"/>
            <p:nvPr/>
          </p:nvPicPr>
          <p:blipFill>
            <a:blip r:embed="rId3">
              <a:alphaModFix/>
            </a:blip>
            <a:stretch>
              <a:fillRect/>
            </a:stretch>
          </p:blipFill>
          <p:spPr>
            <a:xfrm rot="9407651" flipH="1">
              <a:off x="8154842" y="251104"/>
              <a:ext cx="1986090" cy="1763840"/>
            </a:xfrm>
            <a:prstGeom prst="rect">
              <a:avLst/>
            </a:prstGeom>
            <a:noFill/>
            <a:ln>
              <a:noFill/>
            </a:ln>
          </p:spPr>
        </p:pic>
        <p:pic>
          <p:nvPicPr>
            <p:cNvPr id="11" name="Google Shape;44;p5">
              <a:extLst>
                <a:ext uri="{FF2B5EF4-FFF2-40B4-BE49-F238E27FC236}">
                  <a16:creationId xmlns:a16="http://schemas.microsoft.com/office/drawing/2014/main" id="{EC9F07BB-2396-440B-988A-B191FFEB8311}"/>
                </a:ext>
              </a:extLst>
            </p:cNvPr>
            <p:cNvPicPr preferRelativeResize="0"/>
            <p:nvPr/>
          </p:nvPicPr>
          <p:blipFill>
            <a:blip r:embed="rId4">
              <a:alphaModFix/>
            </a:blip>
            <a:stretch>
              <a:fillRect/>
            </a:stretch>
          </p:blipFill>
          <p:spPr>
            <a:xfrm rot="-7650997">
              <a:off x="7872970" y="-712491"/>
              <a:ext cx="1386959" cy="1599727"/>
            </a:xfrm>
            <a:prstGeom prst="rect">
              <a:avLst/>
            </a:prstGeom>
            <a:noFill/>
            <a:ln>
              <a:noFill/>
            </a:ln>
          </p:spPr>
        </p:pic>
      </p:grpSp>
      <p:grpSp>
        <p:nvGrpSpPr>
          <p:cNvPr id="17" name="Group 16">
            <a:extLst>
              <a:ext uri="{FF2B5EF4-FFF2-40B4-BE49-F238E27FC236}">
                <a16:creationId xmlns:a16="http://schemas.microsoft.com/office/drawing/2014/main" id="{83BDDB7F-CCA8-4262-BF85-EEE1FDFC3A90}"/>
              </a:ext>
            </a:extLst>
          </p:cNvPr>
          <p:cNvGrpSpPr/>
          <p:nvPr/>
        </p:nvGrpSpPr>
        <p:grpSpPr>
          <a:xfrm>
            <a:off x="1255611" y="383253"/>
            <a:ext cx="718754" cy="718754"/>
            <a:chOff x="2089917" y="729046"/>
            <a:chExt cx="846958" cy="846958"/>
          </a:xfrm>
        </p:grpSpPr>
        <p:sp>
          <p:nvSpPr>
            <p:cNvPr id="18" name="Oval 17">
              <a:extLst>
                <a:ext uri="{FF2B5EF4-FFF2-40B4-BE49-F238E27FC236}">
                  <a16:creationId xmlns:a16="http://schemas.microsoft.com/office/drawing/2014/main" id="{6CD466AE-C5EE-487B-9BA7-D7610624AA19}"/>
                </a:ext>
              </a:extLst>
            </p:cNvPr>
            <p:cNvSpPr/>
            <p:nvPr/>
          </p:nvSpPr>
          <p:spPr>
            <a:xfrm>
              <a:off x="2089917" y="729046"/>
              <a:ext cx="846958" cy="846958"/>
            </a:xfrm>
            <a:prstGeom prst="ellipse">
              <a:avLst/>
            </a:prstGeom>
            <a:solidFill>
              <a:schemeClr val="accent4">
                <a:lumMod val="20000"/>
                <a:lumOff val="80000"/>
              </a:schemeClr>
            </a:solidFill>
            <a:ln w="38100">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pic>
          <p:nvPicPr>
            <p:cNvPr id="19" name="Google Shape;103;p11">
              <a:extLst>
                <a:ext uri="{FF2B5EF4-FFF2-40B4-BE49-F238E27FC236}">
                  <a16:creationId xmlns:a16="http://schemas.microsoft.com/office/drawing/2014/main" id="{E4106CB5-12D9-41C2-A67D-2167371CDDAD}"/>
                </a:ext>
              </a:extLst>
            </p:cNvPr>
            <p:cNvPicPr preferRelativeResize="0"/>
            <p:nvPr/>
          </p:nvPicPr>
          <p:blipFill>
            <a:blip r:embed="rId6">
              <a:alphaModFix/>
            </a:blip>
            <a:stretch>
              <a:fillRect/>
            </a:stretch>
          </p:blipFill>
          <p:spPr>
            <a:xfrm rot="20700000" flipV="1">
              <a:off x="2289758" y="824362"/>
              <a:ext cx="447274" cy="629950"/>
            </a:xfrm>
            <a:prstGeom prst="rect">
              <a:avLst/>
            </a:prstGeom>
            <a:noFill/>
            <a:ln>
              <a:noFill/>
            </a:ln>
          </p:spPr>
        </p:pic>
      </p:grpSp>
      <p:sp>
        <p:nvSpPr>
          <p:cNvPr id="21" name="TextBox 20">
            <a:extLst>
              <a:ext uri="{FF2B5EF4-FFF2-40B4-BE49-F238E27FC236}">
                <a16:creationId xmlns:a16="http://schemas.microsoft.com/office/drawing/2014/main" id="{B77A3075-3FEC-4F7E-96E1-B2FA01B53D2C}"/>
              </a:ext>
            </a:extLst>
          </p:cNvPr>
          <p:cNvSpPr txBox="1"/>
          <p:nvPr/>
        </p:nvSpPr>
        <p:spPr>
          <a:xfrm>
            <a:off x="2097705" y="340244"/>
            <a:ext cx="8851333" cy="1615827"/>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r>
              <a:rPr lang="vi-VN" sz="2800" b="1" i="1" dirty="0"/>
              <a:t>Các tế bào ở lớp giữa của lá có nhiều </a:t>
            </a:r>
            <a:r>
              <a:rPr lang="vi-VN" sz="2800" b="1" i="1" dirty="0">
                <a:solidFill>
                  <a:srgbClr val="C00000"/>
                </a:solidFill>
              </a:rPr>
              <a:t>lục lạp</a:t>
            </a:r>
            <a:r>
              <a:rPr lang="vi-VN" sz="2800" b="1" i="1" dirty="0"/>
              <a:t>. </a:t>
            </a:r>
          </a:p>
          <a:p>
            <a:r>
              <a:rPr lang="vi-VN" sz="2800" b="1" i="1" dirty="0"/>
              <a:t>Lục lạp chứa </a:t>
            </a:r>
            <a:r>
              <a:rPr lang="vi-VN" sz="2800" b="1" i="1" dirty="0">
                <a:solidFill>
                  <a:srgbClr val="C00000"/>
                </a:solidFill>
              </a:rPr>
              <a:t>chất diệp lục </a:t>
            </a:r>
            <a:r>
              <a:rPr lang="vi-VN" sz="2800" b="1" i="1" dirty="0"/>
              <a:t>thu nhận ánh sáng dùng cho tổng hợp chất hữu cơ của lá cây.</a:t>
            </a:r>
          </a:p>
        </p:txBody>
      </p:sp>
      <p:pic>
        <p:nvPicPr>
          <p:cNvPr id="23" name="Picture 2" descr="Chloroplast Royalty Free Vector Image - VectorStock">
            <a:extLst>
              <a:ext uri="{FF2B5EF4-FFF2-40B4-BE49-F238E27FC236}">
                <a16:creationId xmlns:a16="http://schemas.microsoft.com/office/drawing/2014/main" id="{CDCD8491-F375-4D9A-8501-5E9D2A18CEE9}"/>
              </a:ext>
            </a:extLst>
          </p:cNvPr>
          <p:cNvPicPr>
            <a:picLocks noChangeAspect="1" noChangeArrowheads="1"/>
          </p:cNvPicPr>
          <p:nvPr/>
        </p:nvPicPr>
        <p:blipFill rotWithShape="1">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b="8417"/>
          <a:stretch/>
        </p:blipFill>
        <p:spPr bwMode="auto">
          <a:xfrm>
            <a:off x="4161958" y="2152651"/>
            <a:ext cx="4709576" cy="41360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040462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1">
                                            <p:txEl>
                                              <p:pRg st="0" end="0"/>
                                            </p:txEl>
                                          </p:spTgt>
                                        </p:tgtEl>
                                        <p:attrNameLst>
                                          <p:attrName>style.visibility</p:attrName>
                                        </p:attrNameLst>
                                      </p:cBhvr>
                                      <p:to>
                                        <p:strVal val="visible"/>
                                      </p:to>
                                    </p:set>
                                    <p:animEffect transition="in" filter="barn(inVertical)">
                                      <p:cBhvr>
                                        <p:cTn id="12" dur="500"/>
                                        <p:tgtEl>
                                          <p:spTgt spid="21">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21">
                                            <p:txEl>
                                              <p:pRg st="1" end="1"/>
                                            </p:txEl>
                                          </p:spTgt>
                                        </p:tgtEl>
                                        <p:attrNameLst>
                                          <p:attrName>style.visibility</p:attrName>
                                        </p:attrNameLst>
                                      </p:cBhvr>
                                      <p:to>
                                        <p:strVal val="visible"/>
                                      </p:to>
                                    </p:set>
                                    <p:animEffect transition="in" filter="fade">
                                      <p:cBhvr>
                                        <p:cTn id="17" dur="1000"/>
                                        <p:tgtEl>
                                          <p:spTgt spid="21">
                                            <p:txEl>
                                              <p:pRg st="1" end="1"/>
                                            </p:txEl>
                                          </p:spTgt>
                                        </p:tgtEl>
                                      </p:cBhvr>
                                    </p:animEffect>
                                    <p:anim calcmode="lin" valueType="num">
                                      <p:cBhvr>
                                        <p:cTn id="18" dur="1000" fill="hold"/>
                                        <p:tgtEl>
                                          <p:spTgt spid="21">
                                            <p:txEl>
                                              <p:pRg st="1" end="1"/>
                                            </p:txEl>
                                          </p:spTgt>
                                        </p:tgtEl>
                                        <p:attrNameLst>
                                          <p:attrName>ppt_x</p:attrName>
                                        </p:attrNameLst>
                                      </p:cBhvr>
                                      <p:tavLst>
                                        <p:tav tm="0">
                                          <p:val>
                                            <p:strVal val="#ppt_x"/>
                                          </p:val>
                                        </p:tav>
                                        <p:tav tm="100000">
                                          <p:val>
                                            <p:strVal val="#ppt_x"/>
                                          </p:val>
                                        </p:tav>
                                      </p:tavLst>
                                    </p:anim>
                                    <p:anim calcmode="lin" valueType="num">
                                      <p:cBhvr>
                                        <p:cTn id="19" dur="1000" fill="hold"/>
                                        <p:tgtEl>
                                          <p:spTgt spid="21">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059C0CF5-EF03-4751-8EAE-80DCCD766BC3}"/>
              </a:ext>
            </a:extLst>
          </p:cNvPr>
          <p:cNvGrpSpPr/>
          <p:nvPr/>
        </p:nvGrpSpPr>
        <p:grpSpPr>
          <a:xfrm>
            <a:off x="10338336" y="-1063307"/>
            <a:ext cx="2920464" cy="3223913"/>
            <a:chOff x="7766586" y="-606107"/>
            <a:chExt cx="2374346" cy="2621051"/>
          </a:xfrm>
        </p:grpSpPr>
        <p:pic>
          <p:nvPicPr>
            <p:cNvPr id="5" name="Google Shape;38;p5">
              <a:extLst>
                <a:ext uri="{FF2B5EF4-FFF2-40B4-BE49-F238E27FC236}">
                  <a16:creationId xmlns:a16="http://schemas.microsoft.com/office/drawing/2014/main" id="{B30E259E-4DDC-46AA-985B-3D1C532CF859}"/>
                </a:ext>
              </a:extLst>
            </p:cNvPr>
            <p:cNvPicPr preferRelativeResize="0"/>
            <p:nvPr/>
          </p:nvPicPr>
          <p:blipFill>
            <a:blip r:embed="rId14">
              <a:alphaModFix/>
            </a:blip>
            <a:stretch>
              <a:fillRect/>
            </a:stretch>
          </p:blipFill>
          <p:spPr>
            <a:xfrm rot="9407651" flipH="1">
              <a:off x="8154842" y="251104"/>
              <a:ext cx="1986090" cy="1763840"/>
            </a:xfrm>
            <a:prstGeom prst="rect">
              <a:avLst/>
            </a:prstGeom>
            <a:noFill/>
            <a:ln>
              <a:noFill/>
            </a:ln>
          </p:spPr>
        </p:pic>
        <p:pic>
          <p:nvPicPr>
            <p:cNvPr id="11" name="Google Shape;44;p5">
              <a:extLst>
                <a:ext uri="{FF2B5EF4-FFF2-40B4-BE49-F238E27FC236}">
                  <a16:creationId xmlns:a16="http://schemas.microsoft.com/office/drawing/2014/main" id="{EC9F07BB-2396-440B-988A-B191FFEB8311}"/>
                </a:ext>
              </a:extLst>
            </p:cNvPr>
            <p:cNvPicPr preferRelativeResize="0"/>
            <p:nvPr/>
          </p:nvPicPr>
          <p:blipFill>
            <a:blip r:embed="rId15">
              <a:alphaModFix/>
            </a:blip>
            <a:stretch>
              <a:fillRect/>
            </a:stretch>
          </p:blipFill>
          <p:spPr>
            <a:xfrm rot="-7650997">
              <a:off x="7872970" y="-712491"/>
              <a:ext cx="1386959" cy="1599727"/>
            </a:xfrm>
            <a:prstGeom prst="rect">
              <a:avLst/>
            </a:prstGeom>
            <a:noFill/>
            <a:ln>
              <a:noFill/>
            </a:ln>
          </p:spPr>
        </p:pic>
      </p:grpSp>
      <p:sp>
        <p:nvSpPr>
          <p:cNvPr id="14" name="Google Shape;9;p2">
            <a:extLst>
              <a:ext uri="{FF2B5EF4-FFF2-40B4-BE49-F238E27FC236}">
                <a16:creationId xmlns:a16="http://schemas.microsoft.com/office/drawing/2014/main" id="{ACEB95DC-F7B4-448F-AFF0-B4CC858DE530}"/>
              </a:ext>
            </a:extLst>
          </p:cNvPr>
          <p:cNvSpPr/>
          <p:nvPr/>
        </p:nvSpPr>
        <p:spPr>
          <a:xfrm>
            <a:off x="50" y="6294374"/>
            <a:ext cx="12191950" cy="563626"/>
          </a:xfrm>
          <a:custGeom>
            <a:avLst/>
            <a:gdLst/>
            <a:ahLst/>
            <a:cxnLst/>
            <a:rect l="l" t="t" r="r" b="b"/>
            <a:pathLst>
              <a:path w="131613" h="21272" extrusionOk="0">
                <a:moveTo>
                  <a:pt x="37604" y="1"/>
                </a:moveTo>
                <a:cubicBezTo>
                  <a:pt x="25066" y="1"/>
                  <a:pt x="12521" y="624"/>
                  <a:pt x="0" y="1543"/>
                </a:cubicBezTo>
                <a:lnTo>
                  <a:pt x="0" y="21272"/>
                </a:lnTo>
                <a:lnTo>
                  <a:pt x="131612" y="21272"/>
                </a:lnTo>
                <a:lnTo>
                  <a:pt x="131612" y="6770"/>
                </a:lnTo>
                <a:cubicBezTo>
                  <a:pt x="131189" y="6773"/>
                  <a:pt x="130767" y="6774"/>
                  <a:pt x="130344" y="6774"/>
                </a:cubicBezTo>
                <a:cubicBezTo>
                  <a:pt x="106838" y="6774"/>
                  <a:pt x="83074" y="2288"/>
                  <a:pt x="59460" y="698"/>
                </a:cubicBezTo>
                <a:cubicBezTo>
                  <a:pt x="52181" y="212"/>
                  <a:pt x="44894" y="1"/>
                  <a:pt x="37604" y="1"/>
                </a:cubicBezTo>
                <a:close/>
              </a:path>
            </a:pathLst>
          </a:custGeom>
          <a:solidFill>
            <a:srgbClr val="D1F7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 name="Group 12">
            <a:extLst>
              <a:ext uri="{FF2B5EF4-FFF2-40B4-BE49-F238E27FC236}">
                <a16:creationId xmlns:a16="http://schemas.microsoft.com/office/drawing/2014/main" id="{10773F24-4369-4769-ABA9-88E951C9172B}"/>
              </a:ext>
            </a:extLst>
          </p:cNvPr>
          <p:cNvGrpSpPr/>
          <p:nvPr/>
        </p:nvGrpSpPr>
        <p:grpSpPr>
          <a:xfrm>
            <a:off x="-1268736" y="3858985"/>
            <a:ext cx="3447810" cy="4330671"/>
            <a:chOff x="-830586" y="3001735"/>
            <a:chExt cx="2114725" cy="2656231"/>
          </a:xfrm>
        </p:grpSpPr>
        <p:pic>
          <p:nvPicPr>
            <p:cNvPr id="3" name="Google Shape;35;p5">
              <a:extLst>
                <a:ext uri="{FF2B5EF4-FFF2-40B4-BE49-F238E27FC236}">
                  <a16:creationId xmlns:a16="http://schemas.microsoft.com/office/drawing/2014/main" id="{45D69026-486E-4624-895A-23F4057EE814}"/>
                </a:ext>
              </a:extLst>
            </p:cNvPr>
            <p:cNvPicPr preferRelativeResize="0"/>
            <p:nvPr/>
          </p:nvPicPr>
          <p:blipFill>
            <a:blip r:embed="rId16">
              <a:alphaModFix/>
            </a:blip>
            <a:stretch>
              <a:fillRect/>
            </a:stretch>
          </p:blipFill>
          <p:spPr>
            <a:xfrm rot="1058409">
              <a:off x="-114981" y="3001735"/>
              <a:ext cx="681780" cy="799265"/>
            </a:xfrm>
            <a:prstGeom prst="rect">
              <a:avLst/>
            </a:prstGeom>
            <a:noFill/>
            <a:ln>
              <a:noFill/>
            </a:ln>
          </p:spPr>
        </p:pic>
        <p:pic>
          <p:nvPicPr>
            <p:cNvPr id="4" name="Google Shape;37;p5">
              <a:extLst>
                <a:ext uri="{FF2B5EF4-FFF2-40B4-BE49-F238E27FC236}">
                  <a16:creationId xmlns:a16="http://schemas.microsoft.com/office/drawing/2014/main" id="{1B278B1B-EDD9-4BD8-A7BA-EDC3FF6883E6}"/>
                </a:ext>
              </a:extLst>
            </p:cNvPr>
            <p:cNvPicPr preferRelativeResize="0"/>
            <p:nvPr/>
          </p:nvPicPr>
          <p:blipFill>
            <a:blip r:embed="rId14">
              <a:alphaModFix/>
            </a:blip>
            <a:stretch>
              <a:fillRect/>
            </a:stretch>
          </p:blipFill>
          <p:spPr>
            <a:xfrm rot="8424069" flipH="1">
              <a:off x="-830586" y="3523975"/>
              <a:ext cx="1740569" cy="1545802"/>
            </a:xfrm>
            <a:prstGeom prst="rect">
              <a:avLst/>
            </a:prstGeom>
            <a:noFill/>
            <a:ln>
              <a:noFill/>
            </a:ln>
          </p:spPr>
        </p:pic>
        <p:pic>
          <p:nvPicPr>
            <p:cNvPr id="6" name="Google Shape;39;p5">
              <a:extLst>
                <a:ext uri="{FF2B5EF4-FFF2-40B4-BE49-F238E27FC236}">
                  <a16:creationId xmlns:a16="http://schemas.microsoft.com/office/drawing/2014/main" id="{3A0272E5-B815-4B50-90B5-38BABE4FE842}"/>
                </a:ext>
              </a:extLst>
            </p:cNvPr>
            <p:cNvPicPr preferRelativeResize="0"/>
            <p:nvPr/>
          </p:nvPicPr>
          <p:blipFill>
            <a:blip r:embed="rId15">
              <a:alphaModFix/>
            </a:blip>
            <a:stretch>
              <a:fillRect/>
            </a:stretch>
          </p:blipFill>
          <p:spPr>
            <a:xfrm rot="4468951">
              <a:off x="-24600" y="4349228"/>
              <a:ext cx="1215509" cy="1401968"/>
            </a:xfrm>
            <a:prstGeom prst="rect">
              <a:avLst/>
            </a:prstGeom>
            <a:noFill/>
            <a:ln>
              <a:noFill/>
            </a:ln>
          </p:spPr>
        </p:pic>
      </p:grpSp>
      <p:pic>
        <p:nvPicPr>
          <p:cNvPr id="7" name="Google Shape;40;p5">
            <a:extLst>
              <a:ext uri="{FF2B5EF4-FFF2-40B4-BE49-F238E27FC236}">
                <a16:creationId xmlns:a16="http://schemas.microsoft.com/office/drawing/2014/main" id="{A9996158-347E-45DF-BBF3-F255775F6F58}"/>
              </a:ext>
            </a:extLst>
          </p:cNvPr>
          <p:cNvPicPr preferRelativeResize="0"/>
          <p:nvPr/>
        </p:nvPicPr>
        <p:blipFill>
          <a:blip r:embed="rId17">
            <a:alphaModFix/>
          </a:blip>
          <a:stretch>
            <a:fillRect/>
          </a:stretch>
        </p:blipFill>
        <p:spPr>
          <a:xfrm rot="2335978">
            <a:off x="14269" y="572580"/>
            <a:ext cx="996762" cy="324152"/>
          </a:xfrm>
          <a:prstGeom prst="rect">
            <a:avLst/>
          </a:prstGeom>
          <a:noFill/>
          <a:ln>
            <a:noFill/>
          </a:ln>
        </p:spPr>
      </p:pic>
      <p:grpSp>
        <p:nvGrpSpPr>
          <p:cNvPr id="16" name="Group 15">
            <a:extLst>
              <a:ext uri="{FF2B5EF4-FFF2-40B4-BE49-F238E27FC236}">
                <a16:creationId xmlns:a16="http://schemas.microsoft.com/office/drawing/2014/main" id="{41E7594D-1EAF-4FEB-B5D3-4E3A7D5F1F3C}"/>
              </a:ext>
            </a:extLst>
          </p:cNvPr>
          <p:cNvGrpSpPr/>
          <p:nvPr/>
        </p:nvGrpSpPr>
        <p:grpSpPr>
          <a:xfrm>
            <a:off x="10864892" y="5731775"/>
            <a:ext cx="1176091" cy="957480"/>
            <a:chOff x="8559842" y="4283975"/>
            <a:chExt cx="1176091" cy="957480"/>
          </a:xfrm>
        </p:grpSpPr>
        <p:pic>
          <p:nvPicPr>
            <p:cNvPr id="8" name="Google Shape;41;p5">
              <a:extLst>
                <a:ext uri="{FF2B5EF4-FFF2-40B4-BE49-F238E27FC236}">
                  <a16:creationId xmlns:a16="http://schemas.microsoft.com/office/drawing/2014/main" id="{614FD509-0F7A-47D3-A1F9-83EF210E041C}"/>
                </a:ext>
              </a:extLst>
            </p:cNvPr>
            <p:cNvPicPr preferRelativeResize="0"/>
            <p:nvPr/>
          </p:nvPicPr>
          <p:blipFill>
            <a:blip r:embed="rId17">
              <a:alphaModFix/>
            </a:blip>
            <a:stretch>
              <a:fillRect/>
            </a:stretch>
          </p:blipFill>
          <p:spPr>
            <a:xfrm rot="3796078">
              <a:off x="9139954" y="4536134"/>
              <a:ext cx="747372" cy="243053"/>
            </a:xfrm>
            <a:prstGeom prst="rect">
              <a:avLst/>
            </a:prstGeom>
            <a:noFill/>
            <a:ln>
              <a:noFill/>
            </a:ln>
          </p:spPr>
        </p:pic>
        <p:pic>
          <p:nvPicPr>
            <p:cNvPr id="9" name="Google Shape;42;p5">
              <a:extLst>
                <a:ext uri="{FF2B5EF4-FFF2-40B4-BE49-F238E27FC236}">
                  <a16:creationId xmlns:a16="http://schemas.microsoft.com/office/drawing/2014/main" id="{C49E7A03-DE06-4F3D-B1DD-3CDDAE7F05B7}"/>
                </a:ext>
              </a:extLst>
            </p:cNvPr>
            <p:cNvPicPr preferRelativeResize="0"/>
            <p:nvPr/>
          </p:nvPicPr>
          <p:blipFill>
            <a:blip r:embed="rId17">
              <a:alphaModFix/>
            </a:blip>
            <a:stretch>
              <a:fillRect/>
            </a:stretch>
          </p:blipFill>
          <p:spPr>
            <a:xfrm rot="1375123">
              <a:off x="8559842" y="4858981"/>
              <a:ext cx="1176091" cy="382474"/>
            </a:xfrm>
            <a:prstGeom prst="rect">
              <a:avLst/>
            </a:prstGeom>
            <a:noFill/>
            <a:ln>
              <a:noFill/>
            </a:ln>
          </p:spPr>
        </p:pic>
      </p:grpSp>
      <p:pic>
        <p:nvPicPr>
          <p:cNvPr id="10" name="Google Shape;43;p5">
            <a:extLst>
              <a:ext uri="{FF2B5EF4-FFF2-40B4-BE49-F238E27FC236}">
                <a16:creationId xmlns:a16="http://schemas.microsoft.com/office/drawing/2014/main" id="{FA2797B8-78B6-4ACA-84E3-77BEFC2EB1BF}"/>
              </a:ext>
            </a:extLst>
          </p:cNvPr>
          <p:cNvPicPr preferRelativeResize="0"/>
          <p:nvPr/>
        </p:nvPicPr>
        <p:blipFill>
          <a:blip r:embed="rId17">
            <a:alphaModFix/>
          </a:blip>
          <a:stretch>
            <a:fillRect/>
          </a:stretch>
        </p:blipFill>
        <p:spPr>
          <a:xfrm rot="-949908">
            <a:off x="305704" y="112284"/>
            <a:ext cx="747372" cy="243053"/>
          </a:xfrm>
          <a:prstGeom prst="rect">
            <a:avLst/>
          </a:prstGeom>
          <a:noFill/>
          <a:ln>
            <a:noFill/>
          </a:ln>
        </p:spPr>
      </p:pic>
      <p:sp>
        <p:nvSpPr>
          <p:cNvPr id="17" name="TextBox 16">
            <a:extLst>
              <a:ext uri="{FF2B5EF4-FFF2-40B4-BE49-F238E27FC236}">
                <a16:creationId xmlns:a16="http://schemas.microsoft.com/office/drawing/2014/main" id="{6CD7D5BC-4A19-4D18-9B9A-7F5BCC2B8F6E}"/>
              </a:ext>
            </a:extLst>
          </p:cNvPr>
          <p:cNvSpPr txBox="1"/>
          <p:nvPr/>
        </p:nvSpPr>
        <p:spPr>
          <a:xfrm>
            <a:off x="2831842" y="5947134"/>
            <a:ext cx="7396217" cy="346954"/>
          </a:xfrm>
          <a:prstGeom prst="rect">
            <a:avLst/>
          </a:prstGeom>
          <a:noFill/>
        </p:spPr>
        <p:txBody>
          <a:bodyPr wrap="square" lIns="0" tIns="0" rIns="0" bIns="0" rtlCol="0">
            <a:spAutoFit/>
          </a:bodyPr>
          <a:lstStyle/>
          <a:p>
            <a:pPr algn="ctr">
              <a:lnSpc>
                <a:spcPct val="125000"/>
              </a:lnSpc>
            </a:pPr>
            <a:r>
              <a:rPr lang="vi-VN" sz="2000" b="1" dirty="0">
                <a:latin typeface="Arial" panose="020B0604020202020204" pitchFamily="34" charset="0"/>
                <a:cs typeface="Arial" panose="020B0604020202020204" pitchFamily="34" charset="0"/>
              </a:rPr>
              <a:t>Hình. </a:t>
            </a:r>
            <a:r>
              <a:rPr lang="vi-VN" sz="2000" dirty="0">
                <a:latin typeface="Arial" panose="020B0604020202020204" pitchFamily="34" charset="0"/>
                <a:cs typeface="Arial" panose="020B0604020202020204" pitchFamily="34" charset="0"/>
              </a:rPr>
              <a:t>Hình thái, cấu trúc lá phù hợp với chức năng quang hợp</a:t>
            </a:r>
            <a:endParaRPr lang="vi-VN" sz="2000" dirty="0"/>
          </a:p>
        </p:txBody>
      </p:sp>
      <p:grpSp>
        <p:nvGrpSpPr>
          <p:cNvPr id="1040" name="Group 1039">
            <a:extLst>
              <a:ext uri="{FF2B5EF4-FFF2-40B4-BE49-F238E27FC236}">
                <a16:creationId xmlns:a16="http://schemas.microsoft.com/office/drawing/2014/main" id="{1739764E-4116-4057-9FDE-1A21180250F8}"/>
              </a:ext>
            </a:extLst>
          </p:cNvPr>
          <p:cNvGrpSpPr/>
          <p:nvPr/>
        </p:nvGrpSpPr>
        <p:grpSpPr>
          <a:xfrm>
            <a:off x="453755" y="1380400"/>
            <a:ext cx="11088306" cy="4423772"/>
            <a:chOff x="453755" y="2070100"/>
            <a:chExt cx="11088306" cy="4423772"/>
          </a:xfrm>
        </p:grpSpPr>
        <p:sp>
          <p:nvSpPr>
            <p:cNvPr id="20" name="Rectangle 19">
              <a:extLst>
                <a:ext uri="{FF2B5EF4-FFF2-40B4-BE49-F238E27FC236}">
                  <a16:creationId xmlns:a16="http://schemas.microsoft.com/office/drawing/2014/main" id="{538B7E47-7270-4EC7-84CC-5D3EE2FD27B9}"/>
                </a:ext>
              </a:extLst>
            </p:cNvPr>
            <p:cNvSpPr/>
            <p:nvPr/>
          </p:nvSpPr>
          <p:spPr>
            <a:xfrm>
              <a:off x="453755" y="2070100"/>
              <a:ext cx="11088306" cy="4423772"/>
            </a:xfrm>
            <a:prstGeom prst="rect">
              <a:avLst/>
            </a:prstGeom>
            <a:solidFill>
              <a:schemeClr val="bg1"/>
            </a:solidFill>
            <a:ln w="38100">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pic>
          <p:nvPicPr>
            <p:cNvPr id="12" name="Picture 11">
              <a:extLst>
                <a:ext uri="{FF2B5EF4-FFF2-40B4-BE49-F238E27FC236}">
                  <a16:creationId xmlns:a16="http://schemas.microsoft.com/office/drawing/2014/main" id="{F65F1B79-412D-4B56-B823-DC6C9F57D965}"/>
                </a:ext>
              </a:extLst>
            </p:cNvPr>
            <p:cNvPicPr>
              <a:picLocks noChangeAspect="1"/>
            </p:cNvPicPr>
            <p:nvPr/>
          </p:nvPicPr>
          <p:blipFill rotWithShape="1">
            <a:blip r:embed="rId18">
              <a:clrChange>
                <a:clrFrom>
                  <a:srgbClr val="111224"/>
                </a:clrFrom>
                <a:clrTo>
                  <a:srgbClr val="111224">
                    <a:alpha val="0"/>
                  </a:srgbClr>
                </a:clrTo>
              </a:clrChange>
              <a:extLst>
                <a:ext uri="{28A0092B-C50C-407E-A947-70E740481C1C}">
                  <a14:useLocalDpi xmlns:a14="http://schemas.microsoft.com/office/drawing/2010/main" val="0"/>
                </a:ext>
              </a:extLst>
            </a:blip>
            <a:srcRect l="64045" t="1" b="5232"/>
            <a:stretch/>
          </p:blipFill>
          <p:spPr>
            <a:xfrm>
              <a:off x="1047506" y="3332238"/>
              <a:ext cx="1064513" cy="2988130"/>
            </a:xfrm>
            <a:prstGeom prst="rect">
              <a:avLst/>
            </a:prstGeom>
          </p:spPr>
        </p:pic>
        <p:pic>
          <p:nvPicPr>
            <p:cNvPr id="19" name="Picture 18">
              <a:extLst>
                <a:ext uri="{FF2B5EF4-FFF2-40B4-BE49-F238E27FC236}">
                  <a16:creationId xmlns:a16="http://schemas.microsoft.com/office/drawing/2014/main" id="{3A56EEBF-860C-438B-8217-DFE4A635C9D0}"/>
                </a:ext>
              </a:extLst>
            </p:cNvPr>
            <p:cNvPicPr>
              <a:picLocks noChangeAspect="1"/>
            </p:cNvPicPr>
            <p:nvPr/>
          </p:nvPicPr>
          <p:blipFill rotWithShape="1">
            <a:blip r:embed="rId19" cstate="hqprint">
              <a:clrChange>
                <a:clrFrom>
                  <a:srgbClr val="111224"/>
                </a:clrFrom>
                <a:clrTo>
                  <a:srgbClr val="111224">
                    <a:alpha val="0"/>
                  </a:srgbClr>
                </a:clrTo>
              </a:clrChange>
              <a:extLst>
                <a:ext uri="{28A0092B-C50C-407E-A947-70E740481C1C}">
                  <a14:useLocalDpi xmlns:a14="http://schemas.microsoft.com/office/drawing/2010/main" val="0"/>
                </a:ext>
              </a:extLst>
            </a:blip>
            <a:srcRect b="6315"/>
            <a:stretch/>
          </p:blipFill>
          <p:spPr>
            <a:xfrm>
              <a:off x="8349228" y="4264380"/>
              <a:ext cx="1099572" cy="984806"/>
            </a:xfrm>
            <a:prstGeom prst="rect">
              <a:avLst/>
            </a:prstGeom>
          </p:spPr>
        </p:pic>
        <p:pic>
          <p:nvPicPr>
            <p:cNvPr id="21" name="Picture 2" descr="Chloroplast Royalty Free Vector Image - VectorStock">
              <a:extLst>
                <a:ext uri="{FF2B5EF4-FFF2-40B4-BE49-F238E27FC236}">
                  <a16:creationId xmlns:a16="http://schemas.microsoft.com/office/drawing/2014/main" id="{ED684B6D-E8AD-4B6B-8F51-20FCC6F9317A}"/>
                </a:ext>
              </a:extLst>
            </p:cNvPr>
            <p:cNvPicPr>
              <a:picLocks noChangeAspect="1" noChangeArrowheads="1"/>
            </p:cNvPicPr>
            <p:nvPr/>
          </p:nvPicPr>
          <p:blipFill rotWithShape="1">
            <a:blip r:embed="rId20" cstate="hqprint">
              <a:clrChange>
                <a:clrFrom>
                  <a:srgbClr val="111224"/>
                </a:clrFrom>
                <a:clrTo>
                  <a:srgbClr val="111224">
                    <a:alpha val="0"/>
                  </a:srgbClr>
                </a:clrTo>
              </a:clrChange>
              <a:extLst>
                <a:ext uri="{28A0092B-C50C-407E-A947-70E740481C1C}">
                  <a14:useLocalDpi xmlns:a14="http://schemas.microsoft.com/office/drawing/2010/main" val="0"/>
                </a:ext>
              </a:extLst>
            </a:blip>
            <a:srcRect b="6195"/>
            <a:stretch/>
          </p:blipFill>
          <p:spPr bwMode="auto">
            <a:xfrm flipH="1">
              <a:off x="10228059" y="4267200"/>
              <a:ext cx="977348" cy="879152"/>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2">
              <a:extLst>
                <a:ext uri="{FF2B5EF4-FFF2-40B4-BE49-F238E27FC236}">
                  <a16:creationId xmlns:a16="http://schemas.microsoft.com/office/drawing/2014/main" id="{F83BAC6B-4E6A-46C1-85B5-182ACE7ADCAA}"/>
                </a:ext>
              </a:extLst>
            </p:cNvPr>
            <p:cNvPicPr>
              <a:picLocks noChangeAspect="1"/>
            </p:cNvPicPr>
            <p:nvPr/>
          </p:nvPicPr>
          <p:blipFill rotWithShape="1">
            <a:blip r:embed="rId21" cstate="hqprint">
              <a:extLst>
                <a:ext uri="{28A0092B-C50C-407E-A947-70E740481C1C}">
                  <a14:useLocalDpi xmlns:a14="http://schemas.microsoft.com/office/drawing/2010/main" val="0"/>
                </a:ext>
              </a:extLst>
            </a:blip>
            <a:srcRect l="7258" t="6348" r="6799" b="13439"/>
            <a:stretch/>
          </p:blipFill>
          <p:spPr>
            <a:xfrm rot="20537606">
              <a:off x="2782130" y="3884305"/>
              <a:ext cx="1794835" cy="1809155"/>
            </a:xfrm>
            <a:prstGeom prst="rect">
              <a:avLst/>
            </a:prstGeom>
          </p:spPr>
        </p:pic>
        <p:pic>
          <p:nvPicPr>
            <p:cNvPr id="25" name="Picture 24">
              <a:extLst>
                <a:ext uri="{FF2B5EF4-FFF2-40B4-BE49-F238E27FC236}">
                  <a16:creationId xmlns:a16="http://schemas.microsoft.com/office/drawing/2014/main" id="{AC5F855E-536F-4A4D-BC03-E2906640D732}"/>
                </a:ext>
              </a:extLst>
            </p:cNvPr>
            <p:cNvPicPr>
              <a:picLocks noChangeAspect="1"/>
            </p:cNvPicPr>
            <p:nvPr/>
          </p:nvPicPr>
          <p:blipFill rotWithShape="1">
            <a:blip r:embed="rId22" cstate="hqprint">
              <a:clrChange>
                <a:clrFrom>
                  <a:srgbClr val="111224"/>
                </a:clrFrom>
                <a:clrTo>
                  <a:srgbClr val="111224">
                    <a:alpha val="0"/>
                  </a:srgbClr>
                </a:clrTo>
              </a:clrChange>
              <a:extLst>
                <a:ext uri="{28A0092B-C50C-407E-A947-70E740481C1C}">
                  <a14:useLocalDpi xmlns:a14="http://schemas.microsoft.com/office/drawing/2010/main" val="0"/>
                </a:ext>
              </a:extLst>
            </a:blip>
            <a:srcRect b="6679"/>
            <a:stretch/>
          </p:blipFill>
          <p:spPr>
            <a:xfrm>
              <a:off x="5264577" y="3177966"/>
              <a:ext cx="2361909" cy="2551435"/>
            </a:xfrm>
            <a:prstGeom prst="rect">
              <a:avLst/>
            </a:prstGeom>
          </p:spPr>
        </p:pic>
        <p:pic>
          <p:nvPicPr>
            <p:cNvPr id="1032" name="Picture 8" descr="Guard Cells Of Stoma Stock Illustration - Download Image Now - iStock">
              <a:extLst>
                <a:ext uri="{FF2B5EF4-FFF2-40B4-BE49-F238E27FC236}">
                  <a16:creationId xmlns:a16="http://schemas.microsoft.com/office/drawing/2014/main" id="{21B379CB-B855-4222-83B0-044D101EAB71}"/>
                </a:ext>
              </a:extLst>
            </p:cNvPr>
            <p:cNvPicPr>
              <a:picLocks noChangeAspect="1" noChangeArrowheads="1"/>
            </p:cNvPicPr>
            <p:nvPr/>
          </p:nvPicPr>
          <p:blipFill rotWithShape="1">
            <a:blip r:embed="rId23" cstate="hqprint">
              <a:clrChange>
                <a:clrFrom>
                  <a:srgbClr val="FFFFFF"/>
                </a:clrFrom>
                <a:clrTo>
                  <a:srgbClr val="FFFFFF">
                    <a:alpha val="0"/>
                  </a:srgbClr>
                </a:clrTo>
              </a:clrChange>
              <a:extLst>
                <a:ext uri="{28A0092B-C50C-407E-A947-70E740481C1C}">
                  <a14:useLocalDpi xmlns:a14="http://schemas.microsoft.com/office/drawing/2010/main" val="0"/>
                </a:ext>
              </a:extLst>
            </a:blip>
            <a:srcRect r="48367"/>
            <a:stretch/>
          </p:blipFill>
          <p:spPr bwMode="auto">
            <a:xfrm rot="14523162">
              <a:off x="6951371" y="5088856"/>
              <a:ext cx="164458" cy="180933"/>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8" descr="Guard Cells Of Stoma Stock Illustration - Download Image Now - iStock">
              <a:extLst>
                <a:ext uri="{FF2B5EF4-FFF2-40B4-BE49-F238E27FC236}">
                  <a16:creationId xmlns:a16="http://schemas.microsoft.com/office/drawing/2014/main" id="{7B0719C4-EF1E-4AED-A677-5E40B5B79DBD}"/>
                </a:ext>
              </a:extLst>
            </p:cNvPr>
            <p:cNvPicPr>
              <a:picLocks noChangeAspect="1" noChangeArrowheads="1"/>
            </p:cNvPicPr>
            <p:nvPr/>
          </p:nvPicPr>
          <p:blipFill rotWithShape="1">
            <a:blip r:embed="rId24" cstate="hqprint">
              <a:clrChange>
                <a:clrFrom>
                  <a:srgbClr val="FFFFFF"/>
                </a:clrFrom>
                <a:clrTo>
                  <a:srgbClr val="FFFFFF">
                    <a:alpha val="0"/>
                  </a:srgbClr>
                </a:clrTo>
              </a:clrChange>
              <a:extLst>
                <a:ext uri="{28A0092B-C50C-407E-A947-70E740481C1C}">
                  <a14:useLocalDpi xmlns:a14="http://schemas.microsoft.com/office/drawing/2010/main" val="0"/>
                </a:ext>
              </a:extLst>
            </a:blip>
            <a:srcRect r="48367"/>
            <a:stretch/>
          </p:blipFill>
          <p:spPr bwMode="auto">
            <a:xfrm rot="18900000">
              <a:off x="5600135" y="5137337"/>
              <a:ext cx="180260" cy="198318"/>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8" descr="Guard Cells Of Stoma Stock Illustration - Download Image Now - iStock">
              <a:extLst>
                <a:ext uri="{FF2B5EF4-FFF2-40B4-BE49-F238E27FC236}">
                  <a16:creationId xmlns:a16="http://schemas.microsoft.com/office/drawing/2014/main" id="{69E74E04-C812-4F6B-94D7-CE74FE604F1C}"/>
                </a:ext>
              </a:extLst>
            </p:cNvPr>
            <p:cNvPicPr>
              <a:picLocks noChangeAspect="1" noChangeArrowheads="1"/>
            </p:cNvPicPr>
            <p:nvPr/>
          </p:nvPicPr>
          <p:blipFill rotWithShape="1">
            <a:blip r:embed="rId24" cstate="hqprint">
              <a:clrChange>
                <a:clrFrom>
                  <a:srgbClr val="FFFFFF"/>
                </a:clrFrom>
                <a:clrTo>
                  <a:srgbClr val="FFFFFF">
                    <a:alpha val="0"/>
                  </a:srgbClr>
                </a:clrTo>
              </a:clrChange>
              <a:extLst>
                <a:ext uri="{28A0092B-C50C-407E-A947-70E740481C1C}">
                  <a14:useLocalDpi xmlns:a14="http://schemas.microsoft.com/office/drawing/2010/main" val="0"/>
                </a:ext>
              </a:extLst>
            </a:blip>
            <a:srcRect r="48367"/>
            <a:stretch/>
          </p:blipFill>
          <p:spPr bwMode="auto">
            <a:xfrm rot="18194898">
              <a:off x="5882670" y="5280971"/>
              <a:ext cx="180260" cy="198318"/>
            </a:xfrm>
            <a:prstGeom prst="rect">
              <a:avLst/>
            </a:prstGeom>
            <a:noFill/>
            <a:extLst>
              <a:ext uri="{909E8E84-426E-40DD-AFC4-6F175D3DCCD1}">
                <a14:hiddenFill xmlns:a14="http://schemas.microsoft.com/office/drawing/2010/main">
                  <a:solidFill>
                    <a:srgbClr val="FFFFFF"/>
                  </a:solidFill>
                </a14:hiddenFill>
              </a:ext>
            </a:extLst>
          </p:spPr>
        </p:pic>
        <p:sp>
          <p:nvSpPr>
            <p:cNvPr id="61" name="TextBox 60">
              <a:extLst>
                <a:ext uri="{FF2B5EF4-FFF2-40B4-BE49-F238E27FC236}">
                  <a16:creationId xmlns:a16="http://schemas.microsoft.com/office/drawing/2014/main" id="{062D8396-D2AB-4BD2-95AE-783911D096F7}"/>
                </a:ext>
              </a:extLst>
            </p:cNvPr>
            <p:cNvSpPr txBox="1">
              <a:spLocks noChangeAspect="1"/>
            </p:cNvSpPr>
            <p:nvPr>
              <p:custDataLst>
                <p:tags r:id="rId1"/>
              </p:custDataLst>
            </p:nvPr>
          </p:nvSpPr>
          <p:spPr>
            <a:xfrm>
              <a:off x="620665" y="2357926"/>
              <a:ext cx="2032531" cy="539622"/>
            </a:xfrm>
            <a:custGeom>
              <a:avLst/>
              <a:gdLst/>
              <a:ahLst/>
              <a:cxnLst/>
              <a:rect l="l" t="t" r="r" b="b"/>
              <a:pathLst>
                <a:path w="2032531" h="539622">
                  <a:moveTo>
                    <a:pt x="1094193" y="383534"/>
                  </a:moveTo>
                  <a:lnTo>
                    <a:pt x="1094193" y="505466"/>
                  </a:lnTo>
                  <a:lnTo>
                    <a:pt x="1121945" y="505466"/>
                  </a:lnTo>
                  <a:cubicBezTo>
                    <a:pt x="1132326" y="505466"/>
                    <a:pt x="1139818" y="504880"/>
                    <a:pt x="1144423" y="503708"/>
                  </a:cubicBezTo>
                  <a:cubicBezTo>
                    <a:pt x="1150450" y="502202"/>
                    <a:pt x="1155452" y="499648"/>
                    <a:pt x="1159429" y="496048"/>
                  </a:cubicBezTo>
                  <a:cubicBezTo>
                    <a:pt x="1163405" y="492449"/>
                    <a:pt x="1166649" y="486526"/>
                    <a:pt x="1169161" y="478280"/>
                  </a:cubicBezTo>
                  <a:cubicBezTo>
                    <a:pt x="1171672" y="470034"/>
                    <a:pt x="1172928" y="458795"/>
                    <a:pt x="1172928" y="444563"/>
                  </a:cubicBezTo>
                  <a:cubicBezTo>
                    <a:pt x="1172928" y="430331"/>
                    <a:pt x="1171672" y="419407"/>
                    <a:pt x="1169161" y="411788"/>
                  </a:cubicBezTo>
                  <a:cubicBezTo>
                    <a:pt x="1166649" y="404170"/>
                    <a:pt x="1163133" y="398226"/>
                    <a:pt x="1158613" y="393957"/>
                  </a:cubicBezTo>
                  <a:cubicBezTo>
                    <a:pt x="1154092" y="389687"/>
                    <a:pt x="1148357" y="386799"/>
                    <a:pt x="1141409" y="385292"/>
                  </a:cubicBezTo>
                  <a:cubicBezTo>
                    <a:pt x="1136219" y="384120"/>
                    <a:pt x="1126047" y="383534"/>
                    <a:pt x="1110895" y="383534"/>
                  </a:cubicBezTo>
                  <a:close/>
                  <a:moveTo>
                    <a:pt x="1539073" y="381023"/>
                  </a:moveTo>
                  <a:cubicBezTo>
                    <a:pt x="1523335" y="381023"/>
                    <a:pt x="1510987" y="386297"/>
                    <a:pt x="1502029" y="396845"/>
                  </a:cubicBezTo>
                  <a:cubicBezTo>
                    <a:pt x="1492653" y="407812"/>
                    <a:pt x="1487965" y="423634"/>
                    <a:pt x="1487965" y="444312"/>
                  </a:cubicBezTo>
                  <a:cubicBezTo>
                    <a:pt x="1487965" y="464571"/>
                    <a:pt x="1492778" y="480394"/>
                    <a:pt x="1502406" y="491779"/>
                  </a:cubicBezTo>
                  <a:cubicBezTo>
                    <a:pt x="1511531" y="502495"/>
                    <a:pt x="1523753" y="507852"/>
                    <a:pt x="1539073" y="507852"/>
                  </a:cubicBezTo>
                  <a:cubicBezTo>
                    <a:pt x="1554393" y="507852"/>
                    <a:pt x="1566574" y="502495"/>
                    <a:pt x="1575615" y="491779"/>
                  </a:cubicBezTo>
                  <a:cubicBezTo>
                    <a:pt x="1585075" y="480561"/>
                    <a:pt x="1589805" y="464571"/>
                    <a:pt x="1589805" y="443810"/>
                  </a:cubicBezTo>
                  <a:cubicBezTo>
                    <a:pt x="1589805" y="423216"/>
                    <a:pt x="1585201" y="407477"/>
                    <a:pt x="1575992" y="396594"/>
                  </a:cubicBezTo>
                  <a:cubicBezTo>
                    <a:pt x="1567118" y="386213"/>
                    <a:pt x="1554812" y="381023"/>
                    <a:pt x="1539073" y="381023"/>
                  </a:cubicBezTo>
                  <a:close/>
                  <a:moveTo>
                    <a:pt x="481798" y="381023"/>
                  </a:moveTo>
                  <a:cubicBezTo>
                    <a:pt x="466060" y="381023"/>
                    <a:pt x="453711" y="386297"/>
                    <a:pt x="444754" y="396845"/>
                  </a:cubicBezTo>
                  <a:cubicBezTo>
                    <a:pt x="435378" y="407812"/>
                    <a:pt x="430690" y="423634"/>
                    <a:pt x="430690" y="444312"/>
                  </a:cubicBezTo>
                  <a:cubicBezTo>
                    <a:pt x="430690" y="464571"/>
                    <a:pt x="435503" y="480394"/>
                    <a:pt x="445131" y="491779"/>
                  </a:cubicBezTo>
                  <a:cubicBezTo>
                    <a:pt x="454256" y="502495"/>
                    <a:pt x="466478" y="507852"/>
                    <a:pt x="481798" y="507852"/>
                  </a:cubicBezTo>
                  <a:cubicBezTo>
                    <a:pt x="497118" y="507852"/>
                    <a:pt x="509299" y="502495"/>
                    <a:pt x="518340" y="491779"/>
                  </a:cubicBezTo>
                  <a:cubicBezTo>
                    <a:pt x="527800" y="480561"/>
                    <a:pt x="532530" y="464571"/>
                    <a:pt x="532530" y="443810"/>
                  </a:cubicBezTo>
                  <a:cubicBezTo>
                    <a:pt x="532530" y="423216"/>
                    <a:pt x="527926" y="407477"/>
                    <a:pt x="518717" y="396594"/>
                  </a:cubicBezTo>
                  <a:cubicBezTo>
                    <a:pt x="509843" y="386213"/>
                    <a:pt x="497537" y="381023"/>
                    <a:pt x="481798" y="381023"/>
                  </a:cubicBezTo>
                  <a:close/>
                  <a:moveTo>
                    <a:pt x="1676651" y="352392"/>
                  </a:moveTo>
                  <a:lnTo>
                    <a:pt x="1712816" y="352392"/>
                  </a:lnTo>
                  <a:lnTo>
                    <a:pt x="1788160" y="475329"/>
                  </a:lnTo>
                  <a:lnTo>
                    <a:pt x="1788160" y="352392"/>
                  </a:lnTo>
                  <a:lnTo>
                    <a:pt x="1822693" y="352392"/>
                  </a:lnTo>
                  <a:lnTo>
                    <a:pt x="1822693" y="536483"/>
                  </a:lnTo>
                  <a:lnTo>
                    <a:pt x="1785398" y="536483"/>
                  </a:lnTo>
                  <a:lnTo>
                    <a:pt x="1711184" y="416435"/>
                  </a:lnTo>
                  <a:lnTo>
                    <a:pt x="1711184" y="536483"/>
                  </a:lnTo>
                  <a:lnTo>
                    <a:pt x="1676651" y="536483"/>
                  </a:lnTo>
                  <a:close/>
                  <a:moveTo>
                    <a:pt x="1247398" y="352392"/>
                  </a:moveTo>
                  <a:lnTo>
                    <a:pt x="1284568" y="352392"/>
                  </a:lnTo>
                  <a:lnTo>
                    <a:pt x="1284568" y="452098"/>
                  </a:lnTo>
                  <a:cubicBezTo>
                    <a:pt x="1284568" y="468087"/>
                    <a:pt x="1285028" y="478343"/>
                    <a:pt x="1285949" y="482863"/>
                  </a:cubicBezTo>
                  <a:cubicBezTo>
                    <a:pt x="1289381" y="499523"/>
                    <a:pt x="1301353" y="507852"/>
                    <a:pt x="1321863" y="507852"/>
                  </a:cubicBezTo>
                  <a:cubicBezTo>
                    <a:pt x="1341620" y="507852"/>
                    <a:pt x="1352796" y="500402"/>
                    <a:pt x="1355391" y="485500"/>
                  </a:cubicBezTo>
                  <a:cubicBezTo>
                    <a:pt x="1356480" y="479222"/>
                    <a:pt x="1357024" y="468799"/>
                    <a:pt x="1357024" y="454232"/>
                  </a:cubicBezTo>
                  <a:lnTo>
                    <a:pt x="1357024" y="352392"/>
                  </a:lnTo>
                  <a:lnTo>
                    <a:pt x="1394194" y="352392"/>
                  </a:lnTo>
                  <a:lnTo>
                    <a:pt x="1394194" y="418067"/>
                  </a:lnTo>
                  <a:cubicBezTo>
                    <a:pt x="1406332" y="415807"/>
                    <a:pt x="1414788" y="411412"/>
                    <a:pt x="1419560" y="404882"/>
                  </a:cubicBezTo>
                  <a:cubicBezTo>
                    <a:pt x="1422406" y="401031"/>
                    <a:pt x="1423913" y="395296"/>
                    <a:pt x="1424080" y="387678"/>
                  </a:cubicBezTo>
                  <a:lnTo>
                    <a:pt x="1407002" y="387678"/>
                  </a:lnTo>
                  <a:lnTo>
                    <a:pt x="1407002" y="352392"/>
                  </a:lnTo>
                  <a:lnTo>
                    <a:pt x="1442288" y="352392"/>
                  </a:lnTo>
                  <a:lnTo>
                    <a:pt x="1442288" y="377632"/>
                  </a:lnTo>
                  <a:cubicBezTo>
                    <a:pt x="1442288" y="388013"/>
                    <a:pt x="1441388" y="396134"/>
                    <a:pt x="1439589" y="401994"/>
                  </a:cubicBezTo>
                  <a:cubicBezTo>
                    <a:pt x="1437789" y="407854"/>
                    <a:pt x="1434503" y="413086"/>
                    <a:pt x="1429731" y="417690"/>
                  </a:cubicBezTo>
                  <a:cubicBezTo>
                    <a:pt x="1422029" y="425057"/>
                    <a:pt x="1410183" y="429955"/>
                    <a:pt x="1394194" y="432383"/>
                  </a:cubicBezTo>
                  <a:lnTo>
                    <a:pt x="1394194" y="449084"/>
                  </a:lnTo>
                  <a:cubicBezTo>
                    <a:pt x="1394194" y="470766"/>
                    <a:pt x="1393189" y="486379"/>
                    <a:pt x="1391180" y="495923"/>
                  </a:cubicBezTo>
                  <a:cubicBezTo>
                    <a:pt x="1389254" y="504880"/>
                    <a:pt x="1385571" y="512582"/>
                    <a:pt x="1380129" y="519028"/>
                  </a:cubicBezTo>
                  <a:cubicBezTo>
                    <a:pt x="1368242" y="532758"/>
                    <a:pt x="1349196" y="539622"/>
                    <a:pt x="1322993" y="539622"/>
                  </a:cubicBezTo>
                  <a:cubicBezTo>
                    <a:pt x="1293860" y="539622"/>
                    <a:pt x="1273350" y="532297"/>
                    <a:pt x="1261462" y="517647"/>
                  </a:cubicBezTo>
                  <a:cubicBezTo>
                    <a:pt x="1256188" y="511201"/>
                    <a:pt x="1252714" y="504420"/>
                    <a:pt x="1251040" y="497304"/>
                  </a:cubicBezTo>
                  <a:cubicBezTo>
                    <a:pt x="1248612" y="486840"/>
                    <a:pt x="1247398" y="471269"/>
                    <a:pt x="1247398" y="450591"/>
                  </a:cubicBezTo>
                  <a:close/>
                  <a:moveTo>
                    <a:pt x="1057024" y="352392"/>
                  </a:moveTo>
                  <a:lnTo>
                    <a:pt x="1124959" y="352392"/>
                  </a:lnTo>
                  <a:cubicBezTo>
                    <a:pt x="1140279" y="352392"/>
                    <a:pt x="1151957" y="353564"/>
                    <a:pt x="1159994" y="355908"/>
                  </a:cubicBezTo>
                  <a:cubicBezTo>
                    <a:pt x="1170793" y="359089"/>
                    <a:pt x="1180044" y="364740"/>
                    <a:pt x="1187746" y="372861"/>
                  </a:cubicBezTo>
                  <a:cubicBezTo>
                    <a:pt x="1195448" y="380981"/>
                    <a:pt x="1201308" y="390922"/>
                    <a:pt x="1205326" y="402684"/>
                  </a:cubicBezTo>
                  <a:cubicBezTo>
                    <a:pt x="1209344" y="414446"/>
                    <a:pt x="1211354" y="428950"/>
                    <a:pt x="1211354" y="446196"/>
                  </a:cubicBezTo>
                  <a:cubicBezTo>
                    <a:pt x="1211354" y="461348"/>
                    <a:pt x="1209470" y="474408"/>
                    <a:pt x="1205703" y="485375"/>
                  </a:cubicBezTo>
                  <a:cubicBezTo>
                    <a:pt x="1201098" y="498769"/>
                    <a:pt x="1194527" y="509610"/>
                    <a:pt x="1185988" y="517898"/>
                  </a:cubicBezTo>
                  <a:cubicBezTo>
                    <a:pt x="1179542" y="524177"/>
                    <a:pt x="1170835" y="529074"/>
                    <a:pt x="1159868" y="532590"/>
                  </a:cubicBezTo>
                  <a:cubicBezTo>
                    <a:pt x="1151664" y="535186"/>
                    <a:pt x="1140697" y="536483"/>
                    <a:pt x="1126968" y="536483"/>
                  </a:cubicBezTo>
                  <a:lnTo>
                    <a:pt x="1057024" y="536483"/>
                  </a:lnTo>
                  <a:close/>
                  <a:moveTo>
                    <a:pt x="619376" y="352392"/>
                  </a:moveTo>
                  <a:lnTo>
                    <a:pt x="655541" y="352392"/>
                  </a:lnTo>
                  <a:lnTo>
                    <a:pt x="730885" y="475329"/>
                  </a:lnTo>
                  <a:lnTo>
                    <a:pt x="730885" y="352392"/>
                  </a:lnTo>
                  <a:lnTo>
                    <a:pt x="765418" y="352392"/>
                  </a:lnTo>
                  <a:lnTo>
                    <a:pt x="765418" y="536483"/>
                  </a:lnTo>
                  <a:lnTo>
                    <a:pt x="728123" y="536483"/>
                  </a:lnTo>
                  <a:lnTo>
                    <a:pt x="653909" y="416435"/>
                  </a:lnTo>
                  <a:lnTo>
                    <a:pt x="653909" y="536483"/>
                  </a:lnTo>
                  <a:lnTo>
                    <a:pt x="619376" y="536483"/>
                  </a:lnTo>
                  <a:close/>
                  <a:moveTo>
                    <a:pt x="190123" y="352392"/>
                  </a:moveTo>
                  <a:lnTo>
                    <a:pt x="227293" y="352392"/>
                  </a:lnTo>
                  <a:lnTo>
                    <a:pt x="227293" y="452098"/>
                  </a:lnTo>
                  <a:cubicBezTo>
                    <a:pt x="227293" y="468087"/>
                    <a:pt x="227753" y="478343"/>
                    <a:pt x="228674" y="482863"/>
                  </a:cubicBezTo>
                  <a:cubicBezTo>
                    <a:pt x="232107" y="499523"/>
                    <a:pt x="244078" y="507852"/>
                    <a:pt x="264588" y="507852"/>
                  </a:cubicBezTo>
                  <a:cubicBezTo>
                    <a:pt x="284345" y="507852"/>
                    <a:pt x="295521" y="500402"/>
                    <a:pt x="298116" y="485500"/>
                  </a:cubicBezTo>
                  <a:cubicBezTo>
                    <a:pt x="299205" y="479222"/>
                    <a:pt x="299749" y="468799"/>
                    <a:pt x="299749" y="454232"/>
                  </a:cubicBezTo>
                  <a:lnTo>
                    <a:pt x="299749" y="352392"/>
                  </a:lnTo>
                  <a:lnTo>
                    <a:pt x="336919" y="352392"/>
                  </a:lnTo>
                  <a:lnTo>
                    <a:pt x="336919" y="418067"/>
                  </a:lnTo>
                  <a:cubicBezTo>
                    <a:pt x="349058" y="415807"/>
                    <a:pt x="357513" y="411412"/>
                    <a:pt x="362285" y="404882"/>
                  </a:cubicBezTo>
                  <a:cubicBezTo>
                    <a:pt x="365131" y="401031"/>
                    <a:pt x="366638" y="395296"/>
                    <a:pt x="366805" y="387678"/>
                  </a:cubicBezTo>
                  <a:lnTo>
                    <a:pt x="349727" y="387678"/>
                  </a:lnTo>
                  <a:lnTo>
                    <a:pt x="349727" y="352392"/>
                  </a:lnTo>
                  <a:lnTo>
                    <a:pt x="385013" y="352392"/>
                  </a:lnTo>
                  <a:lnTo>
                    <a:pt x="385013" y="377632"/>
                  </a:lnTo>
                  <a:cubicBezTo>
                    <a:pt x="385013" y="388013"/>
                    <a:pt x="384113" y="396134"/>
                    <a:pt x="382314" y="401994"/>
                  </a:cubicBezTo>
                  <a:cubicBezTo>
                    <a:pt x="380514" y="407854"/>
                    <a:pt x="377228" y="413086"/>
                    <a:pt x="372456" y="417690"/>
                  </a:cubicBezTo>
                  <a:cubicBezTo>
                    <a:pt x="364754" y="425057"/>
                    <a:pt x="352908" y="429955"/>
                    <a:pt x="336919" y="432383"/>
                  </a:cubicBezTo>
                  <a:lnTo>
                    <a:pt x="336919" y="449084"/>
                  </a:lnTo>
                  <a:cubicBezTo>
                    <a:pt x="336919" y="470766"/>
                    <a:pt x="335914" y="486379"/>
                    <a:pt x="333905" y="495923"/>
                  </a:cubicBezTo>
                  <a:cubicBezTo>
                    <a:pt x="331979" y="504880"/>
                    <a:pt x="328296" y="512582"/>
                    <a:pt x="322854" y="519028"/>
                  </a:cubicBezTo>
                  <a:cubicBezTo>
                    <a:pt x="310967" y="532758"/>
                    <a:pt x="291921" y="539622"/>
                    <a:pt x="265718" y="539622"/>
                  </a:cubicBezTo>
                  <a:cubicBezTo>
                    <a:pt x="236585" y="539622"/>
                    <a:pt x="216075" y="532297"/>
                    <a:pt x="204187" y="517647"/>
                  </a:cubicBezTo>
                  <a:cubicBezTo>
                    <a:pt x="198913" y="511201"/>
                    <a:pt x="195439" y="504420"/>
                    <a:pt x="193765" y="497304"/>
                  </a:cubicBezTo>
                  <a:cubicBezTo>
                    <a:pt x="191337" y="486840"/>
                    <a:pt x="190123" y="471269"/>
                    <a:pt x="190123" y="450591"/>
                  </a:cubicBezTo>
                  <a:close/>
                  <a:moveTo>
                    <a:pt x="0" y="352392"/>
                  </a:moveTo>
                  <a:lnTo>
                    <a:pt x="37169" y="352392"/>
                  </a:lnTo>
                  <a:lnTo>
                    <a:pt x="37169" y="424848"/>
                  </a:lnTo>
                  <a:lnTo>
                    <a:pt x="110002" y="424848"/>
                  </a:lnTo>
                  <a:lnTo>
                    <a:pt x="110002" y="352392"/>
                  </a:lnTo>
                  <a:lnTo>
                    <a:pt x="147172" y="352392"/>
                  </a:lnTo>
                  <a:lnTo>
                    <a:pt x="147172" y="536483"/>
                  </a:lnTo>
                  <a:lnTo>
                    <a:pt x="110002" y="536483"/>
                  </a:lnTo>
                  <a:lnTo>
                    <a:pt x="110002" y="455990"/>
                  </a:lnTo>
                  <a:lnTo>
                    <a:pt x="37169" y="455990"/>
                  </a:lnTo>
                  <a:lnTo>
                    <a:pt x="37169" y="536483"/>
                  </a:lnTo>
                  <a:lnTo>
                    <a:pt x="0" y="536483"/>
                  </a:lnTo>
                  <a:close/>
                  <a:moveTo>
                    <a:pt x="1951788" y="349253"/>
                  </a:moveTo>
                  <a:cubicBezTo>
                    <a:pt x="1974642" y="349253"/>
                    <a:pt x="1992494" y="354045"/>
                    <a:pt x="2005345" y="363631"/>
                  </a:cubicBezTo>
                  <a:cubicBezTo>
                    <a:pt x="2018195" y="373216"/>
                    <a:pt x="2026462" y="386464"/>
                    <a:pt x="2030146" y="403375"/>
                  </a:cubicBezTo>
                  <a:lnTo>
                    <a:pt x="1993227" y="410282"/>
                  </a:lnTo>
                  <a:cubicBezTo>
                    <a:pt x="1990632" y="401240"/>
                    <a:pt x="1985755" y="394103"/>
                    <a:pt x="1978598" y="388871"/>
                  </a:cubicBezTo>
                  <a:cubicBezTo>
                    <a:pt x="1971440" y="383639"/>
                    <a:pt x="1962503" y="381023"/>
                    <a:pt x="1951788" y="381023"/>
                  </a:cubicBezTo>
                  <a:cubicBezTo>
                    <a:pt x="1935547" y="381023"/>
                    <a:pt x="1922634" y="386171"/>
                    <a:pt x="1913048" y="396468"/>
                  </a:cubicBezTo>
                  <a:cubicBezTo>
                    <a:pt x="1903463" y="406765"/>
                    <a:pt x="1898670" y="422044"/>
                    <a:pt x="1898670" y="442303"/>
                  </a:cubicBezTo>
                  <a:cubicBezTo>
                    <a:pt x="1898670" y="464153"/>
                    <a:pt x="1903525" y="480540"/>
                    <a:pt x="1913236" y="491465"/>
                  </a:cubicBezTo>
                  <a:cubicBezTo>
                    <a:pt x="1922948" y="502390"/>
                    <a:pt x="1935672" y="507852"/>
                    <a:pt x="1951411" y="507852"/>
                  </a:cubicBezTo>
                  <a:cubicBezTo>
                    <a:pt x="1959196" y="507852"/>
                    <a:pt x="1967003" y="506325"/>
                    <a:pt x="1974830" y="503269"/>
                  </a:cubicBezTo>
                  <a:cubicBezTo>
                    <a:pt x="1982658" y="500213"/>
                    <a:pt x="1989376" y="496509"/>
                    <a:pt x="1994985" y="492156"/>
                  </a:cubicBezTo>
                  <a:lnTo>
                    <a:pt x="1994985" y="468799"/>
                  </a:lnTo>
                  <a:lnTo>
                    <a:pt x="1952415" y="468799"/>
                  </a:lnTo>
                  <a:lnTo>
                    <a:pt x="1952415" y="437782"/>
                  </a:lnTo>
                  <a:lnTo>
                    <a:pt x="2032531" y="437782"/>
                  </a:lnTo>
                  <a:lnTo>
                    <a:pt x="2032531" y="511117"/>
                  </a:lnTo>
                  <a:cubicBezTo>
                    <a:pt x="2024746" y="518652"/>
                    <a:pt x="2013465" y="525286"/>
                    <a:pt x="1998689" y="531021"/>
                  </a:cubicBezTo>
                  <a:cubicBezTo>
                    <a:pt x="1983914" y="536755"/>
                    <a:pt x="1968949" y="539622"/>
                    <a:pt x="1953797" y="539622"/>
                  </a:cubicBezTo>
                  <a:cubicBezTo>
                    <a:pt x="1934542" y="539622"/>
                    <a:pt x="1917757" y="535583"/>
                    <a:pt x="1903442" y="527505"/>
                  </a:cubicBezTo>
                  <a:cubicBezTo>
                    <a:pt x="1889126" y="519426"/>
                    <a:pt x="1878369" y="507873"/>
                    <a:pt x="1871169" y="492846"/>
                  </a:cubicBezTo>
                  <a:cubicBezTo>
                    <a:pt x="1863970" y="477819"/>
                    <a:pt x="1860370" y="461474"/>
                    <a:pt x="1860370" y="443810"/>
                  </a:cubicBezTo>
                  <a:cubicBezTo>
                    <a:pt x="1860370" y="424639"/>
                    <a:pt x="1864388" y="407603"/>
                    <a:pt x="1872425" y="392701"/>
                  </a:cubicBezTo>
                  <a:cubicBezTo>
                    <a:pt x="1880462" y="377800"/>
                    <a:pt x="1892224" y="366373"/>
                    <a:pt x="1907711" y="358420"/>
                  </a:cubicBezTo>
                  <a:cubicBezTo>
                    <a:pt x="1919515" y="352308"/>
                    <a:pt x="1934207" y="349253"/>
                    <a:pt x="1951788" y="349253"/>
                  </a:cubicBezTo>
                  <a:close/>
                  <a:moveTo>
                    <a:pt x="1538697" y="349253"/>
                  </a:moveTo>
                  <a:cubicBezTo>
                    <a:pt x="1565820" y="349253"/>
                    <a:pt x="1587545" y="357666"/>
                    <a:pt x="1603869" y="374493"/>
                  </a:cubicBezTo>
                  <a:cubicBezTo>
                    <a:pt x="1613664" y="384706"/>
                    <a:pt x="1620529" y="397306"/>
                    <a:pt x="1624463" y="412291"/>
                  </a:cubicBezTo>
                  <a:cubicBezTo>
                    <a:pt x="1634258" y="407854"/>
                    <a:pt x="1639323" y="399650"/>
                    <a:pt x="1639658" y="387678"/>
                  </a:cubicBezTo>
                  <a:lnTo>
                    <a:pt x="1622580" y="387678"/>
                  </a:lnTo>
                  <a:lnTo>
                    <a:pt x="1622580" y="352392"/>
                  </a:lnTo>
                  <a:lnTo>
                    <a:pt x="1657866" y="352392"/>
                  </a:lnTo>
                  <a:lnTo>
                    <a:pt x="1657866" y="377632"/>
                  </a:lnTo>
                  <a:cubicBezTo>
                    <a:pt x="1657866" y="388013"/>
                    <a:pt x="1656966" y="396134"/>
                    <a:pt x="1655166" y="401994"/>
                  </a:cubicBezTo>
                  <a:cubicBezTo>
                    <a:pt x="1653366" y="407854"/>
                    <a:pt x="1650080" y="413065"/>
                    <a:pt x="1645309" y="417628"/>
                  </a:cubicBezTo>
                  <a:cubicBezTo>
                    <a:pt x="1640537" y="422190"/>
                    <a:pt x="1634551" y="425811"/>
                    <a:pt x="1627352" y="428490"/>
                  </a:cubicBezTo>
                  <a:cubicBezTo>
                    <a:pt x="1627938" y="433680"/>
                    <a:pt x="1628231" y="439080"/>
                    <a:pt x="1628231" y="444689"/>
                  </a:cubicBezTo>
                  <a:cubicBezTo>
                    <a:pt x="1628231" y="474157"/>
                    <a:pt x="1620194" y="497346"/>
                    <a:pt x="1604120" y="514257"/>
                  </a:cubicBezTo>
                  <a:cubicBezTo>
                    <a:pt x="1588047" y="531167"/>
                    <a:pt x="1566406" y="539622"/>
                    <a:pt x="1539199" y="539622"/>
                  </a:cubicBezTo>
                  <a:cubicBezTo>
                    <a:pt x="1511740" y="539622"/>
                    <a:pt x="1489953" y="531230"/>
                    <a:pt x="1473838" y="514445"/>
                  </a:cubicBezTo>
                  <a:cubicBezTo>
                    <a:pt x="1457722" y="497660"/>
                    <a:pt x="1449665" y="474701"/>
                    <a:pt x="1449665" y="445568"/>
                  </a:cubicBezTo>
                  <a:cubicBezTo>
                    <a:pt x="1449665" y="414760"/>
                    <a:pt x="1458204" y="390608"/>
                    <a:pt x="1475282" y="373112"/>
                  </a:cubicBezTo>
                  <a:cubicBezTo>
                    <a:pt x="1490686" y="357206"/>
                    <a:pt x="1511824" y="349253"/>
                    <a:pt x="1538697" y="349253"/>
                  </a:cubicBezTo>
                  <a:close/>
                  <a:moveTo>
                    <a:pt x="894513" y="349253"/>
                  </a:moveTo>
                  <a:cubicBezTo>
                    <a:pt x="917367" y="349253"/>
                    <a:pt x="935219" y="354045"/>
                    <a:pt x="948070" y="363631"/>
                  </a:cubicBezTo>
                  <a:cubicBezTo>
                    <a:pt x="960920" y="373216"/>
                    <a:pt x="969187" y="386464"/>
                    <a:pt x="972871" y="403375"/>
                  </a:cubicBezTo>
                  <a:lnTo>
                    <a:pt x="935952" y="410282"/>
                  </a:lnTo>
                  <a:cubicBezTo>
                    <a:pt x="933357" y="401240"/>
                    <a:pt x="928480" y="394103"/>
                    <a:pt x="921323" y="388871"/>
                  </a:cubicBezTo>
                  <a:cubicBezTo>
                    <a:pt x="914165" y="383639"/>
                    <a:pt x="905228" y="381023"/>
                    <a:pt x="894513" y="381023"/>
                  </a:cubicBezTo>
                  <a:cubicBezTo>
                    <a:pt x="878272" y="381023"/>
                    <a:pt x="865358" y="386171"/>
                    <a:pt x="855773" y="396468"/>
                  </a:cubicBezTo>
                  <a:cubicBezTo>
                    <a:pt x="846188" y="406765"/>
                    <a:pt x="841395" y="422044"/>
                    <a:pt x="841395" y="442303"/>
                  </a:cubicBezTo>
                  <a:cubicBezTo>
                    <a:pt x="841395" y="464153"/>
                    <a:pt x="846250" y="480540"/>
                    <a:pt x="855961" y="491465"/>
                  </a:cubicBezTo>
                  <a:cubicBezTo>
                    <a:pt x="865672" y="502390"/>
                    <a:pt x="878397" y="507852"/>
                    <a:pt x="894136" y="507852"/>
                  </a:cubicBezTo>
                  <a:cubicBezTo>
                    <a:pt x="901921" y="507852"/>
                    <a:pt x="909728" y="506325"/>
                    <a:pt x="917555" y="503269"/>
                  </a:cubicBezTo>
                  <a:cubicBezTo>
                    <a:pt x="925383" y="500213"/>
                    <a:pt x="932101" y="496509"/>
                    <a:pt x="937710" y="492156"/>
                  </a:cubicBezTo>
                  <a:lnTo>
                    <a:pt x="937710" y="468799"/>
                  </a:lnTo>
                  <a:lnTo>
                    <a:pt x="895140" y="468799"/>
                  </a:lnTo>
                  <a:lnTo>
                    <a:pt x="895140" y="437782"/>
                  </a:lnTo>
                  <a:lnTo>
                    <a:pt x="975256" y="437782"/>
                  </a:lnTo>
                  <a:lnTo>
                    <a:pt x="975256" y="511117"/>
                  </a:lnTo>
                  <a:cubicBezTo>
                    <a:pt x="967471" y="518652"/>
                    <a:pt x="956190" y="525286"/>
                    <a:pt x="941414" y="531021"/>
                  </a:cubicBezTo>
                  <a:cubicBezTo>
                    <a:pt x="926638" y="536755"/>
                    <a:pt x="911674" y="539622"/>
                    <a:pt x="896522" y="539622"/>
                  </a:cubicBezTo>
                  <a:cubicBezTo>
                    <a:pt x="877267" y="539622"/>
                    <a:pt x="860482" y="535583"/>
                    <a:pt x="846167" y="527505"/>
                  </a:cubicBezTo>
                  <a:cubicBezTo>
                    <a:pt x="831851" y="519426"/>
                    <a:pt x="821094" y="507873"/>
                    <a:pt x="813894" y="492846"/>
                  </a:cubicBezTo>
                  <a:cubicBezTo>
                    <a:pt x="806695" y="477819"/>
                    <a:pt x="803095" y="461474"/>
                    <a:pt x="803095" y="443810"/>
                  </a:cubicBezTo>
                  <a:cubicBezTo>
                    <a:pt x="803095" y="424639"/>
                    <a:pt x="807113" y="407603"/>
                    <a:pt x="815150" y="392701"/>
                  </a:cubicBezTo>
                  <a:cubicBezTo>
                    <a:pt x="823187" y="377800"/>
                    <a:pt x="834949" y="366373"/>
                    <a:pt x="850436" y="358420"/>
                  </a:cubicBezTo>
                  <a:cubicBezTo>
                    <a:pt x="862240" y="352308"/>
                    <a:pt x="876932" y="349253"/>
                    <a:pt x="894513" y="349253"/>
                  </a:cubicBezTo>
                  <a:close/>
                  <a:moveTo>
                    <a:pt x="481421" y="349253"/>
                  </a:moveTo>
                  <a:cubicBezTo>
                    <a:pt x="508545" y="349253"/>
                    <a:pt x="530270" y="357666"/>
                    <a:pt x="546594" y="374493"/>
                  </a:cubicBezTo>
                  <a:cubicBezTo>
                    <a:pt x="556389" y="384706"/>
                    <a:pt x="563254" y="397306"/>
                    <a:pt x="567188" y="412291"/>
                  </a:cubicBezTo>
                  <a:cubicBezTo>
                    <a:pt x="576983" y="407854"/>
                    <a:pt x="582048" y="399650"/>
                    <a:pt x="582383" y="387678"/>
                  </a:cubicBezTo>
                  <a:lnTo>
                    <a:pt x="565305" y="387678"/>
                  </a:lnTo>
                  <a:lnTo>
                    <a:pt x="565305" y="352392"/>
                  </a:lnTo>
                  <a:lnTo>
                    <a:pt x="600591" y="352392"/>
                  </a:lnTo>
                  <a:lnTo>
                    <a:pt x="600591" y="377632"/>
                  </a:lnTo>
                  <a:cubicBezTo>
                    <a:pt x="600591" y="388013"/>
                    <a:pt x="599691" y="396134"/>
                    <a:pt x="597891" y="401994"/>
                  </a:cubicBezTo>
                  <a:cubicBezTo>
                    <a:pt x="596091" y="407854"/>
                    <a:pt x="592805" y="413065"/>
                    <a:pt x="588034" y="417628"/>
                  </a:cubicBezTo>
                  <a:cubicBezTo>
                    <a:pt x="583262" y="422190"/>
                    <a:pt x="577276" y="425811"/>
                    <a:pt x="570077" y="428490"/>
                  </a:cubicBezTo>
                  <a:cubicBezTo>
                    <a:pt x="570663" y="433680"/>
                    <a:pt x="570956" y="439080"/>
                    <a:pt x="570956" y="444689"/>
                  </a:cubicBezTo>
                  <a:cubicBezTo>
                    <a:pt x="570956" y="474157"/>
                    <a:pt x="562919" y="497346"/>
                    <a:pt x="546845" y="514257"/>
                  </a:cubicBezTo>
                  <a:cubicBezTo>
                    <a:pt x="530772" y="531167"/>
                    <a:pt x="509131" y="539622"/>
                    <a:pt x="481924" y="539622"/>
                  </a:cubicBezTo>
                  <a:cubicBezTo>
                    <a:pt x="454465" y="539622"/>
                    <a:pt x="432678" y="531230"/>
                    <a:pt x="416563" y="514445"/>
                  </a:cubicBezTo>
                  <a:cubicBezTo>
                    <a:pt x="400447" y="497660"/>
                    <a:pt x="392390" y="474701"/>
                    <a:pt x="392390" y="445568"/>
                  </a:cubicBezTo>
                  <a:cubicBezTo>
                    <a:pt x="392390" y="414760"/>
                    <a:pt x="400929" y="390608"/>
                    <a:pt x="418007" y="373112"/>
                  </a:cubicBezTo>
                  <a:cubicBezTo>
                    <a:pt x="433410" y="357206"/>
                    <a:pt x="454549" y="349253"/>
                    <a:pt x="481421" y="349253"/>
                  </a:cubicBezTo>
                  <a:close/>
                  <a:moveTo>
                    <a:pt x="476147" y="304297"/>
                  </a:moveTo>
                  <a:lnTo>
                    <a:pt x="515703" y="304297"/>
                  </a:lnTo>
                  <a:lnTo>
                    <a:pt x="481170" y="341844"/>
                  </a:lnTo>
                  <a:lnTo>
                    <a:pt x="458818" y="341844"/>
                  </a:lnTo>
                  <a:close/>
                  <a:moveTo>
                    <a:pt x="1024579" y="90538"/>
                  </a:moveTo>
                  <a:lnTo>
                    <a:pt x="999715" y="158850"/>
                  </a:lnTo>
                  <a:lnTo>
                    <a:pt x="1049945" y="158850"/>
                  </a:lnTo>
                  <a:close/>
                  <a:moveTo>
                    <a:pt x="1114262" y="47592"/>
                  </a:moveTo>
                  <a:lnTo>
                    <a:pt x="1157836" y="47592"/>
                  </a:lnTo>
                  <a:lnTo>
                    <a:pt x="1201159" y="120425"/>
                  </a:lnTo>
                  <a:lnTo>
                    <a:pt x="1243603" y="47592"/>
                  </a:lnTo>
                  <a:lnTo>
                    <a:pt x="1286423" y="47592"/>
                  </a:lnTo>
                  <a:lnTo>
                    <a:pt x="1218739" y="154455"/>
                  </a:lnTo>
                  <a:lnTo>
                    <a:pt x="1218739" y="231683"/>
                  </a:lnTo>
                  <a:lnTo>
                    <a:pt x="1181695" y="231683"/>
                  </a:lnTo>
                  <a:lnTo>
                    <a:pt x="1181695" y="154204"/>
                  </a:lnTo>
                  <a:close/>
                  <a:moveTo>
                    <a:pt x="1005366" y="47592"/>
                  </a:moveTo>
                  <a:lnTo>
                    <a:pt x="1044671" y="47592"/>
                  </a:lnTo>
                  <a:lnTo>
                    <a:pt x="1118383" y="231683"/>
                  </a:lnTo>
                  <a:lnTo>
                    <a:pt x="1077948" y="231683"/>
                  </a:lnTo>
                  <a:lnTo>
                    <a:pt x="1061874" y="189867"/>
                  </a:lnTo>
                  <a:lnTo>
                    <a:pt x="988288" y="189867"/>
                  </a:lnTo>
                  <a:lnTo>
                    <a:pt x="973094" y="231683"/>
                  </a:lnTo>
                  <a:lnTo>
                    <a:pt x="933664" y="231683"/>
                  </a:lnTo>
                  <a:close/>
                  <a:moveTo>
                    <a:pt x="841488" y="44453"/>
                  </a:moveTo>
                  <a:cubicBezTo>
                    <a:pt x="864007" y="44453"/>
                    <a:pt x="882299" y="51108"/>
                    <a:pt x="896364" y="64419"/>
                  </a:cubicBezTo>
                  <a:cubicBezTo>
                    <a:pt x="904735" y="72288"/>
                    <a:pt x="911014" y="83590"/>
                    <a:pt x="915200" y="98324"/>
                  </a:cubicBezTo>
                  <a:lnTo>
                    <a:pt x="878407" y="107114"/>
                  </a:lnTo>
                  <a:cubicBezTo>
                    <a:pt x="876230" y="97570"/>
                    <a:pt x="871688" y="90036"/>
                    <a:pt x="864782" y="84511"/>
                  </a:cubicBezTo>
                  <a:cubicBezTo>
                    <a:pt x="857875" y="78985"/>
                    <a:pt x="849483" y="76223"/>
                    <a:pt x="839604" y="76223"/>
                  </a:cubicBezTo>
                  <a:cubicBezTo>
                    <a:pt x="825959" y="76223"/>
                    <a:pt x="814887" y="81120"/>
                    <a:pt x="806390" y="90915"/>
                  </a:cubicBezTo>
                  <a:cubicBezTo>
                    <a:pt x="797893" y="100710"/>
                    <a:pt x="793644" y="116574"/>
                    <a:pt x="793644" y="138507"/>
                  </a:cubicBezTo>
                  <a:cubicBezTo>
                    <a:pt x="793644" y="161780"/>
                    <a:pt x="797830" y="178356"/>
                    <a:pt x="806202" y="188235"/>
                  </a:cubicBezTo>
                  <a:cubicBezTo>
                    <a:pt x="814573" y="198113"/>
                    <a:pt x="825456" y="203052"/>
                    <a:pt x="838851" y="203052"/>
                  </a:cubicBezTo>
                  <a:cubicBezTo>
                    <a:pt x="848729" y="203052"/>
                    <a:pt x="857226" y="199913"/>
                    <a:pt x="864342" y="193634"/>
                  </a:cubicBezTo>
                  <a:cubicBezTo>
                    <a:pt x="871458" y="187356"/>
                    <a:pt x="876565" y="177477"/>
                    <a:pt x="879662" y="163999"/>
                  </a:cubicBezTo>
                  <a:lnTo>
                    <a:pt x="915702" y="175426"/>
                  </a:lnTo>
                  <a:cubicBezTo>
                    <a:pt x="910177" y="195518"/>
                    <a:pt x="900989" y="210440"/>
                    <a:pt x="888138" y="220193"/>
                  </a:cubicBezTo>
                  <a:cubicBezTo>
                    <a:pt x="875288" y="229946"/>
                    <a:pt x="858984" y="234822"/>
                    <a:pt x="839228" y="234822"/>
                  </a:cubicBezTo>
                  <a:cubicBezTo>
                    <a:pt x="814783" y="234822"/>
                    <a:pt x="794691" y="226472"/>
                    <a:pt x="778952" y="209771"/>
                  </a:cubicBezTo>
                  <a:cubicBezTo>
                    <a:pt x="763214" y="193069"/>
                    <a:pt x="755344" y="170236"/>
                    <a:pt x="755344" y="141270"/>
                  </a:cubicBezTo>
                  <a:cubicBezTo>
                    <a:pt x="755344" y="110630"/>
                    <a:pt x="763255" y="86834"/>
                    <a:pt x="779078" y="69881"/>
                  </a:cubicBezTo>
                  <a:cubicBezTo>
                    <a:pt x="794900" y="52929"/>
                    <a:pt x="815703" y="44453"/>
                    <a:pt x="841488" y="44453"/>
                  </a:cubicBezTo>
                  <a:close/>
                  <a:moveTo>
                    <a:pt x="1008506" y="0"/>
                  </a:moveTo>
                  <a:lnTo>
                    <a:pt x="1041155" y="0"/>
                  </a:lnTo>
                  <a:lnTo>
                    <a:pt x="1067148" y="37044"/>
                  </a:lnTo>
                  <a:lnTo>
                    <a:pt x="1038769" y="37044"/>
                  </a:lnTo>
                  <a:lnTo>
                    <a:pt x="1024202" y="18333"/>
                  </a:lnTo>
                  <a:lnTo>
                    <a:pt x="1010640" y="37044"/>
                  </a:lnTo>
                  <a:lnTo>
                    <a:pt x="982135" y="37044"/>
                  </a:lnTo>
                  <a:close/>
                </a:path>
              </a:pathLst>
            </a:custGeom>
            <a:solidFill>
              <a:schemeClr val="accent6">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vi-VN" sz="2000" dirty="0">
                <a:solidFill>
                  <a:schemeClr val="accent6">
                    <a:lumMod val="50000"/>
                  </a:schemeClr>
                </a:solidFill>
              </a:endParaRPr>
            </a:p>
          </p:txBody>
        </p:sp>
        <p:sp>
          <p:nvSpPr>
            <p:cNvPr id="63" name="TextBox 62">
              <a:extLst>
                <a:ext uri="{FF2B5EF4-FFF2-40B4-BE49-F238E27FC236}">
                  <a16:creationId xmlns:a16="http://schemas.microsoft.com/office/drawing/2014/main" id="{D61A8077-C252-4D0B-BF41-E3950EE10D5F}"/>
                </a:ext>
              </a:extLst>
            </p:cNvPr>
            <p:cNvSpPr txBox="1">
              <a:spLocks noChangeAspect="1"/>
            </p:cNvSpPr>
            <p:nvPr>
              <p:custDataLst>
                <p:tags r:id="rId2"/>
              </p:custDataLst>
            </p:nvPr>
          </p:nvSpPr>
          <p:spPr>
            <a:xfrm>
              <a:off x="2343092" y="3810379"/>
              <a:ext cx="837982" cy="220535"/>
            </a:xfrm>
            <a:custGeom>
              <a:avLst/>
              <a:gdLst/>
              <a:ahLst/>
              <a:cxnLst/>
              <a:rect l="l" t="t" r="r" b="b"/>
              <a:pathLst>
                <a:path w="837982" h="220535">
                  <a:moveTo>
                    <a:pt x="805068" y="128629"/>
                  </a:moveTo>
                  <a:cubicBezTo>
                    <a:pt x="801552" y="129801"/>
                    <a:pt x="795985" y="131201"/>
                    <a:pt x="788366" y="132829"/>
                  </a:cubicBezTo>
                  <a:cubicBezTo>
                    <a:pt x="780748" y="134457"/>
                    <a:pt x="775767" y="136052"/>
                    <a:pt x="773423" y="137615"/>
                  </a:cubicBezTo>
                  <a:cubicBezTo>
                    <a:pt x="769842" y="140154"/>
                    <a:pt x="768051" y="143377"/>
                    <a:pt x="768051" y="147284"/>
                  </a:cubicBezTo>
                  <a:cubicBezTo>
                    <a:pt x="768051" y="151126"/>
                    <a:pt x="769484" y="154446"/>
                    <a:pt x="772349" y="157246"/>
                  </a:cubicBezTo>
                  <a:cubicBezTo>
                    <a:pt x="775214" y="160046"/>
                    <a:pt x="778860" y="161446"/>
                    <a:pt x="783288" y="161446"/>
                  </a:cubicBezTo>
                  <a:cubicBezTo>
                    <a:pt x="788236" y="161446"/>
                    <a:pt x="792957" y="159818"/>
                    <a:pt x="797450" y="156562"/>
                  </a:cubicBezTo>
                  <a:cubicBezTo>
                    <a:pt x="800770" y="154088"/>
                    <a:pt x="802952" y="151060"/>
                    <a:pt x="803993" y="147479"/>
                  </a:cubicBezTo>
                  <a:cubicBezTo>
                    <a:pt x="804710" y="145135"/>
                    <a:pt x="805068" y="140675"/>
                    <a:pt x="805068" y="134099"/>
                  </a:cubicBezTo>
                  <a:close/>
                  <a:moveTo>
                    <a:pt x="318758" y="94738"/>
                  </a:moveTo>
                  <a:cubicBezTo>
                    <a:pt x="311595" y="94738"/>
                    <a:pt x="305573" y="97473"/>
                    <a:pt x="300689" y="102942"/>
                  </a:cubicBezTo>
                  <a:cubicBezTo>
                    <a:pt x="295806" y="108412"/>
                    <a:pt x="293364" y="116290"/>
                    <a:pt x="293364" y="126578"/>
                  </a:cubicBezTo>
                  <a:cubicBezTo>
                    <a:pt x="293364" y="136866"/>
                    <a:pt x="295806" y="144745"/>
                    <a:pt x="300689" y="150214"/>
                  </a:cubicBezTo>
                  <a:cubicBezTo>
                    <a:pt x="305573" y="155683"/>
                    <a:pt x="311595" y="158418"/>
                    <a:pt x="318758" y="158418"/>
                  </a:cubicBezTo>
                  <a:cubicBezTo>
                    <a:pt x="325920" y="158418"/>
                    <a:pt x="331927" y="155683"/>
                    <a:pt x="336778" y="150214"/>
                  </a:cubicBezTo>
                  <a:cubicBezTo>
                    <a:pt x="341629" y="144745"/>
                    <a:pt x="344054" y="136801"/>
                    <a:pt x="344054" y="126383"/>
                  </a:cubicBezTo>
                  <a:cubicBezTo>
                    <a:pt x="344054" y="116225"/>
                    <a:pt x="341629" y="108412"/>
                    <a:pt x="336778" y="102942"/>
                  </a:cubicBezTo>
                  <a:cubicBezTo>
                    <a:pt x="331927" y="97473"/>
                    <a:pt x="325920" y="94738"/>
                    <a:pt x="318758" y="94738"/>
                  </a:cubicBezTo>
                  <a:close/>
                  <a:moveTo>
                    <a:pt x="563868" y="93371"/>
                  </a:moveTo>
                  <a:cubicBezTo>
                    <a:pt x="557292" y="93371"/>
                    <a:pt x="551871" y="95927"/>
                    <a:pt x="547607" y="101038"/>
                  </a:cubicBezTo>
                  <a:cubicBezTo>
                    <a:pt x="543342" y="106149"/>
                    <a:pt x="541209" y="113946"/>
                    <a:pt x="541209" y="124429"/>
                  </a:cubicBezTo>
                  <a:cubicBezTo>
                    <a:pt x="541209" y="135433"/>
                    <a:pt x="543342" y="143491"/>
                    <a:pt x="547607" y="148602"/>
                  </a:cubicBezTo>
                  <a:cubicBezTo>
                    <a:pt x="551871" y="153714"/>
                    <a:pt x="557129" y="156269"/>
                    <a:pt x="563380" y="156269"/>
                  </a:cubicBezTo>
                  <a:cubicBezTo>
                    <a:pt x="570087" y="156269"/>
                    <a:pt x="575751" y="153649"/>
                    <a:pt x="580374" y="148407"/>
                  </a:cubicBezTo>
                  <a:cubicBezTo>
                    <a:pt x="584997" y="143166"/>
                    <a:pt x="587309" y="135401"/>
                    <a:pt x="587309" y="125113"/>
                  </a:cubicBezTo>
                  <a:cubicBezTo>
                    <a:pt x="587309" y="114370"/>
                    <a:pt x="585095" y="106393"/>
                    <a:pt x="580667" y="101184"/>
                  </a:cubicBezTo>
                  <a:cubicBezTo>
                    <a:pt x="576240" y="95975"/>
                    <a:pt x="570640" y="93371"/>
                    <a:pt x="563868" y="93371"/>
                  </a:cubicBezTo>
                  <a:close/>
                  <a:moveTo>
                    <a:pt x="147173" y="74716"/>
                  </a:moveTo>
                  <a:lnTo>
                    <a:pt x="174618" y="74716"/>
                  </a:lnTo>
                  <a:lnTo>
                    <a:pt x="174618" y="122378"/>
                  </a:lnTo>
                  <a:cubicBezTo>
                    <a:pt x="174618" y="136964"/>
                    <a:pt x="175122" y="145900"/>
                    <a:pt x="176132" y="149188"/>
                  </a:cubicBezTo>
                  <a:cubicBezTo>
                    <a:pt x="177141" y="152477"/>
                    <a:pt x="178980" y="155081"/>
                    <a:pt x="181650" y="157002"/>
                  </a:cubicBezTo>
                  <a:cubicBezTo>
                    <a:pt x="184319" y="158923"/>
                    <a:pt x="187705" y="159883"/>
                    <a:pt x="191807" y="159883"/>
                  </a:cubicBezTo>
                  <a:cubicBezTo>
                    <a:pt x="196495" y="159883"/>
                    <a:pt x="200695" y="158597"/>
                    <a:pt x="204407" y="156025"/>
                  </a:cubicBezTo>
                  <a:cubicBezTo>
                    <a:pt x="208118" y="153453"/>
                    <a:pt x="210657" y="150263"/>
                    <a:pt x="212025" y="146454"/>
                  </a:cubicBezTo>
                  <a:cubicBezTo>
                    <a:pt x="213392" y="142645"/>
                    <a:pt x="214076" y="133317"/>
                    <a:pt x="214076" y="118472"/>
                  </a:cubicBezTo>
                  <a:lnTo>
                    <a:pt x="214076" y="74716"/>
                  </a:lnTo>
                  <a:lnTo>
                    <a:pt x="241521" y="74716"/>
                  </a:lnTo>
                  <a:lnTo>
                    <a:pt x="241521" y="178440"/>
                  </a:lnTo>
                  <a:lnTo>
                    <a:pt x="216029" y="178440"/>
                  </a:lnTo>
                  <a:lnTo>
                    <a:pt x="216029" y="162911"/>
                  </a:lnTo>
                  <a:cubicBezTo>
                    <a:pt x="212253" y="168445"/>
                    <a:pt x="207288" y="172808"/>
                    <a:pt x="201135" y="175998"/>
                  </a:cubicBezTo>
                  <a:cubicBezTo>
                    <a:pt x="194982" y="179189"/>
                    <a:pt x="188487" y="180784"/>
                    <a:pt x="181650" y="180784"/>
                  </a:cubicBezTo>
                  <a:cubicBezTo>
                    <a:pt x="174683" y="180784"/>
                    <a:pt x="168432" y="179254"/>
                    <a:pt x="162898" y="176194"/>
                  </a:cubicBezTo>
                  <a:cubicBezTo>
                    <a:pt x="157363" y="173133"/>
                    <a:pt x="153359" y="168836"/>
                    <a:pt x="150884" y="163302"/>
                  </a:cubicBezTo>
                  <a:cubicBezTo>
                    <a:pt x="148410" y="157767"/>
                    <a:pt x="147173" y="150116"/>
                    <a:pt x="147173" y="140349"/>
                  </a:cubicBezTo>
                  <a:close/>
                  <a:moveTo>
                    <a:pt x="788366" y="72372"/>
                  </a:moveTo>
                  <a:cubicBezTo>
                    <a:pt x="800607" y="72372"/>
                    <a:pt x="809723" y="73821"/>
                    <a:pt x="815714" y="76718"/>
                  </a:cubicBezTo>
                  <a:cubicBezTo>
                    <a:pt x="821704" y="79616"/>
                    <a:pt x="825920" y="83295"/>
                    <a:pt x="828362" y="87755"/>
                  </a:cubicBezTo>
                  <a:cubicBezTo>
                    <a:pt x="830803" y="92215"/>
                    <a:pt x="832024" y="100403"/>
                    <a:pt x="832024" y="112319"/>
                  </a:cubicBezTo>
                  <a:lnTo>
                    <a:pt x="831731" y="144354"/>
                  </a:lnTo>
                  <a:cubicBezTo>
                    <a:pt x="831731" y="153470"/>
                    <a:pt x="832171" y="160192"/>
                    <a:pt x="833050" y="164522"/>
                  </a:cubicBezTo>
                  <a:cubicBezTo>
                    <a:pt x="833929" y="168852"/>
                    <a:pt x="835573" y="173492"/>
                    <a:pt x="837982" y="178440"/>
                  </a:cubicBezTo>
                  <a:lnTo>
                    <a:pt x="810830" y="178440"/>
                  </a:lnTo>
                  <a:cubicBezTo>
                    <a:pt x="810114" y="176617"/>
                    <a:pt x="809235" y="173915"/>
                    <a:pt x="808193" y="170334"/>
                  </a:cubicBezTo>
                  <a:cubicBezTo>
                    <a:pt x="807737" y="168706"/>
                    <a:pt x="807412" y="167631"/>
                    <a:pt x="807216" y="167111"/>
                  </a:cubicBezTo>
                  <a:cubicBezTo>
                    <a:pt x="802528" y="171668"/>
                    <a:pt x="797515" y="175087"/>
                    <a:pt x="792175" y="177366"/>
                  </a:cubicBezTo>
                  <a:cubicBezTo>
                    <a:pt x="786836" y="179645"/>
                    <a:pt x="781139" y="180784"/>
                    <a:pt x="775083" y="180784"/>
                  </a:cubicBezTo>
                  <a:cubicBezTo>
                    <a:pt x="764405" y="180784"/>
                    <a:pt x="755989" y="177887"/>
                    <a:pt x="749836" y="172092"/>
                  </a:cubicBezTo>
                  <a:cubicBezTo>
                    <a:pt x="743683" y="166297"/>
                    <a:pt x="740606" y="158972"/>
                    <a:pt x="740606" y="150116"/>
                  </a:cubicBezTo>
                  <a:cubicBezTo>
                    <a:pt x="740606" y="144256"/>
                    <a:pt x="742006" y="139031"/>
                    <a:pt x="744806" y="134440"/>
                  </a:cubicBezTo>
                  <a:cubicBezTo>
                    <a:pt x="747606" y="129850"/>
                    <a:pt x="751529" y="126334"/>
                    <a:pt x="756575" y="123892"/>
                  </a:cubicBezTo>
                  <a:cubicBezTo>
                    <a:pt x="761621" y="121451"/>
                    <a:pt x="768898" y="119318"/>
                    <a:pt x="778404" y="117495"/>
                  </a:cubicBezTo>
                  <a:cubicBezTo>
                    <a:pt x="791231" y="115086"/>
                    <a:pt x="800119" y="112839"/>
                    <a:pt x="805068" y="110756"/>
                  </a:cubicBezTo>
                  <a:lnTo>
                    <a:pt x="805068" y="108021"/>
                  </a:lnTo>
                  <a:cubicBezTo>
                    <a:pt x="805068" y="102747"/>
                    <a:pt x="803765" y="98987"/>
                    <a:pt x="801161" y="96740"/>
                  </a:cubicBezTo>
                  <a:cubicBezTo>
                    <a:pt x="798556" y="94494"/>
                    <a:pt x="793640" y="93371"/>
                    <a:pt x="786413" y="93371"/>
                  </a:cubicBezTo>
                  <a:cubicBezTo>
                    <a:pt x="781530" y="93371"/>
                    <a:pt x="777721" y="94331"/>
                    <a:pt x="774986" y="96252"/>
                  </a:cubicBezTo>
                  <a:cubicBezTo>
                    <a:pt x="772251" y="98173"/>
                    <a:pt x="770037" y="101542"/>
                    <a:pt x="768344" y="106361"/>
                  </a:cubicBezTo>
                  <a:lnTo>
                    <a:pt x="743439" y="101868"/>
                  </a:lnTo>
                  <a:cubicBezTo>
                    <a:pt x="746239" y="91841"/>
                    <a:pt x="751057" y="84418"/>
                    <a:pt x="757894" y="79600"/>
                  </a:cubicBezTo>
                  <a:cubicBezTo>
                    <a:pt x="764731" y="74781"/>
                    <a:pt x="774888" y="72372"/>
                    <a:pt x="788366" y="72372"/>
                  </a:cubicBezTo>
                  <a:close/>
                  <a:moveTo>
                    <a:pt x="556836" y="72372"/>
                  </a:moveTo>
                  <a:cubicBezTo>
                    <a:pt x="569663" y="72372"/>
                    <a:pt x="580244" y="78004"/>
                    <a:pt x="588579" y="89269"/>
                  </a:cubicBezTo>
                  <a:lnTo>
                    <a:pt x="588579" y="74716"/>
                  </a:lnTo>
                  <a:lnTo>
                    <a:pt x="614265" y="74716"/>
                  </a:lnTo>
                  <a:lnTo>
                    <a:pt x="614265" y="167794"/>
                  </a:lnTo>
                  <a:cubicBezTo>
                    <a:pt x="614265" y="180035"/>
                    <a:pt x="613256" y="189184"/>
                    <a:pt x="611238" y="195239"/>
                  </a:cubicBezTo>
                  <a:cubicBezTo>
                    <a:pt x="609219" y="201295"/>
                    <a:pt x="606387" y="206048"/>
                    <a:pt x="602740" y="209499"/>
                  </a:cubicBezTo>
                  <a:cubicBezTo>
                    <a:pt x="599094" y="212950"/>
                    <a:pt x="594227" y="215652"/>
                    <a:pt x="588139" y="217605"/>
                  </a:cubicBezTo>
                  <a:cubicBezTo>
                    <a:pt x="582051" y="219559"/>
                    <a:pt x="574352" y="220535"/>
                    <a:pt x="565040" y="220535"/>
                  </a:cubicBezTo>
                  <a:cubicBezTo>
                    <a:pt x="547460" y="220535"/>
                    <a:pt x="534991" y="217524"/>
                    <a:pt x="527633" y="211501"/>
                  </a:cubicBezTo>
                  <a:cubicBezTo>
                    <a:pt x="520276" y="205478"/>
                    <a:pt x="516597" y="197844"/>
                    <a:pt x="516597" y="188598"/>
                  </a:cubicBezTo>
                  <a:cubicBezTo>
                    <a:pt x="516597" y="187686"/>
                    <a:pt x="516629" y="186579"/>
                    <a:pt x="516695" y="185277"/>
                  </a:cubicBezTo>
                  <a:lnTo>
                    <a:pt x="548046" y="189086"/>
                  </a:lnTo>
                  <a:cubicBezTo>
                    <a:pt x="548567" y="192732"/>
                    <a:pt x="549772" y="195239"/>
                    <a:pt x="551660" y="196606"/>
                  </a:cubicBezTo>
                  <a:cubicBezTo>
                    <a:pt x="554264" y="198560"/>
                    <a:pt x="558366" y="199537"/>
                    <a:pt x="563966" y="199537"/>
                  </a:cubicBezTo>
                  <a:cubicBezTo>
                    <a:pt x="571128" y="199537"/>
                    <a:pt x="576500" y="198462"/>
                    <a:pt x="580081" y="196313"/>
                  </a:cubicBezTo>
                  <a:cubicBezTo>
                    <a:pt x="582491" y="194881"/>
                    <a:pt x="584314" y="192570"/>
                    <a:pt x="585551" y="189379"/>
                  </a:cubicBezTo>
                  <a:cubicBezTo>
                    <a:pt x="586397" y="187100"/>
                    <a:pt x="586821" y="182900"/>
                    <a:pt x="586821" y="176780"/>
                  </a:cubicBezTo>
                  <a:lnTo>
                    <a:pt x="586821" y="161641"/>
                  </a:lnTo>
                  <a:cubicBezTo>
                    <a:pt x="578616" y="172840"/>
                    <a:pt x="568264" y="178440"/>
                    <a:pt x="555762" y="178440"/>
                  </a:cubicBezTo>
                  <a:cubicBezTo>
                    <a:pt x="541828" y="178440"/>
                    <a:pt x="530791" y="172547"/>
                    <a:pt x="522652" y="160762"/>
                  </a:cubicBezTo>
                  <a:cubicBezTo>
                    <a:pt x="516271" y="151451"/>
                    <a:pt x="513081" y="139861"/>
                    <a:pt x="513081" y="125992"/>
                  </a:cubicBezTo>
                  <a:cubicBezTo>
                    <a:pt x="513081" y="108607"/>
                    <a:pt x="517264" y="95324"/>
                    <a:pt x="525631" y="86143"/>
                  </a:cubicBezTo>
                  <a:cubicBezTo>
                    <a:pt x="533998" y="76963"/>
                    <a:pt x="544400" y="72372"/>
                    <a:pt x="556836" y="72372"/>
                  </a:cubicBezTo>
                  <a:close/>
                  <a:moveTo>
                    <a:pt x="454889" y="72372"/>
                  </a:moveTo>
                  <a:cubicBezTo>
                    <a:pt x="460944" y="72372"/>
                    <a:pt x="466479" y="73463"/>
                    <a:pt x="471493" y="75644"/>
                  </a:cubicBezTo>
                  <a:cubicBezTo>
                    <a:pt x="476506" y="77825"/>
                    <a:pt x="480299" y="80609"/>
                    <a:pt x="482871" y="83995"/>
                  </a:cubicBezTo>
                  <a:cubicBezTo>
                    <a:pt x="485443" y="87381"/>
                    <a:pt x="487234" y="91222"/>
                    <a:pt x="488243" y="95520"/>
                  </a:cubicBezTo>
                  <a:cubicBezTo>
                    <a:pt x="489252" y="99817"/>
                    <a:pt x="489757" y="105970"/>
                    <a:pt x="489757" y="113979"/>
                  </a:cubicBezTo>
                  <a:lnTo>
                    <a:pt x="489757" y="178440"/>
                  </a:lnTo>
                  <a:lnTo>
                    <a:pt x="462312" y="178440"/>
                  </a:lnTo>
                  <a:lnTo>
                    <a:pt x="462312" y="125504"/>
                  </a:lnTo>
                  <a:cubicBezTo>
                    <a:pt x="462312" y="114305"/>
                    <a:pt x="461726" y="107061"/>
                    <a:pt x="460554" y="103773"/>
                  </a:cubicBezTo>
                  <a:cubicBezTo>
                    <a:pt x="459382" y="100484"/>
                    <a:pt x="457477" y="97929"/>
                    <a:pt x="454840" y="96106"/>
                  </a:cubicBezTo>
                  <a:cubicBezTo>
                    <a:pt x="452203" y="94282"/>
                    <a:pt x="449029" y="93371"/>
                    <a:pt x="445318" y="93371"/>
                  </a:cubicBezTo>
                  <a:cubicBezTo>
                    <a:pt x="440564" y="93371"/>
                    <a:pt x="436299" y="94673"/>
                    <a:pt x="432523" y="97278"/>
                  </a:cubicBezTo>
                  <a:cubicBezTo>
                    <a:pt x="428746" y="99882"/>
                    <a:pt x="426158" y="103333"/>
                    <a:pt x="424758" y="107630"/>
                  </a:cubicBezTo>
                  <a:cubicBezTo>
                    <a:pt x="423358" y="111928"/>
                    <a:pt x="422658" y="119872"/>
                    <a:pt x="422658" y="131462"/>
                  </a:cubicBezTo>
                  <a:lnTo>
                    <a:pt x="422658" y="178440"/>
                  </a:lnTo>
                  <a:lnTo>
                    <a:pt x="395214" y="178440"/>
                  </a:lnTo>
                  <a:lnTo>
                    <a:pt x="395214" y="74716"/>
                  </a:lnTo>
                  <a:lnTo>
                    <a:pt x="420705" y="74716"/>
                  </a:lnTo>
                  <a:lnTo>
                    <a:pt x="420705" y="89953"/>
                  </a:lnTo>
                  <a:cubicBezTo>
                    <a:pt x="429756" y="78232"/>
                    <a:pt x="441150" y="72372"/>
                    <a:pt x="454889" y="72372"/>
                  </a:cubicBezTo>
                  <a:close/>
                  <a:moveTo>
                    <a:pt x="318660" y="72372"/>
                  </a:moveTo>
                  <a:cubicBezTo>
                    <a:pt x="334352" y="72372"/>
                    <a:pt x="347212" y="77467"/>
                    <a:pt x="357239" y="87657"/>
                  </a:cubicBezTo>
                  <a:cubicBezTo>
                    <a:pt x="367266" y="97847"/>
                    <a:pt x="372280" y="110723"/>
                    <a:pt x="372280" y="126285"/>
                  </a:cubicBezTo>
                  <a:cubicBezTo>
                    <a:pt x="372280" y="141977"/>
                    <a:pt x="367218" y="154983"/>
                    <a:pt x="357093" y="165304"/>
                  </a:cubicBezTo>
                  <a:cubicBezTo>
                    <a:pt x="346968" y="175624"/>
                    <a:pt x="334222" y="180784"/>
                    <a:pt x="318855" y="180784"/>
                  </a:cubicBezTo>
                  <a:cubicBezTo>
                    <a:pt x="309349" y="180784"/>
                    <a:pt x="300282" y="178635"/>
                    <a:pt x="291655" y="174338"/>
                  </a:cubicBezTo>
                  <a:cubicBezTo>
                    <a:pt x="283027" y="170041"/>
                    <a:pt x="276467" y="163741"/>
                    <a:pt x="271975" y="155439"/>
                  </a:cubicBezTo>
                  <a:cubicBezTo>
                    <a:pt x="267482" y="147137"/>
                    <a:pt x="265235" y="137029"/>
                    <a:pt x="265235" y="125113"/>
                  </a:cubicBezTo>
                  <a:cubicBezTo>
                    <a:pt x="265235" y="115997"/>
                    <a:pt x="267482" y="107175"/>
                    <a:pt x="271975" y="98645"/>
                  </a:cubicBezTo>
                  <a:cubicBezTo>
                    <a:pt x="276467" y="90115"/>
                    <a:pt x="282832" y="83604"/>
                    <a:pt x="291069" y="79111"/>
                  </a:cubicBezTo>
                  <a:cubicBezTo>
                    <a:pt x="299305" y="74619"/>
                    <a:pt x="308503" y="72372"/>
                    <a:pt x="318660" y="72372"/>
                  </a:cubicBezTo>
                  <a:close/>
                  <a:moveTo>
                    <a:pt x="700209" y="35258"/>
                  </a:moveTo>
                  <a:lnTo>
                    <a:pt x="727654" y="35258"/>
                  </a:lnTo>
                  <a:lnTo>
                    <a:pt x="727654" y="178440"/>
                  </a:lnTo>
                  <a:lnTo>
                    <a:pt x="700209" y="178440"/>
                  </a:lnTo>
                  <a:close/>
                  <a:moveTo>
                    <a:pt x="788855" y="32816"/>
                  </a:moveTo>
                  <a:lnTo>
                    <a:pt x="819620" y="32816"/>
                  </a:lnTo>
                  <a:lnTo>
                    <a:pt x="792761" y="62019"/>
                  </a:lnTo>
                  <a:lnTo>
                    <a:pt x="775376" y="62019"/>
                  </a:lnTo>
                  <a:close/>
                  <a:moveTo>
                    <a:pt x="306159" y="32816"/>
                  </a:moveTo>
                  <a:lnTo>
                    <a:pt x="331552" y="32816"/>
                  </a:lnTo>
                  <a:lnTo>
                    <a:pt x="351770" y="61629"/>
                  </a:lnTo>
                  <a:lnTo>
                    <a:pt x="329697" y="61629"/>
                  </a:lnTo>
                  <a:lnTo>
                    <a:pt x="318367" y="47076"/>
                  </a:lnTo>
                  <a:lnTo>
                    <a:pt x="307819" y="61629"/>
                  </a:lnTo>
                  <a:lnTo>
                    <a:pt x="285648" y="61629"/>
                  </a:lnTo>
                  <a:close/>
                  <a:moveTo>
                    <a:pt x="67001" y="32816"/>
                  </a:moveTo>
                  <a:cubicBezTo>
                    <a:pt x="84516" y="32816"/>
                    <a:pt x="98743" y="37993"/>
                    <a:pt x="109682" y="48346"/>
                  </a:cubicBezTo>
                  <a:cubicBezTo>
                    <a:pt x="116193" y="54466"/>
                    <a:pt x="121077" y="63256"/>
                    <a:pt x="124332" y="74716"/>
                  </a:cubicBezTo>
                  <a:lnTo>
                    <a:pt x="95716" y="81553"/>
                  </a:lnTo>
                  <a:cubicBezTo>
                    <a:pt x="94023" y="74130"/>
                    <a:pt x="90490" y="68270"/>
                    <a:pt x="85119" y="63973"/>
                  </a:cubicBezTo>
                  <a:cubicBezTo>
                    <a:pt x="79747" y="59675"/>
                    <a:pt x="73219" y="57527"/>
                    <a:pt x="65536" y="57527"/>
                  </a:cubicBezTo>
                  <a:cubicBezTo>
                    <a:pt x="54923" y="57527"/>
                    <a:pt x="46312" y="61336"/>
                    <a:pt x="39703" y="68954"/>
                  </a:cubicBezTo>
                  <a:cubicBezTo>
                    <a:pt x="33094" y="76572"/>
                    <a:pt x="29789" y="88911"/>
                    <a:pt x="29789" y="105970"/>
                  </a:cubicBezTo>
                  <a:cubicBezTo>
                    <a:pt x="29789" y="124071"/>
                    <a:pt x="33045" y="136964"/>
                    <a:pt x="39556" y="144647"/>
                  </a:cubicBezTo>
                  <a:cubicBezTo>
                    <a:pt x="46067" y="152330"/>
                    <a:pt x="54532" y="156172"/>
                    <a:pt x="64950" y="156172"/>
                  </a:cubicBezTo>
                  <a:cubicBezTo>
                    <a:pt x="72633" y="156172"/>
                    <a:pt x="79242" y="153730"/>
                    <a:pt x="84777" y="148847"/>
                  </a:cubicBezTo>
                  <a:cubicBezTo>
                    <a:pt x="90311" y="143963"/>
                    <a:pt x="94283" y="136280"/>
                    <a:pt x="96692" y="125797"/>
                  </a:cubicBezTo>
                  <a:lnTo>
                    <a:pt x="124723" y="134685"/>
                  </a:lnTo>
                  <a:cubicBezTo>
                    <a:pt x="120426" y="150312"/>
                    <a:pt x="113280" y="161918"/>
                    <a:pt x="103285" y="169503"/>
                  </a:cubicBezTo>
                  <a:cubicBezTo>
                    <a:pt x="93290" y="177089"/>
                    <a:pt x="80610" y="180882"/>
                    <a:pt x="65243" y="180882"/>
                  </a:cubicBezTo>
                  <a:cubicBezTo>
                    <a:pt x="46230" y="180882"/>
                    <a:pt x="30603" y="174387"/>
                    <a:pt x="18362" y="161397"/>
                  </a:cubicBezTo>
                  <a:cubicBezTo>
                    <a:pt x="6121" y="148407"/>
                    <a:pt x="0" y="130648"/>
                    <a:pt x="0" y="108119"/>
                  </a:cubicBezTo>
                  <a:cubicBezTo>
                    <a:pt x="0" y="84288"/>
                    <a:pt x="6154" y="65780"/>
                    <a:pt x="18460" y="52594"/>
                  </a:cubicBezTo>
                  <a:cubicBezTo>
                    <a:pt x="30766" y="39409"/>
                    <a:pt x="46946" y="32816"/>
                    <a:pt x="67001" y="32816"/>
                  </a:cubicBezTo>
                  <a:close/>
                  <a:moveTo>
                    <a:pt x="318367" y="0"/>
                  </a:moveTo>
                  <a:lnTo>
                    <a:pt x="349133" y="0"/>
                  </a:lnTo>
                  <a:lnTo>
                    <a:pt x="323153" y="27542"/>
                  </a:lnTo>
                  <a:lnTo>
                    <a:pt x="305768" y="27542"/>
                  </a:ln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vi-VN" sz="1600" dirty="0"/>
            </a:p>
          </p:txBody>
        </p:sp>
        <p:sp>
          <p:nvSpPr>
            <p:cNvPr id="65" name="TextBox 64">
              <a:extLst>
                <a:ext uri="{FF2B5EF4-FFF2-40B4-BE49-F238E27FC236}">
                  <a16:creationId xmlns:a16="http://schemas.microsoft.com/office/drawing/2014/main" id="{95CA42F9-F57D-4873-AECB-42975B441FC7}"/>
                </a:ext>
              </a:extLst>
            </p:cNvPr>
            <p:cNvSpPr txBox="1">
              <a:spLocks noChangeAspect="1"/>
            </p:cNvSpPr>
            <p:nvPr>
              <p:custDataLst>
                <p:tags r:id="rId3"/>
              </p:custDataLst>
            </p:nvPr>
          </p:nvSpPr>
          <p:spPr>
            <a:xfrm>
              <a:off x="3227107" y="2357423"/>
              <a:ext cx="933120" cy="235325"/>
            </a:xfrm>
            <a:custGeom>
              <a:avLst/>
              <a:gdLst/>
              <a:ahLst/>
              <a:cxnLst/>
              <a:rect l="l" t="t" r="r" b="b"/>
              <a:pathLst>
                <a:path w="933120" h="235325">
                  <a:moveTo>
                    <a:pt x="671275" y="91041"/>
                  </a:moveTo>
                  <a:lnTo>
                    <a:pt x="646411" y="159353"/>
                  </a:lnTo>
                  <a:lnTo>
                    <a:pt x="696641" y="159353"/>
                  </a:lnTo>
                  <a:close/>
                  <a:moveTo>
                    <a:pt x="233125" y="91041"/>
                  </a:moveTo>
                  <a:lnTo>
                    <a:pt x="208261" y="159353"/>
                  </a:lnTo>
                  <a:lnTo>
                    <a:pt x="258491" y="159353"/>
                  </a:lnTo>
                  <a:close/>
                  <a:moveTo>
                    <a:pt x="0" y="49602"/>
                  </a:moveTo>
                  <a:lnTo>
                    <a:pt x="37170" y="49602"/>
                  </a:lnTo>
                  <a:lnTo>
                    <a:pt x="37170" y="201169"/>
                  </a:lnTo>
                  <a:lnTo>
                    <a:pt x="129592" y="201169"/>
                  </a:lnTo>
                  <a:lnTo>
                    <a:pt x="129592" y="232186"/>
                  </a:lnTo>
                  <a:lnTo>
                    <a:pt x="0" y="232186"/>
                  </a:lnTo>
                  <a:close/>
                  <a:moveTo>
                    <a:pt x="760958" y="48095"/>
                  </a:moveTo>
                  <a:lnTo>
                    <a:pt x="804532" y="48095"/>
                  </a:lnTo>
                  <a:lnTo>
                    <a:pt x="847855" y="120928"/>
                  </a:lnTo>
                  <a:lnTo>
                    <a:pt x="890299" y="48095"/>
                  </a:lnTo>
                  <a:lnTo>
                    <a:pt x="933120" y="48095"/>
                  </a:lnTo>
                  <a:lnTo>
                    <a:pt x="865435" y="154958"/>
                  </a:lnTo>
                  <a:lnTo>
                    <a:pt x="865435" y="232186"/>
                  </a:lnTo>
                  <a:lnTo>
                    <a:pt x="828391" y="232186"/>
                  </a:lnTo>
                  <a:lnTo>
                    <a:pt x="828391" y="154707"/>
                  </a:lnTo>
                  <a:close/>
                  <a:moveTo>
                    <a:pt x="652062" y="48095"/>
                  </a:moveTo>
                  <a:lnTo>
                    <a:pt x="691367" y="48095"/>
                  </a:lnTo>
                  <a:lnTo>
                    <a:pt x="765079" y="232186"/>
                  </a:lnTo>
                  <a:lnTo>
                    <a:pt x="724644" y="232186"/>
                  </a:lnTo>
                  <a:lnTo>
                    <a:pt x="708570" y="190370"/>
                  </a:lnTo>
                  <a:lnTo>
                    <a:pt x="634984" y="190370"/>
                  </a:lnTo>
                  <a:lnTo>
                    <a:pt x="619790" y="232186"/>
                  </a:lnTo>
                  <a:lnTo>
                    <a:pt x="580360" y="232186"/>
                  </a:lnTo>
                  <a:close/>
                  <a:moveTo>
                    <a:pt x="213912" y="48095"/>
                  </a:moveTo>
                  <a:lnTo>
                    <a:pt x="253217" y="48095"/>
                  </a:lnTo>
                  <a:lnTo>
                    <a:pt x="326929" y="232186"/>
                  </a:lnTo>
                  <a:lnTo>
                    <a:pt x="286494" y="232186"/>
                  </a:lnTo>
                  <a:lnTo>
                    <a:pt x="270420" y="190370"/>
                  </a:lnTo>
                  <a:lnTo>
                    <a:pt x="196834" y="190370"/>
                  </a:lnTo>
                  <a:lnTo>
                    <a:pt x="181640" y="232186"/>
                  </a:lnTo>
                  <a:lnTo>
                    <a:pt x="142210" y="232186"/>
                  </a:lnTo>
                  <a:close/>
                  <a:moveTo>
                    <a:pt x="488184" y="44956"/>
                  </a:moveTo>
                  <a:cubicBezTo>
                    <a:pt x="510703" y="44956"/>
                    <a:pt x="528995" y="51611"/>
                    <a:pt x="543060" y="64922"/>
                  </a:cubicBezTo>
                  <a:cubicBezTo>
                    <a:pt x="551431" y="72791"/>
                    <a:pt x="557710" y="84093"/>
                    <a:pt x="561896" y="98827"/>
                  </a:cubicBezTo>
                  <a:lnTo>
                    <a:pt x="525103" y="107617"/>
                  </a:lnTo>
                  <a:cubicBezTo>
                    <a:pt x="522926" y="98073"/>
                    <a:pt x="518384" y="90539"/>
                    <a:pt x="511478" y="85014"/>
                  </a:cubicBezTo>
                  <a:cubicBezTo>
                    <a:pt x="504571" y="79488"/>
                    <a:pt x="496179" y="76726"/>
                    <a:pt x="486300" y="76726"/>
                  </a:cubicBezTo>
                  <a:cubicBezTo>
                    <a:pt x="472655" y="76726"/>
                    <a:pt x="461583" y="81623"/>
                    <a:pt x="453086" y="91418"/>
                  </a:cubicBezTo>
                  <a:cubicBezTo>
                    <a:pt x="444589" y="101213"/>
                    <a:pt x="440340" y="117077"/>
                    <a:pt x="440340" y="139010"/>
                  </a:cubicBezTo>
                  <a:cubicBezTo>
                    <a:pt x="440340" y="162283"/>
                    <a:pt x="444526" y="178859"/>
                    <a:pt x="452898" y="188738"/>
                  </a:cubicBezTo>
                  <a:cubicBezTo>
                    <a:pt x="461269" y="198616"/>
                    <a:pt x="472152" y="203555"/>
                    <a:pt x="485547" y="203555"/>
                  </a:cubicBezTo>
                  <a:cubicBezTo>
                    <a:pt x="495425" y="203555"/>
                    <a:pt x="503922" y="200416"/>
                    <a:pt x="511038" y="194137"/>
                  </a:cubicBezTo>
                  <a:cubicBezTo>
                    <a:pt x="518154" y="187859"/>
                    <a:pt x="523261" y="177980"/>
                    <a:pt x="526358" y="164502"/>
                  </a:cubicBezTo>
                  <a:lnTo>
                    <a:pt x="562398" y="175929"/>
                  </a:lnTo>
                  <a:cubicBezTo>
                    <a:pt x="556873" y="196021"/>
                    <a:pt x="547685" y="210943"/>
                    <a:pt x="534835" y="220696"/>
                  </a:cubicBezTo>
                  <a:cubicBezTo>
                    <a:pt x="521984" y="230449"/>
                    <a:pt x="505681" y="235325"/>
                    <a:pt x="485924" y="235325"/>
                  </a:cubicBezTo>
                  <a:cubicBezTo>
                    <a:pt x="461479" y="235325"/>
                    <a:pt x="441387" y="226975"/>
                    <a:pt x="425648" y="210274"/>
                  </a:cubicBezTo>
                  <a:cubicBezTo>
                    <a:pt x="409910" y="193572"/>
                    <a:pt x="402040" y="170739"/>
                    <a:pt x="402040" y="141773"/>
                  </a:cubicBezTo>
                  <a:cubicBezTo>
                    <a:pt x="402040" y="111133"/>
                    <a:pt x="409951" y="87337"/>
                    <a:pt x="425774" y="70384"/>
                  </a:cubicBezTo>
                  <a:cubicBezTo>
                    <a:pt x="441596" y="53432"/>
                    <a:pt x="462399" y="44956"/>
                    <a:pt x="488184" y="44956"/>
                  </a:cubicBezTo>
                  <a:close/>
                  <a:moveTo>
                    <a:pt x="655202" y="503"/>
                  </a:moveTo>
                  <a:lnTo>
                    <a:pt x="687851" y="503"/>
                  </a:lnTo>
                  <a:lnTo>
                    <a:pt x="713845" y="37547"/>
                  </a:lnTo>
                  <a:lnTo>
                    <a:pt x="685465" y="37547"/>
                  </a:lnTo>
                  <a:lnTo>
                    <a:pt x="670898" y="18836"/>
                  </a:lnTo>
                  <a:lnTo>
                    <a:pt x="657336" y="37547"/>
                  </a:lnTo>
                  <a:lnTo>
                    <a:pt x="628831" y="37547"/>
                  </a:lnTo>
                  <a:close/>
                  <a:moveTo>
                    <a:pt x="229107" y="0"/>
                  </a:moveTo>
                  <a:lnTo>
                    <a:pt x="268662" y="0"/>
                  </a:lnTo>
                  <a:lnTo>
                    <a:pt x="234130" y="37547"/>
                  </a:lnTo>
                  <a:lnTo>
                    <a:pt x="211778" y="37547"/>
                  </a:lnTo>
                  <a:close/>
                </a:path>
              </a:pathLst>
            </a:custGeom>
            <a:solidFill>
              <a:schemeClr val="accent6">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vi-VN" sz="2000" dirty="0">
                <a:solidFill>
                  <a:schemeClr val="accent6">
                    <a:lumMod val="50000"/>
                  </a:schemeClr>
                </a:solidFill>
              </a:endParaRPr>
            </a:p>
          </p:txBody>
        </p:sp>
        <p:sp>
          <p:nvSpPr>
            <p:cNvPr id="67" name="TextBox 66">
              <a:extLst>
                <a:ext uri="{FF2B5EF4-FFF2-40B4-BE49-F238E27FC236}">
                  <a16:creationId xmlns:a16="http://schemas.microsoft.com/office/drawing/2014/main" id="{8C107D28-85C3-4E24-8F5C-225DCCCD6D6C}"/>
                </a:ext>
              </a:extLst>
            </p:cNvPr>
            <p:cNvSpPr txBox="1">
              <a:spLocks noChangeAspect="1"/>
            </p:cNvSpPr>
            <p:nvPr>
              <p:custDataLst>
                <p:tags r:id="rId4"/>
              </p:custDataLst>
            </p:nvPr>
          </p:nvSpPr>
          <p:spPr>
            <a:xfrm>
              <a:off x="6005356" y="2357423"/>
              <a:ext cx="804686" cy="235325"/>
            </a:xfrm>
            <a:custGeom>
              <a:avLst/>
              <a:gdLst/>
              <a:ahLst/>
              <a:cxnLst/>
              <a:rect l="l" t="t" r="r" b="b"/>
              <a:pathLst>
                <a:path w="804686" h="235325">
                  <a:moveTo>
                    <a:pt x="710882" y="91041"/>
                  </a:moveTo>
                  <a:lnTo>
                    <a:pt x="686018" y="159353"/>
                  </a:lnTo>
                  <a:lnTo>
                    <a:pt x="736248" y="159353"/>
                  </a:lnTo>
                  <a:close/>
                  <a:moveTo>
                    <a:pt x="282401" y="76726"/>
                  </a:moveTo>
                  <a:cubicBezTo>
                    <a:pt x="267081" y="76726"/>
                    <a:pt x="254733" y="81979"/>
                    <a:pt x="245357" y="92485"/>
                  </a:cubicBezTo>
                  <a:cubicBezTo>
                    <a:pt x="235981" y="102992"/>
                    <a:pt x="231293" y="118835"/>
                    <a:pt x="231293" y="140015"/>
                  </a:cubicBezTo>
                  <a:cubicBezTo>
                    <a:pt x="231293" y="160860"/>
                    <a:pt x="236106" y="176662"/>
                    <a:pt x="245734" y="187419"/>
                  </a:cubicBezTo>
                  <a:cubicBezTo>
                    <a:pt x="255361" y="198177"/>
                    <a:pt x="267584" y="203555"/>
                    <a:pt x="282401" y="203555"/>
                  </a:cubicBezTo>
                  <a:cubicBezTo>
                    <a:pt x="297219" y="203555"/>
                    <a:pt x="309379" y="198218"/>
                    <a:pt x="318880" y="187545"/>
                  </a:cubicBezTo>
                  <a:cubicBezTo>
                    <a:pt x="328382" y="176871"/>
                    <a:pt x="333133" y="160860"/>
                    <a:pt x="333133" y="139513"/>
                  </a:cubicBezTo>
                  <a:cubicBezTo>
                    <a:pt x="333133" y="118416"/>
                    <a:pt x="328508" y="102678"/>
                    <a:pt x="319257" y="92297"/>
                  </a:cubicBezTo>
                  <a:cubicBezTo>
                    <a:pt x="310007" y="81916"/>
                    <a:pt x="297721" y="76726"/>
                    <a:pt x="282401" y="76726"/>
                  </a:cubicBezTo>
                  <a:close/>
                  <a:moveTo>
                    <a:pt x="477757" y="49602"/>
                  </a:moveTo>
                  <a:lnTo>
                    <a:pt x="514927" y="49602"/>
                  </a:lnTo>
                  <a:lnTo>
                    <a:pt x="514927" y="201169"/>
                  </a:lnTo>
                  <a:lnTo>
                    <a:pt x="607349" y="201169"/>
                  </a:lnTo>
                  <a:lnTo>
                    <a:pt x="607349" y="232186"/>
                  </a:lnTo>
                  <a:lnTo>
                    <a:pt x="477757" y="232186"/>
                  </a:lnTo>
                  <a:close/>
                  <a:moveTo>
                    <a:pt x="691669" y="48095"/>
                  </a:moveTo>
                  <a:lnTo>
                    <a:pt x="730974" y="48095"/>
                  </a:lnTo>
                  <a:lnTo>
                    <a:pt x="804686" y="232186"/>
                  </a:lnTo>
                  <a:lnTo>
                    <a:pt x="764251" y="232186"/>
                  </a:lnTo>
                  <a:lnTo>
                    <a:pt x="748177" y="190370"/>
                  </a:lnTo>
                  <a:lnTo>
                    <a:pt x="674591" y="190370"/>
                  </a:lnTo>
                  <a:lnTo>
                    <a:pt x="659397" y="232186"/>
                  </a:lnTo>
                  <a:lnTo>
                    <a:pt x="619967" y="232186"/>
                  </a:lnTo>
                  <a:close/>
                  <a:moveTo>
                    <a:pt x="0" y="48095"/>
                  </a:moveTo>
                  <a:lnTo>
                    <a:pt x="55629" y="48095"/>
                  </a:lnTo>
                  <a:lnTo>
                    <a:pt x="89032" y="173669"/>
                  </a:lnTo>
                  <a:lnTo>
                    <a:pt x="122058" y="48095"/>
                  </a:lnTo>
                  <a:lnTo>
                    <a:pt x="177812" y="48095"/>
                  </a:lnTo>
                  <a:lnTo>
                    <a:pt x="177812" y="232186"/>
                  </a:lnTo>
                  <a:lnTo>
                    <a:pt x="143280" y="232186"/>
                  </a:lnTo>
                  <a:lnTo>
                    <a:pt x="143280" y="87274"/>
                  </a:lnTo>
                  <a:lnTo>
                    <a:pt x="106738" y="232186"/>
                  </a:lnTo>
                  <a:lnTo>
                    <a:pt x="70949" y="232186"/>
                  </a:lnTo>
                  <a:lnTo>
                    <a:pt x="34533" y="87274"/>
                  </a:lnTo>
                  <a:lnTo>
                    <a:pt x="34533" y="232186"/>
                  </a:lnTo>
                  <a:lnTo>
                    <a:pt x="0" y="232186"/>
                  </a:lnTo>
                  <a:close/>
                  <a:moveTo>
                    <a:pt x="282025" y="44956"/>
                  </a:moveTo>
                  <a:cubicBezTo>
                    <a:pt x="309148" y="44956"/>
                    <a:pt x="330852" y="53369"/>
                    <a:pt x="347135" y="70196"/>
                  </a:cubicBezTo>
                  <a:cubicBezTo>
                    <a:pt x="363417" y="87023"/>
                    <a:pt x="371559" y="110421"/>
                    <a:pt x="371559" y="140392"/>
                  </a:cubicBezTo>
                  <a:cubicBezTo>
                    <a:pt x="371559" y="170111"/>
                    <a:pt x="363480" y="193363"/>
                    <a:pt x="347323" y="210148"/>
                  </a:cubicBezTo>
                  <a:cubicBezTo>
                    <a:pt x="331166" y="226933"/>
                    <a:pt x="309567" y="235325"/>
                    <a:pt x="282527" y="235325"/>
                  </a:cubicBezTo>
                  <a:cubicBezTo>
                    <a:pt x="255152" y="235325"/>
                    <a:pt x="233386" y="226975"/>
                    <a:pt x="217229" y="210274"/>
                  </a:cubicBezTo>
                  <a:cubicBezTo>
                    <a:pt x="201071" y="193572"/>
                    <a:pt x="192993" y="170571"/>
                    <a:pt x="192993" y="141271"/>
                  </a:cubicBezTo>
                  <a:cubicBezTo>
                    <a:pt x="192993" y="122518"/>
                    <a:pt x="195797" y="106780"/>
                    <a:pt x="201406" y="94055"/>
                  </a:cubicBezTo>
                  <a:cubicBezTo>
                    <a:pt x="205592" y="84679"/>
                    <a:pt x="211306" y="76265"/>
                    <a:pt x="218547" y="68815"/>
                  </a:cubicBezTo>
                  <a:cubicBezTo>
                    <a:pt x="225788" y="61364"/>
                    <a:pt x="233721" y="55839"/>
                    <a:pt x="242343" y="52239"/>
                  </a:cubicBezTo>
                  <a:cubicBezTo>
                    <a:pt x="253812" y="47383"/>
                    <a:pt x="267039" y="44956"/>
                    <a:pt x="282025" y="44956"/>
                  </a:cubicBezTo>
                  <a:close/>
                  <a:moveTo>
                    <a:pt x="264695" y="503"/>
                  </a:moveTo>
                  <a:lnTo>
                    <a:pt x="297345" y="503"/>
                  </a:lnTo>
                  <a:lnTo>
                    <a:pt x="323338" y="37547"/>
                  </a:lnTo>
                  <a:lnTo>
                    <a:pt x="294959" y="37547"/>
                  </a:lnTo>
                  <a:lnTo>
                    <a:pt x="280392" y="18836"/>
                  </a:lnTo>
                  <a:lnTo>
                    <a:pt x="266830" y="37547"/>
                  </a:lnTo>
                  <a:lnTo>
                    <a:pt x="238325" y="37547"/>
                  </a:lnTo>
                  <a:close/>
                  <a:moveTo>
                    <a:pt x="706864" y="0"/>
                  </a:moveTo>
                  <a:lnTo>
                    <a:pt x="746419" y="0"/>
                  </a:lnTo>
                  <a:lnTo>
                    <a:pt x="711887" y="37547"/>
                  </a:lnTo>
                  <a:lnTo>
                    <a:pt x="689535" y="37547"/>
                  </a:lnTo>
                  <a:close/>
                </a:path>
              </a:pathLst>
            </a:custGeom>
            <a:solidFill>
              <a:schemeClr val="accent6">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vi-VN" sz="2000" dirty="0">
                <a:solidFill>
                  <a:schemeClr val="accent6">
                    <a:lumMod val="50000"/>
                  </a:schemeClr>
                </a:solidFill>
              </a:endParaRPr>
            </a:p>
          </p:txBody>
        </p:sp>
        <p:sp>
          <p:nvSpPr>
            <p:cNvPr id="69" name="TextBox 68">
              <a:extLst>
                <a:ext uri="{FF2B5EF4-FFF2-40B4-BE49-F238E27FC236}">
                  <a16:creationId xmlns:a16="http://schemas.microsoft.com/office/drawing/2014/main" id="{6E9038E3-34B8-49E5-9E1B-C6848948E0A5}"/>
                </a:ext>
              </a:extLst>
            </p:cNvPr>
            <p:cNvSpPr txBox="1">
              <a:spLocks noChangeAspect="1"/>
            </p:cNvSpPr>
            <p:nvPr>
              <p:custDataLst>
                <p:tags r:id="rId5"/>
              </p:custDataLst>
            </p:nvPr>
          </p:nvSpPr>
          <p:spPr>
            <a:xfrm>
              <a:off x="8126086" y="2357423"/>
              <a:ext cx="1577303" cy="587341"/>
            </a:xfrm>
            <a:custGeom>
              <a:avLst/>
              <a:gdLst/>
              <a:ahLst/>
              <a:cxnLst/>
              <a:rect l="l" t="t" r="r" b="b"/>
              <a:pathLst>
                <a:path w="1577303" h="587341">
                  <a:moveTo>
                    <a:pt x="1279870" y="552055"/>
                  </a:moveTo>
                  <a:lnTo>
                    <a:pt x="1315157" y="552055"/>
                  </a:lnTo>
                  <a:lnTo>
                    <a:pt x="1315157" y="587341"/>
                  </a:lnTo>
                  <a:lnTo>
                    <a:pt x="1279870" y="587341"/>
                  </a:lnTo>
                  <a:close/>
                  <a:moveTo>
                    <a:pt x="470264" y="395841"/>
                  </a:moveTo>
                  <a:lnTo>
                    <a:pt x="445400" y="464153"/>
                  </a:lnTo>
                  <a:lnTo>
                    <a:pt x="495630" y="464153"/>
                  </a:lnTo>
                  <a:close/>
                  <a:moveTo>
                    <a:pt x="1473454" y="384037"/>
                  </a:moveTo>
                  <a:lnTo>
                    <a:pt x="1473454" y="436276"/>
                  </a:lnTo>
                  <a:lnTo>
                    <a:pt x="1493797" y="436276"/>
                  </a:lnTo>
                  <a:cubicBezTo>
                    <a:pt x="1508447" y="436276"/>
                    <a:pt x="1518242" y="435313"/>
                    <a:pt x="1523181" y="433388"/>
                  </a:cubicBezTo>
                  <a:cubicBezTo>
                    <a:pt x="1528120" y="431462"/>
                    <a:pt x="1531992" y="428449"/>
                    <a:pt x="1534797" y="424347"/>
                  </a:cubicBezTo>
                  <a:cubicBezTo>
                    <a:pt x="1537601" y="420244"/>
                    <a:pt x="1539003" y="415473"/>
                    <a:pt x="1539003" y="410031"/>
                  </a:cubicBezTo>
                  <a:cubicBezTo>
                    <a:pt x="1539003" y="403334"/>
                    <a:pt x="1537036" y="397809"/>
                    <a:pt x="1533101" y="393455"/>
                  </a:cubicBezTo>
                  <a:cubicBezTo>
                    <a:pt x="1529167" y="389102"/>
                    <a:pt x="1524186" y="386381"/>
                    <a:pt x="1518158" y="385293"/>
                  </a:cubicBezTo>
                  <a:cubicBezTo>
                    <a:pt x="1513721" y="384456"/>
                    <a:pt x="1504805" y="384037"/>
                    <a:pt x="1491411" y="384037"/>
                  </a:cubicBezTo>
                  <a:close/>
                  <a:moveTo>
                    <a:pt x="1299083" y="381526"/>
                  </a:moveTo>
                  <a:cubicBezTo>
                    <a:pt x="1283345" y="381526"/>
                    <a:pt x="1270996" y="386800"/>
                    <a:pt x="1262039" y="397348"/>
                  </a:cubicBezTo>
                  <a:cubicBezTo>
                    <a:pt x="1252663" y="408315"/>
                    <a:pt x="1247975" y="424137"/>
                    <a:pt x="1247975" y="444815"/>
                  </a:cubicBezTo>
                  <a:cubicBezTo>
                    <a:pt x="1247975" y="465074"/>
                    <a:pt x="1252788" y="480897"/>
                    <a:pt x="1262415" y="492282"/>
                  </a:cubicBezTo>
                  <a:cubicBezTo>
                    <a:pt x="1271541" y="502998"/>
                    <a:pt x="1283763" y="508355"/>
                    <a:pt x="1299083" y="508355"/>
                  </a:cubicBezTo>
                  <a:cubicBezTo>
                    <a:pt x="1314403" y="508355"/>
                    <a:pt x="1326584" y="502998"/>
                    <a:pt x="1335625" y="492282"/>
                  </a:cubicBezTo>
                  <a:cubicBezTo>
                    <a:pt x="1345085" y="481064"/>
                    <a:pt x="1349815" y="465074"/>
                    <a:pt x="1349815" y="444313"/>
                  </a:cubicBezTo>
                  <a:cubicBezTo>
                    <a:pt x="1349815" y="423719"/>
                    <a:pt x="1345211" y="407980"/>
                    <a:pt x="1336002" y="397097"/>
                  </a:cubicBezTo>
                  <a:cubicBezTo>
                    <a:pt x="1327128" y="386716"/>
                    <a:pt x="1314822" y="381526"/>
                    <a:pt x="1299083" y="381526"/>
                  </a:cubicBezTo>
                  <a:close/>
                  <a:moveTo>
                    <a:pt x="89283" y="381526"/>
                  </a:moveTo>
                  <a:cubicBezTo>
                    <a:pt x="74130" y="381526"/>
                    <a:pt x="61845" y="386800"/>
                    <a:pt x="52427" y="397348"/>
                  </a:cubicBezTo>
                  <a:cubicBezTo>
                    <a:pt x="43009" y="407896"/>
                    <a:pt x="38300" y="423760"/>
                    <a:pt x="38300" y="444941"/>
                  </a:cubicBezTo>
                  <a:cubicBezTo>
                    <a:pt x="38300" y="466456"/>
                    <a:pt x="43009" y="482550"/>
                    <a:pt x="52427" y="493224"/>
                  </a:cubicBezTo>
                  <a:cubicBezTo>
                    <a:pt x="61845" y="503897"/>
                    <a:pt x="73753" y="509234"/>
                    <a:pt x="88153" y="509234"/>
                  </a:cubicBezTo>
                  <a:cubicBezTo>
                    <a:pt x="93510" y="509234"/>
                    <a:pt x="98575" y="508355"/>
                    <a:pt x="103347" y="506597"/>
                  </a:cubicBezTo>
                  <a:cubicBezTo>
                    <a:pt x="95813" y="501658"/>
                    <a:pt x="88153" y="497807"/>
                    <a:pt x="80367" y="495045"/>
                  </a:cubicBezTo>
                  <a:lnTo>
                    <a:pt x="90790" y="473823"/>
                  </a:lnTo>
                  <a:cubicBezTo>
                    <a:pt x="103012" y="478008"/>
                    <a:pt x="114690" y="484287"/>
                    <a:pt x="125825" y="492659"/>
                  </a:cubicBezTo>
                  <a:cubicBezTo>
                    <a:pt x="130596" y="487050"/>
                    <a:pt x="134175" y="480269"/>
                    <a:pt x="136561" y="472316"/>
                  </a:cubicBezTo>
                  <a:cubicBezTo>
                    <a:pt x="138947" y="464363"/>
                    <a:pt x="140140" y="455238"/>
                    <a:pt x="140140" y="444941"/>
                  </a:cubicBezTo>
                  <a:cubicBezTo>
                    <a:pt x="140140" y="423677"/>
                    <a:pt x="135452" y="407792"/>
                    <a:pt x="126076" y="397285"/>
                  </a:cubicBezTo>
                  <a:cubicBezTo>
                    <a:pt x="116700" y="386779"/>
                    <a:pt x="104435" y="381526"/>
                    <a:pt x="89283" y="381526"/>
                  </a:cubicBezTo>
                  <a:close/>
                  <a:moveTo>
                    <a:pt x="1436284" y="352895"/>
                  </a:moveTo>
                  <a:lnTo>
                    <a:pt x="1495931" y="352895"/>
                  </a:lnTo>
                  <a:cubicBezTo>
                    <a:pt x="1518535" y="352895"/>
                    <a:pt x="1533269" y="353816"/>
                    <a:pt x="1540133" y="355658"/>
                  </a:cubicBezTo>
                  <a:cubicBezTo>
                    <a:pt x="1550682" y="358420"/>
                    <a:pt x="1559514" y="364427"/>
                    <a:pt x="1566629" y="373678"/>
                  </a:cubicBezTo>
                  <a:cubicBezTo>
                    <a:pt x="1573745" y="382928"/>
                    <a:pt x="1577303" y="394879"/>
                    <a:pt x="1577303" y="409529"/>
                  </a:cubicBezTo>
                  <a:cubicBezTo>
                    <a:pt x="1577303" y="420830"/>
                    <a:pt x="1575252" y="430332"/>
                    <a:pt x="1571150" y="438034"/>
                  </a:cubicBezTo>
                  <a:cubicBezTo>
                    <a:pt x="1567048" y="445736"/>
                    <a:pt x="1561837" y="451784"/>
                    <a:pt x="1555516" y="456179"/>
                  </a:cubicBezTo>
                  <a:cubicBezTo>
                    <a:pt x="1549196" y="460575"/>
                    <a:pt x="1542771" y="463484"/>
                    <a:pt x="1536241" y="464907"/>
                  </a:cubicBezTo>
                  <a:cubicBezTo>
                    <a:pt x="1527367" y="466665"/>
                    <a:pt x="1514516" y="467544"/>
                    <a:pt x="1497689" y="467544"/>
                  </a:cubicBezTo>
                  <a:lnTo>
                    <a:pt x="1473454" y="467544"/>
                  </a:lnTo>
                  <a:lnTo>
                    <a:pt x="1473454" y="536986"/>
                  </a:lnTo>
                  <a:lnTo>
                    <a:pt x="1436284" y="536986"/>
                  </a:lnTo>
                  <a:close/>
                  <a:moveTo>
                    <a:pt x="1026835" y="352895"/>
                  </a:moveTo>
                  <a:lnTo>
                    <a:pt x="1064004" y="352895"/>
                  </a:lnTo>
                  <a:lnTo>
                    <a:pt x="1064004" y="425351"/>
                  </a:lnTo>
                  <a:lnTo>
                    <a:pt x="1136837" y="425351"/>
                  </a:lnTo>
                  <a:lnTo>
                    <a:pt x="1136837" y="352895"/>
                  </a:lnTo>
                  <a:lnTo>
                    <a:pt x="1174007" y="352895"/>
                  </a:lnTo>
                  <a:lnTo>
                    <a:pt x="1174007" y="536986"/>
                  </a:lnTo>
                  <a:lnTo>
                    <a:pt x="1136837" y="536986"/>
                  </a:lnTo>
                  <a:lnTo>
                    <a:pt x="1136837" y="456493"/>
                  </a:lnTo>
                  <a:lnTo>
                    <a:pt x="1064004" y="456493"/>
                  </a:lnTo>
                  <a:lnTo>
                    <a:pt x="1064004" y="536986"/>
                  </a:lnTo>
                  <a:lnTo>
                    <a:pt x="1026835" y="536986"/>
                  </a:lnTo>
                  <a:close/>
                  <a:moveTo>
                    <a:pt x="579411" y="352895"/>
                  </a:moveTo>
                  <a:lnTo>
                    <a:pt x="615576" y="352895"/>
                  </a:lnTo>
                  <a:lnTo>
                    <a:pt x="690920" y="475832"/>
                  </a:lnTo>
                  <a:lnTo>
                    <a:pt x="690920" y="352895"/>
                  </a:lnTo>
                  <a:lnTo>
                    <a:pt x="725453" y="352895"/>
                  </a:lnTo>
                  <a:lnTo>
                    <a:pt x="725453" y="536986"/>
                  </a:lnTo>
                  <a:lnTo>
                    <a:pt x="688158" y="536986"/>
                  </a:lnTo>
                  <a:lnTo>
                    <a:pt x="613943" y="416938"/>
                  </a:lnTo>
                  <a:lnTo>
                    <a:pt x="613943" y="536986"/>
                  </a:lnTo>
                  <a:lnTo>
                    <a:pt x="579411" y="536986"/>
                  </a:lnTo>
                  <a:close/>
                  <a:moveTo>
                    <a:pt x="451051" y="352895"/>
                  </a:moveTo>
                  <a:lnTo>
                    <a:pt x="490356" y="352895"/>
                  </a:lnTo>
                  <a:lnTo>
                    <a:pt x="564067" y="536986"/>
                  </a:lnTo>
                  <a:lnTo>
                    <a:pt x="523633" y="536986"/>
                  </a:lnTo>
                  <a:lnTo>
                    <a:pt x="507559" y="495170"/>
                  </a:lnTo>
                  <a:lnTo>
                    <a:pt x="433973" y="495170"/>
                  </a:lnTo>
                  <a:lnTo>
                    <a:pt x="418779" y="536986"/>
                  </a:lnTo>
                  <a:lnTo>
                    <a:pt x="379349" y="536986"/>
                  </a:lnTo>
                  <a:close/>
                  <a:moveTo>
                    <a:pt x="207308" y="352895"/>
                  </a:moveTo>
                  <a:lnTo>
                    <a:pt x="244478" y="352895"/>
                  </a:lnTo>
                  <a:lnTo>
                    <a:pt x="244478" y="452601"/>
                  </a:lnTo>
                  <a:cubicBezTo>
                    <a:pt x="244478" y="468423"/>
                    <a:pt x="244938" y="478678"/>
                    <a:pt x="245859" y="483366"/>
                  </a:cubicBezTo>
                  <a:cubicBezTo>
                    <a:pt x="247450" y="490901"/>
                    <a:pt x="251238" y="496949"/>
                    <a:pt x="257224" y="501512"/>
                  </a:cubicBezTo>
                  <a:cubicBezTo>
                    <a:pt x="263209" y="506074"/>
                    <a:pt x="271392" y="508355"/>
                    <a:pt x="281773" y="508355"/>
                  </a:cubicBezTo>
                  <a:cubicBezTo>
                    <a:pt x="292321" y="508355"/>
                    <a:pt x="300274" y="506200"/>
                    <a:pt x="305632" y="501888"/>
                  </a:cubicBezTo>
                  <a:cubicBezTo>
                    <a:pt x="310990" y="497577"/>
                    <a:pt x="314213" y="492282"/>
                    <a:pt x="315301" y="486003"/>
                  </a:cubicBezTo>
                  <a:cubicBezTo>
                    <a:pt x="316390" y="479725"/>
                    <a:pt x="316934" y="469302"/>
                    <a:pt x="316934" y="454735"/>
                  </a:cubicBezTo>
                  <a:lnTo>
                    <a:pt x="316934" y="352895"/>
                  </a:lnTo>
                  <a:lnTo>
                    <a:pt x="354104" y="352895"/>
                  </a:lnTo>
                  <a:lnTo>
                    <a:pt x="354104" y="449587"/>
                  </a:lnTo>
                  <a:cubicBezTo>
                    <a:pt x="354104" y="471688"/>
                    <a:pt x="353099" y="487301"/>
                    <a:pt x="351090" y="496426"/>
                  </a:cubicBezTo>
                  <a:cubicBezTo>
                    <a:pt x="349081" y="505551"/>
                    <a:pt x="345376" y="513253"/>
                    <a:pt x="339977" y="519531"/>
                  </a:cubicBezTo>
                  <a:cubicBezTo>
                    <a:pt x="334577" y="525810"/>
                    <a:pt x="327356" y="530812"/>
                    <a:pt x="318315" y="534537"/>
                  </a:cubicBezTo>
                  <a:cubicBezTo>
                    <a:pt x="309274" y="538263"/>
                    <a:pt x="297470" y="540125"/>
                    <a:pt x="282903" y="540125"/>
                  </a:cubicBezTo>
                  <a:cubicBezTo>
                    <a:pt x="265323" y="540125"/>
                    <a:pt x="251991" y="538095"/>
                    <a:pt x="242908" y="534035"/>
                  </a:cubicBezTo>
                  <a:cubicBezTo>
                    <a:pt x="233825" y="529975"/>
                    <a:pt x="226646" y="524701"/>
                    <a:pt x="221372" y="518213"/>
                  </a:cubicBezTo>
                  <a:cubicBezTo>
                    <a:pt x="216098" y="511725"/>
                    <a:pt x="212624" y="504923"/>
                    <a:pt x="210950" y="497807"/>
                  </a:cubicBezTo>
                  <a:cubicBezTo>
                    <a:pt x="208522" y="487259"/>
                    <a:pt x="207308" y="471688"/>
                    <a:pt x="207308" y="451094"/>
                  </a:cubicBezTo>
                  <a:close/>
                  <a:moveTo>
                    <a:pt x="1298706" y="349756"/>
                  </a:moveTo>
                  <a:cubicBezTo>
                    <a:pt x="1325830" y="349756"/>
                    <a:pt x="1347555" y="358169"/>
                    <a:pt x="1363879" y="374996"/>
                  </a:cubicBezTo>
                  <a:cubicBezTo>
                    <a:pt x="1373674" y="385209"/>
                    <a:pt x="1380539" y="397809"/>
                    <a:pt x="1384473" y="412794"/>
                  </a:cubicBezTo>
                  <a:cubicBezTo>
                    <a:pt x="1394268" y="408357"/>
                    <a:pt x="1399333" y="400153"/>
                    <a:pt x="1399668" y="388181"/>
                  </a:cubicBezTo>
                  <a:lnTo>
                    <a:pt x="1382590" y="388181"/>
                  </a:lnTo>
                  <a:lnTo>
                    <a:pt x="1382590" y="352895"/>
                  </a:lnTo>
                  <a:lnTo>
                    <a:pt x="1417876" y="352895"/>
                  </a:lnTo>
                  <a:lnTo>
                    <a:pt x="1417876" y="378135"/>
                  </a:lnTo>
                  <a:cubicBezTo>
                    <a:pt x="1417876" y="388516"/>
                    <a:pt x="1416976" y="396637"/>
                    <a:pt x="1415176" y="402497"/>
                  </a:cubicBezTo>
                  <a:cubicBezTo>
                    <a:pt x="1413376" y="408357"/>
                    <a:pt x="1410090" y="413568"/>
                    <a:pt x="1405318" y="418131"/>
                  </a:cubicBezTo>
                  <a:cubicBezTo>
                    <a:pt x="1400547" y="422693"/>
                    <a:pt x="1394561" y="426314"/>
                    <a:pt x="1387361" y="428993"/>
                  </a:cubicBezTo>
                  <a:cubicBezTo>
                    <a:pt x="1387947" y="434183"/>
                    <a:pt x="1388240" y="439583"/>
                    <a:pt x="1388240" y="445192"/>
                  </a:cubicBezTo>
                  <a:cubicBezTo>
                    <a:pt x="1388240" y="474660"/>
                    <a:pt x="1380204" y="497849"/>
                    <a:pt x="1364130" y="514760"/>
                  </a:cubicBezTo>
                  <a:cubicBezTo>
                    <a:pt x="1348057" y="531670"/>
                    <a:pt x="1326416" y="540125"/>
                    <a:pt x="1299209" y="540125"/>
                  </a:cubicBezTo>
                  <a:cubicBezTo>
                    <a:pt x="1271750" y="540125"/>
                    <a:pt x="1249963" y="531733"/>
                    <a:pt x="1233847" y="514948"/>
                  </a:cubicBezTo>
                  <a:cubicBezTo>
                    <a:pt x="1217732" y="498163"/>
                    <a:pt x="1209675" y="475204"/>
                    <a:pt x="1209675" y="446071"/>
                  </a:cubicBezTo>
                  <a:cubicBezTo>
                    <a:pt x="1209675" y="415263"/>
                    <a:pt x="1218214" y="391111"/>
                    <a:pt x="1235292" y="373615"/>
                  </a:cubicBezTo>
                  <a:cubicBezTo>
                    <a:pt x="1250695" y="357709"/>
                    <a:pt x="1271833" y="349756"/>
                    <a:pt x="1298706" y="349756"/>
                  </a:cubicBezTo>
                  <a:close/>
                  <a:moveTo>
                    <a:pt x="854547" y="349756"/>
                  </a:moveTo>
                  <a:cubicBezTo>
                    <a:pt x="877402" y="349756"/>
                    <a:pt x="895254" y="354548"/>
                    <a:pt x="908105" y="364134"/>
                  </a:cubicBezTo>
                  <a:cubicBezTo>
                    <a:pt x="920955" y="373719"/>
                    <a:pt x="929222" y="386967"/>
                    <a:pt x="932905" y="403878"/>
                  </a:cubicBezTo>
                  <a:lnTo>
                    <a:pt x="895987" y="410785"/>
                  </a:lnTo>
                  <a:cubicBezTo>
                    <a:pt x="893391" y="401743"/>
                    <a:pt x="888515" y="394606"/>
                    <a:pt x="881357" y="389374"/>
                  </a:cubicBezTo>
                  <a:cubicBezTo>
                    <a:pt x="874200" y="384142"/>
                    <a:pt x="865263" y="381526"/>
                    <a:pt x="854547" y="381526"/>
                  </a:cubicBezTo>
                  <a:cubicBezTo>
                    <a:pt x="838307" y="381526"/>
                    <a:pt x="825393" y="386674"/>
                    <a:pt x="815808" y="396971"/>
                  </a:cubicBezTo>
                  <a:cubicBezTo>
                    <a:pt x="806223" y="407268"/>
                    <a:pt x="801430" y="422547"/>
                    <a:pt x="801430" y="442806"/>
                  </a:cubicBezTo>
                  <a:cubicBezTo>
                    <a:pt x="801430" y="464656"/>
                    <a:pt x="806285" y="481043"/>
                    <a:pt x="815996" y="491968"/>
                  </a:cubicBezTo>
                  <a:cubicBezTo>
                    <a:pt x="825707" y="502893"/>
                    <a:pt x="838432" y="508355"/>
                    <a:pt x="854171" y="508355"/>
                  </a:cubicBezTo>
                  <a:cubicBezTo>
                    <a:pt x="861956" y="508355"/>
                    <a:pt x="869763" y="506828"/>
                    <a:pt x="877590" y="503772"/>
                  </a:cubicBezTo>
                  <a:cubicBezTo>
                    <a:pt x="885418" y="500716"/>
                    <a:pt x="892136" y="497012"/>
                    <a:pt x="897745" y="492659"/>
                  </a:cubicBezTo>
                  <a:lnTo>
                    <a:pt x="897745" y="469302"/>
                  </a:lnTo>
                  <a:lnTo>
                    <a:pt x="855175" y="469302"/>
                  </a:lnTo>
                  <a:lnTo>
                    <a:pt x="855175" y="438285"/>
                  </a:lnTo>
                  <a:lnTo>
                    <a:pt x="935291" y="438285"/>
                  </a:lnTo>
                  <a:lnTo>
                    <a:pt x="935291" y="511620"/>
                  </a:lnTo>
                  <a:cubicBezTo>
                    <a:pt x="927506" y="519155"/>
                    <a:pt x="916225" y="525789"/>
                    <a:pt x="901449" y="531524"/>
                  </a:cubicBezTo>
                  <a:cubicBezTo>
                    <a:pt x="886673" y="537258"/>
                    <a:pt x="871709" y="540125"/>
                    <a:pt x="856557" y="540125"/>
                  </a:cubicBezTo>
                  <a:cubicBezTo>
                    <a:pt x="837302" y="540125"/>
                    <a:pt x="820517" y="536086"/>
                    <a:pt x="806201" y="528008"/>
                  </a:cubicBezTo>
                  <a:cubicBezTo>
                    <a:pt x="791886" y="519929"/>
                    <a:pt x="781129" y="508376"/>
                    <a:pt x="773929" y="493349"/>
                  </a:cubicBezTo>
                  <a:cubicBezTo>
                    <a:pt x="766729" y="478322"/>
                    <a:pt x="763130" y="461977"/>
                    <a:pt x="763130" y="444313"/>
                  </a:cubicBezTo>
                  <a:cubicBezTo>
                    <a:pt x="763130" y="425142"/>
                    <a:pt x="767148" y="408106"/>
                    <a:pt x="775185" y="393204"/>
                  </a:cubicBezTo>
                  <a:cubicBezTo>
                    <a:pt x="783221" y="378303"/>
                    <a:pt x="794984" y="366876"/>
                    <a:pt x="810471" y="358923"/>
                  </a:cubicBezTo>
                  <a:cubicBezTo>
                    <a:pt x="822275" y="352811"/>
                    <a:pt x="836967" y="349756"/>
                    <a:pt x="854547" y="349756"/>
                  </a:cubicBezTo>
                  <a:close/>
                  <a:moveTo>
                    <a:pt x="89534" y="349756"/>
                  </a:moveTo>
                  <a:cubicBezTo>
                    <a:pt x="116825" y="349756"/>
                    <a:pt x="138466" y="358106"/>
                    <a:pt x="154455" y="374808"/>
                  </a:cubicBezTo>
                  <a:cubicBezTo>
                    <a:pt x="170445" y="391509"/>
                    <a:pt x="178440" y="414887"/>
                    <a:pt x="178440" y="444941"/>
                  </a:cubicBezTo>
                  <a:cubicBezTo>
                    <a:pt x="178440" y="460847"/>
                    <a:pt x="176222" y="474827"/>
                    <a:pt x="171785" y="486882"/>
                  </a:cubicBezTo>
                  <a:cubicBezTo>
                    <a:pt x="168436" y="496091"/>
                    <a:pt x="163078" y="505007"/>
                    <a:pt x="155711" y="513629"/>
                  </a:cubicBezTo>
                  <a:cubicBezTo>
                    <a:pt x="164836" y="520159"/>
                    <a:pt x="174757" y="525350"/>
                    <a:pt x="185472" y="529201"/>
                  </a:cubicBezTo>
                  <a:lnTo>
                    <a:pt x="171785" y="555445"/>
                  </a:lnTo>
                  <a:cubicBezTo>
                    <a:pt x="166176" y="553771"/>
                    <a:pt x="160692" y="551469"/>
                    <a:pt x="155335" y="548539"/>
                  </a:cubicBezTo>
                  <a:cubicBezTo>
                    <a:pt x="154162" y="547953"/>
                    <a:pt x="145916" y="542511"/>
                    <a:pt x="130596" y="532214"/>
                  </a:cubicBezTo>
                  <a:cubicBezTo>
                    <a:pt x="118541" y="537488"/>
                    <a:pt x="105189" y="540125"/>
                    <a:pt x="90538" y="540125"/>
                  </a:cubicBezTo>
                  <a:cubicBezTo>
                    <a:pt x="62243" y="540125"/>
                    <a:pt x="40079" y="531796"/>
                    <a:pt x="24047" y="515136"/>
                  </a:cubicBezTo>
                  <a:cubicBezTo>
                    <a:pt x="8016" y="498477"/>
                    <a:pt x="0" y="475078"/>
                    <a:pt x="0" y="444941"/>
                  </a:cubicBezTo>
                  <a:cubicBezTo>
                    <a:pt x="0" y="414887"/>
                    <a:pt x="8037" y="391509"/>
                    <a:pt x="24110" y="374808"/>
                  </a:cubicBezTo>
                  <a:cubicBezTo>
                    <a:pt x="40183" y="358106"/>
                    <a:pt x="61991" y="349756"/>
                    <a:pt x="89534" y="349756"/>
                  </a:cubicBezTo>
                  <a:close/>
                  <a:moveTo>
                    <a:pt x="749679" y="151945"/>
                  </a:moveTo>
                  <a:lnTo>
                    <a:pt x="749679" y="201169"/>
                  </a:lnTo>
                  <a:lnTo>
                    <a:pt x="784087" y="201169"/>
                  </a:lnTo>
                  <a:cubicBezTo>
                    <a:pt x="797481" y="201169"/>
                    <a:pt x="805978" y="200793"/>
                    <a:pt x="809578" y="200039"/>
                  </a:cubicBezTo>
                  <a:cubicBezTo>
                    <a:pt x="815103" y="199035"/>
                    <a:pt x="819603" y="196586"/>
                    <a:pt x="823077" y="192693"/>
                  </a:cubicBezTo>
                  <a:cubicBezTo>
                    <a:pt x="826551" y="188800"/>
                    <a:pt x="828289" y="183589"/>
                    <a:pt x="828289" y="177059"/>
                  </a:cubicBezTo>
                  <a:cubicBezTo>
                    <a:pt x="828289" y="171534"/>
                    <a:pt x="826949" y="166846"/>
                    <a:pt x="824270" y="162995"/>
                  </a:cubicBezTo>
                  <a:cubicBezTo>
                    <a:pt x="821591" y="159144"/>
                    <a:pt x="817719" y="156340"/>
                    <a:pt x="812655" y="154582"/>
                  </a:cubicBezTo>
                  <a:cubicBezTo>
                    <a:pt x="807590" y="152824"/>
                    <a:pt x="796602" y="151945"/>
                    <a:pt x="779691" y="151945"/>
                  </a:cubicBezTo>
                  <a:close/>
                  <a:moveTo>
                    <a:pt x="975089" y="91041"/>
                  </a:moveTo>
                  <a:lnTo>
                    <a:pt x="950225" y="159353"/>
                  </a:lnTo>
                  <a:lnTo>
                    <a:pt x="1000455" y="159353"/>
                  </a:lnTo>
                  <a:close/>
                  <a:moveTo>
                    <a:pt x="749679" y="78735"/>
                  </a:moveTo>
                  <a:lnTo>
                    <a:pt x="749679" y="121305"/>
                  </a:lnTo>
                  <a:lnTo>
                    <a:pt x="774041" y="121305"/>
                  </a:lnTo>
                  <a:cubicBezTo>
                    <a:pt x="788523" y="121305"/>
                    <a:pt x="797523" y="121095"/>
                    <a:pt x="801039" y="120677"/>
                  </a:cubicBezTo>
                  <a:cubicBezTo>
                    <a:pt x="807401" y="119923"/>
                    <a:pt x="812403" y="117726"/>
                    <a:pt x="816045" y="114084"/>
                  </a:cubicBezTo>
                  <a:cubicBezTo>
                    <a:pt x="819687" y="110442"/>
                    <a:pt x="821507" y="105650"/>
                    <a:pt x="821507" y="99706"/>
                  </a:cubicBezTo>
                  <a:cubicBezTo>
                    <a:pt x="821507" y="94013"/>
                    <a:pt x="819938" y="89388"/>
                    <a:pt x="816799" y="85830"/>
                  </a:cubicBezTo>
                  <a:cubicBezTo>
                    <a:pt x="813659" y="82272"/>
                    <a:pt x="808992" y="80116"/>
                    <a:pt x="802797" y="79363"/>
                  </a:cubicBezTo>
                  <a:cubicBezTo>
                    <a:pt x="799114" y="78944"/>
                    <a:pt x="788523" y="78735"/>
                    <a:pt x="771027" y="78735"/>
                  </a:cubicBezTo>
                  <a:close/>
                  <a:moveTo>
                    <a:pt x="1165733" y="76726"/>
                  </a:moveTo>
                  <a:cubicBezTo>
                    <a:pt x="1150413" y="76726"/>
                    <a:pt x="1138065" y="81979"/>
                    <a:pt x="1128689" y="92485"/>
                  </a:cubicBezTo>
                  <a:cubicBezTo>
                    <a:pt x="1119313" y="102992"/>
                    <a:pt x="1114625" y="118835"/>
                    <a:pt x="1114625" y="140015"/>
                  </a:cubicBezTo>
                  <a:cubicBezTo>
                    <a:pt x="1114625" y="160860"/>
                    <a:pt x="1119438" y="176662"/>
                    <a:pt x="1129065" y="187419"/>
                  </a:cubicBezTo>
                  <a:cubicBezTo>
                    <a:pt x="1138693" y="198177"/>
                    <a:pt x="1150915" y="203555"/>
                    <a:pt x="1165733" y="203555"/>
                  </a:cubicBezTo>
                  <a:cubicBezTo>
                    <a:pt x="1180551" y="203555"/>
                    <a:pt x="1192711" y="198218"/>
                    <a:pt x="1202212" y="187545"/>
                  </a:cubicBezTo>
                  <a:cubicBezTo>
                    <a:pt x="1211714" y="176871"/>
                    <a:pt x="1216465" y="160860"/>
                    <a:pt x="1216465" y="139513"/>
                  </a:cubicBezTo>
                  <a:cubicBezTo>
                    <a:pt x="1216465" y="118416"/>
                    <a:pt x="1211839" y="102678"/>
                    <a:pt x="1202589" y="92297"/>
                  </a:cubicBezTo>
                  <a:cubicBezTo>
                    <a:pt x="1193338" y="81916"/>
                    <a:pt x="1181053" y="76726"/>
                    <a:pt x="1165733" y="76726"/>
                  </a:cubicBezTo>
                  <a:close/>
                  <a:moveTo>
                    <a:pt x="955876" y="48095"/>
                  </a:moveTo>
                  <a:lnTo>
                    <a:pt x="995181" y="48095"/>
                  </a:lnTo>
                  <a:lnTo>
                    <a:pt x="1068893" y="232186"/>
                  </a:lnTo>
                  <a:lnTo>
                    <a:pt x="1028458" y="232186"/>
                  </a:lnTo>
                  <a:lnTo>
                    <a:pt x="1012384" y="190370"/>
                  </a:lnTo>
                  <a:lnTo>
                    <a:pt x="938798" y="190370"/>
                  </a:lnTo>
                  <a:lnTo>
                    <a:pt x="923604" y="232186"/>
                  </a:lnTo>
                  <a:lnTo>
                    <a:pt x="884173" y="232186"/>
                  </a:lnTo>
                  <a:close/>
                  <a:moveTo>
                    <a:pt x="712510" y="48095"/>
                  </a:moveTo>
                  <a:lnTo>
                    <a:pt x="786096" y="48095"/>
                  </a:lnTo>
                  <a:cubicBezTo>
                    <a:pt x="800662" y="48095"/>
                    <a:pt x="811525" y="48702"/>
                    <a:pt x="818682" y="49916"/>
                  </a:cubicBezTo>
                  <a:cubicBezTo>
                    <a:pt x="825840" y="51130"/>
                    <a:pt x="832244" y="53662"/>
                    <a:pt x="837895" y="57513"/>
                  </a:cubicBezTo>
                  <a:cubicBezTo>
                    <a:pt x="843546" y="61364"/>
                    <a:pt x="848255" y="66492"/>
                    <a:pt x="852022" y="72896"/>
                  </a:cubicBezTo>
                  <a:cubicBezTo>
                    <a:pt x="855789" y="79300"/>
                    <a:pt x="857673" y="86479"/>
                    <a:pt x="857673" y="94432"/>
                  </a:cubicBezTo>
                  <a:cubicBezTo>
                    <a:pt x="857673" y="103054"/>
                    <a:pt x="855350" y="110966"/>
                    <a:pt x="850703" y="118165"/>
                  </a:cubicBezTo>
                  <a:cubicBezTo>
                    <a:pt x="846057" y="125365"/>
                    <a:pt x="839758" y="130764"/>
                    <a:pt x="831805" y="134364"/>
                  </a:cubicBezTo>
                  <a:cubicBezTo>
                    <a:pt x="843023" y="137629"/>
                    <a:pt x="851645" y="143196"/>
                    <a:pt x="857673" y="151066"/>
                  </a:cubicBezTo>
                  <a:cubicBezTo>
                    <a:pt x="863700" y="158935"/>
                    <a:pt x="866714" y="168185"/>
                    <a:pt x="866714" y="178817"/>
                  </a:cubicBezTo>
                  <a:cubicBezTo>
                    <a:pt x="866714" y="187189"/>
                    <a:pt x="864768" y="195330"/>
                    <a:pt x="860875" y="203241"/>
                  </a:cubicBezTo>
                  <a:cubicBezTo>
                    <a:pt x="856982" y="211153"/>
                    <a:pt x="851666" y="217473"/>
                    <a:pt x="844927" y="222203"/>
                  </a:cubicBezTo>
                  <a:cubicBezTo>
                    <a:pt x="838188" y="226933"/>
                    <a:pt x="829879" y="229842"/>
                    <a:pt x="820001" y="230930"/>
                  </a:cubicBezTo>
                  <a:cubicBezTo>
                    <a:pt x="813806" y="231600"/>
                    <a:pt x="798862" y="232019"/>
                    <a:pt x="775171" y="232186"/>
                  </a:cubicBezTo>
                  <a:lnTo>
                    <a:pt x="712510" y="232186"/>
                  </a:lnTo>
                  <a:close/>
                  <a:moveTo>
                    <a:pt x="493309" y="48095"/>
                  </a:moveTo>
                  <a:lnTo>
                    <a:pt x="629808" y="48095"/>
                  </a:lnTo>
                  <a:lnTo>
                    <a:pt x="629808" y="79237"/>
                  </a:lnTo>
                  <a:lnTo>
                    <a:pt x="530479" y="79237"/>
                  </a:lnTo>
                  <a:lnTo>
                    <a:pt x="530479" y="120049"/>
                  </a:lnTo>
                  <a:lnTo>
                    <a:pt x="622901" y="120049"/>
                  </a:lnTo>
                  <a:lnTo>
                    <a:pt x="622901" y="151066"/>
                  </a:lnTo>
                  <a:lnTo>
                    <a:pt x="530479" y="151066"/>
                  </a:lnTo>
                  <a:lnTo>
                    <a:pt x="530479" y="201169"/>
                  </a:lnTo>
                  <a:lnTo>
                    <a:pt x="633324" y="201169"/>
                  </a:lnTo>
                  <a:lnTo>
                    <a:pt x="633324" y="232186"/>
                  </a:lnTo>
                  <a:lnTo>
                    <a:pt x="493309" y="232186"/>
                  </a:lnTo>
                  <a:close/>
                  <a:moveTo>
                    <a:pt x="308674" y="48095"/>
                  </a:moveTo>
                  <a:lnTo>
                    <a:pt x="454967" y="48095"/>
                  </a:lnTo>
                  <a:lnTo>
                    <a:pt x="454967" y="79237"/>
                  </a:lnTo>
                  <a:lnTo>
                    <a:pt x="400468" y="79237"/>
                  </a:lnTo>
                  <a:lnTo>
                    <a:pt x="400468" y="232186"/>
                  </a:lnTo>
                  <a:lnTo>
                    <a:pt x="363298" y="232186"/>
                  </a:lnTo>
                  <a:lnTo>
                    <a:pt x="363298" y="79237"/>
                  </a:lnTo>
                  <a:lnTo>
                    <a:pt x="308674" y="79237"/>
                  </a:lnTo>
                  <a:close/>
                  <a:moveTo>
                    <a:pt x="1165356" y="44956"/>
                  </a:moveTo>
                  <a:cubicBezTo>
                    <a:pt x="1192480" y="44956"/>
                    <a:pt x="1214184" y="53369"/>
                    <a:pt x="1230466" y="70196"/>
                  </a:cubicBezTo>
                  <a:cubicBezTo>
                    <a:pt x="1246749" y="87023"/>
                    <a:pt x="1254890" y="110421"/>
                    <a:pt x="1254890" y="140392"/>
                  </a:cubicBezTo>
                  <a:cubicBezTo>
                    <a:pt x="1254890" y="170111"/>
                    <a:pt x="1246812" y="193363"/>
                    <a:pt x="1230655" y="210148"/>
                  </a:cubicBezTo>
                  <a:cubicBezTo>
                    <a:pt x="1214497" y="226933"/>
                    <a:pt x="1192899" y="235325"/>
                    <a:pt x="1165859" y="235325"/>
                  </a:cubicBezTo>
                  <a:cubicBezTo>
                    <a:pt x="1138483" y="235325"/>
                    <a:pt x="1116717" y="226975"/>
                    <a:pt x="1100560" y="210274"/>
                  </a:cubicBezTo>
                  <a:cubicBezTo>
                    <a:pt x="1084403" y="193572"/>
                    <a:pt x="1076325" y="170571"/>
                    <a:pt x="1076325" y="141271"/>
                  </a:cubicBezTo>
                  <a:cubicBezTo>
                    <a:pt x="1076325" y="122518"/>
                    <a:pt x="1079129" y="106780"/>
                    <a:pt x="1084738" y="94055"/>
                  </a:cubicBezTo>
                  <a:cubicBezTo>
                    <a:pt x="1088924" y="84679"/>
                    <a:pt x="1094637" y="76265"/>
                    <a:pt x="1101879" y="68815"/>
                  </a:cubicBezTo>
                  <a:cubicBezTo>
                    <a:pt x="1109120" y="61364"/>
                    <a:pt x="1117052" y="55839"/>
                    <a:pt x="1125675" y="52239"/>
                  </a:cubicBezTo>
                  <a:cubicBezTo>
                    <a:pt x="1137144" y="47383"/>
                    <a:pt x="1150371" y="44956"/>
                    <a:pt x="1165356" y="44956"/>
                  </a:cubicBezTo>
                  <a:close/>
                  <a:moveTo>
                    <a:pt x="554212" y="25492"/>
                  </a:moveTo>
                  <a:lnTo>
                    <a:pt x="576564" y="25492"/>
                  </a:lnTo>
                  <a:lnTo>
                    <a:pt x="603939" y="41816"/>
                  </a:lnTo>
                  <a:lnTo>
                    <a:pt x="579201" y="41816"/>
                  </a:lnTo>
                  <a:lnTo>
                    <a:pt x="565388" y="32524"/>
                  </a:lnTo>
                  <a:lnTo>
                    <a:pt x="551575" y="41816"/>
                  </a:lnTo>
                  <a:lnTo>
                    <a:pt x="526837" y="41816"/>
                  </a:lnTo>
                  <a:close/>
                  <a:moveTo>
                    <a:pt x="565388" y="754"/>
                  </a:moveTo>
                  <a:lnTo>
                    <a:pt x="604944" y="754"/>
                  </a:lnTo>
                  <a:lnTo>
                    <a:pt x="572546" y="21222"/>
                  </a:lnTo>
                  <a:lnTo>
                    <a:pt x="550194" y="21222"/>
                  </a:lnTo>
                  <a:close/>
                  <a:moveTo>
                    <a:pt x="939175" y="0"/>
                  </a:moveTo>
                  <a:lnTo>
                    <a:pt x="978731" y="0"/>
                  </a:lnTo>
                  <a:lnTo>
                    <a:pt x="996060" y="37547"/>
                  </a:lnTo>
                  <a:lnTo>
                    <a:pt x="973833" y="37547"/>
                  </a:lnTo>
                  <a:close/>
                </a:path>
              </a:pathLst>
            </a:custGeom>
            <a:solidFill>
              <a:schemeClr val="accent6">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vi-VN" sz="2000" b="1" dirty="0">
                <a:solidFill>
                  <a:schemeClr val="accent6">
                    <a:lumMod val="50000"/>
                  </a:schemeClr>
                </a:solidFill>
                <a:latin typeface="Arial" panose="020B0604020202020204" pitchFamily="34" charset="0"/>
                <a:cs typeface="Arial" panose="020B0604020202020204" pitchFamily="34" charset="0"/>
              </a:endParaRPr>
            </a:p>
          </p:txBody>
        </p:sp>
        <p:sp>
          <p:nvSpPr>
            <p:cNvPr id="71" name="TextBox 70">
              <a:extLst>
                <a:ext uri="{FF2B5EF4-FFF2-40B4-BE49-F238E27FC236}">
                  <a16:creationId xmlns:a16="http://schemas.microsoft.com/office/drawing/2014/main" id="{D10F8132-03EB-48F5-AB91-867A2F9559EA}"/>
                </a:ext>
              </a:extLst>
            </p:cNvPr>
            <p:cNvSpPr txBox="1">
              <a:spLocks noChangeAspect="1"/>
            </p:cNvSpPr>
            <p:nvPr>
              <p:custDataLst>
                <p:tags r:id="rId6"/>
              </p:custDataLst>
            </p:nvPr>
          </p:nvSpPr>
          <p:spPr>
            <a:xfrm>
              <a:off x="10114232" y="2402379"/>
              <a:ext cx="1073464" cy="237585"/>
            </a:xfrm>
            <a:custGeom>
              <a:avLst/>
              <a:gdLst/>
              <a:ahLst/>
              <a:cxnLst/>
              <a:rect l="l" t="t" r="r" b="b"/>
              <a:pathLst>
                <a:path w="1073464" h="237585">
                  <a:moveTo>
                    <a:pt x="806597" y="202299"/>
                  </a:moveTo>
                  <a:lnTo>
                    <a:pt x="841883" y="202299"/>
                  </a:lnTo>
                  <a:lnTo>
                    <a:pt x="841883" y="237585"/>
                  </a:lnTo>
                  <a:lnTo>
                    <a:pt x="806597" y="237585"/>
                  </a:lnTo>
                  <a:close/>
                  <a:moveTo>
                    <a:pt x="217303" y="202299"/>
                  </a:moveTo>
                  <a:lnTo>
                    <a:pt x="252589" y="202299"/>
                  </a:lnTo>
                  <a:lnTo>
                    <a:pt x="252589" y="237585"/>
                  </a:lnTo>
                  <a:lnTo>
                    <a:pt x="217303" y="237585"/>
                  </a:lnTo>
                  <a:close/>
                  <a:moveTo>
                    <a:pt x="823675" y="46085"/>
                  </a:moveTo>
                  <a:lnTo>
                    <a:pt x="798811" y="114397"/>
                  </a:lnTo>
                  <a:lnTo>
                    <a:pt x="849041" y="114397"/>
                  </a:lnTo>
                  <a:close/>
                  <a:moveTo>
                    <a:pt x="969615" y="34281"/>
                  </a:moveTo>
                  <a:lnTo>
                    <a:pt x="969615" y="86520"/>
                  </a:lnTo>
                  <a:lnTo>
                    <a:pt x="989958" y="86520"/>
                  </a:lnTo>
                  <a:cubicBezTo>
                    <a:pt x="1004608" y="86520"/>
                    <a:pt x="1014403" y="85557"/>
                    <a:pt x="1019342" y="83632"/>
                  </a:cubicBezTo>
                  <a:cubicBezTo>
                    <a:pt x="1024281" y="81706"/>
                    <a:pt x="1028153" y="78693"/>
                    <a:pt x="1030958" y="74590"/>
                  </a:cubicBezTo>
                  <a:cubicBezTo>
                    <a:pt x="1033762" y="70488"/>
                    <a:pt x="1035164" y="65717"/>
                    <a:pt x="1035164" y="60275"/>
                  </a:cubicBezTo>
                  <a:cubicBezTo>
                    <a:pt x="1035164" y="53578"/>
                    <a:pt x="1033197" y="48053"/>
                    <a:pt x="1029262" y="43699"/>
                  </a:cubicBezTo>
                  <a:cubicBezTo>
                    <a:pt x="1025328" y="39346"/>
                    <a:pt x="1020347" y="36625"/>
                    <a:pt x="1014319" y="35537"/>
                  </a:cubicBezTo>
                  <a:cubicBezTo>
                    <a:pt x="1009882" y="34700"/>
                    <a:pt x="1000966" y="34281"/>
                    <a:pt x="987572" y="34281"/>
                  </a:cubicBezTo>
                  <a:close/>
                  <a:moveTo>
                    <a:pt x="590550" y="4646"/>
                  </a:moveTo>
                  <a:lnTo>
                    <a:pt x="627719" y="4646"/>
                  </a:lnTo>
                  <a:lnTo>
                    <a:pt x="627719" y="156213"/>
                  </a:lnTo>
                  <a:lnTo>
                    <a:pt x="720142" y="156213"/>
                  </a:lnTo>
                  <a:lnTo>
                    <a:pt x="720142" y="187230"/>
                  </a:lnTo>
                  <a:lnTo>
                    <a:pt x="590550" y="187230"/>
                  </a:lnTo>
                  <a:close/>
                  <a:moveTo>
                    <a:pt x="0" y="4646"/>
                  </a:moveTo>
                  <a:lnTo>
                    <a:pt x="37169" y="4646"/>
                  </a:lnTo>
                  <a:lnTo>
                    <a:pt x="37169" y="156213"/>
                  </a:lnTo>
                  <a:lnTo>
                    <a:pt x="129592" y="156213"/>
                  </a:lnTo>
                  <a:lnTo>
                    <a:pt x="129592" y="187230"/>
                  </a:lnTo>
                  <a:lnTo>
                    <a:pt x="0" y="187230"/>
                  </a:lnTo>
                  <a:close/>
                  <a:moveTo>
                    <a:pt x="932445" y="3139"/>
                  </a:moveTo>
                  <a:lnTo>
                    <a:pt x="992092" y="3139"/>
                  </a:lnTo>
                  <a:cubicBezTo>
                    <a:pt x="1014696" y="3139"/>
                    <a:pt x="1029430" y="4060"/>
                    <a:pt x="1036294" y="5902"/>
                  </a:cubicBezTo>
                  <a:cubicBezTo>
                    <a:pt x="1046843" y="8664"/>
                    <a:pt x="1055674" y="14671"/>
                    <a:pt x="1062790" y="23921"/>
                  </a:cubicBezTo>
                  <a:cubicBezTo>
                    <a:pt x="1069906" y="33172"/>
                    <a:pt x="1073464" y="45123"/>
                    <a:pt x="1073464" y="59773"/>
                  </a:cubicBezTo>
                  <a:cubicBezTo>
                    <a:pt x="1073464" y="71074"/>
                    <a:pt x="1071413" y="80576"/>
                    <a:pt x="1067311" y="88278"/>
                  </a:cubicBezTo>
                  <a:cubicBezTo>
                    <a:pt x="1063209" y="95980"/>
                    <a:pt x="1057998" y="102028"/>
                    <a:pt x="1051677" y="106423"/>
                  </a:cubicBezTo>
                  <a:cubicBezTo>
                    <a:pt x="1045357" y="110819"/>
                    <a:pt x="1038932" y="113728"/>
                    <a:pt x="1032402" y="115151"/>
                  </a:cubicBezTo>
                  <a:cubicBezTo>
                    <a:pt x="1023528" y="116909"/>
                    <a:pt x="1010677" y="117788"/>
                    <a:pt x="993850" y="117788"/>
                  </a:cubicBezTo>
                  <a:lnTo>
                    <a:pt x="969615" y="117788"/>
                  </a:lnTo>
                  <a:lnTo>
                    <a:pt x="969615" y="187230"/>
                  </a:lnTo>
                  <a:lnTo>
                    <a:pt x="932445" y="187230"/>
                  </a:lnTo>
                  <a:close/>
                  <a:moveTo>
                    <a:pt x="804462" y="3139"/>
                  </a:moveTo>
                  <a:lnTo>
                    <a:pt x="843767" y="3139"/>
                  </a:lnTo>
                  <a:lnTo>
                    <a:pt x="917478" y="187230"/>
                  </a:lnTo>
                  <a:lnTo>
                    <a:pt x="877044" y="187230"/>
                  </a:lnTo>
                  <a:lnTo>
                    <a:pt x="860970" y="145414"/>
                  </a:lnTo>
                  <a:lnTo>
                    <a:pt x="787384" y="145414"/>
                  </a:lnTo>
                  <a:lnTo>
                    <a:pt x="772190" y="187230"/>
                  </a:lnTo>
                  <a:lnTo>
                    <a:pt x="732760" y="187230"/>
                  </a:lnTo>
                  <a:close/>
                  <a:moveTo>
                    <a:pt x="160669" y="3139"/>
                  </a:moveTo>
                  <a:lnTo>
                    <a:pt x="197839" y="3139"/>
                  </a:lnTo>
                  <a:lnTo>
                    <a:pt x="197839" y="102845"/>
                  </a:lnTo>
                  <a:cubicBezTo>
                    <a:pt x="197839" y="118667"/>
                    <a:pt x="198299" y="128922"/>
                    <a:pt x="199220" y="133610"/>
                  </a:cubicBezTo>
                  <a:cubicBezTo>
                    <a:pt x="200811" y="141145"/>
                    <a:pt x="204599" y="147193"/>
                    <a:pt x="210584" y="151756"/>
                  </a:cubicBezTo>
                  <a:cubicBezTo>
                    <a:pt x="216570" y="156318"/>
                    <a:pt x="224753" y="158599"/>
                    <a:pt x="235134" y="158599"/>
                  </a:cubicBezTo>
                  <a:cubicBezTo>
                    <a:pt x="245682" y="158599"/>
                    <a:pt x="253635" y="156444"/>
                    <a:pt x="258993" y="152132"/>
                  </a:cubicBezTo>
                  <a:cubicBezTo>
                    <a:pt x="264351" y="147821"/>
                    <a:pt x="267574" y="142526"/>
                    <a:pt x="268662" y="136247"/>
                  </a:cubicBezTo>
                  <a:cubicBezTo>
                    <a:pt x="269751" y="129969"/>
                    <a:pt x="270295" y="119546"/>
                    <a:pt x="270295" y="104979"/>
                  </a:cubicBezTo>
                  <a:lnTo>
                    <a:pt x="270295" y="3139"/>
                  </a:lnTo>
                  <a:lnTo>
                    <a:pt x="307465" y="3139"/>
                  </a:lnTo>
                  <a:lnTo>
                    <a:pt x="307465" y="99831"/>
                  </a:lnTo>
                  <a:cubicBezTo>
                    <a:pt x="307465" y="121932"/>
                    <a:pt x="306460" y="137545"/>
                    <a:pt x="304451" y="146670"/>
                  </a:cubicBezTo>
                  <a:cubicBezTo>
                    <a:pt x="302442" y="155795"/>
                    <a:pt x="298737" y="163497"/>
                    <a:pt x="293338" y="169775"/>
                  </a:cubicBezTo>
                  <a:cubicBezTo>
                    <a:pt x="287938" y="176054"/>
                    <a:pt x="280717" y="181056"/>
                    <a:pt x="271676" y="184781"/>
                  </a:cubicBezTo>
                  <a:cubicBezTo>
                    <a:pt x="262635" y="188507"/>
                    <a:pt x="250831" y="190369"/>
                    <a:pt x="236264" y="190369"/>
                  </a:cubicBezTo>
                  <a:cubicBezTo>
                    <a:pt x="218684" y="190369"/>
                    <a:pt x="205352" y="188339"/>
                    <a:pt x="196269" y="184279"/>
                  </a:cubicBezTo>
                  <a:cubicBezTo>
                    <a:pt x="187186" y="180219"/>
                    <a:pt x="180007" y="174945"/>
                    <a:pt x="174733" y="168457"/>
                  </a:cubicBezTo>
                  <a:cubicBezTo>
                    <a:pt x="169459" y="161969"/>
                    <a:pt x="165985" y="155167"/>
                    <a:pt x="164310" y="148051"/>
                  </a:cubicBezTo>
                  <a:cubicBezTo>
                    <a:pt x="161883" y="137503"/>
                    <a:pt x="160669" y="121932"/>
                    <a:pt x="160669" y="101338"/>
                  </a:cubicBezTo>
                  <a:close/>
                  <a:moveTo>
                    <a:pt x="431034" y="0"/>
                  </a:moveTo>
                  <a:cubicBezTo>
                    <a:pt x="453553" y="0"/>
                    <a:pt x="471845" y="6655"/>
                    <a:pt x="485910" y="19966"/>
                  </a:cubicBezTo>
                  <a:cubicBezTo>
                    <a:pt x="494281" y="27835"/>
                    <a:pt x="500560" y="39137"/>
                    <a:pt x="504746" y="53871"/>
                  </a:cubicBezTo>
                  <a:lnTo>
                    <a:pt x="467952" y="62661"/>
                  </a:lnTo>
                  <a:cubicBezTo>
                    <a:pt x="465776" y="53117"/>
                    <a:pt x="461234" y="45583"/>
                    <a:pt x="454328" y="40058"/>
                  </a:cubicBezTo>
                  <a:cubicBezTo>
                    <a:pt x="447421" y="34532"/>
                    <a:pt x="439029" y="31770"/>
                    <a:pt x="429150" y="31770"/>
                  </a:cubicBezTo>
                  <a:cubicBezTo>
                    <a:pt x="415504" y="31770"/>
                    <a:pt x="404433" y="36667"/>
                    <a:pt x="395936" y="46462"/>
                  </a:cubicBezTo>
                  <a:cubicBezTo>
                    <a:pt x="387439" y="56257"/>
                    <a:pt x="383190" y="72121"/>
                    <a:pt x="383190" y="94054"/>
                  </a:cubicBezTo>
                  <a:cubicBezTo>
                    <a:pt x="383190" y="117327"/>
                    <a:pt x="387376" y="133903"/>
                    <a:pt x="395748" y="143782"/>
                  </a:cubicBezTo>
                  <a:cubicBezTo>
                    <a:pt x="404119" y="153660"/>
                    <a:pt x="415002" y="158599"/>
                    <a:pt x="428397" y="158599"/>
                  </a:cubicBezTo>
                  <a:cubicBezTo>
                    <a:pt x="438275" y="158599"/>
                    <a:pt x="446772" y="155460"/>
                    <a:pt x="453888" y="149181"/>
                  </a:cubicBezTo>
                  <a:cubicBezTo>
                    <a:pt x="461004" y="142903"/>
                    <a:pt x="466111" y="133024"/>
                    <a:pt x="469208" y="119546"/>
                  </a:cubicBezTo>
                  <a:lnTo>
                    <a:pt x="505248" y="130973"/>
                  </a:lnTo>
                  <a:cubicBezTo>
                    <a:pt x="499723" y="151065"/>
                    <a:pt x="490535" y="165987"/>
                    <a:pt x="477684" y="175740"/>
                  </a:cubicBezTo>
                  <a:cubicBezTo>
                    <a:pt x="464834" y="185493"/>
                    <a:pt x="448530" y="190369"/>
                    <a:pt x="428773" y="190369"/>
                  </a:cubicBezTo>
                  <a:cubicBezTo>
                    <a:pt x="404328" y="190369"/>
                    <a:pt x="384237" y="182019"/>
                    <a:pt x="368498" y="165318"/>
                  </a:cubicBezTo>
                  <a:cubicBezTo>
                    <a:pt x="352759" y="148616"/>
                    <a:pt x="344890" y="125783"/>
                    <a:pt x="344890" y="96817"/>
                  </a:cubicBezTo>
                  <a:cubicBezTo>
                    <a:pt x="344890" y="66177"/>
                    <a:pt x="352801" y="42381"/>
                    <a:pt x="368624" y="25428"/>
                  </a:cubicBezTo>
                  <a:cubicBezTo>
                    <a:pt x="384446" y="8476"/>
                    <a:pt x="405249" y="0"/>
                    <a:pt x="431034" y="0"/>
                  </a:cubicBezTo>
                  <a:close/>
                </a:path>
              </a:pathLst>
            </a:custGeom>
            <a:solidFill>
              <a:schemeClr val="accent6">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vi-VN" sz="2000" b="1" dirty="0">
                <a:solidFill>
                  <a:schemeClr val="accent6">
                    <a:lumMod val="50000"/>
                  </a:schemeClr>
                </a:solidFill>
                <a:latin typeface="Arial" panose="020B0604020202020204" pitchFamily="34" charset="0"/>
                <a:cs typeface="Arial" panose="020B0604020202020204" pitchFamily="34" charset="0"/>
              </a:endParaRPr>
            </a:p>
          </p:txBody>
        </p:sp>
        <p:sp>
          <p:nvSpPr>
            <p:cNvPr id="73" name="TextBox 72">
              <a:extLst>
                <a:ext uri="{FF2B5EF4-FFF2-40B4-BE49-F238E27FC236}">
                  <a16:creationId xmlns:a16="http://schemas.microsoft.com/office/drawing/2014/main" id="{A409460B-3F11-434D-B372-72FFFEDD9336}"/>
                </a:ext>
              </a:extLst>
            </p:cNvPr>
            <p:cNvSpPr txBox="1">
              <a:spLocks noChangeAspect="1"/>
            </p:cNvSpPr>
            <p:nvPr>
              <p:custDataLst>
                <p:tags r:id="rId7"/>
              </p:custDataLst>
            </p:nvPr>
          </p:nvSpPr>
          <p:spPr>
            <a:xfrm>
              <a:off x="3686068" y="3661967"/>
              <a:ext cx="590233" cy="148066"/>
            </a:xfrm>
            <a:custGeom>
              <a:avLst/>
              <a:gdLst/>
              <a:ahLst/>
              <a:cxnLst/>
              <a:rect l="l" t="t" r="r" b="b"/>
              <a:pathLst>
                <a:path w="590233" h="148066">
                  <a:moveTo>
                    <a:pt x="557319" y="95813"/>
                  </a:moveTo>
                  <a:cubicBezTo>
                    <a:pt x="553803" y="96985"/>
                    <a:pt x="548236" y="98385"/>
                    <a:pt x="540618" y="100013"/>
                  </a:cubicBezTo>
                  <a:cubicBezTo>
                    <a:pt x="533000" y="101641"/>
                    <a:pt x="528019" y="103236"/>
                    <a:pt x="525675" y="104799"/>
                  </a:cubicBezTo>
                  <a:cubicBezTo>
                    <a:pt x="522093" y="107338"/>
                    <a:pt x="520303" y="110561"/>
                    <a:pt x="520303" y="114468"/>
                  </a:cubicBezTo>
                  <a:cubicBezTo>
                    <a:pt x="520303" y="118310"/>
                    <a:pt x="521735" y="121630"/>
                    <a:pt x="524600" y="124430"/>
                  </a:cubicBezTo>
                  <a:cubicBezTo>
                    <a:pt x="527465" y="127230"/>
                    <a:pt x="531111" y="128630"/>
                    <a:pt x="535539" y="128630"/>
                  </a:cubicBezTo>
                  <a:cubicBezTo>
                    <a:pt x="540488" y="128630"/>
                    <a:pt x="545208" y="127002"/>
                    <a:pt x="549701" y="123746"/>
                  </a:cubicBezTo>
                  <a:cubicBezTo>
                    <a:pt x="553022" y="121272"/>
                    <a:pt x="555203" y="118244"/>
                    <a:pt x="556245" y="114663"/>
                  </a:cubicBezTo>
                  <a:cubicBezTo>
                    <a:pt x="556961" y="112319"/>
                    <a:pt x="557319" y="107859"/>
                    <a:pt x="557319" y="101283"/>
                  </a:cubicBezTo>
                  <a:close/>
                  <a:moveTo>
                    <a:pt x="214419" y="95813"/>
                  </a:moveTo>
                  <a:cubicBezTo>
                    <a:pt x="210903" y="96985"/>
                    <a:pt x="205336" y="98385"/>
                    <a:pt x="197718" y="100013"/>
                  </a:cubicBezTo>
                  <a:cubicBezTo>
                    <a:pt x="190100" y="101641"/>
                    <a:pt x="185119" y="103236"/>
                    <a:pt x="182775" y="104799"/>
                  </a:cubicBezTo>
                  <a:cubicBezTo>
                    <a:pt x="179193" y="107338"/>
                    <a:pt x="177403" y="110561"/>
                    <a:pt x="177403" y="114468"/>
                  </a:cubicBezTo>
                  <a:cubicBezTo>
                    <a:pt x="177403" y="118310"/>
                    <a:pt x="178835" y="121630"/>
                    <a:pt x="181700" y="124430"/>
                  </a:cubicBezTo>
                  <a:cubicBezTo>
                    <a:pt x="184565" y="127230"/>
                    <a:pt x="188211" y="128630"/>
                    <a:pt x="192639" y="128630"/>
                  </a:cubicBezTo>
                  <a:cubicBezTo>
                    <a:pt x="197588" y="128630"/>
                    <a:pt x="202308" y="127002"/>
                    <a:pt x="206801" y="123746"/>
                  </a:cubicBezTo>
                  <a:cubicBezTo>
                    <a:pt x="210122" y="121272"/>
                    <a:pt x="212303" y="118244"/>
                    <a:pt x="213345" y="114663"/>
                  </a:cubicBezTo>
                  <a:cubicBezTo>
                    <a:pt x="214061" y="112319"/>
                    <a:pt x="214419" y="107859"/>
                    <a:pt x="214419" y="101283"/>
                  </a:cubicBezTo>
                  <a:close/>
                  <a:moveTo>
                    <a:pt x="540618" y="39556"/>
                  </a:moveTo>
                  <a:cubicBezTo>
                    <a:pt x="552859" y="39556"/>
                    <a:pt x="561975" y="41005"/>
                    <a:pt x="567965" y="43902"/>
                  </a:cubicBezTo>
                  <a:cubicBezTo>
                    <a:pt x="573955" y="46800"/>
                    <a:pt x="578171" y="50479"/>
                    <a:pt x="580613" y="54939"/>
                  </a:cubicBezTo>
                  <a:cubicBezTo>
                    <a:pt x="583055" y="59399"/>
                    <a:pt x="584276" y="67587"/>
                    <a:pt x="584276" y="79503"/>
                  </a:cubicBezTo>
                  <a:lnTo>
                    <a:pt x="583983" y="111538"/>
                  </a:lnTo>
                  <a:cubicBezTo>
                    <a:pt x="583983" y="120654"/>
                    <a:pt x="584422" y="127376"/>
                    <a:pt x="585301" y="131706"/>
                  </a:cubicBezTo>
                  <a:cubicBezTo>
                    <a:pt x="586180" y="136036"/>
                    <a:pt x="587824" y="140676"/>
                    <a:pt x="590233" y="145624"/>
                  </a:cubicBezTo>
                  <a:lnTo>
                    <a:pt x="563082" y="145624"/>
                  </a:lnTo>
                  <a:cubicBezTo>
                    <a:pt x="562365" y="143801"/>
                    <a:pt x="561486" y="141099"/>
                    <a:pt x="560445" y="137518"/>
                  </a:cubicBezTo>
                  <a:cubicBezTo>
                    <a:pt x="559989" y="135890"/>
                    <a:pt x="559663" y="134815"/>
                    <a:pt x="559468" y="134295"/>
                  </a:cubicBezTo>
                  <a:cubicBezTo>
                    <a:pt x="554780" y="138852"/>
                    <a:pt x="549766" y="142271"/>
                    <a:pt x="544427" y="144550"/>
                  </a:cubicBezTo>
                  <a:cubicBezTo>
                    <a:pt x="539088" y="146829"/>
                    <a:pt x="533390" y="147968"/>
                    <a:pt x="527335" y="147968"/>
                  </a:cubicBezTo>
                  <a:cubicBezTo>
                    <a:pt x="516657" y="147968"/>
                    <a:pt x="508241" y="145071"/>
                    <a:pt x="502088" y="139276"/>
                  </a:cubicBezTo>
                  <a:cubicBezTo>
                    <a:pt x="495934" y="133481"/>
                    <a:pt x="492858" y="126156"/>
                    <a:pt x="492858" y="117300"/>
                  </a:cubicBezTo>
                  <a:cubicBezTo>
                    <a:pt x="492858" y="111440"/>
                    <a:pt x="494258" y="106215"/>
                    <a:pt x="497058" y="101624"/>
                  </a:cubicBezTo>
                  <a:cubicBezTo>
                    <a:pt x="499858" y="97034"/>
                    <a:pt x="503781" y="93518"/>
                    <a:pt x="508827" y="91076"/>
                  </a:cubicBezTo>
                  <a:cubicBezTo>
                    <a:pt x="513873" y="88635"/>
                    <a:pt x="521149" y="86502"/>
                    <a:pt x="530656" y="84679"/>
                  </a:cubicBezTo>
                  <a:cubicBezTo>
                    <a:pt x="543483" y="82270"/>
                    <a:pt x="552371" y="80023"/>
                    <a:pt x="557319" y="77940"/>
                  </a:cubicBezTo>
                  <a:lnTo>
                    <a:pt x="557319" y="75205"/>
                  </a:lnTo>
                  <a:cubicBezTo>
                    <a:pt x="557319" y="69931"/>
                    <a:pt x="556017" y="66171"/>
                    <a:pt x="553412" y="63924"/>
                  </a:cubicBezTo>
                  <a:cubicBezTo>
                    <a:pt x="550808" y="61678"/>
                    <a:pt x="545892" y="60555"/>
                    <a:pt x="538665" y="60555"/>
                  </a:cubicBezTo>
                  <a:cubicBezTo>
                    <a:pt x="533781" y="60555"/>
                    <a:pt x="529972" y="61515"/>
                    <a:pt x="527237" y="63436"/>
                  </a:cubicBezTo>
                  <a:cubicBezTo>
                    <a:pt x="524503" y="65357"/>
                    <a:pt x="522289" y="68726"/>
                    <a:pt x="520596" y="73545"/>
                  </a:cubicBezTo>
                  <a:lnTo>
                    <a:pt x="495690" y="69052"/>
                  </a:lnTo>
                  <a:cubicBezTo>
                    <a:pt x="498490" y="59025"/>
                    <a:pt x="503308" y="51602"/>
                    <a:pt x="510145" y="46784"/>
                  </a:cubicBezTo>
                  <a:cubicBezTo>
                    <a:pt x="516982" y="41965"/>
                    <a:pt x="527140" y="39556"/>
                    <a:pt x="540618" y="39556"/>
                  </a:cubicBezTo>
                  <a:close/>
                  <a:moveTo>
                    <a:pt x="330965" y="39556"/>
                  </a:moveTo>
                  <a:cubicBezTo>
                    <a:pt x="337021" y="39556"/>
                    <a:pt x="342555" y="40647"/>
                    <a:pt x="347569" y="42828"/>
                  </a:cubicBezTo>
                  <a:cubicBezTo>
                    <a:pt x="352583" y="45009"/>
                    <a:pt x="356376" y="47793"/>
                    <a:pt x="358948" y="51179"/>
                  </a:cubicBezTo>
                  <a:cubicBezTo>
                    <a:pt x="361519" y="54565"/>
                    <a:pt x="363310" y="58406"/>
                    <a:pt x="364319" y="62704"/>
                  </a:cubicBezTo>
                  <a:cubicBezTo>
                    <a:pt x="365329" y="67001"/>
                    <a:pt x="365833" y="73154"/>
                    <a:pt x="365833" y="81163"/>
                  </a:cubicBezTo>
                  <a:lnTo>
                    <a:pt x="365833" y="145624"/>
                  </a:lnTo>
                  <a:lnTo>
                    <a:pt x="338388" y="145624"/>
                  </a:lnTo>
                  <a:lnTo>
                    <a:pt x="338388" y="92688"/>
                  </a:lnTo>
                  <a:cubicBezTo>
                    <a:pt x="338388" y="81489"/>
                    <a:pt x="337802" y="74245"/>
                    <a:pt x="336630" y="70957"/>
                  </a:cubicBezTo>
                  <a:cubicBezTo>
                    <a:pt x="335458" y="67668"/>
                    <a:pt x="333554" y="65113"/>
                    <a:pt x="330917" y="63290"/>
                  </a:cubicBezTo>
                  <a:cubicBezTo>
                    <a:pt x="328280" y="61466"/>
                    <a:pt x="325105" y="60555"/>
                    <a:pt x="321394" y="60555"/>
                  </a:cubicBezTo>
                  <a:cubicBezTo>
                    <a:pt x="316641" y="60555"/>
                    <a:pt x="312376" y="61857"/>
                    <a:pt x="308599" y="64462"/>
                  </a:cubicBezTo>
                  <a:cubicBezTo>
                    <a:pt x="304823" y="67066"/>
                    <a:pt x="302235" y="70517"/>
                    <a:pt x="300835" y="74814"/>
                  </a:cubicBezTo>
                  <a:cubicBezTo>
                    <a:pt x="299435" y="79112"/>
                    <a:pt x="298735" y="87056"/>
                    <a:pt x="298735" y="98646"/>
                  </a:cubicBezTo>
                  <a:lnTo>
                    <a:pt x="298735" y="145624"/>
                  </a:lnTo>
                  <a:lnTo>
                    <a:pt x="271290" y="145624"/>
                  </a:lnTo>
                  <a:lnTo>
                    <a:pt x="271290" y="41900"/>
                  </a:lnTo>
                  <a:lnTo>
                    <a:pt x="296782" y="41900"/>
                  </a:lnTo>
                  <a:lnTo>
                    <a:pt x="296782" y="57137"/>
                  </a:lnTo>
                  <a:cubicBezTo>
                    <a:pt x="305832" y="45416"/>
                    <a:pt x="317227" y="39556"/>
                    <a:pt x="330965" y="39556"/>
                  </a:cubicBezTo>
                  <a:close/>
                  <a:moveTo>
                    <a:pt x="197718" y="39556"/>
                  </a:moveTo>
                  <a:cubicBezTo>
                    <a:pt x="209959" y="39556"/>
                    <a:pt x="219075" y="41005"/>
                    <a:pt x="225065" y="43902"/>
                  </a:cubicBezTo>
                  <a:cubicBezTo>
                    <a:pt x="231055" y="46800"/>
                    <a:pt x="235271" y="50479"/>
                    <a:pt x="237713" y="54939"/>
                  </a:cubicBezTo>
                  <a:cubicBezTo>
                    <a:pt x="240155" y="59399"/>
                    <a:pt x="241376" y="67587"/>
                    <a:pt x="241376" y="79503"/>
                  </a:cubicBezTo>
                  <a:lnTo>
                    <a:pt x="241083" y="111538"/>
                  </a:lnTo>
                  <a:cubicBezTo>
                    <a:pt x="241083" y="120654"/>
                    <a:pt x="241522" y="127376"/>
                    <a:pt x="242401" y="131706"/>
                  </a:cubicBezTo>
                  <a:cubicBezTo>
                    <a:pt x="243280" y="136036"/>
                    <a:pt x="244924" y="140676"/>
                    <a:pt x="247333" y="145624"/>
                  </a:cubicBezTo>
                  <a:lnTo>
                    <a:pt x="220182" y="145624"/>
                  </a:lnTo>
                  <a:cubicBezTo>
                    <a:pt x="219465" y="143801"/>
                    <a:pt x="218586" y="141099"/>
                    <a:pt x="217545" y="137518"/>
                  </a:cubicBezTo>
                  <a:cubicBezTo>
                    <a:pt x="217089" y="135890"/>
                    <a:pt x="216763" y="134815"/>
                    <a:pt x="216568" y="134295"/>
                  </a:cubicBezTo>
                  <a:cubicBezTo>
                    <a:pt x="211880" y="138852"/>
                    <a:pt x="206866" y="142271"/>
                    <a:pt x="201527" y="144550"/>
                  </a:cubicBezTo>
                  <a:cubicBezTo>
                    <a:pt x="196188" y="146829"/>
                    <a:pt x="190490" y="147968"/>
                    <a:pt x="184435" y="147968"/>
                  </a:cubicBezTo>
                  <a:cubicBezTo>
                    <a:pt x="173757" y="147968"/>
                    <a:pt x="165341" y="145071"/>
                    <a:pt x="159188" y="139276"/>
                  </a:cubicBezTo>
                  <a:cubicBezTo>
                    <a:pt x="153034" y="133481"/>
                    <a:pt x="149958" y="126156"/>
                    <a:pt x="149958" y="117300"/>
                  </a:cubicBezTo>
                  <a:cubicBezTo>
                    <a:pt x="149958" y="111440"/>
                    <a:pt x="151358" y="106215"/>
                    <a:pt x="154158" y="101624"/>
                  </a:cubicBezTo>
                  <a:cubicBezTo>
                    <a:pt x="156958" y="97034"/>
                    <a:pt x="160881" y="93518"/>
                    <a:pt x="165927" y="91076"/>
                  </a:cubicBezTo>
                  <a:cubicBezTo>
                    <a:pt x="170973" y="88635"/>
                    <a:pt x="178249" y="86502"/>
                    <a:pt x="187756" y="84679"/>
                  </a:cubicBezTo>
                  <a:cubicBezTo>
                    <a:pt x="200583" y="82270"/>
                    <a:pt x="209471" y="80023"/>
                    <a:pt x="214419" y="77940"/>
                  </a:cubicBezTo>
                  <a:lnTo>
                    <a:pt x="214419" y="75205"/>
                  </a:lnTo>
                  <a:cubicBezTo>
                    <a:pt x="214419" y="69931"/>
                    <a:pt x="213117" y="66171"/>
                    <a:pt x="210512" y="63924"/>
                  </a:cubicBezTo>
                  <a:cubicBezTo>
                    <a:pt x="207908" y="61678"/>
                    <a:pt x="202992" y="60555"/>
                    <a:pt x="195764" y="60555"/>
                  </a:cubicBezTo>
                  <a:cubicBezTo>
                    <a:pt x="190881" y="60555"/>
                    <a:pt x="187072" y="61515"/>
                    <a:pt x="184337" y="63436"/>
                  </a:cubicBezTo>
                  <a:cubicBezTo>
                    <a:pt x="181603" y="65357"/>
                    <a:pt x="179389" y="68726"/>
                    <a:pt x="177696" y="73545"/>
                  </a:cubicBezTo>
                  <a:lnTo>
                    <a:pt x="152790" y="69052"/>
                  </a:lnTo>
                  <a:cubicBezTo>
                    <a:pt x="155590" y="59025"/>
                    <a:pt x="160409" y="51602"/>
                    <a:pt x="167245" y="46784"/>
                  </a:cubicBezTo>
                  <a:cubicBezTo>
                    <a:pt x="174082" y="41965"/>
                    <a:pt x="184240" y="39556"/>
                    <a:pt x="197718" y="39556"/>
                  </a:cubicBezTo>
                  <a:close/>
                  <a:moveTo>
                    <a:pt x="452460" y="2442"/>
                  </a:moveTo>
                  <a:lnTo>
                    <a:pt x="479905" y="2442"/>
                  </a:lnTo>
                  <a:lnTo>
                    <a:pt x="479905" y="145624"/>
                  </a:lnTo>
                  <a:lnTo>
                    <a:pt x="452460" y="145624"/>
                  </a:lnTo>
                  <a:close/>
                  <a:moveTo>
                    <a:pt x="541106" y="0"/>
                  </a:moveTo>
                  <a:lnTo>
                    <a:pt x="571872" y="0"/>
                  </a:lnTo>
                  <a:lnTo>
                    <a:pt x="545013" y="29203"/>
                  </a:lnTo>
                  <a:lnTo>
                    <a:pt x="527628" y="29203"/>
                  </a:lnTo>
                  <a:close/>
                  <a:moveTo>
                    <a:pt x="186095" y="0"/>
                  </a:moveTo>
                  <a:lnTo>
                    <a:pt x="211489" y="0"/>
                  </a:lnTo>
                  <a:lnTo>
                    <a:pt x="231706" y="28813"/>
                  </a:lnTo>
                  <a:lnTo>
                    <a:pt x="209633" y="28813"/>
                  </a:lnTo>
                  <a:lnTo>
                    <a:pt x="198304" y="14260"/>
                  </a:lnTo>
                  <a:lnTo>
                    <a:pt x="187756" y="28813"/>
                  </a:lnTo>
                  <a:lnTo>
                    <a:pt x="165585" y="28813"/>
                  </a:lnTo>
                  <a:close/>
                  <a:moveTo>
                    <a:pt x="71102" y="0"/>
                  </a:moveTo>
                  <a:cubicBezTo>
                    <a:pt x="88878" y="0"/>
                    <a:pt x="102763" y="3728"/>
                    <a:pt x="112758" y="11183"/>
                  </a:cubicBezTo>
                  <a:cubicBezTo>
                    <a:pt x="122753" y="18639"/>
                    <a:pt x="129182" y="28943"/>
                    <a:pt x="132047" y="42096"/>
                  </a:cubicBezTo>
                  <a:lnTo>
                    <a:pt x="103333" y="47467"/>
                  </a:lnTo>
                  <a:cubicBezTo>
                    <a:pt x="101314" y="40435"/>
                    <a:pt x="97522" y="34884"/>
                    <a:pt x="91955" y="30815"/>
                  </a:cubicBezTo>
                  <a:cubicBezTo>
                    <a:pt x="86387" y="26745"/>
                    <a:pt x="79437" y="24711"/>
                    <a:pt x="71102" y="24711"/>
                  </a:cubicBezTo>
                  <a:cubicBezTo>
                    <a:pt x="58471" y="24711"/>
                    <a:pt x="48427" y="28715"/>
                    <a:pt x="40972" y="36724"/>
                  </a:cubicBezTo>
                  <a:cubicBezTo>
                    <a:pt x="33516" y="44733"/>
                    <a:pt x="29789" y="56616"/>
                    <a:pt x="29789" y="72373"/>
                  </a:cubicBezTo>
                  <a:cubicBezTo>
                    <a:pt x="29789" y="89367"/>
                    <a:pt x="33565" y="102113"/>
                    <a:pt x="41118" y="110610"/>
                  </a:cubicBezTo>
                  <a:cubicBezTo>
                    <a:pt x="48671" y="119107"/>
                    <a:pt x="58568" y="123356"/>
                    <a:pt x="70809" y="123356"/>
                  </a:cubicBezTo>
                  <a:cubicBezTo>
                    <a:pt x="76865" y="123356"/>
                    <a:pt x="82936" y="122167"/>
                    <a:pt x="89024" y="119791"/>
                  </a:cubicBezTo>
                  <a:cubicBezTo>
                    <a:pt x="95112" y="117414"/>
                    <a:pt x="100338" y="114533"/>
                    <a:pt x="104700" y="111147"/>
                  </a:cubicBezTo>
                  <a:lnTo>
                    <a:pt x="104700" y="92981"/>
                  </a:lnTo>
                  <a:lnTo>
                    <a:pt x="71591" y="92981"/>
                  </a:lnTo>
                  <a:lnTo>
                    <a:pt x="71591" y="68857"/>
                  </a:lnTo>
                  <a:lnTo>
                    <a:pt x="133903" y="68857"/>
                  </a:lnTo>
                  <a:lnTo>
                    <a:pt x="133903" y="125895"/>
                  </a:lnTo>
                  <a:cubicBezTo>
                    <a:pt x="127848" y="131755"/>
                    <a:pt x="119074" y="136915"/>
                    <a:pt x="107581" y="141376"/>
                  </a:cubicBezTo>
                  <a:cubicBezTo>
                    <a:pt x="96089" y="145836"/>
                    <a:pt x="84450" y="148066"/>
                    <a:pt x="72665" y="148066"/>
                  </a:cubicBezTo>
                  <a:cubicBezTo>
                    <a:pt x="57689" y="148066"/>
                    <a:pt x="44634" y="144924"/>
                    <a:pt x="33500" y="138641"/>
                  </a:cubicBezTo>
                  <a:cubicBezTo>
                    <a:pt x="22366" y="132358"/>
                    <a:pt x="13999" y="123372"/>
                    <a:pt x="8399" y="111684"/>
                  </a:cubicBezTo>
                  <a:cubicBezTo>
                    <a:pt x="2800" y="99997"/>
                    <a:pt x="0" y="87284"/>
                    <a:pt x="0" y="73545"/>
                  </a:cubicBezTo>
                  <a:cubicBezTo>
                    <a:pt x="0" y="58634"/>
                    <a:pt x="3125" y="45384"/>
                    <a:pt x="9376" y="33794"/>
                  </a:cubicBezTo>
                  <a:cubicBezTo>
                    <a:pt x="15627" y="22204"/>
                    <a:pt x="24775" y="13316"/>
                    <a:pt x="36821" y="7130"/>
                  </a:cubicBezTo>
                  <a:cubicBezTo>
                    <a:pt x="46002" y="2377"/>
                    <a:pt x="57429" y="0"/>
                    <a:pt x="71102" y="0"/>
                  </a:cubicBez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vi-VN" sz="1600" dirty="0"/>
            </a:p>
          </p:txBody>
        </p:sp>
        <p:sp>
          <p:nvSpPr>
            <p:cNvPr id="75" name="TextBox 74">
              <a:extLst>
                <a:ext uri="{FF2B5EF4-FFF2-40B4-BE49-F238E27FC236}">
                  <a16:creationId xmlns:a16="http://schemas.microsoft.com/office/drawing/2014/main" id="{D84FA821-8214-4E49-8BC6-7EF167E09203}"/>
                </a:ext>
              </a:extLst>
            </p:cNvPr>
            <p:cNvSpPr txBox="1">
              <a:spLocks noChangeAspect="1"/>
            </p:cNvSpPr>
            <p:nvPr>
              <p:custDataLst>
                <p:tags r:id="rId8"/>
              </p:custDataLst>
            </p:nvPr>
          </p:nvSpPr>
          <p:spPr>
            <a:xfrm>
              <a:off x="2994873" y="5452774"/>
              <a:ext cx="747177" cy="180784"/>
            </a:xfrm>
            <a:custGeom>
              <a:avLst/>
              <a:gdLst/>
              <a:ahLst/>
              <a:cxnLst/>
              <a:rect l="l" t="t" r="r" b="b"/>
              <a:pathLst>
                <a:path w="747177" h="180784">
                  <a:moveTo>
                    <a:pt x="714263" y="128629"/>
                  </a:moveTo>
                  <a:cubicBezTo>
                    <a:pt x="710747" y="129801"/>
                    <a:pt x="705180" y="131201"/>
                    <a:pt x="697562" y="132829"/>
                  </a:cubicBezTo>
                  <a:cubicBezTo>
                    <a:pt x="689944" y="134457"/>
                    <a:pt x="684963" y="136052"/>
                    <a:pt x="682619" y="137615"/>
                  </a:cubicBezTo>
                  <a:cubicBezTo>
                    <a:pt x="679037" y="140154"/>
                    <a:pt x="677247" y="143377"/>
                    <a:pt x="677247" y="147284"/>
                  </a:cubicBezTo>
                  <a:cubicBezTo>
                    <a:pt x="677247" y="151126"/>
                    <a:pt x="678679" y="154446"/>
                    <a:pt x="681544" y="157246"/>
                  </a:cubicBezTo>
                  <a:cubicBezTo>
                    <a:pt x="684409" y="160046"/>
                    <a:pt x="688055" y="161446"/>
                    <a:pt x="692483" y="161446"/>
                  </a:cubicBezTo>
                  <a:cubicBezTo>
                    <a:pt x="697432" y="161446"/>
                    <a:pt x="702152" y="159818"/>
                    <a:pt x="706645" y="156563"/>
                  </a:cubicBezTo>
                  <a:cubicBezTo>
                    <a:pt x="709966" y="154088"/>
                    <a:pt x="712147" y="151061"/>
                    <a:pt x="713189" y="147479"/>
                  </a:cubicBezTo>
                  <a:cubicBezTo>
                    <a:pt x="713905" y="145135"/>
                    <a:pt x="714263" y="140675"/>
                    <a:pt x="714263" y="134099"/>
                  </a:cubicBezTo>
                  <a:close/>
                  <a:moveTo>
                    <a:pt x="345821" y="93371"/>
                  </a:moveTo>
                  <a:cubicBezTo>
                    <a:pt x="339830" y="93371"/>
                    <a:pt x="334882" y="95552"/>
                    <a:pt x="330975" y="99915"/>
                  </a:cubicBezTo>
                  <a:cubicBezTo>
                    <a:pt x="327068" y="104277"/>
                    <a:pt x="325147" y="110203"/>
                    <a:pt x="325212" y="117690"/>
                  </a:cubicBezTo>
                  <a:lnTo>
                    <a:pt x="366233" y="117690"/>
                  </a:lnTo>
                  <a:cubicBezTo>
                    <a:pt x="366038" y="109747"/>
                    <a:pt x="363987" y="103708"/>
                    <a:pt x="360080" y="99573"/>
                  </a:cubicBezTo>
                  <a:cubicBezTo>
                    <a:pt x="356173" y="95438"/>
                    <a:pt x="351420" y="93371"/>
                    <a:pt x="345821" y="93371"/>
                  </a:cubicBezTo>
                  <a:close/>
                  <a:moveTo>
                    <a:pt x="256979" y="74716"/>
                  </a:moveTo>
                  <a:lnTo>
                    <a:pt x="284424" y="74716"/>
                  </a:lnTo>
                  <a:lnTo>
                    <a:pt x="284424" y="178440"/>
                  </a:lnTo>
                  <a:lnTo>
                    <a:pt x="256979" y="178440"/>
                  </a:lnTo>
                  <a:close/>
                  <a:moveTo>
                    <a:pt x="697562" y="72372"/>
                  </a:moveTo>
                  <a:cubicBezTo>
                    <a:pt x="709803" y="72372"/>
                    <a:pt x="718919" y="73821"/>
                    <a:pt x="724909" y="76719"/>
                  </a:cubicBezTo>
                  <a:cubicBezTo>
                    <a:pt x="730899" y="79616"/>
                    <a:pt x="735115" y="83295"/>
                    <a:pt x="737557" y="87755"/>
                  </a:cubicBezTo>
                  <a:cubicBezTo>
                    <a:pt x="739999" y="92215"/>
                    <a:pt x="741220" y="100403"/>
                    <a:pt x="741220" y="112319"/>
                  </a:cubicBezTo>
                  <a:lnTo>
                    <a:pt x="740927" y="144354"/>
                  </a:lnTo>
                  <a:cubicBezTo>
                    <a:pt x="740927" y="153470"/>
                    <a:pt x="741366" y="160193"/>
                    <a:pt x="742245" y="164522"/>
                  </a:cubicBezTo>
                  <a:cubicBezTo>
                    <a:pt x="743124" y="168852"/>
                    <a:pt x="744768" y="173492"/>
                    <a:pt x="747177" y="178440"/>
                  </a:cubicBezTo>
                  <a:lnTo>
                    <a:pt x="720026" y="178440"/>
                  </a:lnTo>
                  <a:cubicBezTo>
                    <a:pt x="719309" y="176617"/>
                    <a:pt x="718430" y="173915"/>
                    <a:pt x="717389" y="170334"/>
                  </a:cubicBezTo>
                  <a:cubicBezTo>
                    <a:pt x="716933" y="168706"/>
                    <a:pt x="716607" y="167632"/>
                    <a:pt x="716412" y="167111"/>
                  </a:cubicBezTo>
                  <a:cubicBezTo>
                    <a:pt x="711724" y="171669"/>
                    <a:pt x="706710" y="175087"/>
                    <a:pt x="701371" y="177366"/>
                  </a:cubicBezTo>
                  <a:cubicBezTo>
                    <a:pt x="696032" y="179645"/>
                    <a:pt x="690334" y="180784"/>
                    <a:pt x="684279" y="180784"/>
                  </a:cubicBezTo>
                  <a:cubicBezTo>
                    <a:pt x="673601" y="180784"/>
                    <a:pt x="665185" y="177887"/>
                    <a:pt x="659032" y="172092"/>
                  </a:cubicBezTo>
                  <a:cubicBezTo>
                    <a:pt x="652879" y="166297"/>
                    <a:pt x="649802" y="158972"/>
                    <a:pt x="649802" y="150116"/>
                  </a:cubicBezTo>
                  <a:cubicBezTo>
                    <a:pt x="649802" y="144256"/>
                    <a:pt x="651202" y="139031"/>
                    <a:pt x="654002" y="134441"/>
                  </a:cubicBezTo>
                  <a:cubicBezTo>
                    <a:pt x="656802" y="129850"/>
                    <a:pt x="660725" y="126334"/>
                    <a:pt x="665771" y="123892"/>
                  </a:cubicBezTo>
                  <a:cubicBezTo>
                    <a:pt x="670817" y="121451"/>
                    <a:pt x="678093" y="119318"/>
                    <a:pt x="687600" y="117495"/>
                  </a:cubicBezTo>
                  <a:cubicBezTo>
                    <a:pt x="700427" y="115086"/>
                    <a:pt x="709315" y="112840"/>
                    <a:pt x="714263" y="110756"/>
                  </a:cubicBezTo>
                  <a:lnTo>
                    <a:pt x="714263" y="108021"/>
                  </a:lnTo>
                  <a:cubicBezTo>
                    <a:pt x="714263" y="102747"/>
                    <a:pt x="712961" y="98987"/>
                    <a:pt x="710356" y="96741"/>
                  </a:cubicBezTo>
                  <a:cubicBezTo>
                    <a:pt x="707752" y="94494"/>
                    <a:pt x="702836" y="93371"/>
                    <a:pt x="695608" y="93371"/>
                  </a:cubicBezTo>
                  <a:cubicBezTo>
                    <a:pt x="690725" y="93371"/>
                    <a:pt x="686916" y="94331"/>
                    <a:pt x="684181" y="96252"/>
                  </a:cubicBezTo>
                  <a:cubicBezTo>
                    <a:pt x="681447" y="98173"/>
                    <a:pt x="679233" y="101543"/>
                    <a:pt x="677540" y="106361"/>
                  </a:cubicBezTo>
                  <a:lnTo>
                    <a:pt x="652634" y="101868"/>
                  </a:lnTo>
                  <a:cubicBezTo>
                    <a:pt x="655434" y="91841"/>
                    <a:pt x="660253" y="84418"/>
                    <a:pt x="667089" y="79600"/>
                  </a:cubicBezTo>
                  <a:cubicBezTo>
                    <a:pt x="673926" y="74781"/>
                    <a:pt x="684084" y="72372"/>
                    <a:pt x="697562" y="72372"/>
                  </a:cubicBezTo>
                  <a:close/>
                  <a:moveTo>
                    <a:pt x="478385" y="72372"/>
                  </a:moveTo>
                  <a:cubicBezTo>
                    <a:pt x="484440" y="72372"/>
                    <a:pt x="489975" y="73463"/>
                    <a:pt x="494988" y="75644"/>
                  </a:cubicBezTo>
                  <a:cubicBezTo>
                    <a:pt x="500002" y="77825"/>
                    <a:pt x="503795" y="80609"/>
                    <a:pt x="506367" y="83995"/>
                  </a:cubicBezTo>
                  <a:cubicBezTo>
                    <a:pt x="508938" y="87381"/>
                    <a:pt x="510729" y="91222"/>
                    <a:pt x="511738" y="95520"/>
                  </a:cubicBezTo>
                  <a:cubicBezTo>
                    <a:pt x="512748" y="99817"/>
                    <a:pt x="513252" y="105970"/>
                    <a:pt x="513252" y="113979"/>
                  </a:cubicBezTo>
                  <a:lnTo>
                    <a:pt x="513252" y="178440"/>
                  </a:lnTo>
                  <a:lnTo>
                    <a:pt x="485807" y="178440"/>
                  </a:lnTo>
                  <a:lnTo>
                    <a:pt x="485807" y="125504"/>
                  </a:lnTo>
                  <a:cubicBezTo>
                    <a:pt x="485807" y="114305"/>
                    <a:pt x="485221" y="107061"/>
                    <a:pt x="484049" y="103773"/>
                  </a:cubicBezTo>
                  <a:cubicBezTo>
                    <a:pt x="482877" y="100485"/>
                    <a:pt x="480973" y="97929"/>
                    <a:pt x="478336" y="96106"/>
                  </a:cubicBezTo>
                  <a:cubicBezTo>
                    <a:pt x="475699" y="94283"/>
                    <a:pt x="472524" y="93371"/>
                    <a:pt x="468813" y="93371"/>
                  </a:cubicBezTo>
                  <a:cubicBezTo>
                    <a:pt x="464060" y="93371"/>
                    <a:pt x="459795" y="94673"/>
                    <a:pt x="456018" y="97278"/>
                  </a:cubicBezTo>
                  <a:cubicBezTo>
                    <a:pt x="452242" y="99882"/>
                    <a:pt x="449654" y="103333"/>
                    <a:pt x="448254" y="107631"/>
                  </a:cubicBezTo>
                  <a:cubicBezTo>
                    <a:pt x="446854" y="111928"/>
                    <a:pt x="446154" y="119872"/>
                    <a:pt x="446154" y="131462"/>
                  </a:cubicBezTo>
                  <a:lnTo>
                    <a:pt x="446154" y="178440"/>
                  </a:lnTo>
                  <a:lnTo>
                    <a:pt x="418709" y="178440"/>
                  </a:lnTo>
                  <a:lnTo>
                    <a:pt x="418709" y="74716"/>
                  </a:lnTo>
                  <a:lnTo>
                    <a:pt x="444201" y="74716"/>
                  </a:lnTo>
                  <a:lnTo>
                    <a:pt x="444201" y="89953"/>
                  </a:lnTo>
                  <a:cubicBezTo>
                    <a:pt x="453251" y="78232"/>
                    <a:pt x="464646" y="72372"/>
                    <a:pt x="478385" y="72372"/>
                  </a:cubicBezTo>
                  <a:close/>
                  <a:moveTo>
                    <a:pt x="344160" y="72372"/>
                  </a:moveTo>
                  <a:cubicBezTo>
                    <a:pt x="359592" y="72372"/>
                    <a:pt x="371768" y="77467"/>
                    <a:pt x="380688" y="87657"/>
                  </a:cubicBezTo>
                  <a:cubicBezTo>
                    <a:pt x="389609" y="97847"/>
                    <a:pt x="393873" y="113458"/>
                    <a:pt x="393483" y="134489"/>
                  </a:cubicBezTo>
                  <a:lnTo>
                    <a:pt x="324724" y="134489"/>
                  </a:lnTo>
                  <a:cubicBezTo>
                    <a:pt x="324919" y="142628"/>
                    <a:pt x="327133" y="148961"/>
                    <a:pt x="331366" y="153486"/>
                  </a:cubicBezTo>
                  <a:cubicBezTo>
                    <a:pt x="335598" y="158011"/>
                    <a:pt x="340872" y="160274"/>
                    <a:pt x="347188" y="160274"/>
                  </a:cubicBezTo>
                  <a:cubicBezTo>
                    <a:pt x="351485" y="160274"/>
                    <a:pt x="355099" y="159102"/>
                    <a:pt x="358029" y="156758"/>
                  </a:cubicBezTo>
                  <a:cubicBezTo>
                    <a:pt x="360959" y="154414"/>
                    <a:pt x="363173" y="150637"/>
                    <a:pt x="364671" y="145428"/>
                  </a:cubicBezTo>
                  <a:lnTo>
                    <a:pt x="392018" y="150019"/>
                  </a:lnTo>
                  <a:cubicBezTo>
                    <a:pt x="388502" y="160046"/>
                    <a:pt x="382951" y="167680"/>
                    <a:pt x="375365" y="172922"/>
                  </a:cubicBezTo>
                  <a:cubicBezTo>
                    <a:pt x="367780" y="178164"/>
                    <a:pt x="358290" y="180784"/>
                    <a:pt x="346895" y="180784"/>
                  </a:cubicBezTo>
                  <a:cubicBezTo>
                    <a:pt x="328859" y="180784"/>
                    <a:pt x="315511" y="174892"/>
                    <a:pt x="306851" y="163106"/>
                  </a:cubicBezTo>
                  <a:cubicBezTo>
                    <a:pt x="300014" y="153665"/>
                    <a:pt x="296596" y="141749"/>
                    <a:pt x="296596" y="127360"/>
                  </a:cubicBezTo>
                  <a:cubicBezTo>
                    <a:pt x="296596" y="110170"/>
                    <a:pt x="301088" y="96708"/>
                    <a:pt x="310074" y="86974"/>
                  </a:cubicBezTo>
                  <a:cubicBezTo>
                    <a:pt x="319059" y="77239"/>
                    <a:pt x="330421" y="72372"/>
                    <a:pt x="344160" y="72372"/>
                  </a:cubicBezTo>
                  <a:close/>
                  <a:moveTo>
                    <a:pt x="28910" y="59480"/>
                  </a:moveTo>
                  <a:lnTo>
                    <a:pt x="28910" y="100110"/>
                  </a:lnTo>
                  <a:lnTo>
                    <a:pt x="44732" y="100110"/>
                  </a:lnTo>
                  <a:cubicBezTo>
                    <a:pt x="56127" y="100110"/>
                    <a:pt x="63745" y="99361"/>
                    <a:pt x="67586" y="97864"/>
                  </a:cubicBezTo>
                  <a:cubicBezTo>
                    <a:pt x="71428" y="96366"/>
                    <a:pt x="74439" y="94022"/>
                    <a:pt x="76621" y="90832"/>
                  </a:cubicBezTo>
                  <a:cubicBezTo>
                    <a:pt x="78802" y="87641"/>
                    <a:pt x="79893" y="83930"/>
                    <a:pt x="79893" y="79697"/>
                  </a:cubicBezTo>
                  <a:cubicBezTo>
                    <a:pt x="79893" y="74488"/>
                    <a:pt x="78362" y="70191"/>
                    <a:pt x="75302" y="66805"/>
                  </a:cubicBezTo>
                  <a:cubicBezTo>
                    <a:pt x="72242" y="63419"/>
                    <a:pt x="68368" y="61303"/>
                    <a:pt x="63680" y="60457"/>
                  </a:cubicBezTo>
                  <a:cubicBezTo>
                    <a:pt x="60229" y="59806"/>
                    <a:pt x="53294" y="59480"/>
                    <a:pt x="42876" y="59480"/>
                  </a:cubicBezTo>
                  <a:close/>
                  <a:moveTo>
                    <a:pt x="609404" y="35258"/>
                  </a:moveTo>
                  <a:lnTo>
                    <a:pt x="636849" y="35258"/>
                  </a:lnTo>
                  <a:lnTo>
                    <a:pt x="636849" y="178440"/>
                  </a:lnTo>
                  <a:lnTo>
                    <a:pt x="609404" y="178440"/>
                  </a:lnTo>
                  <a:close/>
                  <a:moveTo>
                    <a:pt x="256979" y="35258"/>
                  </a:moveTo>
                  <a:lnTo>
                    <a:pt x="284424" y="35258"/>
                  </a:lnTo>
                  <a:lnTo>
                    <a:pt x="284424" y="60652"/>
                  </a:lnTo>
                  <a:lnTo>
                    <a:pt x="256979" y="60652"/>
                  </a:lnTo>
                  <a:close/>
                  <a:moveTo>
                    <a:pt x="133057" y="35258"/>
                  </a:moveTo>
                  <a:lnTo>
                    <a:pt x="160502" y="35258"/>
                  </a:lnTo>
                  <a:lnTo>
                    <a:pt x="160502" y="87902"/>
                  </a:lnTo>
                  <a:cubicBezTo>
                    <a:pt x="169357" y="77549"/>
                    <a:pt x="179938" y="72372"/>
                    <a:pt x="192244" y="72372"/>
                  </a:cubicBezTo>
                  <a:cubicBezTo>
                    <a:pt x="198560" y="72372"/>
                    <a:pt x="204257" y="73544"/>
                    <a:pt x="209336" y="75888"/>
                  </a:cubicBezTo>
                  <a:cubicBezTo>
                    <a:pt x="214415" y="78232"/>
                    <a:pt x="218240" y="81228"/>
                    <a:pt x="220812" y="84874"/>
                  </a:cubicBezTo>
                  <a:cubicBezTo>
                    <a:pt x="223384" y="88520"/>
                    <a:pt x="225142" y="92557"/>
                    <a:pt x="226086" y="96985"/>
                  </a:cubicBezTo>
                  <a:cubicBezTo>
                    <a:pt x="227030" y="101412"/>
                    <a:pt x="227502" y="108282"/>
                    <a:pt x="227502" y="117593"/>
                  </a:cubicBezTo>
                  <a:lnTo>
                    <a:pt x="227502" y="178440"/>
                  </a:lnTo>
                  <a:lnTo>
                    <a:pt x="200057" y="178440"/>
                  </a:lnTo>
                  <a:lnTo>
                    <a:pt x="200057" y="123648"/>
                  </a:lnTo>
                  <a:cubicBezTo>
                    <a:pt x="200057" y="112774"/>
                    <a:pt x="199536" y="105873"/>
                    <a:pt x="198495" y="102943"/>
                  </a:cubicBezTo>
                  <a:cubicBezTo>
                    <a:pt x="197453" y="100012"/>
                    <a:pt x="195613" y="97685"/>
                    <a:pt x="192976" y="95959"/>
                  </a:cubicBezTo>
                  <a:cubicBezTo>
                    <a:pt x="190339" y="94234"/>
                    <a:pt x="187035" y="93371"/>
                    <a:pt x="183063" y="93371"/>
                  </a:cubicBezTo>
                  <a:cubicBezTo>
                    <a:pt x="178505" y="93371"/>
                    <a:pt x="174436" y="94478"/>
                    <a:pt x="170854" y="96692"/>
                  </a:cubicBezTo>
                  <a:cubicBezTo>
                    <a:pt x="167273" y="98906"/>
                    <a:pt x="164652" y="102243"/>
                    <a:pt x="162992" y="106703"/>
                  </a:cubicBezTo>
                  <a:cubicBezTo>
                    <a:pt x="161332" y="111163"/>
                    <a:pt x="160502" y="117756"/>
                    <a:pt x="160502" y="126481"/>
                  </a:cubicBezTo>
                  <a:lnTo>
                    <a:pt x="160502" y="178440"/>
                  </a:lnTo>
                  <a:lnTo>
                    <a:pt x="133057" y="178440"/>
                  </a:lnTo>
                  <a:close/>
                  <a:moveTo>
                    <a:pt x="0" y="35258"/>
                  </a:moveTo>
                  <a:lnTo>
                    <a:pt x="46392" y="35258"/>
                  </a:lnTo>
                  <a:cubicBezTo>
                    <a:pt x="63973" y="35258"/>
                    <a:pt x="75432" y="35975"/>
                    <a:pt x="80772" y="37407"/>
                  </a:cubicBezTo>
                  <a:cubicBezTo>
                    <a:pt x="88976" y="39556"/>
                    <a:pt x="95845" y="44228"/>
                    <a:pt x="101380" y="51422"/>
                  </a:cubicBezTo>
                  <a:cubicBezTo>
                    <a:pt x="106914" y="58617"/>
                    <a:pt x="109681" y="67912"/>
                    <a:pt x="109681" y="79307"/>
                  </a:cubicBezTo>
                  <a:cubicBezTo>
                    <a:pt x="109681" y="88097"/>
                    <a:pt x="108086" y="95487"/>
                    <a:pt x="104896" y="101478"/>
                  </a:cubicBezTo>
                  <a:cubicBezTo>
                    <a:pt x="101705" y="107468"/>
                    <a:pt x="97652" y="112172"/>
                    <a:pt x="92736" y="115591"/>
                  </a:cubicBezTo>
                  <a:cubicBezTo>
                    <a:pt x="87820" y="119009"/>
                    <a:pt x="82823" y="121272"/>
                    <a:pt x="77744" y="122379"/>
                  </a:cubicBezTo>
                  <a:cubicBezTo>
                    <a:pt x="70842" y="123746"/>
                    <a:pt x="60847" y="124430"/>
                    <a:pt x="47760" y="124430"/>
                  </a:cubicBezTo>
                  <a:lnTo>
                    <a:pt x="28910" y="124430"/>
                  </a:lnTo>
                  <a:lnTo>
                    <a:pt x="28910" y="178440"/>
                  </a:lnTo>
                  <a:lnTo>
                    <a:pt x="0" y="178440"/>
                  </a:lnTo>
                  <a:close/>
                  <a:moveTo>
                    <a:pt x="698050" y="32817"/>
                  </a:moveTo>
                  <a:lnTo>
                    <a:pt x="728816" y="32817"/>
                  </a:lnTo>
                  <a:lnTo>
                    <a:pt x="701957" y="62019"/>
                  </a:lnTo>
                  <a:lnTo>
                    <a:pt x="684572" y="62019"/>
                  </a:lnTo>
                  <a:close/>
                  <a:moveTo>
                    <a:pt x="332538" y="32817"/>
                  </a:moveTo>
                  <a:lnTo>
                    <a:pt x="357931" y="32817"/>
                  </a:lnTo>
                  <a:lnTo>
                    <a:pt x="378149" y="61629"/>
                  </a:lnTo>
                  <a:lnTo>
                    <a:pt x="356076" y="61629"/>
                  </a:lnTo>
                  <a:lnTo>
                    <a:pt x="344746" y="47076"/>
                  </a:lnTo>
                  <a:lnTo>
                    <a:pt x="334198" y="61629"/>
                  </a:lnTo>
                  <a:lnTo>
                    <a:pt x="312027" y="61629"/>
                  </a:lnTo>
                  <a:close/>
                  <a:moveTo>
                    <a:pt x="344746" y="0"/>
                  </a:moveTo>
                  <a:lnTo>
                    <a:pt x="375512" y="0"/>
                  </a:lnTo>
                  <a:lnTo>
                    <a:pt x="349532" y="27542"/>
                  </a:lnTo>
                  <a:lnTo>
                    <a:pt x="332147" y="27542"/>
                  </a:ln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vi-VN" sz="1600" dirty="0"/>
            </a:p>
          </p:txBody>
        </p:sp>
        <p:sp>
          <p:nvSpPr>
            <p:cNvPr id="77" name="TextBox 76">
              <a:extLst>
                <a:ext uri="{FF2B5EF4-FFF2-40B4-BE49-F238E27FC236}">
                  <a16:creationId xmlns:a16="http://schemas.microsoft.com/office/drawing/2014/main" id="{FB664CD7-446A-4B53-A66F-E5446436C4FE}"/>
                </a:ext>
              </a:extLst>
            </p:cNvPr>
            <p:cNvSpPr txBox="1">
              <a:spLocks noChangeAspect="1"/>
            </p:cNvSpPr>
            <p:nvPr>
              <p:custDataLst>
                <p:tags r:id="rId9"/>
              </p:custDataLst>
            </p:nvPr>
          </p:nvSpPr>
          <p:spPr>
            <a:xfrm>
              <a:off x="4595855" y="3147643"/>
              <a:ext cx="644156" cy="455730"/>
            </a:xfrm>
            <a:custGeom>
              <a:avLst/>
              <a:gdLst/>
              <a:ahLst/>
              <a:cxnLst/>
              <a:rect l="l" t="t" r="r" b="b"/>
              <a:pathLst>
                <a:path w="644156" h="455730">
                  <a:moveTo>
                    <a:pt x="267332" y="428285"/>
                  </a:moveTo>
                  <a:lnTo>
                    <a:pt x="294777" y="428285"/>
                  </a:lnTo>
                  <a:lnTo>
                    <a:pt x="294777" y="455730"/>
                  </a:lnTo>
                  <a:lnTo>
                    <a:pt x="267332" y="455730"/>
                  </a:lnTo>
                  <a:close/>
                  <a:moveTo>
                    <a:pt x="553068" y="366754"/>
                  </a:moveTo>
                  <a:cubicBezTo>
                    <a:pt x="549552" y="367926"/>
                    <a:pt x="543985" y="369326"/>
                    <a:pt x="536367" y="370954"/>
                  </a:cubicBezTo>
                  <a:cubicBezTo>
                    <a:pt x="528749" y="372582"/>
                    <a:pt x="523768" y="374177"/>
                    <a:pt x="521424" y="375740"/>
                  </a:cubicBezTo>
                  <a:cubicBezTo>
                    <a:pt x="517842" y="378279"/>
                    <a:pt x="516052" y="381502"/>
                    <a:pt x="516052" y="385409"/>
                  </a:cubicBezTo>
                  <a:cubicBezTo>
                    <a:pt x="516052" y="389251"/>
                    <a:pt x="517484" y="392571"/>
                    <a:pt x="520349" y="395371"/>
                  </a:cubicBezTo>
                  <a:cubicBezTo>
                    <a:pt x="523214" y="398171"/>
                    <a:pt x="526860" y="399571"/>
                    <a:pt x="531288" y="399571"/>
                  </a:cubicBezTo>
                  <a:cubicBezTo>
                    <a:pt x="536237" y="399571"/>
                    <a:pt x="540957" y="397943"/>
                    <a:pt x="545450" y="394687"/>
                  </a:cubicBezTo>
                  <a:cubicBezTo>
                    <a:pt x="548771" y="392213"/>
                    <a:pt x="550952" y="389185"/>
                    <a:pt x="551994" y="385604"/>
                  </a:cubicBezTo>
                  <a:cubicBezTo>
                    <a:pt x="552710" y="383260"/>
                    <a:pt x="553068" y="378800"/>
                    <a:pt x="553068" y="372224"/>
                  </a:cubicBezTo>
                  <a:close/>
                  <a:moveTo>
                    <a:pt x="267234" y="312841"/>
                  </a:moveTo>
                  <a:lnTo>
                    <a:pt x="294679" y="312841"/>
                  </a:lnTo>
                  <a:lnTo>
                    <a:pt x="294679" y="416565"/>
                  </a:lnTo>
                  <a:lnTo>
                    <a:pt x="267234" y="416565"/>
                  </a:lnTo>
                  <a:close/>
                  <a:moveTo>
                    <a:pt x="536367" y="310497"/>
                  </a:moveTo>
                  <a:cubicBezTo>
                    <a:pt x="548608" y="310497"/>
                    <a:pt x="557724" y="311946"/>
                    <a:pt x="563714" y="314843"/>
                  </a:cubicBezTo>
                  <a:cubicBezTo>
                    <a:pt x="569704" y="317741"/>
                    <a:pt x="573920" y="321420"/>
                    <a:pt x="576362" y="325880"/>
                  </a:cubicBezTo>
                  <a:cubicBezTo>
                    <a:pt x="578804" y="330340"/>
                    <a:pt x="580025" y="338528"/>
                    <a:pt x="580025" y="350444"/>
                  </a:cubicBezTo>
                  <a:lnTo>
                    <a:pt x="579732" y="382479"/>
                  </a:lnTo>
                  <a:cubicBezTo>
                    <a:pt x="579732" y="391595"/>
                    <a:pt x="580171" y="398317"/>
                    <a:pt x="581050" y="402647"/>
                  </a:cubicBezTo>
                  <a:cubicBezTo>
                    <a:pt x="581929" y="406977"/>
                    <a:pt x="583573" y="411617"/>
                    <a:pt x="585983" y="416565"/>
                  </a:cubicBezTo>
                  <a:lnTo>
                    <a:pt x="558831" y="416565"/>
                  </a:lnTo>
                  <a:cubicBezTo>
                    <a:pt x="558114" y="414742"/>
                    <a:pt x="557235" y="412040"/>
                    <a:pt x="556194" y="408459"/>
                  </a:cubicBezTo>
                  <a:cubicBezTo>
                    <a:pt x="555738" y="406831"/>
                    <a:pt x="555412" y="405756"/>
                    <a:pt x="555217" y="405236"/>
                  </a:cubicBezTo>
                  <a:cubicBezTo>
                    <a:pt x="550529" y="409793"/>
                    <a:pt x="545515" y="413212"/>
                    <a:pt x="540176" y="415491"/>
                  </a:cubicBezTo>
                  <a:cubicBezTo>
                    <a:pt x="534837" y="417770"/>
                    <a:pt x="529139" y="418909"/>
                    <a:pt x="523084" y="418909"/>
                  </a:cubicBezTo>
                  <a:cubicBezTo>
                    <a:pt x="512406" y="418909"/>
                    <a:pt x="503990" y="416012"/>
                    <a:pt x="497837" y="410217"/>
                  </a:cubicBezTo>
                  <a:cubicBezTo>
                    <a:pt x="491684" y="404422"/>
                    <a:pt x="488607" y="397097"/>
                    <a:pt x="488607" y="388241"/>
                  </a:cubicBezTo>
                  <a:cubicBezTo>
                    <a:pt x="488607" y="382381"/>
                    <a:pt x="490007" y="377156"/>
                    <a:pt x="492807" y="372566"/>
                  </a:cubicBezTo>
                  <a:cubicBezTo>
                    <a:pt x="495607" y="367975"/>
                    <a:pt x="499530" y="364459"/>
                    <a:pt x="504576" y="362017"/>
                  </a:cubicBezTo>
                  <a:cubicBezTo>
                    <a:pt x="509622" y="359576"/>
                    <a:pt x="516898" y="357443"/>
                    <a:pt x="526405" y="355620"/>
                  </a:cubicBezTo>
                  <a:cubicBezTo>
                    <a:pt x="539232" y="353211"/>
                    <a:pt x="548120" y="350964"/>
                    <a:pt x="553068" y="348881"/>
                  </a:cubicBezTo>
                  <a:lnTo>
                    <a:pt x="553068" y="346146"/>
                  </a:lnTo>
                  <a:cubicBezTo>
                    <a:pt x="553068" y="340872"/>
                    <a:pt x="551766" y="337112"/>
                    <a:pt x="549162" y="334865"/>
                  </a:cubicBezTo>
                  <a:cubicBezTo>
                    <a:pt x="546557" y="332619"/>
                    <a:pt x="541641" y="331496"/>
                    <a:pt x="534414" y="331496"/>
                  </a:cubicBezTo>
                  <a:cubicBezTo>
                    <a:pt x="529530" y="331496"/>
                    <a:pt x="525721" y="332456"/>
                    <a:pt x="522986" y="334377"/>
                  </a:cubicBezTo>
                  <a:cubicBezTo>
                    <a:pt x="520252" y="336298"/>
                    <a:pt x="518038" y="339668"/>
                    <a:pt x="516345" y="344486"/>
                  </a:cubicBezTo>
                  <a:lnTo>
                    <a:pt x="491439" y="339993"/>
                  </a:lnTo>
                  <a:cubicBezTo>
                    <a:pt x="494239" y="329966"/>
                    <a:pt x="499058" y="322543"/>
                    <a:pt x="505894" y="317725"/>
                  </a:cubicBezTo>
                  <a:cubicBezTo>
                    <a:pt x="512731" y="312906"/>
                    <a:pt x="522889" y="310497"/>
                    <a:pt x="536367" y="310497"/>
                  </a:cubicBezTo>
                  <a:close/>
                  <a:moveTo>
                    <a:pt x="343672" y="276216"/>
                  </a:moveTo>
                  <a:lnTo>
                    <a:pt x="343672" y="312841"/>
                  </a:lnTo>
                  <a:lnTo>
                    <a:pt x="362424" y="312841"/>
                  </a:lnTo>
                  <a:lnTo>
                    <a:pt x="362424" y="334719"/>
                  </a:lnTo>
                  <a:lnTo>
                    <a:pt x="343672" y="334719"/>
                  </a:lnTo>
                  <a:lnTo>
                    <a:pt x="343672" y="376521"/>
                  </a:lnTo>
                  <a:cubicBezTo>
                    <a:pt x="343672" y="384986"/>
                    <a:pt x="343851" y="389918"/>
                    <a:pt x="344209" y="391318"/>
                  </a:cubicBezTo>
                  <a:cubicBezTo>
                    <a:pt x="344567" y="392718"/>
                    <a:pt x="345381" y="393874"/>
                    <a:pt x="346651" y="394785"/>
                  </a:cubicBezTo>
                  <a:cubicBezTo>
                    <a:pt x="347920" y="395697"/>
                    <a:pt x="349467" y="396152"/>
                    <a:pt x="351290" y="396152"/>
                  </a:cubicBezTo>
                  <a:cubicBezTo>
                    <a:pt x="353829" y="396152"/>
                    <a:pt x="357508" y="395273"/>
                    <a:pt x="362326" y="393515"/>
                  </a:cubicBezTo>
                  <a:lnTo>
                    <a:pt x="364670" y="414807"/>
                  </a:lnTo>
                  <a:cubicBezTo>
                    <a:pt x="358289" y="417542"/>
                    <a:pt x="351062" y="418909"/>
                    <a:pt x="342988" y="418909"/>
                  </a:cubicBezTo>
                  <a:cubicBezTo>
                    <a:pt x="338039" y="418909"/>
                    <a:pt x="333579" y="418079"/>
                    <a:pt x="329607" y="416419"/>
                  </a:cubicBezTo>
                  <a:cubicBezTo>
                    <a:pt x="325636" y="414758"/>
                    <a:pt x="322722" y="412610"/>
                    <a:pt x="320866" y="409973"/>
                  </a:cubicBezTo>
                  <a:cubicBezTo>
                    <a:pt x="319010" y="407335"/>
                    <a:pt x="317724" y="403771"/>
                    <a:pt x="317008" y="399278"/>
                  </a:cubicBezTo>
                  <a:cubicBezTo>
                    <a:pt x="316422" y="396087"/>
                    <a:pt x="316129" y="389641"/>
                    <a:pt x="316129" y="379939"/>
                  </a:cubicBezTo>
                  <a:lnTo>
                    <a:pt x="316129" y="334719"/>
                  </a:lnTo>
                  <a:lnTo>
                    <a:pt x="303530" y="334719"/>
                  </a:lnTo>
                  <a:lnTo>
                    <a:pt x="303530" y="312841"/>
                  </a:lnTo>
                  <a:lnTo>
                    <a:pt x="316129" y="312841"/>
                  </a:lnTo>
                  <a:lnTo>
                    <a:pt x="316129" y="292233"/>
                  </a:lnTo>
                  <a:close/>
                  <a:moveTo>
                    <a:pt x="105547" y="276216"/>
                  </a:moveTo>
                  <a:lnTo>
                    <a:pt x="105547" y="312841"/>
                  </a:lnTo>
                  <a:lnTo>
                    <a:pt x="124299" y="312841"/>
                  </a:lnTo>
                  <a:lnTo>
                    <a:pt x="124299" y="334719"/>
                  </a:lnTo>
                  <a:lnTo>
                    <a:pt x="105547" y="334719"/>
                  </a:lnTo>
                  <a:lnTo>
                    <a:pt x="105547" y="376521"/>
                  </a:lnTo>
                  <a:cubicBezTo>
                    <a:pt x="105547" y="384986"/>
                    <a:pt x="105726" y="389918"/>
                    <a:pt x="106084" y="391318"/>
                  </a:cubicBezTo>
                  <a:cubicBezTo>
                    <a:pt x="106442" y="392718"/>
                    <a:pt x="107256" y="393874"/>
                    <a:pt x="108526" y="394785"/>
                  </a:cubicBezTo>
                  <a:cubicBezTo>
                    <a:pt x="109795" y="395697"/>
                    <a:pt x="111342" y="396152"/>
                    <a:pt x="113165" y="396152"/>
                  </a:cubicBezTo>
                  <a:cubicBezTo>
                    <a:pt x="115704" y="396152"/>
                    <a:pt x="119383" y="395273"/>
                    <a:pt x="124201" y="393515"/>
                  </a:cubicBezTo>
                  <a:lnTo>
                    <a:pt x="126545" y="414807"/>
                  </a:lnTo>
                  <a:cubicBezTo>
                    <a:pt x="120164" y="417542"/>
                    <a:pt x="112937" y="418909"/>
                    <a:pt x="104863" y="418909"/>
                  </a:cubicBezTo>
                  <a:cubicBezTo>
                    <a:pt x="99914" y="418909"/>
                    <a:pt x="95454" y="418079"/>
                    <a:pt x="91482" y="416419"/>
                  </a:cubicBezTo>
                  <a:cubicBezTo>
                    <a:pt x="87511" y="414758"/>
                    <a:pt x="84597" y="412610"/>
                    <a:pt x="82741" y="409973"/>
                  </a:cubicBezTo>
                  <a:cubicBezTo>
                    <a:pt x="80885" y="407335"/>
                    <a:pt x="79599" y="403771"/>
                    <a:pt x="78883" y="399278"/>
                  </a:cubicBezTo>
                  <a:cubicBezTo>
                    <a:pt x="78297" y="396087"/>
                    <a:pt x="78004" y="389641"/>
                    <a:pt x="78004" y="379939"/>
                  </a:cubicBezTo>
                  <a:lnTo>
                    <a:pt x="78004" y="334719"/>
                  </a:lnTo>
                  <a:lnTo>
                    <a:pt x="65405" y="334719"/>
                  </a:lnTo>
                  <a:lnTo>
                    <a:pt x="65405" y="312841"/>
                  </a:lnTo>
                  <a:lnTo>
                    <a:pt x="78004" y="312841"/>
                  </a:lnTo>
                  <a:lnTo>
                    <a:pt x="78004" y="292233"/>
                  </a:lnTo>
                  <a:close/>
                  <a:moveTo>
                    <a:pt x="448209" y="273383"/>
                  </a:moveTo>
                  <a:lnTo>
                    <a:pt x="475654" y="273383"/>
                  </a:lnTo>
                  <a:lnTo>
                    <a:pt x="475654" y="416565"/>
                  </a:lnTo>
                  <a:lnTo>
                    <a:pt x="448209" y="416565"/>
                  </a:lnTo>
                  <a:close/>
                  <a:moveTo>
                    <a:pt x="267234" y="273383"/>
                  </a:moveTo>
                  <a:lnTo>
                    <a:pt x="294679" y="273383"/>
                  </a:lnTo>
                  <a:lnTo>
                    <a:pt x="294679" y="298777"/>
                  </a:lnTo>
                  <a:lnTo>
                    <a:pt x="267234" y="298777"/>
                  </a:lnTo>
                  <a:close/>
                  <a:moveTo>
                    <a:pt x="143312" y="273383"/>
                  </a:moveTo>
                  <a:lnTo>
                    <a:pt x="170757" y="273383"/>
                  </a:lnTo>
                  <a:lnTo>
                    <a:pt x="170757" y="326026"/>
                  </a:lnTo>
                  <a:cubicBezTo>
                    <a:pt x="179612" y="315674"/>
                    <a:pt x="190193" y="310497"/>
                    <a:pt x="202499" y="310497"/>
                  </a:cubicBezTo>
                  <a:cubicBezTo>
                    <a:pt x="208815" y="310497"/>
                    <a:pt x="214512" y="311669"/>
                    <a:pt x="219591" y="314013"/>
                  </a:cubicBezTo>
                  <a:cubicBezTo>
                    <a:pt x="224670" y="316357"/>
                    <a:pt x="228495" y="319352"/>
                    <a:pt x="231067" y="322999"/>
                  </a:cubicBezTo>
                  <a:cubicBezTo>
                    <a:pt x="233639" y="326645"/>
                    <a:pt x="235397" y="330682"/>
                    <a:pt x="236341" y="335110"/>
                  </a:cubicBezTo>
                  <a:cubicBezTo>
                    <a:pt x="237285" y="339537"/>
                    <a:pt x="237757" y="346407"/>
                    <a:pt x="237757" y="355718"/>
                  </a:cubicBezTo>
                  <a:lnTo>
                    <a:pt x="237757" y="416565"/>
                  </a:lnTo>
                  <a:lnTo>
                    <a:pt x="210312" y="416565"/>
                  </a:lnTo>
                  <a:lnTo>
                    <a:pt x="210312" y="361773"/>
                  </a:lnTo>
                  <a:cubicBezTo>
                    <a:pt x="210312" y="350899"/>
                    <a:pt x="209792" y="343997"/>
                    <a:pt x="208750" y="341067"/>
                  </a:cubicBezTo>
                  <a:cubicBezTo>
                    <a:pt x="207708" y="338137"/>
                    <a:pt x="205868" y="335810"/>
                    <a:pt x="203231" y="334084"/>
                  </a:cubicBezTo>
                  <a:cubicBezTo>
                    <a:pt x="200594" y="332359"/>
                    <a:pt x="197290" y="331496"/>
                    <a:pt x="193318" y="331496"/>
                  </a:cubicBezTo>
                  <a:cubicBezTo>
                    <a:pt x="188760" y="331496"/>
                    <a:pt x="184691" y="332603"/>
                    <a:pt x="181110" y="334817"/>
                  </a:cubicBezTo>
                  <a:cubicBezTo>
                    <a:pt x="177528" y="337030"/>
                    <a:pt x="174908" y="340367"/>
                    <a:pt x="173247" y="344828"/>
                  </a:cubicBezTo>
                  <a:cubicBezTo>
                    <a:pt x="171587" y="349288"/>
                    <a:pt x="170757" y="355880"/>
                    <a:pt x="170757" y="364606"/>
                  </a:cubicBezTo>
                  <a:lnTo>
                    <a:pt x="170757" y="416565"/>
                  </a:lnTo>
                  <a:lnTo>
                    <a:pt x="143312" y="416565"/>
                  </a:lnTo>
                  <a:close/>
                  <a:moveTo>
                    <a:pt x="536855" y="270941"/>
                  </a:moveTo>
                  <a:lnTo>
                    <a:pt x="567621" y="270941"/>
                  </a:lnTo>
                  <a:lnTo>
                    <a:pt x="540762" y="300144"/>
                  </a:lnTo>
                  <a:lnTo>
                    <a:pt x="523377" y="300144"/>
                  </a:lnTo>
                  <a:close/>
                  <a:moveTo>
                    <a:pt x="486393" y="128629"/>
                  </a:moveTo>
                  <a:cubicBezTo>
                    <a:pt x="482877" y="129801"/>
                    <a:pt x="477310" y="131201"/>
                    <a:pt x="469692" y="132829"/>
                  </a:cubicBezTo>
                  <a:cubicBezTo>
                    <a:pt x="462074" y="134457"/>
                    <a:pt x="457093" y="136052"/>
                    <a:pt x="454749" y="137615"/>
                  </a:cubicBezTo>
                  <a:cubicBezTo>
                    <a:pt x="451167" y="140154"/>
                    <a:pt x="449377" y="143377"/>
                    <a:pt x="449377" y="147284"/>
                  </a:cubicBezTo>
                  <a:cubicBezTo>
                    <a:pt x="449377" y="151126"/>
                    <a:pt x="450809" y="154446"/>
                    <a:pt x="453674" y="157246"/>
                  </a:cubicBezTo>
                  <a:cubicBezTo>
                    <a:pt x="456539" y="160046"/>
                    <a:pt x="460185" y="161446"/>
                    <a:pt x="464613" y="161446"/>
                  </a:cubicBezTo>
                  <a:cubicBezTo>
                    <a:pt x="469562" y="161446"/>
                    <a:pt x="474282" y="159818"/>
                    <a:pt x="478775" y="156562"/>
                  </a:cubicBezTo>
                  <a:cubicBezTo>
                    <a:pt x="482096" y="154088"/>
                    <a:pt x="484277" y="151060"/>
                    <a:pt x="485319" y="147479"/>
                  </a:cubicBezTo>
                  <a:cubicBezTo>
                    <a:pt x="486035" y="145135"/>
                    <a:pt x="486393" y="140675"/>
                    <a:pt x="486393" y="134099"/>
                  </a:cubicBezTo>
                  <a:close/>
                  <a:moveTo>
                    <a:pt x="590633" y="94738"/>
                  </a:moveTo>
                  <a:cubicBezTo>
                    <a:pt x="583471" y="94738"/>
                    <a:pt x="577448" y="97473"/>
                    <a:pt x="572565" y="102942"/>
                  </a:cubicBezTo>
                  <a:cubicBezTo>
                    <a:pt x="567681" y="108412"/>
                    <a:pt x="565240" y="116290"/>
                    <a:pt x="565240" y="126578"/>
                  </a:cubicBezTo>
                  <a:cubicBezTo>
                    <a:pt x="565240" y="136866"/>
                    <a:pt x="567681" y="144745"/>
                    <a:pt x="572565" y="150214"/>
                  </a:cubicBezTo>
                  <a:cubicBezTo>
                    <a:pt x="577448" y="155683"/>
                    <a:pt x="583471" y="158418"/>
                    <a:pt x="590633" y="158418"/>
                  </a:cubicBezTo>
                  <a:cubicBezTo>
                    <a:pt x="597796" y="158418"/>
                    <a:pt x="603802" y="155683"/>
                    <a:pt x="608653" y="150214"/>
                  </a:cubicBezTo>
                  <a:cubicBezTo>
                    <a:pt x="613504" y="144745"/>
                    <a:pt x="615929" y="136801"/>
                    <a:pt x="615929" y="126383"/>
                  </a:cubicBezTo>
                  <a:cubicBezTo>
                    <a:pt x="615929" y="116225"/>
                    <a:pt x="613504" y="108412"/>
                    <a:pt x="608653" y="102942"/>
                  </a:cubicBezTo>
                  <a:cubicBezTo>
                    <a:pt x="603802" y="97473"/>
                    <a:pt x="597796" y="94738"/>
                    <a:pt x="590633" y="94738"/>
                  </a:cubicBezTo>
                  <a:close/>
                  <a:moveTo>
                    <a:pt x="354364" y="93371"/>
                  </a:moveTo>
                  <a:cubicBezTo>
                    <a:pt x="347788" y="93371"/>
                    <a:pt x="342318" y="95927"/>
                    <a:pt x="337956" y="101038"/>
                  </a:cubicBezTo>
                  <a:cubicBezTo>
                    <a:pt x="333593" y="106149"/>
                    <a:pt x="331412" y="113914"/>
                    <a:pt x="331412" y="124332"/>
                  </a:cubicBezTo>
                  <a:cubicBezTo>
                    <a:pt x="331412" y="135075"/>
                    <a:pt x="333105" y="143019"/>
                    <a:pt x="336491" y="148163"/>
                  </a:cubicBezTo>
                  <a:cubicBezTo>
                    <a:pt x="341244" y="155455"/>
                    <a:pt x="347560" y="159102"/>
                    <a:pt x="355438" y="159102"/>
                  </a:cubicBezTo>
                  <a:cubicBezTo>
                    <a:pt x="361494" y="159102"/>
                    <a:pt x="366654" y="156514"/>
                    <a:pt x="370919" y="151337"/>
                  </a:cubicBezTo>
                  <a:cubicBezTo>
                    <a:pt x="375184" y="146161"/>
                    <a:pt x="377316" y="138005"/>
                    <a:pt x="377316" y="126871"/>
                  </a:cubicBezTo>
                  <a:cubicBezTo>
                    <a:pt x="377316" y="115021"/>
                    <a:pt x="375167" y="106475"/>
                    <a:pt x="370870" y="101233"/>
                  </a:cubicBezTo>
                  <a:cubicBezTo>
                    <a:pt x="366573" y="95992"/>
                    <a:pt x="361071" y="93371"/>
                    <a:pt x="354364" y="93371"/>
                  </a:cubicBezTo>
                  <a:close/>
                  <a:moveTo>
                    <a:pt x="175101" y="93371"/>
                  </a:moveTo>
                  <a:cubicBezTo>
                    <a:pt x="169110" y="93371"/>
                    <a:pt x="164162" y="95552"/>
                    <a:pt x="160255" y="99915"/>
                  </a:cubicBezTo>
                  <a:cubicBezTo>
                    <a:pt x="156348" y="104277"/>
                    <a:pt x="154427" y="110202"/>
                    <a:pt x="154493" y="117690"/>
                  </a:cubicBezTo>
                  <a:lnTo>
                    <a:pt x="195513" y="117690"/>
                  </a:lnTo>
                  <a:cubicBezTo>
                    <a:pt x="195318" y="109747"/>
                    <a:pt x="193267" y="103707"/>
                    <a:pt x="189360" y="99573"/>
                  </a:cubicBezTo>
                  <a:cubicBezTo>
                    <a:pt x="185453" y="95438"/>
                    <a:pt x="180700" y="93371"/>
                    <a:pt x="175101" y="93371"/>
                  </a:cubicBezTo>
                  <a:close/>
                  <a:moveTo>
                    <a:pt x="590536" y="72372"/>
                  </a:moveTo>
                  <a:cubicBezTo>
                    <a:pt x="606228" y="72372"/>
                    <a:pt x="619087" y="77467"/>
                    <a:pt x="629115" y="87657"/>
                  </a:cubicBezTo>
                  <a:cubicBezTo>
                    <a:pt x="639142" y="97847"/>
                    <a:pt x="644156" y="110723"/>
                    <a:pt x="644156" y="126285"/>
                  </a:cubicBezTo>
                  <a:cubicBezTo>
                    <a:pt x="644156" y="141977"/>
                    <a:pt x="639093" y="154983"/>
                    <a:pt x="628968" y="165304"/>
                  </a:cubicBezTo>
                  <a:cubicBezTo>
                    <a:pt x="618843" y="175624"/>
                    <a:pt x="606098" y="180784"/>
                    <a:pt x="590731" y="180784"/>
                  </a:cubicBezTo>
                  <a:cubicBezTo>
                    <a:pt x="581225" y="180784"/>
                    <a:pt x="572158" y="178635"/>
                    <a:pt x="563530" y="174338"/>
                  </a:cubicBezTo>
                  <a:cubicBezTo>
                    <a:pt x="554903" y="170041"/>
                    <a:pt x="548343" y="163741"/>
                    <a:pt x="543850" y="155439"/>
                  </a:cubicBezTo>
                  <a:cubicBezTo>
                    <a:pt x="539357" y="147137"/>
                    <a:pt x="537111" y="137029"/>
                    <a:pt x="537111" y="125113"/>
                  </a:cubicBezTo>
                  <a:cubicBezTo>
                    <a:pt x="537111" y="115997"/>
                    <a:pt x="539357" y="107175"/>
                    <a:pt x="543850" y="98645"/>
                  </a:cubicBezTo>
                  <a:cubicBezTo>
                    <a:pt x="548343" y="90115"/>
                    <a:pt x="554708" y="83604"/>
                    <a:pt x="562944" y="79111"/>
                  </a:cubicBezTo>
                  <a:cubicBezTo>
                    <a:pt x="571181" y="74619"/>
                    <a:pt x="580378" y="72372"/>
                    <a:pt x="590536" y="72372"/>
                  </a:cubicBezTo>
                  <a:close/>
                  <a:moveTo>
                    <a:pt x="469692" y="72372"/>
                  </a:moveTo>
                  <a:cubicBezTo>
                    <a:pt x="481933" y="72372"/>
                    <a:pt x="491049" y="73821"/>
                    <a:pt x="497039" y="76718"/>
                  </a:cubicBezTo>
                  <a:cubicBezTo>
                    <a:pt x="503029" y="79616"/>
                    <a:pt x="507245" y="83295"/>
                    <a:pt x="509687" y="87755"/>
                  </a:cubicBezTo>
                  <a:cubicBezTo>
                    <a:pt x="512129" y="92215"/>
                    <a:pt x="513350" y="100403"/>
                    <a:pt x="513350" y="112319"/>
                  </a:cubicBezTo>
                  <a:lnTo>
                    <a:pt x="513057" y="144354"/>
                  </a:lnTo>
                  <a:cubicBezTo>
                    <a:pt x="513057" y="153470"/>
                    <a:pt x="513496" y="160192"/>
                    <a:pt x="514375" y="164522"/>
                  </a:cubicBezTo>
                  <a:cubicBezTo>
                    <a:pt x="515254" y="168852"/>
                    <a:pt x="516898" y="173492"/>
                    <a:pt x="519308" y="178440"/>
                  </a:cubicBezTo>
                  <a:lnTo>
                    <a:pt x="492156" y="178440"/>
                  </a:lnTo>
                  <a:cubicBezTo>
                    <a:pt x="491439" y="176617"/>
                    <a:pt x="490560" y="173915"/>
                    <a:pt x="489519" y="170334"/>
                  </a:cubicBezTo>
                  <a:cubicBezTo>
                    <a:pt x="489063" y="168706"/>
                    <a:pt x="488737" y="167631"/>
                    <a:pt x="488542" y="167111"/>
                  </a:cubicBezTo>
                  <a:cubicBezTo>
                    <a:pt x="483854" y="171668"/>
                    <a:pt x="478840" y="175087"/>
                    <a:pt x="473501" y="177366"/>
                  </a:cubicBezTo>
                  <a:cubicBezTo>
                    <a:pt x="468162" y="179645"/>
                    <a:pt x="462464" y="180784"/>
                    <a:pt x="456409" y="180784"/>
                  </a:cubicBezTo>
                  <a:cubicBezTo>
                    <a:pt x="445731" y="180784"/>
                    <a:pt x="437315" y="177887"/>
                    <a:pt x="431162" y="172092"/>
                  </a:cubicBezTo>
                  <a:cubicBezTo>
                    <a:pt x="425009" y="166297"/>
                    <a:pt x="421932" y="158972"/>
                    <a:pt x="421932" y="150116"/>
                  </a:cubicBezTo>
                  <a:cubicBezTo>
                    <a:pt x="421932" y="144256"/>
                    <a:pt x="423332" y="139031"/>
                    <a:pt x="426132" y="134440"/>
                  </a:cubicBezTo>
                  <a:cubicBezTo>
                    <a:pt x="428932" y="129850"/>
                    <a:pt x="432855" y="126334"/>
                    <a:pt x="437901" y="123892"/>
                  </a:cubicBezTo>
                  <a:cubicBezTo>
                    <a:pt x="442947" y="121451"/>
                    <a:pt x="450223" y="119318"/>
                    <a:pt x="459730" y="117495"/>
                  </a:cubicBezTo>
                  <a:cubicBezTo>
                    <a:pt x="472557" y="115086"/>
                    <a:pt x="481445" y="112839"/>
                    <a:pt x="486393" y="110756"/>
                  </a:cubicBezTo>
                  <a:lnTo>
                    <a:pt x="486393" y="108021"/>
                  </a:lnTo>
                  <a:cubicBezTo>
                    <a:pt x="486393" y="102747"/>
                    <a:pt x="485091" y="98987"/>
                    <a:pt x="482487" y="96740"/>
                  </a:cubicBezTo>
                  <a:cubicBezTo>
                    <a:pt x="479882" y="94494"/>
                    <a:pt x="474966" y="93371"/>
                    <a:pt x="467739" y="93371"/>
                  </a:cubicBezTo>
                  <a:cubicBezTo>
                    <a:pt x="462855" y="93371"/>
                    <a:pt x="459046" y="94331"/>
                    <a:pt x="456311" y="96252"/>
                  </a:cubicBezTo>
                  <a:cubicBezTo>
                    <a:pt x="453577" y="98173"/>
                    <a:pt x="451363" y="101542"/>
                    <a:pt x="449670" y="106361"/>
                  </a:cubicBezTo>
                  <a:lnTo>
                    <a:pt x="424764" y="101868"/>
                  </a:lnTo>
                  <a:cubicBezTo>
                    <a:pt x="427564" y="91841"/>
                    <a:pt x="432383" y="84418"/>
                    <a:pt x="439219" y="79600"/>
                  </a:cubicBezTo>
                  <a:cubicBezTo>
                    <a:pt x="446056" y="74781"/>
                    <a:pt x="456214" y="72372"/>
                    <a:pt x="469692" y="72372"/>
                  </a:cubicBezTo>
                  <a:close/>
                  <a:moveTo>
                    <a:pt x="173440" y="72372"/>
                  </a:moveTo>
                  <a:cubicBezTo>
                    <a:pt x="188872" y="72372"/>
                    <a:pt x="201048" y="77467"/>
                    <a:pt x="209968" y="87657"/>
                  </a:cubicBezTo>
                  <a:cubicBezTo>
                    <a:pt x="218889" y="97847"/>
                    <a:pt x="223153" y="113458"/>
                    <a:pt x="222763" y="134489"/>
                  </a:cubicBezTo>
                  <a:lnTo>
                    <a:pt x="154004" y="134489"/>
                  </a:lnTo>
                  <a:cubicBezTo>
                    <a:pt x="154200" y="142628"/>
                    <a:pt x="156413" y="148961"/>
                    <a:pt x="160646" y="153486"/>
                  </a:cubicBezTo>
                  <a:cubicBezTo>
                    <a:pt x="164878" y="158011"/>
                    <a:pt x="170152" y="160274"/>
                    <a:pt x="176468" y="160274"/>
                  </a:cubicBezTo>
                  <a:cubicBezTo>
                    <a:pt x="180765" y="160274"/>
                    <a:pt x="184379" y="159102"/>
                    <a:pt x="187309" y="156758"/>
                  </a:cubicBezTo>
                  <a:cubicBezTo>
                    <a:pt x="190239" y="154414"/>
                    <a:pt x="192453" y="150637"/>
                    <a:pt x="193951" y="145428"/>
                  </a:cubicBezTo>
                  <a:lnTo>
                    <a:pt x="221298" y="150019"/>
                  </a:lnTo>
                  <a:cubicBezTo>
                    <a:pt x="217782" y="160046"/>
                    <a:pt x="212231" y="167680"/>
                    <a:pt x="204645" y="172922"/>
                  </a:cubicBezTo>
                  <a:cubicBezTo>
                    <a:pt x="197060" y="178163"/>
                    <a:pt x="187570" y="180784"/>
                    <a:pt x="176175" y="180784"/>
                  </a:cubicBezTo>
                  <a:cubicBezTo>
                    <a:pt x="158139" y="180784"/>
                    <a:pt x="144791" y="174892"/>
                    <a:pt x="136131" y="163106"/>
                  </a:cubicBezTo>
                  <a:cubicBezTo>
                    <a:pt x="129294" y="153665"/>
                    <a:pt x="125876" y="141749"/>
                    <a:pt x="125876" y="127360"/>
                  </a:cubicBezTo>
                  <a:cubicBezTo>
                    <a:pt x="125876" y="110170"/>
                    <a:pt x="130368" y="96708"/>
                    <a:pt x="139354" y="86974"/>
                  </a:cubicBezTo>
                  <a:cubicBezTo>
                    <a:pt x="148339" y="77239"/>
                    <a:pt x="159702" y="72372"/>
                    <a:pt x="173440" y="72372"/>
                  </a:cubicBezTo>
                  <a:close/>
                  <a:moveTo>
                    <a:pt x="304162" y="35258"/>
                  </a:moveTo>
                  <a:lnTo>
                    <a:pt x="331607" y="35258"/>
                  </a:lnTo>
                  <a:lnTo>
                    <a:pt x="331607" y="86827"/>
                  </a:lnTo>
                  <a:cubicBezTo>
                    <a:pt x="340072" y="77190"/>
                    <a:pt x="350099" y="72372"/>
                    <a:pt x="361689" y="72372"/>
                  </a:cubicBezTo>
                  <a:cubicBezTo>
                    <a:pt x="374321" y="72372"/>
                    <a:pt x="384771" y="76946"/>
                    <a:pt x="393041" y="86095"/>
                  </a:cubicBezTo>
                  <a:cubicBezTo>
                    <a:pt x="401310" y="95243"/>
                    <a:pt x="405445" y="108379"/>
                    <a:pt x="405445" y="125504"/>
                  </a:cubicBezTo>
                  <a:cubicBezTo>
                    <a:pt x="405445" y="143214"/>
                    <a:pt x="401229" y="156855"/>
                    <a:pt x="392797" y="166427"/>
                  </a:cubicBezTo>
                  <a:cubicBezTo>
                    <a:pt x="384365" y="175998"/>
                    <a:pt x="374126" y="180784"/>
                    <a:pt x="362080" y="180784"/>
                  </a:cubicBezTo>
                  <a:cubicBezTo>
                    <a:pt x="356155" y="180784"/>
                    <a:pt x="350311" y="179303"/>
                    <a:pt x="344548" y="176340"/>
                  </a:cubicBezTo>
                  <a:cubicBezTo>
                    <a:pt x="338786" y="173378"/>
                    <a:pt x="333821" y="168999"/>
                    <a:pt x="329654" y="163204"/>
                  </a:cubicBezTo>
                  <a:lnTo>
                    <a:pt x="329654" y="178440"/>
                  </a:lnTo>
                  <a:lnTo>
                    <a:pt x="304162" y="178440"/>
                  </a:lnTo>
                  <a:close/>
                  <a:moveTo>
                    <a:pt x="0" y="35258"/>
                  </a:moveTo>
                  <a:lnTo>
                    <a:pt x="113783" y="35258"/>
                  </a:lnTo>
                  <a:lnTo>
                    <a:pt x="113783" y="59480"/>
                  </a:lnTo>
                  <a:lnTo>
                    <a:pt x="71395" y="59480"/>
                  </a:lnTo>
                  <a:lnTo>
                    <a:pt x="71395" y="178440"/>
                  </a:lnTo>
                  <a:lnTo>
                    <a:pt x="42485" y="178440"/>
                  </a:lnTo>
                  <a:lnTo>
                    <a:pt x="42485" y="59480"/>
                  </a:lnTo>
                  <a:lnTo>
                    <a:pt x="0" y="59480"/>
                  </a:lnTo>
                  <a:close/>
                  <a:moveTo>
                    <a:pt x="440196" y="32816"/>
                  </a:moveTo>
                  <a:lnTo>
                    <a:pt x="470962" y="32816"/>
                  </a:lnTo>
                  <a:lnTo>
                    <a:pt x="484440" y="62019"/>
                  </a:lnTo>
                  <a:lnTo>
                    <a:pt x="467153" y="62019"/>
                  </a:lnTo>
                  <a:close/>
                  <a:moveTo>
                    <a:pt x="161818" y="32816"/>
                  </a:moveTo>
                  <a:lnTo>
                    <a:pt x="187211" y="32816"/>
                  </a:lnTo>
                  <a:lnTo>
                    <a:pt x="207429" y="61629"/>
                  </a:lnTo>
                  <a:lnTo>
                    <a:pt x="185356" y="61629"/>
                  </a:lnTo>
                  <a:lnTo>
                    <a:pt x="174026" y="47076"/>
                  </a:lnTo>
                  <a:lnTo>
                    <a:pt x="163478" y="61629"/>
                  </a:lnTo>
                  <a:lnTo>
                    <a:pt x="141307" y="61629"/>
                  </a:lnTo>
                  <a:close/>
                  <a:moveTo>
                    <a:pt x="174026" y="0"/>
                  </a:moveTo>
                  <a:lnTo>
                    <a:pt x="204792" y="0"/>
                  </a:lnTo>
                  <a:lnTo>
                    <a:pt x="178812" y="27542"/>
                  </a:lnTo>
                  <a:lnTo>
                    <a:pt x="161427" y="27542"/>
                  </a:ln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vi-VN" sz="1600" dirty="0"/>
            </a:p>
          </p:txBody>
        </p:sp>
        <p:sp>
          <p:nvSpPr>
            <p:cNvPr id="79" name="TextBox 78">
              <a:extLst>
                <a:ext uri="{FF2B5EF4-FFF2-40B4-BE49-F238E27FC236}">
                  <a16:creationId xmlns:a16="http://schemas.microsoft.com/office/drawing/2014/main" id="{AC645147-C0CF-4B95-B8FE-2C89D932D3A5}"/>
                </a:ext>
              </a:extLst>
            </p:cNvPr>
            <p:cNvSpPr txBox="1">
              <a:spLocks noChangeAspect="1"/>
            </p:cNvSpPr>
            <p:nvPr>
              <p:custDataLst>
                <p:tags r:id="rId10"/>
              </p:custDataLst>
            </p:nvPr>
          </p:nvSpPr>
          <p:spPr>
            <a:xfrm>
              <a:off x="6561672" y="2995203"/>
              <a:ext cx="1342625" cy="458378"/>
            </a:xfrm>
            <a:custGeom>
              <a:avLst/>
              <a:gdLst/>
              <a:ahLst/>
              <a:cxnLst/>
              <a:rect l="l" t="t" r="r" b="b"/>
              <a:pathLst>
                <a:path w="1342625" h="458378">
                  <a:moveTo>
                    <a:pt x="490798" y="430933"/>
                  </a:moveTo>
                  <a:lnTo>
                    <a:pt x="518242" y="430933"/>
                  </a:lnTo>
                  <a:lnTo>
                    <a:pt x="518242" y="458378"/>
                  </a:lnTo>
                  <a:lnTo>
                    <a:pt x="490798" y="458378"/>
                  </a:lnTo>
                  <a:close/>
                  <a:moveTo>
                    <a:pt x="524493" y="369402"/>
                  </a:moveTo>
                  <a:cubicBezTo>
                    <a:pt x="520977" y="370574"/>
                    <a:pt x="515410" y="371974"/>
                    <a:pt x="507792" y="373602"/>
                  </a:cubicBezTo>
                  <a:cubicBezTo>
                    <a:pt x="500174" y="375230"/>
                    <a:pt x="495193" y="376825"/>
                    <a:pt x="492849" y="378388"/>
                  </a:cubicBezTo>
                  <a:cubicBezTo>
                    <a:pt x="489267" y="380927"/>
                    <a:pt x="487477" y="384150"/>
                    <a:pt x="487477" y="388057"/>
                  </a:cubicBezTo>
                  <a:cubicBezTo>
                    <a:pt x="487477" y="391899"/>
                    <a:pt x="488909" y="395219"/>
                    <a:pt x="491774" y="398019"/>
                  </a:cubicBezTo>
                  <a:cubicBezTo>
                    <a:pt x="494639" y="400819"/>
                    <a:pt x="498285" y="402219"/>
                    <a:pt x="502713" y="402219"/>
                  </a:cubicBezTo>
                  <a:cubicBezTo>
                    <a:pt x="507662" y="402219"/>
                    <a:pt x="512382" y="400591"/>
                    <a:pt x="516875" y="397335"/>
                  </a:cubicBezTo>
                  <a:cubicBezTo>
                    <a:pt x="520196" y="394861"/>
                    <a:pt x="522377" y="391833"/>
                    <a:pt x="523419" y="388252"/>
                  </a:cubicBezTo>
                  <a:cubicBezTo>
                    <a:pt x="524135" y="385908"/>
                    <a:pt x="524493" y="381448"/>
                    <a:pt x="524493" y="374872"/>
                  </a:cubicBezTo>
                  <a:close/>
                  <a:moveTo>
                    <a:pt x="889476" y="334144"/>
                  </a:moveTo>
                  <a:cubicBezTo>
                    <a:pt x="883485" y="334144"/>
                    <a:pt x="878537" y="336325"/>
                    <a:pt x="874630" y="340688"/>
                  </a:cubicBezTo>
                  <a:cubicBezTo>
                    <a:pt x="870723" y="345050"/>
                    <a:pt x="868802" y="350975"/>
                    <a:pt x="868867" y="358463"/>
                  </a:cubicBezTo>
                  <a:lnTo>
                    <a:pt x="909888" y="358463"/>
                  </a:lnTo>
                  <a:cubicBezTo>
                    <a:pt x="909693" y="350520"/>
                    <a:pt x="907642" y="344480"/>
                    <a:pt x="903735" y="340346"/>
                  </a:cubicBezTo>
                  <a:cubicBezTo>
                    <a:pt x="899828" y="336211"/>
                    <a:pt x="895075" y="334144"/>
                    <a:pt x="889476" y="334144"/>
                  </a:cubicBezTo>
                  <a:close/>
                  <a:moveTo>
                    <a:pt x="1022040" y="313145"/>
                  </a:moveTo>
                  <a:cubicBezTo>
                    <a:pt x="1028095" y="313145"/>
                    <a:pt x="1033630" y="314236"/>
                    <a:pt x="1038643" y="316417"/>
                  </a:cubicBezTo>
                  <a:cubicBezTo>
                    <a:pt x="1043657" y="318598"/>
                    <a:pt x="1047450" y="321382"/>
                    <a:pt x="1050022" y="324768"/>
                  </a:cubicBezTo>
                  <a:cubicBezTo>
                    <a:pt x="1052594" y="328154"/>
                    <a:pt x="1054384" y="331995"/>
                    <a:pt x="1055393" y="336293"/>
                  </a:cubicBezTo>
                  <a:cubicBezTo>
                    <a:pt x="1056403" y="340590"/>
                    <a:pt x="1056907" y="346743"/>
                    <a:pt x="1056907" y="354752"/>
                  </a:cubicBezTo>
                  <a:lnTo>
                    <a:pt x="1056907" y="419213"/>
                  </a:lnTo>
                  <a:lnTo>
                    <a:pt x="1029462" y="419213"/>
                  </a:lnTo>
                  <a:lnTo>
                    <a:pt x="1029462" y="366277"/>
                  </a:lnTo>
                  <a:cubicBezTo>
                    <a:pt x="1029462" y="355078"/>
                    <a:pt x="1028876" y="347834"/>
                    <a:pt x="1027704" y="344546"/>
                  </a:cubicBezTo>
                  <a:cubicBezTo>
                    <a:pt x="1026532" y="341257"/>
                    <a:pt x="1024628" y="338702"/>
                    <a:pt x="1021991" y="336879"/>
                  </a:cubicBezTo>
                  <a:cubicBezTo>
                    <a:pt x="1019354" y="335055"/>
                    <a:pt x="1016179" y="334144"/>
                    <a:pt x="1012468" y="334144"/>
                  </a:cubicBezTo>
                  <a:cubicBezTo>
                    <a:pt x="1007715" y="334144"/>
                    <a:pt x="1003450" y="335446"/>
                    <a:pt x="999673" y="338051"/>
                  </a:cubicBezTo>
                  <a:cubicBezTo>
                    <a:pt x="995897" y="340655"/>
                    <a:pt x="993309" y="344106"/>
                    <a:pt x="991909" y="348404"/>
                  </a:cubicBezTo>
                  <a:cubicBezTo>
                    <a:pt x="990509" y="352701"/>
                    <a:pt x="989809" y="360645"/>
                    <a:pt x="989809" y="372235"/>
                  </a:cubicBezTo>
                  <a:lnTo>
                    <a:pt x="989809" y="419213"/>
                  </a:lnTo>
                  <a:lnTo>
                    <a:pt x="962364" y="419213"/>
                  </a:lnTo>
                  <a:lnTo>
                    <a:pt x="962364" y="315489"/>
                  </a:lnTo>
                  <a:lnTo>
                    <a:pt x="987856" y="315489"/>
                  </a:lnTo>
                  <a:lnTo>
                    <a:pt x="987856" y="330726"/>
                  </a:lnTo>
                  <a:cubicBezTo>
                    <a:pt x="996906" y="319005"/>
                    <a:pt x="1008301" y="313145"/>
                    <a:pt x="1022040" y="313145"/>
                  </a:cubicBezTo>
                  <a:close/>
                  <a:moveTo>
                    <a:pt x="887815" y="313145"/>
                  </a:moveTo>
                  <a:cubicBezTo>
                    <a:pt x="903247" y="313145"/>
                    <a:pt x="915423" y="318240"/>
                    <a:pt x="924343" y="328430"/>
                  </a:cubicBezTo>
                  <a:cubicBezTo>
                    <a:pt x="933264" y="338620"/>
                    <a:pt x="937528" y="354231"/>
                    <a:pt x="937138" y="375262"/>
                  </a:cubicBezTo>
                  <a:lnTo>
                    <a:pt x="868379" y="375262"/>
                  </a:lnTo>
                  <a:cubicBezTo>
                    <a:pt x="868574" y="383401"/>
                    <a:pt x="870788" y="389734"/>
                    <a:pt x="875021" y="394259"/>
                  </a:cubicBezTo>
                  <a:cubicBezTo>
                    <a:pt x="879253" y="398784"/>
                    <a:pt x="884527" y="401047"/>
                    <a:pt x="890843" y="401047"/>
                  </a:cubicBezTo>
                  <a:cubicBezTo>
                    <a:pt x="895140" y="401047"/>
                    <a:pt x="898754" y="399875"/>
                    <a:pt x="901684" y="397531"/>
                  </a:cubicBezTo>
                  <a:cubicBezTo>
                    <a:pt x="904614" y="395187"/>
                    <a:pt x="906828" y="391410"/>
                    <a:pt x="908326" y="386201"/>
                  </a:cubicBezTo>
                  <a:lnTo>
                    <a:pt x="935673" y="390792"/>
                  </a:lnTo>
                  <a:cubicBezTo>
                    <a:pt x="932157" y="400819"/>
                    <a:pt x="926606" y="408453"/>
                    <a:pt x="919020" y="413695"/>
                  </a:cubicBezTo>
                  <a:cubicBezTo>
                    <a:pt x="911435" y="418936"/>
                    <a:pt x="901945" y="421557"/>
                    <a:pt x="890550" y="421557"/>
                  </a:cubicBezTo>
                  <a:cubicBezTo>
                    <a:pt x="872514" y="421557"/>
                    <a:pt x="859166" y="415665"/>
                    <a:pt x="850506" y="403879"/>
                  </a:cubicBezTo>
                  <a:cubicBezTo>
                    <a:pt x="843669" y="394438"/>
                    <a:pt x="840251" y="382522"/>
                    <a:pt x="840251" y="368133"/>
                  </a:cubicBezTo>
                  <a:cubicBezTo>
                    <a:pt x="840251" y="350943"/>
                    <a:pt x="844743" y="337481"/>
                    <a:pt x="853729" y="327747"/>
                  </a:cubicBezTo>
                  <a:cubicBezTo>
                    <a:pt x="862714" y="318012"/>
                    <a:pt x="874076" y="313145"/>
                    <a:pt x="887815" y="313145"/>
                  </a:cubicBezTo>
                  <a:close/>
                  <a:moveTo>
                    <a:pt x="820015" y="313145"/>
                  </a:moveTo>
                  <a:cubicBezTo>
                    <a:pt x="826265" y="313145"/>
                    <a:pt x="832288" y="314871"/>
                    <a:pt x="838083" y="318322"/>
                  </a:cubicBezTo>
                  <a:lnTo>
                    <a:pt x="829586" y="342250"/>
                  </a:lnTo>
                  <a:cubicBezTo>
                    <a:pt x="824963" y="339255"/>
                    <a:pt x="820666" y="337758"/>
                    <a:pt x="816694" y="337758"/>
                  </a:cubicBezTo>
                  <a:cubicBezTo>
                    <a:pt x="812852" y="337758"/>
                    <a:pt x="809597" y="338816"/>
                    <a:pt x="806927" y="340932"/>
                  </a:cubicBezTo>
                  <a:cubicBezTo>
                    <a:pt x="804258" y="343048"/>
                    <a:pt x="802158" y="346873"/>
                    <a:pt x="800627" y="352408"/>
                  </a:cubicBezTo>
                  <a:cubicBezTo>
                    <a:pt x="799097" y="357942"/>
                    <a:pt x="798332" y="369532"/>
                    <a:pt x="798332" y="387178"/>
                  </a:cubicBezTo>
                  <a:lnTo>
                    <a:pt x="798332" y="419213"/>
                  </a:lnTo>
                  <a:lnTo>
                    <a:pt x="770887" y="419213"/>
                  </a:lnTo>
                  <a:lnTo>
                    <a:pt x="770887" y="315489"/>
                  </a:lnTo>
                  <a:lnTo>
                    <a:pt x="796379" y="315489"/>
                  </a:lnTo>
                  <a:lnTo>
                    <a:pt x="796379" y="330237"/>
                  </a:lnTo>
                  <a:cubicBezTo>
                    <a:pt x="800741" y="323270"/>
                    <a:pt x="804664" y="318680"/>
                    <a:pt x="808148" y="316466"/>
                  </a:cubicBezTo>
                  <a:cubicBezTo>
                    <a:pt x="811631" y="314252"/>
                    <a:pt x="815587" y="313145"/>
                    <a:pt x="820015" y="313145"/>
                  </a:cubicBezTo>
                  <a:close/>
                  <a:moveTo>
                    <a:pt x="507792" y="313145"/>
                  </a:moveTo>
                  <a:cubicBezTo>
                    <a:pt x="520033" y="313145"/>
                    <a:pt x="529149" y="314594"/>
                    <a:pt x="535139" y="317491"/>
                  </a:cubicBezTo>
                  <a:cubicBezTo>
                    <a:pt x="541129" y="320389"/>
                    <a:pt x="545345" y="324068"/>
                    <a:pt x="547787" y="328528"/>
                  </a:cubicBezTo>
                  <a:cubicBezTo>
                    <a:pt x="550229" y="332988"/>
                    <a:pt x="551450" y="341176"/>
                    <a:pt x="551450" y="353092"/>
                  </a:cubicBezTo>
                  <a:lnTo>
                    <a:pt x="551157" y="385127"/>
                  </a:lnTo>
                  <a:cubicBezTo>
                    <a:pt x="551157" y="394243"/>
                    <a:pt x="551596" y="400965"/>
                    <a:pt x="552475" y="405295"/>
                  </a:cubicBezTo>
                  <a:cubicBezTo>
                    <a:pt x="553354" y="409625"/>
                    <a:pt x="554998" y="414265"/>
                    <a:pt x="557407" y="419213"/>
                  </a:cubicBezTo>
                  <a:lnTo>
                    <a:pt x="530256" y="419213"/>
                  </a:lnTo>
                  <a:cubicBezTo>
                    <a:pt x="529539" y="417390"/>
                    <a:pt x="528660" y="414688"/>
                    <a:pt x="527619" y="411107"/>
                  </a:cubicBezTo>
                  <a:cubicBezTo>
                    <a:pt x="527163" y="409479"/>
                    <a:pt x="526837" y="408404"/>
                    <a:pt x="526642" y="407884"/>
                  </a:cubicBezTo>
                  <a:cubicBezTo>
                    <a:pt x="521954" y="412441"/>
                    <a:pt x="516940" y="415860"/>
                    <a:pt x="511601" y="418139"/>
                  </a:cubicBezTo>
                  <a:cubicBezTo>
                    <a:pt x="506262" y="420418"/>
                    <a:pt x="500564" y="421557"/>
                    <a:pt x="494509" y="421557"/>
                  </a:cubicBezTo>
                  <a:cubicBezTo>
                    <a:pt x="483831" y="421557"/>
                    <a:pt x="475415" y="418660"/>
                    <a:pt x="469262" y="412865"/>
                  </a:cubicBezTo>
                  <a:cubicBezTo>
                    <a:pt x="463109" y="407070"/>
                    <a:pt x="460032" y="399745"/>
                    <a:pt x="460032" y="390889"/>
                  </a:cubicBezTo>
                  <a:cubicBezTo>
                    <a:pt x="460032" y="385029"/>
                    <a:pt x="461432" y="379804"/>
                    <a:pt x="464232" y="375214"/>
                  </a:cubicBezTo>
                  <a:cubicBezTo>
                    <a:pt x="467032" y="370623"/>
                    <a:pt x="470955" y="367107"/>
                    <a:pt x="476001" y="364665"/>
                  </a:cubicBezTo>
                  <a:cubicBezTo>
                    <a:pt x="481047" y="362224"/>
                    <a:pt x="488323" y="360091"/>
                    <a:pt x="497830" y="358268"/>
                  </a:cubicBezTo>
                  <a:cubicBezTo>
                    <a:pt x="510657" y="355859"/>
                    <a:pt x="519545" y="353612"/>
                    <a:pt x="524493" y="351529"/>
                  </a:cubicBezTo>
                  <a:lnTo>
                    <a:pt x="524493" y="348794"/>
                  </a:lnTo>
                  <a:cubicBezTo>
                    <a:pt x="524493" y="343520"/>
                    <a:pt x="523191" y="339760"/>
                    <a:pt x="520586" y="337513"/>
                  </a:cubicBezTo>
                  <a:cubicBezTo>
                    <a:pt x="517982" y="335267"/>
                    <a:pt x="513066" y="334144"/>
                    <a:pt x="505839" y="334144"/>
                  </a:cubicBezTo>
                  <a:cubicBezTo>
                    <a:pt x="500955" y="334144"/>
                    <a:pt x="497146" y="335104"/>
                    <a:pt x="494411" y="337025"/>
                  </a:cubicBezTo>
                  <a:cubicBezTo>
                    <a:pt x="491677" y="338946"/>
                    <a:pt x="489463" y="342316"/>
                    <a:pt x="487770" y="347134"/>
                  </a:cubicBezTo>
                  <a:lnTo>
                    <a:pt x="462864" y="342641"/>
                  </a:lnTo>
                  <a:cubicBezTo>
                    <a:pt x="465664" y="332614"/>
                    <a:pt x="470483" y="325191"/>
                    <a:pt x="477319" y="320373"/>
                  </a:cubicBezTo>
                  <a:cubicBezTo>
                    <a:pt x="484156" y="315554"/>
                    <a:pt x="494314" y="313145"/>
                    <a:pt x="507792" y="313145"/>
                  </a:cubicBezTo>
                  <a:close/>
                  <a:moveTo>
                    <a:pt x="341858" y="313145"/>
                  </a:moveTo>
                  <a:cubicBezTo>
                    <a:pt x="348499" y="313145"/>
                    <a:pt x="354262" y="314513"/>
                    <a:pt x="359145" y="317247"/>
                  </a:cubicBezTo>
                  <a:cubicBezTo>
                    <a:pt x="364029" y="319982"/>
                    <a:pt x="368033" y="324117"/>
                    <a:pt x="371158" y="329651"/>
                  </a:cubicBezTo>
                  <a:cubicBezTo>
                    <a:pt x="375716" y="324117"/>
                    <a:pt x="380632" y="319982"/>
                    <a:pt x="385906" y="317247"/>
                  </a:cubicBezTo>
                  <a:cubicBezTo>
                    <a:pt x="391180" y="314513"/>
                    <a:pt x="396813" y="313145"/>
                    <a:pt x="402803" y="313145"/>
                  </a:cubicBezTo>
                  <a:cubicBezTo>
                    <a:pt x="410421" y="313145"/>
                    <a:pt x="416867" y="314692"/>
                    <a:pt x="422141" y="317784"/>
                  </a:cubicBezTo>
                  <a:cubicBezTo>
                    <a:pt x="427415" y="320877"/>
                    <a:pt x="431355" y="325419"/>
                    <a:pt x="433959" y="331409"/>
                  </a:cubicBezTo>
                  <a:cubicBezTo>
                    <a:pt x="435847" y="335837"/>
                    <a:pt x="436792" y="342999"/>
                    <a:pt x="436792" y="352896"/>
                  </a:cubicBezTo>
                  <a:lnTo>
                    <a:pt x="436792" y="419213"/>
                  </a:lnTo>
                  <a:lnTo>
                    <a:pt x="409347" y="419213"/>
                  </a:lnTo>
                  <a:lnTo>
                    <a:pt x="409347" y="359928"/>
                  </a:lnTo>
                  <a:cubicBezTo>
                    <a:pt x="409347" y="349641"/>
                    <a:pt x="408403" y="342999"/>
                    <a:pt x="406514" y="340004"/>
                  </a:cubicBezTo>
                  <a:cubicBezTo>
                    <a:pt x="403975" y="336097"/>
                    <a:pt x="400068" y="334144"/>
                    <a:pt x="394794" y="334144"/>
                  </a:cubicBezTo>
                  <a:cubicBezTo>
                    <a:pt x="390953" y="334144"/>
                    <a:pt x="387339" y="335316"/>
                    <a:pt x="383953" y="337660"/>
                  </a:cubicBezTo>
                  <a:cubicBezTo>
                    <a:pt x="380567" y="340004"/>
                    <a:pt x="378125" y="343439"/>
                    <a:pt x="376628" y="347964"/>
                  </a:cubicBezTo>
                  <a:cubicBezTo>
                    <a:pt x="375130" y="352489"/>
                    <a:pt x="374381" y="359635"/>
                    <a:pt x="374381" y="369402"/>
                  </a:cubicBezTo>
                  <a:lnTo>
                    <a:pt x="374381" y="419213"/>
                  </a:lnTo>
                  <a:lnTo>
                    <a:pt x="346937" y="419213"/>
                  </a:lnTo>
                  <a:lnTo>
                    <a:pt x="346937" y="362370"/>
                  </a:lnTo>
                  <a:cubicBezTo>
                    <a:pt x="346937" y="352278"/>
                    <a:pt x="346448" y="345766"/>
                    <a:pt x="345472" y="342836"/>
                  </a:cubicBezTo>
                  <a:cubicBezTo>
                    <a:pt x="344495" y="339906"/>
                    <a:pt x="342981" y="337725"/>
                    <a:pt x="340930" y="336293"/>
                  </a:cubicBezTo>
                  <a:cubicBezTo>
                    <a:pt x="338879" y="334860"/>
                    <a:pt x="336095" y="334144"/>
                    <a:pt x="332579" y="334144"/>
                  </a:cubicBezTo>
                  <a:cubicBezTo>
                    <a:pt x="328347" y="334144"/>
                    <a:pt x="324538" y="335283"/>
                    <a:pt x="321152" y="337562"/>
                  </a:cubicBezTo>
                  <a:cubicBezTo>
                    <a:pt x="317766" y="339841"/>
                    <a:pt x="315341" y="343129"/>
                    <a:pt x="313876" y="347427"/>
                  </a:cubicBezTo>
                  <a:cubicBezTo>
                    <a:pt x="312411" y="351724"/>
                    <a:pt x="311678" y="358854"/>
                    <a:pt x="311678" y="368816"/>
                  </a:cubicBezTo>
                  <a:lnTo>
                    <a:pt x="311678" y="419213"/>
                  </a:lnTo>
                  <a:lnTo>
                    <a:pt x="284233" y="419213"/>
                  </a:lnTo>
                  <a:lnTo>
                    <a:pt x="284233" y="315489"/>
                  </a:lnTo>
                  <a:lnTo>
                    <a:pt x="309530" y="315489"/>
                  </a:lnTo>
                  <a:lnTo>
                    <a:pt x="309530" y="329651"/>
                  </a:lnTo>
                  <a:cubicBezTo>
                    <a:pt x="318580" y="318647"/>
                    <a:pt x="329356" y="313145"/>
                    <a:pt x="341858" y="313145"/>
                  </a:cubicBezTo>
                  <a:close/>
                  <a:moveTo>
                    <a:pt x="734197" y="278864"/>
                  </a:moveTo>
                  <a:lnTo>
                    <a:pt x="734197" y="315489"/>
                  </a:lnTo>
                  <a:lnTo>
                    <a:pt x="752949" y="315489"/>
                  </a:lnTo>
                  <a:lnTo>
                    <a:pt x="752949" y="337367"/>
                  </a:lnTo>
                  <a:lnTo>
                    <a:pt x="734197" y="337367"/>
                  </a:lnTo>
                  <a:lnTo>
                    <a:pt x="734197" y="379169"/>
                  </a:lnTo>
                  <a:cubicBezTo>
                    <a:pt x="734197" y="387634"/>
                    <a:pt x="734376" y="392566"/>
                    <a:pt x="734734" y="393966"/>
                  </a:cubicBezTo>
                  <a:cubicBezTo>
                    <a:pt x="735092" y="395366"/>
                    <a:pt x="735906" y="396522"/>
                    <a:pt x="737176" y="397433"/>
                  </a:cubicBezTo>
                  <a:cubicBezTo>
                    <a:pt x="738445" y="398345"/>
                    <a:pt x="739992" y="398800"/>
                    <a:pt x="741815" y="398800"/>
                  </a:cubicBezTo>
                  <a:cubicBezTo>
                    <a:pt x="744354" y="398800"/>
                    <a:pt x="748033" y="397921"/>
                    <a:pt x="752851" y="396163"/>
                  </a:cubicBezTo>
                  <a:lnTo>
                    <a:pt x="755195" y="417455"/>
                  </a:lnTo>
                  <a:cubicBezTo>
                    <a:pt x="748814" y="420190"/>
                    <a:pt x="741587" y="421557"/>
                    <a:pt x="733513" y="421557"/>
                  </a:cubicBezTo>
                  <a:cubicBezTo>
                    <a:pt x="728564" y="421557"/>
                    <a:pt x="724104" y="420727"/>
                    <a:pt x="720132" y="419067"/>
                  </a:cubicBezTo>
                  <a:cubicBezTo>
                    <a:pt x="716161" y="417406"/>
                    <a:pt x="713247" y="415258"/>
                    <a:pt x="711391" y="412621"/>
                  </a:cubicBezTo>
                  <a:cubicBezTo>
                    <a:pt x="709535" y="409983"/>
                    <a:pt x="708249" y="406419"/>
                    <a:pt x="707533" y="401926"/>
                  </a:cubicBezTo>
                  <a:cubicBezTo>
                    <a:pt x="706947" y="398735"/>
                    <a:pt x="706654" y="392289"/>
                    <a:pt x="706654" y="382587"/>
                  </a:cubicBezTo>
                  <a:lnTo>
                    <a:pt x="706654" y="337367"/>
                  </a:lnTo>
                  <a:lnTo>
                    <a:pt x="694055" y="337367"/>
                  </a:lnTo>
                  <a:lnTo>
                    <a:pt x="694055" y="315489"/>
                  </a:lnTo>
                  <a:lnTo>
                    <a:pt x="706654" y="315489"/>
                  </a:lnTo>
                  <a:lnTo>
                    <a:pt x="706654" y="294881"/>
                  </a:lnTo>
                  <a:close/>
                  <a:moveTo>
                    <a:pt x="610372" y="278864"/>
                  </a:moveTo>
                  <a:lnTo>
                    <a:pt x="610372" y="315489"/>
                  </a:lnTo>
                  <a:lnTo>
                    <a:pt x="629124" y="315489"/>
                  </a:lnTo>
                  <a:lnTo>
                    <a:pt x="629124" y="337367"/>
                  </a:lnTo>
                  <a:lnTo>
                    <a:pt x="610372" y="337367"/>
                  </a:lnTo>
                  <a:lnTo>
                    <a:pt x="610372" y="379169"/>
                  </a:lnTo>
                  <a:cubicBezTo>
                    <a:pt x="610372" y="387634"/>
                    <a:pt x="610551" y="392566"/>
                    <a:pt x="610909" y="393966"/>
                  </a:cubicBezTo>
                  <a:cubicBezTo>
                    <a:pt x="611267" y="395366"/>
                    <a:pt x="612081" y="396522"/>
                    <a:pt x="613351" y="397433"/>
                  </a:cubicBezTo>
                  <a:cubicBezTo>
                    <a:pt x="614620" y="398345"/>
                    <a:pt x="616167" y="398800"/>
                    <a:pt x="617990" y="398800"/>
                  </a:cubicBezTo>
                  <a:cubicBezTo>
                    <a:pt x="620529" y="398800"/>
                    <a:pt x="624208" y="397921"/>
                    <a:pt x="629026" y="396163"/>
                  </a:cubicBezTo>
                  <a:lnTo>
                    <a:pt x="631370" y="417455"/>
                  </a:lnTo>
                  <a:cubicBezTo>
                    <a:pt x="624989" y="420190"/>
                    <a:pt x="617762" y="421557"/>
                    <a:pt x="609688" y="421557"/>
                  </a:cubicBezTo>
                  <a:cubicBezTo>
                    <a:pt x="604739" y="421557"/>
                    <a:pt x="600279" y="420727"/>
                    <a:pt x="596307" y="419067"/>
                  </a:cubicBezTo>
                  <a:cubicBezTo>
                    <a:pt x="592336" y="417406"/>
                    <a:pt x="589422" y="415258"/>
                    <a:pt x="587566" y="412621"/>
                  </a:cubicBezTo>
                  <a:cubicBezTo>
                    <a:pt x="585710" y="409983"/>
                    <a:pt x="584424" y="406419"/>
                    <a:pt x="583708" y="401926"/>
                  </a:cubicBezTo>
                  <a:cubicBezTo>
                    <a:pt x="583122" y="398735"/>
                    <a:pt x="582829" y="392289"/>
                    <a:pt x="582829" y="382587"/>
                  </a:cubicBezTo>
                  <a:lnTo>
                    <a:pt x="582829" y="337367"/>
                  </a:lnTo>
                  <a:lnTo>
                    <a:pt x="570230" y="337367"/>
                  </a:lnTo>
                  <a:lnTo>
                    <a:pt x="570230" y="315489"/>
                  </a:lnTo>
                  <a:lnTo>
                    <a:pt x="582829" y="315489"/>
                  </a:lnTo>
                  <a:lnTo>
                    <a:pt x="582829" y="294881"/>
                  </a:lnTo>
                  <a:close/>
                  <a:moveTo>
                    <a:pt x="876193" y="273589"/>
                  </a:moveTo>
                  <a:lnTo>
                    <a:pt x="901586" y="273589"/>
                  </a:lnTo>
                  <a:lnTo>
                    <a:pt x="921804" y="302402"/>
                  </a:lnTo>
                  <a:lnTo>
                    <a:pt x="899731" y="302402"/>
                  </a:lnTo>
                  <a:lnTo>
                    <a:pt x="888401" y="287849"/>
                  </a:lnTo>
                  <a:lnTo>
                    <a:pt x="877853" y="302402"/>
                  </a:lnTo>
                  <a:lnTo>
                    <a:pt x="855682" y="302402"/>
                  </a:lnTo>
                  <a:close/>
                  <a:moveTo>
                    <a:pt x="477905" y="273589"/>
                  </a:moveTo>
                  <a:lnTo>
                    <a:pt x="491286" y="273589"/>
                  </a:lnTo>
                  <a:cubicBezTo>
                    <a:pt x="491742" y="278212"/>
                    <a:pt x="493370" y="281712"/>
                    <a:pt x="496169" y="284089"/>
                  </a:cubicBezTo>
                  <a:cubicBezTo>
                    <a:pt x="498969" y="286465"/>
                    <a:pt x="503039" y="287654"/>
                    <a:pt x="508378" y="287654"/>
                  </a:cubicBezTo>
                  <a:cubicBezTo>
                    <a:pt x="513717" y="287654"/>
                    <a:pt x="517787" y="286465"/>
                    <a:pt x="520586" y="284089"/>
                  </a:cubicBezTo>
                  <a:cubicBezTo>
                    <a:pt x="523386" y="281712"/>
                    <a:pt x="525014" y="278212"/>
                    <a:pt x="525470" y="273589"/>
                  </a:cubicBezTo>
                  <a:lnTo>
                    <a:pt x="538850" y="273589"/>
                  </a:lnTo>
                  <a:cubicBezTo>
                    <a:pt x="538069" y="282445"/>
                    <a:pt x="534960" y="289395"/>
                    <a:pt x="529523" y="294442"/>
                  </a:cubicBezTo>
                  <a:cubicBezTo>
                    <a:pt x="524086" y="299488"/>
                    <a:pt x="517038" y="302011"/>
                    <a:pt x="508378" y="302011"/>
                  </a:cubicBezTo>
                  <a:cubicBezTo>
                    <a:pt x="499718" y="302011"/>
                    <a:pt x="492670" y="299488"/>
                    <a:pt x="487233" y="294442"/>
                  </a:cubicBezTo>
                  <a:cubicBezTo>
                    <a:pt x="481796" y="289395"/>
                    <a:pt x="478687" y="282445"/>
                    <a:pt x="477905" y="273589"/>
                  </a:cubicBezTo>
                  <a:close/>
                  <a:moveTo>
                    <a:pt x="486393" y="131277"/>
                  </a:moveTo>
                  <a:cubicBezTo>
                    <a:pt x="482877" y="132449"/>
                    <a:pt x="477310" y="133849"/>
                    <a:pt x="469692" y="135477"/>
                  </a:cubicBezTo>
                  <a:cubicBezTo>
                    <a:pt x="462074" y="137105"/>
                    <a:pt x="457093" y="138700"/>
                    <a:pt x="454749" y="140263"/>
                  </a:cubicBezTo>
                  <a:cubicBezTo>
                    <a:pt x="451168" y="142802"/>
                    <a:pt x="449377" y="146025"/>
                    <a:pt x="449377" y="149932"/>
                  </a:cubicBezTo>
                  <a:cubicBezTo>
                    <a:pt x="449377" y="153774"/>
                    <a:pt x="450809" y="157094"/>
                    <a:pt x="453674" y="159894"/>
                  </a:cubicBezTo>
                  <a:cubicBezTo>
                    <a:pt x="456539" y="162694"/>
                    <a:pt x="460186" y="164094"/>
                    <a:pt x="464613" y="164094"/>
                  </a:cubicBezTo>
                  <a:cubicBezTo>
                    <a:pt x="469562" y="164094"/>
                    <a:pt x="474282" y="162466"/>
                    <a:pt x="478775" y="159210"/>
                  </a:cubicBezTo>
                  <a:cubicBezTo>
                    <a:pt x="482096" y="156736"/>
                    <a:pt x="484277" y="153708"/>
                    <a:pt x="485319" y="150127"/>
                  </a:cubicBezTo>
                  <a:cubicBezTo>
                    <a:pt x="486035" y="147783"/>
                    <a:pt x="486393" y="143323"/>
                    <a:pt x="486393" y="136747"/>
                  </a:cubicBezTo>
                  <a:close/>
                  <a:moveTo>
                    <a:pt x="590633" y="97386"/>
                  </a:moveTo>
                  <a:cubicBezTo>
                    <a:pt x="583471" y="97386"/>
                    <a:pt x="577448" y="100121"/>
                    <a:pt x="572565" y="105590"/>
                  </a:cubicBezTo>
                  <a:cubicBezTo>
                    <a:pt x="567681" y="111060"/>
                    <a:pt x="565240" y="118938"/>
                    <a:pt x="565240" y="129226"/>
                  </a:cubicBezTo>
                  <a:cubicBezTo>
                    <a:pt x="565240" y="139514"/>
                    <a:pt x="567681" y="147393"/>
                    <a:pt x="572565" y="152862"/>
                  </a:cubicBezTo>
                  <a:cubicBezTo>
                    <a:pt x="577448" y="158331"/>
                    <a:pt x="583471" y="161066"/>
                    <a:pt x="590633" y="161066"/>
                  </a:cubicBezTo>
                  <a:cubicBezTo>
                    <a:pt x="597796" y="161066"/>
                    <a:pt x="603802" y="158331"/>
                    <a:pt x="608653" y="152862"/>
                  </a:cubicBezTo>
                  <a:cubicBezTo>
                    <a:pt x="613504" y="147393"/>
                    <a:pt x="615929" y="139449"/>
                    <a:pt x="615929" y="129031"/>
                  </a:cubicBezTo>
                  <a:cubicBezTo>
                    <a:pt x="615929" y="118873"/>
                    <a:pt x="613504" y="111060"/>
                    <a:pt x="608653" y="105590"/>
                  </a:cubicBezTo>
                  <a:cubicBezTo>
                    <a:pt x="603802" y="100121"/>
                    <a:pt x="597796" y="97386"/>
                    <a:pt x="590633" y="97386"/>
                  </a:cubicBezTo>
                  <a:close/>
                  <a:moveTo>
                    <a:pt x="1240189" y="96019"/>
                  </a:moveTo>
                  <a:cubicBezTo>
                    <a:pt x="1233613" y="96019"/>
                    <a:pt x="1228143" y="98575"/>
                    <a:pt x="1223781" y="103686"/>
                  </a:cubicBezTo>
                  <a:cubicBezTo>
                    <a:pt x="1219418" y="108797"/>
                    <a:pt x="1217237" y="116562"/>
                    <a:pt x="1217237" y="126980"/>
                  </a:cubicBezTo>
                  <a:cubicBezTo>
                    <a:pt x="1217237" y="137723"/>
                    <a:pt x="1218930" y="145667"/>
                    <a:pt x="1222316" y="150811"/>
                  </a:cubicBezTo>
                  <a:cubicBezTo>
                    <a:pt x="1227069" y="158103"/>
                    <a:pt x="1233385" y="161750"/>
                    <a:pt x="1241263" y="161750"/>
                  </a:cubicBezTo>
                  <a:cubicBezTo>
                    <a:pt x="1247319" y="161750"/>
                    <a:pt x="1252479" y="159162"/>
                    <a:pt x="1256744" y="153985"/>
                  </a:cubicBezTo>
                  <a:cubicBezTo>
                    <a:pt x="1261009" y="148809"/>
                    <a:pt x="1263141" y="140653"/>
                    <a:pt x="1263141" y="129519"/>
                  </a:cubicBezTo>
                  <a:cubicBezTo>
                    <a:pt x="1263141" y="117669"/>
                    <a:pt x="1260992" y="109123"/>
                    <a:pt x="1256695" y="103881"/>
                  </a:cubicBezTo>
                  <a:cubicBezTo>
                    <a:pt x="1252398" y="98640"/>
                    <a:pt x="1246896" y="96019"/>
                    <a:pt x="1240189" y="96019"/>
                  </a:cubicBezTo>
                  <a:close/>
                  <a:moveTo>
                    <a:pt x="937100" y="96019"/>
                  </a:moveTo>
                  <a:cubicBezTo>
                    <a:pt x="931110" y="96019"/>
                    <a:pt x="926162" y="98200"/>
                    <a:pt x="922255" y="102563"/>
                  </a:cubicBezTo>
                  <a:cubicBezTo>
                    <a:pt x="918348" y="106925"/>
                    <a:pt x="916427" y="112850"/>
                    <a:pt x="916492" y="120338"/>
                  </a:cubicBezTo>
                  <a:lnTo>
                    <a:pt x="957513" y="120338"/>
                  </a:lnTo>
                  <a:cubicBezTo>
                    <a:pt x="957318" y="112395"/>
                    <a:pt x="955267" y="106355"/>
                    <a:pt x="951360" y="102221"/>
                  </a:cubicBezTo>
                  <a:cubicBezTo>
                    <a:pt x="947453" y="98086"/>
                    <a:pt x="942700" y="96019"/>
                    <a:pt x="937100" y="96019"/>
                  </a:cubicBezTo>
                  <a:close/>
                  <a:moveTo>
                    <a:pt x="773464" y="96019"/>
                  </a:moveTo>
                  <a:cubicBezTo>
                    <a:pt x="766888" y="96019"/>
                    <a:pt x="761418" y="98575"/>
                    <a:pt x="757056" y="103686"/>
                  </a:cubicBezTo>
                  <a:cubicBezTo>
                    <a:pt x="752693" y="108797"/>
                    <a:pt x="750512" y="116562"/>
                    <a:pt x="750512" y="126980"/>
                  </a:cubicBezTo>
                  <a:cubicBezTo>
                    <a:pt x="750512" y="137723"/>
                    <a:pt x="752205" y="145667"/>
                    <a:pt x="755591" y="150811"/>
                  </a:cubicBezTo>
                  <a:cubicBezTo>
                    <a:pt x="760344" y="158103"/>
                    <a:pt x="766660" y="161750"/>
                    <a:pt x="774538" y="161750"/>
                  </a:cubicBezTo>
                  <a:cubicBezTo>
                    <a:pt x="780594" y="161750"/>
                    <a:pt x="785754" y="159162"/>
                    <a:pt x="790019" y="153985"/>
                  </a:cubicBezTo>
                  <a:cubicBezTo>
                    <a:pt x="794284" y="148809"/>
                    <a:pt x="796416" y="140653"/>
                    <a:pt x="796416" y="129519"/>
                  </a:cubicBezTo>
                  <a:cubicBezTo>
                    <a:pt x="796416" y="117669"/>
                    <a:pt x="794267" y="109123"/>
                    <a:pt x="789970" y="103881"/>
                  </a:cubicBezTo>
                  <a:cubicBezTo>
                    <a:pt x="785673" y="98640"/>
                    <a:pt x="780171" y="96019"/>
                    <a:pt x="773464" y="96019"/>
                  </a:cubicBezTo>
                  <a:close/>
                  <a:moveTo>
                    <a:pt x="354364" y="96019"/>
                  </a:moveTo>
                  <a:cubicBezTo>
                    <a:pt x="347788" y="96019"/>
                    <a:pt x="342318" y="98575"/>
                    <a:pt x="337956" y="103686"/>
                  </a:cubicBezTo>
                  <a:cubicBezTo>
                    <a:pt x="333593" y="108797"/>
                    <a:pt x="331412" y="116562"/>
                    <a:pt x="331412" y="126980"/>
                  </a:cubicBezTo>
                  <a:cubicBezTo>
                    <a:pt x="331412" y="137723"/>
                    <a:pt x="333105" y="145667"/>
                    <a:pt x="336491" y="150811"/>
                  </a:cubicBezTo>
                  <a:cubicBezTo>
                    <a:pt x="341244" y="158103"/>
                    <a:pt x="347560" y="161750"/>
                    <a:pt x="355438" y="161750"/>
                  </a:cubicBezTo>
                  <a:cubicBezTo>
                    <a:pt x="361494" y="161750"/>
                    <a:pt x="366654" y="159162"/>
                    <a:pt x="370919" y="153985"/>
                  </a:cubicBezTo>
                  <a:cubicBezTo>
                    <a:pt x="375184" y="148809"/>
                    <a:pt x="377316" y="140653"/>
                    <a:pt x="377316" y="129519"/>
                  </a:cubicBezTo>
                  <a:cubicBezTo>
                    <a:pt x="377316" y="117669"/>
                    <a:pt x="375167" y="109123"/>
                    <a:pt x="370870" y="103881"/>
                  </a:cubicBezTo>
                  <a:cubicBezTo>
                    <a:pt x="366573" y="98640"/>
                    <a:pt x="361071" y="96019"/>
                    <a:pt x="354364" y="96019"/>
                  </a:cubicBezTo>
                  <a:close/>
                  <a:moveTo>
                    <a:pt x="175101" y="96019"/>
                  </a:moveTo>
                  <a:cubicBezTo>
                    <a:pt x="169110" y="96019"/>
                    <a:pt x="164162" y="98200"/>
                    <a:pt x="160255" y="102563"/>
                  </a:cubicBezTo>
                  <a:cubicBezTo>
                    <a:pt x="156348" y="106925"/>
                    <a:pt x="154427" y="112850"/>
                    <a:pt x="154493" y="120338"/>
                  </a:cubicBezTo>
                  <a:lnTo>
                    <a:pt x="195513" y="120338"/>
                  </a:lnTo>
                  <a:cubicBezTo>
                    <a:pt x="195318" y="112395"/>
                    <a:pt x="193267" y="106355"/>
                    <a:pt x="189360" y="102221"/>
                  </a:cubicBezTo>
                  <a:cubicBezTo>
                    <a:pt x="185453" y="98086"/>
                    <a:pt x="180700" y="96019"/>
                    <a:pt x="175101" y="96019"/>
                  </a:cubicBezTo>
                  <a:close/>
                  <a:moveTo>
                    <a:pt x="1314985" y="77364"/>
                  </a:moveTo>
                  <a:lnTo>
                    <a:pt x="1342429" y="77364"/>
                  </a:lnTo>
                  <a:lnTo>
                    <a:pt x="1342429" y="181088"/>
                  </a:lnTo>
                  <a:lnTo>
                    <a:pt x="1314985" y="181088"/>
                  </a:lnTo>
                  <a:close/>
                  <a:moveTo>
                    <a:pt x="1009598" y="77364"/>
                  </a:moveTo>
                  <a:lnTo>
                    <a:pt x="1037043" y="77364"/>
                  </a:lnTo>
                  <a:lnTo>
                    <a:pt x="1037043" y="125026"/>
                  </a:lnTo>
                  <a:cubicBezTo>
                    <a:pt x="1037043" y="139612"/>
                    <a:pt x="1037548" y="148548"/>
                    <a:pt x="1038557" y="151836"/>
                  </a:cubicBezTo>
                  <a:cubicBezTo>
                    <a:pt x="1039566" y="155125"/>
                    <a:pt x="1041406" y="157729"/>
                    <a:pt x="1044075" y="159650"/>
                  </a:cubicBezTo>
                  <a:cubicBezTo>
                    <a:pt x="1046745" y="161571"/>
                    <a:pt x="1050131" y="162531"/>
                    <a:pt x="1054233" y="162531"/>
                  </a:cubicBezTo>
                  <a:cubicBezTo>
                    <a:pt x="1058921" y="162531"/>
                    <a:pt x="1063121" y="161245"/>
                    <a:pt x="1066832" y="158673"/>
                  </a:cubicBezTo>
                  <a:cubicBezTo>
                    <a:pt x="1070544" y="156101"/>
                    <a:pt x="1073083" y="152911"/>
                    <a:pt x="1074450" y="149102"/>
                  </a:cubicBezTo>
                  <a:cubicBezTo>
                    <a:pt x="1075818" y="145293"/>
                    <a:pt x="1076501" y="135965"/>
                    <a:pt x="1076501" y="121120"/>
                  </a:cubicBezTo>
                  <a:lnTo>
                    <a:pt x="1076501" y="77364"/>
                  </a:lnTo>
                  <a:lnTo>
                    <a:pt x="1103946" y="77364"/>
                  </a:lnTo>
                  <a:lnTo>
                    <a:pt x="1103946" y="181088"/>
                  </a:lnTo>
                  <a:lnTo>
                    <a:pt x="1078455" y="181088"/>
                  </a:lnTo>
                  <a:lnTo>
                    <a:pt x="1078455" y="165559"/>
                  </a:lnTo>
                  <a:cubicBezTo>
                    <a:pt x="1074678" y="171093"/>
                    <a:pt x="1069713" y="175456"/>
                    <a:pt x="1063560" y="178646"/>
                  </a:cubicBezTo>
                  <a:cubicBezTo>
                    <a:pt x="1057407" y="181837"/>
                    <a:pt x="1050912" y="183432"/>
                    <a:pt x="1044075" y="183432"/>
                  </a:cubicBezTo>
                  <a:cubicBezTo>
                    <a:pt x="1037108" y="183432"/>
                    <a:pt x="1030858" y="181902"/>
                    <a:pt x="1025323" y="178842"/>
                  </a:cubicBezTo>
                  <a:cubicBezTo>
                    <a:pt x="1019789" y="175781"/>
                    <a:pt x="1015784" y="171484"/>
                    <a:pt x="1013310" y="165950"/>
                  </a:cubicBezTo>
                  <a:cubicBezTo>
                    <a:pt x="1010836" y="160415"/>
                    <a:pt x="1009598" y="152764"/>
                    <a:pt x="1009598" y="142997"/>
                  </a:cubicBezTo>
                  <a:close/>
                  <a:moveTo>
                    <a:pt x="848260" y="77364"/>
                  </a:moveTo>
                  <a:lnTo>
                    <a:pt x="875704" y="77364"/>
                  </a:lnTo>
                  <a:lnTo>
                    <a:pt x="875704" y="181088"/>
                  </a:lnTo>
                  <a:lnTo>
                    <a:pt x="848260" y="181088"/>
                  </a:lnTo>
                  <a:close/>
                  <a:moveTo>
                    <a:pt x="935440" y="75020"/>
                  </a:moveTo>
                  <a:cubicBezTo>
                    <a:pt x="950872" y="75020"/>
                    <a:pt x="963048" y="80115"/>
                    <a:pt x="971968" y="90305"/>
                  </a:cubicBezTo>
                  <a:cubicBezTo>
                    <a:pt x="980889" y="100495"/>
                    <a:pt x="985153" y="116106"/>
                    <a:pt x="984763" y="137137"/>
                  </a:cubicBezTo>
                  <a:lnTo>
                    <a:pt x="916004" y="137137"/>
                  </a:lnTo>
                  <a:cubicBezTo>
                    <a:pt x="916199" y="145276"/>
                    <a:pt x="918413" y="151609"/>
                    <a:pt x="922646" y="156134"/>
                  </a:cubicBezTo>
                  <a:cubicBezTo>
                    <a:pt x="926878" y="160659"/>
                    <a:pt x="932152" y="162922"/>
                    <a:pt x="938468" y="162922"/>
                  </a:cubicBezTo>
                  <a:cubicBezTo>
                    <a:pt x="942765" y="162922"/>
                    <a:pt x="946379" y="161750"/>
                    <a:pt x="949309" y="159406"/>
                  </a:cubicBezTo>
                  <a:cubicBezTo>
                    <a:pt x="952239" y="157062"/>
                    <a:pt x="954453" y="153285"/>
                    <a:pt x="955950" y="148076"/>
                  </a:cubicBezTo>
                  <a:lnTo>
                    <a:pt x="983298" y="152667"/>
                  </a:lnTo>
                  <a:cubicBezTo>
                    <a:pt x="979782" y="162694"/>
                    <a:pt x="974231" y="170328"/>
                    <a:pt x="966645" y="175570"/>
                  </a:cubicBezTo>
                  <a:cubicBezTo>
                    <a:pt x="959060" y="180811"/>
                    <a:pt x="949570" y="183432"/>
                    <a:pt x="938175" y="183432"/>
                  </a:cubicBezTo>
                  <a:cubicBezTo>
                    <a:pt x="920139" y="183432"/>
                    <a:pt x="906791" y="177540"/>
                    <a:pt x="898131" y="165754"/>
                  </a:cubicBezTo>
                  <a:cubicBezTo>
                    <a:pt x="891294" y="156313"/>
                    <a:pt x="887876" y="144397"/>
                    <a:pt x="887876" y="130008"/>
                  </a:cubicBezTo>
                  <a:cubicBezTo>
                    <a:pt x="887876" y="112818"/>
                    <a:pt x="892368" y="99356"/>
                    <a:pt x="901354" y="89622"/>
                  </a:cubicBezTo>
                  <a:cubicBezTo>
                    <a:pt x="910339" y="79887"/>
                    <a:pt x="921701" y="75020"/>
                    <a:pt x="935440" y="75020"/>
                  </a:cubicBezTo>
                  <a:close/>
                  <a:moveTo>
                    <a:pt x="590536" y="75020"/>
                  </a:moveTo>
                  <a:cubicBezTo>
                    <a:pt x="606228" y="75020"/>
                    <a:pt x="619087" y="80115"/>
                    <a:pt x="629115" y="90305"/>
                  </a:cubicBezTo>
                  <a:cubicBezTo>
                    <a:pt x="639142" y="100495"/>
                    <a:pt x="644156" y="113371"/>
                    <a:pt x="644156" y="128933"/>
                  </a:cubicBezTo>
                  <a:cubicBezTo>
                    <a:pt x="644156" y="144625"/>
                    <a:pt x="639093" y="157631"/>
                    <a:pt x="628968" y="167952"/>
                  </a:cubicBezTo>
                  <a:cubicBezTo>
                    <a:pt x="618843" y="178272"/>
                    <a:pt x="606098" y="183432"/>
                    <a:pt x="590731" y="183432"/>
                  </a:cubicBezTo>
                  <a:cubicBezTo>
                    <a:pt x="581225" y="183432"/>
                    <a:pt x="572158" y="181283"/>
                    <a:pt x="563530" y="176986"/>
                  </a:cubicBezTo>
                  <a:cubicBezTo>
                    <a:pt x="554903" y="172689"/>
                    <a:pt x="548343" y="166389"/>
                    <a:pt x="543850" y="158087"/>
                  </a:cubicBezTo>
                  <a:cubicBezTo>
                    <a:pt x="539357" y="149785"/>
                    <a:pt x="537111" y="139677"/>
                    <a:pt x="537111" y="127761"/>
                  </a:cubicBezTo>
                  <a:cubicBezTo>
                    <a:pt x="537111" y="118645"/>
                    <a:pt x="539357" y="109823"/>
                    <a:pt x="543850" y="101293"/>
                  </a:cubicBezTo>
                  <a:cubicBezTo>
                    <a:pt x="548343" y="92763"/>
                    <a:pt x="554708" y="86252"/>
                    <a:pt x="562944" y="81759"/>
                  </a:cubicBezTo>
                  <a:cubicBezTo>
                    <a:pt x="571181" y="77267"/>
                    <a:pt x="580378" y="75020"/>
                    <a:pt x="590536" y="75020"/>
                  </a:cubicBezTo>
                  <a:close/>
                  <a:moveTo>
                    <a:pt x="469692" y="75020"/>
                  </a:moveTo>
                  <a:cubicBezTo>
                    <a:pt x="481933" y="75020"/>
                    <a:pt x="491049" y="76469"/>
                    <a:pt x="497039" y="79366"/>
                  </a:cubicBezTo>
                  <a:cubicBezTo>
                    <a:pt x="503029" y="82264"/>
                    <a:pt x="507245" y="85943"/>
                    <a:pt x="509687" y="90403"/>
                  </a:cubicBezTo>
                  <a:cubicBezTo>
                    <a:pt x="512129" y="94863"/>
                    <a:pt x="513350" y="103051"/>
                    <a:pt x="513350" y="114967"/>
                  </a:cubicBezTo>
                  <a:lnTo>
                    <a:pt x="513057" y="147002"/>
                  </a:lnTo>
                  <a:cubicBezTo>
                    <a:pt x="513057" y="156118"/>
                    <a:pt x="513496" y="162840"/>
                    <a:pt x="514375" y="167170"/>
                  </a:cubicBezTo>
                  <a:cubicBezTo>
                    <a:pt x="515254" y="171500"/>
                    <a:pt x="516898" y="176140"/>
                    <a:pt x="519308" y="181088"/>
                  </a:cubicBezTo>
                  <a:lnTo>
                    <a:pt x="492156" y="181088"/>
                  </a:lnTo>
                  <a:cubicBezTo>
                    <a:pt x="491439" y="179265"/>
                    <a:pt x="490560" y="176563"/>
                    <a:pt x="489519" y="172982"/>
                  </a:cubicBezTo>
                  <a:cubicBezTo>
                    <a:pt x="489063" y="171354"/>
                    <a:pt x="488737" y="170279"/>
                    <a:pt x="488542" y="169759"/>
                  </a:cubicBezTo>
                  <a:cubicBezTo>
                    <a:pt x="483854" y="174316"/>
                    <a:pt x="478840" y="177735"/>
                    <a:pt x="473501" y="180014"/>
                  </a:cubicBezTo>
                  <a:cubicBezTo>
                    <a:pt x="468162" y="182293"/>
                    <a:pt x="462464" y="183432"/>
                    <a:pt x="456409" y="183432"/>
                  </a:cubicBezTo>
                  <a:cubicBezTo>
                    <a:pt x="445731" y="183432"/>
                    <a:pt x="437315" y="180535"/>
                    <a:pt x="431162" y="174740"/>
                  </a:cubicBezTo>
                  <a:cubicBezTo>
                    <a:pt x="425009" y="168945"/>
                    <a:pt x="421932" y="161620"/>
                    <a:pt x="421932" y="152764"/>
                  </a:cubicBezTo>
                  <a:cubicBezTo>
                    <a:pt x="421932" y="146904"/>
                    <a:pt x="423332" y="141679"/>
                    <a:pt x="426132" y="137088"/>
                  </a:cubicBezTo>
                  <a:cubicBezTo>
                    <a:pt x="428932" y="132498"/>
                    <a:pt x="432855" y="128982"/>
                    <a:pt x="437901" y="126540"/>
                  </a:cubicBezTo>
                  <a:cubicBezTo>
                    <a:pt x="442947" y="124099"/>
                    <a:pt x="450223" y="121966"/>
                    <a:pt x="459730" y="120143"/>
                  </a:cubicBezTo>
                  <a:cubicBezTo>
                    <a:pt x="472557" y="117734"/>
                    <a:pt x="481445" y="115487"/>
                    <a:pt x="486393" y="113404"/>
                  </a:cubicBezTo>
                  <a:lnTo>
                    <a:pt x="486393" y="110669"/>
                  </a:lnTo>
                  <a:cubicBezTo>
                    <a:pt x="486393" y="105395"/>
                    <a:pt x="485091" y="101635"/>
                    <a:pt x="482487" y="99388"/>
                  </a:cubicBezTo>
                  <a:cubicBezTo>
                    <a:pt x="479882" y="97142"/>
                    <a:pt x="474966" y="96019"/>
                    <a:pt x="467739" y="96019"/>
                  </a:cubicBezTo>
                  <a:cubicBezTo>
                    <a:pt x="462855" y="96019"/>
                    <a:pt x="459046" y="96979"/>
                    <a:pt x="456311" y="98900"/>
                  </a:cubicBezTo>
                  <a:cubicBezTo>
                    <a:pt x="453577" y="100821"/>
                    <a:pt x="451363" y="104190"/>
                    <a:pt x="449670" y="109009"/>
                  </a:cubicBezTo>
                  <a:lnTo>
                    <a:pt x="424764" y="104516"/>
                  </a:lnTo>
                  <a:cubicBezTo>
                    <a:pt x="427564" y="94489"/>
                    <a:pt x="432383" y="87066"/>
                    <a:pt x="439219" y="82248"/>
                  </a:cubicBezTo>
                  <a:cubicBezTo>
                    <a:pt x="446056" y="77429"/>
                    <a:pt x="456214" y="75020"/>
                    <a:pt x="469692" y="75020"/>
                  </a:cubicBezTo>
                  <a:close/>
                  <a:moveTo>
                    <a:pt x="173440" y="75020"/>
                  </a:moveTo>
                  <a:cubicBezTo>
                    <a:pt x="188872" y="75020"/>
                    <a:pt x="201048" y="80115"/>
                    <a:pt x="209968" y="90305"/>
                  </a:cubicBezTo>
                  <a:cubicBezTo>
                    <a:pt x="218889" y="100495"/>
                    <a:pt x="223153" y="116106"/>
                    <a:pt x="222763" y="137137"/>
                  </a:cubicBezTo>
                  <a:lnTo>
                    <a:pt x="154004" y="137137"/>
                  </a:lnTo>
                  <a:cubicBezTo>
                    <a:pt x="154200" y="145276"/>
                    <a:pt x="156413" y="151609"/>
                    <a:pt x="160646" y="156134"/>
                  </a:cubicBezTo>
                  <a:cubicBezTo>
                    <a:pt x="164878" y="160659"/>
                    <a:pt x="170152" y="162922"/>
                    <a:pt x="176468" y="162922"/>
                  </a:cubicBezTo>
                  <a:cubicBezTo>
                    <a:pt x="180765" y="162922"/>
                    <a:pt x="184379" y="161750"/>
                    <a:pt x="187309" y="159406"/>
                  </a:cubicBezTo>
                  <a:cubicBezTo>
                    <a:pt x="190239" y="157062"/>
                    <a:pt x="192453" y="153285"/>
                    <a:pt x="193951" y="148076"/>
                  </a:cubicBezTo>
                  <a:lnTo>
                    <a:pt x="221298" y="152667"/>
                  </a:lnTo>
                  <a:cubicBezTo>
                    <a:pt x="217782" y="162694"/>
                    <a:pt x="212231" y="170328"/>
                    <a:pt x="204645" y="175570"/>
                  </a:cubicBezTo>
                  <a:cubicBezTo>
                    <a:pt x="197060" y="180811"/>
                    <a:pt x="187570" y="183432"/>
                    <a:pt x="176175" y="183432"/>
                  </a:cubicBezTo>
                  <a:cubicBezTo>
                    <a:pt x="158139" y="183432"/>
                    <a:pt x="144791" y="177540"/>
                    <a:pt x="136131" y="165754"/>
                  </a:cubicBezTo>
                  <a:cubicBezTo>
                    <a:pt x="129294" y="156313"/>
                    <a:pt x="125876" y="144397"/>
                    <a:pt x="125876" y="130008"/>
                  </a:cubicBezTo>
                  <a:cubicBezTo>
                    <a:pt x="125876" y="112818"/>
                    <a:pt x="130368" y="99356"/>
                    <a:pt x="139354" y="89622"/>
                  </a:cubicBezTo>
                  <a:cubicBezTo>
                    <a:pt x="148339" y="79887"/>
                    <a:pt x="159702" y="75020"/>
                    <a:pt x="173440" y="75020"/>
                  </a:cubicBezTo>
                  <a:close/>
                  <a:moveTo>
                    <a:pt x="1189987" y="37906"/>
                  </a:moveTo>
                  <a:lnTo>
                    <a:pt x="1217432" y="37906"/>
                  </a:lnTo>
                  <a:lnTo>
                    <a:pt x="1217432" y="89475"/>
                  </a:lnTo>
                  <a:cubicBezTo>
                    <a:pt x="1225897" y="79838"/>
                    <a:pt x="1235924" y="75020"/>
                    <a:pt x="1247514" y="75020"/>
                  </a:cubicBezTo>
                  <a:cubicBezTo>
                    <a:pt x="1260146" y="75020"/>
                    <a:pt x="1270597" y="79594"/>
                    <a:pt x="1278866" y="88743"/>
                  </a:cubicBezTo>
                  <a:cubicBezTo>
                    <a:pt x="1287135" y="97891"/>
                    <a:pt x="1291270" y="111027"/>
                    <a:pt x="1291270" y="128152"/>
                  </a:cubicBezTo>
                  <a:cubicBezTo>
                    <a:pt x="1291270" y="145862"/>
                    <a:pt x="1287054" y="159503"/>
                    <a:pt x="1278622" y="169075"/>
                  </a:cubicBezTo>
                  <a:cubicBezTo>
                    <a:pt x="1270190" y="178646"/>
                    <a:pt x="1259951" y="183432"/>
                    <a:pt x="1247905" y="183432"/>
                  </a:cubicBezTo>
                  <a:cubicBezTo>
                    <a:pt x="1241980" y="183432"/>
                    <a:pt x="1236136" y="181951"/>
                    <a:pt x="1230373" y="178988"/>
                  </a:cubicBezTo>
                  <a:cubicBezTo>
                    <a:pt x="1224611" y="176026"/>
                    <a:pt x="1219646" y="171647"/>
                    <a:pt x="1215479" y="165852"/>
                  </a:cubicBezTo>
                  <a:lnTo>
                    <a:pt x="1215479" y="181088"/>
                  </a:lnTo>
                  <a:lnTo>
                    <a:pt x="1189987" y="181088"/>
                  </a:lnTo>
                  <a:close/>
                  <a:moveTo>
                    <a:pt x="848260" y="37906"/>
                  </a:moveTo>
                  <a:lnTo>
                    <a:pt x="875704" y="37906"/>
                  </a:lnTo>
                  <a:lnTo>
                    <a:pt x="875704" y="63300"/>
                  </a:lnTo>
                  <a:lnTo>
                    <a:pt x="848260" y="63300"/>
                  </a:lnTo>
                  <a:close/>
                  <a:moveTo>
                    <a:pt x="723262" y="37906"/>
                  </a:moveTo>
                  <a:lnTo>
                    <a:pt x="750707" y="37906"/>
                  </a:lnTo>
                  <a:lnTo>
                    <a:pt x="750707" y="89475"/>
                  </a:lnTo>
                  <a:cubicBezTo>
                    <a:pt x="759172" y="79838"/>
                    <a:pt x="769199" y="75020"/>
                    <a:pt x="780789" y="75020"/>
                  </a:cubicBezTo>
                  <a:cubicBezTo>
                    <a:pt x="793421" y="75020"/>
                    <a:pt x="803871" y="79594"/>
                    <a:pt x="812141" y="88743"/>
                  </a:cubicBezTo>
                  <a:cubicBezTo>
                    <a:pt x="820410" y="97891"/>
                    <a:pt x="824545" y="111027"/>
                    <a:pt x="824545" y="128152"/>
                  </a:cubicBezTo>
                  <a:cubicBezTo>
                    <a:pt x="824545" y="145862"/>
                    <a:pt x="820329" y="159503"/>
                    <a:pt x="811897" y="169075"/>
                  </a:cubicBezTo>
                  <a:cubicBezTo>
                    <a:pt x="803465" y="178646"/>
                    <a:pt x="793226" y="183432"/>
                    <a:pt x="781180" y="183432"/>
                  </a:cubicBezTo>
                  <a:cubicBezTo>
                    <a:pt x="775255" y="183432"/>
                    <a:pt x="769411" y="181951"/>
                    <a:pt x="763648" y="178988"/>
                  </a:cubicBezTo>
                  <a:cubicBezTo>
                    <a:pt x="757886" y="176026"/>
                    <a:pt x="752921" y="171647"/>
                    <a:pt x="748754" y="165852"/>
                  </a:cubicBezTo>
                  <a:lnTo>
                    <a:pt x="748754" y="181088"/>
                  </a:lnTo>
                  <a:lnTo>
                    <a:pt x="723262" y="181088"/>
                  </a:lnTo>
                  <a:close/>
                  <a:moveTo>
                    <a:pt x="304163" y="37906"/>
                  </a:moveTo>
                  <a:lnTo>
                    <a:pt x="331607" y="37906"/>
                  </a:lnTo>
                  <a:lnTo>
                    <a:pt x="331607" y="89475"/>
                  </a:lnTo>
                  <a:cubicBezTo>
                    <a:pt x="340072" y="79838"/>
                    <a:pt x="350099" y="75020"/>
                    <a:pt x="361689" y="75020"/>
                  </a:cubicBezTo>
                  <a:cubicBezTo>
                    <a:pt x="374321" y="75020"/>
                    <a:pt x="384771" y="79594"/>
                    <a:pt x="393041" y="88743"/>
                  </a:cubicBezTo>
                  <a:cubicBezTo>
                    <a:pt x="401310" y="97891"/>
                    <a:pt x="405445" y="111027"/>
                    <a:pt x="405445" y="128152"/>
                  </a:cubicBezTo>
                  <a:cubicBezTo>
                    <a:pt x="405445" y="145862"/>
                    <a:pt x="401229" y="159503"/>
                    <a:pt x="392797" y="169075"/>
                  </a:cubicBezTo>
                  <a:cubicBezTo>
                    <a:pt x="384365" y="178646"/>
                    <a:pt x="374126" y="183432"/>
                    <a:pt x="362080" y="183432"/>
                  </a:cubicBezTo>
                  <a:cubicBezTo>
                    <a:pt x="356155" y="183432"/>
                    <a:pt x="350311" y="181951"/>
                    <a:pt x="344548" y="178988"/>
                  </a:cubicBezTo>
                  <a:cubicBezTo>
                    <a:pt x="338786" y="176026"/>
                    <a:pt x="333821" y="171647"/>
                    <a:pt x="329654" y="165852"/>
                  </a:cubicBezTo>
                  <a:lnTo>
                    <a:pt x="329654" y="181088"/>
                  </a:lnTo>
                  <a:lnTo>
                    <a:pt x="304163" y="181088"/>
                  </a:lnTo>
                  <a:close/>
                  <a:moveTo>
                    <a:pt x="0" y="37906"/>
                  </a:moveTo>
                  <a:lnTo>
                    <a:pt x="113783" y="37906"/>
                  </a:lnTo>
                  <a:lnTo>
                    <a:pt x="113783" y="62128"/>
                  </a:lnTo>
                  <a:lnTo>
                    <a:pt x="71395" y="62128"/>
                  </a:lnTo>
                  <a:lnTo>
                    <a:pt x="71395" y="181088"/>
                  </a:lnTo>
                  <a:lnTo>
                    <a:pt x="42485" y="181088"/>
                  </a:lnTo>
                  <a:lnTo>
                    <a:pt x="42485" y="62128"/>
                  </a:lnTo>
                  <a:lnTo>
                    <a:pt x="0" y="62128"/>
                  </a:lnTo>
                  <a:close/>
                  <a:moveTo>
                    <a:pt x="1298381" y="35464"/>
                  </a:moveTo>
                  <a:lnTo>
                    <a:pt x="1329146" y="35464"/>
                  </a:lnTo>
                  <a:lnTo>
                    <a:pt x="1342625" y="64667"/>
                  </a:lnTo>
                  <a:lnTo>
                    <a:pt x="1325337" y="64667"/>
                  </a:lnTo>
                  <a:close/>
                  <a:moveTo>
                    <a:pt x="923818" y="35464"/>
                  </a:moveTo>
                  <a:lnTo>
                    <a:pt x="949211" y="35464"/>
                  </a:lnTo>
                  <a:lnTo>
                    <a:pt x="969429" y="64277"/>
                  </a:lnTo>
                  <a:lnTo>
                    <a:pt x="947356" y="64277"/>
                  </a:lnTo>
                  <a:lnTo>
                    <a:pt x="936026" y="49724"/>
                  </a:lnTo>
                  <a:lnTo>
                    <a:pt x="925478" y="64277"/>
                  </a:lnTo>
                  <a:lnTo>
                    <a:pt x="903307" y="64277"/>
                  </a:lnTo>
                  <a:close/>
                  <a:moveTo>
                    <a:pt x="440196" y="35464"/>
                  </a:moveTo>
                  <a:lnTo>
                    <a:pt x="470962" y="35464"/>
                  </a:lnTo>
                  <a:lnTo>
                    <a:pt x="484440" y="64667"/>
                  </a:lnTo>
                  <a:lnTo>
                    <a:pt x="467153" y="64667"/>
                  </a:lnTo>
                  <a:close/>
                  <a:moveTo>
                    <a:pt x="161818" y="35464"/>
                  </a:moveTo>
                  <a:lnTo>
                    <a:pt x="187212" y="35464"/>
                  </a:lnTo>
                  <a:lnTo>
                    <a:pt x="207429" y="64277"/>
                  </a:lnTo>
                  <a:lnTo>
                    <a:pt x="185356" y="64277"/>
                  </a:lnTo>
                  <a:lnTo>
                    <a:pt x="174026" y="49724"/>
                  </a:lnTo>
                  <a:lnTo>
                    <a:pt x="163478" y="64277"/>
                  </a:lnTo>
                  <a:lnTo>
                    <a:pt x="141307" y="64277"/>
                  </a:lnTo>
                  <a:close/>
                  <a:moveTo>
                    <a:pt x="174026" y="2648"/>
                  </a:moveTo>
                  <a:lnTo>
                    <a:pt x="204792" y="2648"/>
                  </a:lnTo>
                  <a:lnTo>
                    <a:pt x="178812" y="30190"/>
                  </a:lnTo>
                  <a:lnTo>
                    <a:pt x="161427" y="30190"/>
                  </a:lnTo>
                  <a:close/>
                  <a:moveTo>
                    <a:pt x="931045" y="11"/>
                  </a:moveTo>
                  <a:cubicBezTo>
                    <a:pt x="939054" y="76"/>
                    <a:pt x="945598" y="1378"/>
                    <a:pt x="950676" y="3918"/>
                  </a:cubicBezTo>
                  <a:cubicBezTo>
                    <a:pt x="956276" y="6652"/>
                    <a:pt x="959141" y="10461"/>
                    <a:pt x="959271" y="15345"/>
                  </a:cubicBezTo>
                  <a:cubicBezTo>
                    <a:pt x="959532" y="22116"/>
                    <a:pt x="953606" y="26251"/>
                    <a:pt x="941496" y="27749"/>
                  </a:cubicBezTo>
                  <a:lnTo>
                    <a:pt x="941496" y="32632"/>
                  </a:lnTo>
                  <a:lnTo>
                    <a:pt x="930557" y="32632"/>
                  </a:lnTo>
                  <a:lnTo>
                    <a:pt x="930557" y="21889"/>
                  </a:lnTo>
                  <a:cubicBezTo>
                    <a:pt x="934268" y="21498"/>
                    <a:pt x="936645" y="21140"/>
                    <a:pt x="937686" y="20814"/>
                  </a:cubicBezTo>
                  <a:cubicBezTo>
                    <a:pt x="941137" y="19968"/>
                    <a:pt x="942896" y="18470"/>
                    <a:pt x="942961" y="16321"/>
                  </a:cubicBezTo>
                  <a:cubicBezTo>
                    <a:pt x="943026" y="14824"/>
                    <a:pt x="942114" y="13554"/>
                    <a:pt x="940226" y="12512"/>
                  </a:cubicBezTo>
                  <a:cubicBezTo>
                    <a:pt x="937491" y="11015"/>
                    <a:pt x="933161" y="10266"/>
                    <a:pt x="927236" y="10266"/>
                  </a:cubicBezTo>
                  <a:cubicBezTo>
                    <a:pt x="925218" y="10266"/>
                    <a:pt x="922157" y="10396"/>
                    <a:pt x="918055" y="10657"/>
                  </a:cubicBezTo>
                  <a:lnTo>
                    <a:pt x="916981" y="694"/>
                  </a:lnTo>
                  <a:cubicBezTo>
                    <a:pt x="919520" y="174"/>
                    <a:pt x="924208" y="-54"/>
                    <a:pt x="931045" y="11"/>
                  </a:cubicBez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vi-VN" sz="1600" dirty="0"/>
            </a:p>
          </p:txBody>
        </p:sp>
        <p:sp>
          <p:nvSpPr>
            <p:cNvPr id="81" name="TextBox 80">
              <a:extLst>
                <a:ext uri="{FF2B5EF4-FFF2-40B4-BE49-F238E27FC236}">
                  <a16:creationId xmlns:a16="http://schemas.microsoft.com/office/drawing/2014/main" id="{35643042-F201-4B71-8D7A-EB470E77542F}"/>
                </a:ext>
              </a:extLst>
            </p:cNvPr>
            <p:cNvSpPr txBox="1">
              <a:spLocks noChangeAspect="1"/>
            </p:cNvSpPr>
            <p:nvPr>
              <p:custDataLst>
                <p:tags r:id="rId11"/>
              </p:custDataLst>
            </p:nvPr>
          </p:nvSpPr>
          <p:spPr>
            <a:xfrm>
              <a:off x="5089765" y="5874920"/>
              <a:ext cx="1342625" cy="458378"/>
            </a:xfrm>
            <a:custGeom>
              <a:avLst/>
              <a:gdLst/>
              <a:ahLst/>
              <a:cxnLst/>
              <a:rect l="l" t="t" r="r" b="b"/>
              <a:pathLst>
                <a:path w="1342625" h="458378">
                  <a:moveTo>
                    <a:pt x="452698" y="430933"/>
                  </a:moveTo>
                  <a:lnTo>
                    <a:pt x="480142" y="430933"/>
                  </a:lnTo>
                  <a:lnTo>
                    <a:pt x="480142" y="458378"/>
                  </a:lnTo>
                  <a:lnTo>
                    <a:pt x="452698" y="458378"/>
                  </a:lnTo>
                  <a:close/>
                  <a:moveTo>
                    <a:pt x="486393" y="369402"/>
                  </a:moveTo>
                  <a:cubicBezTo>
                    <a:pt x="482877" y="370574"/>
                    <a:pt x="477310" y="371974"/>
                    <a:pt x="469692" y="373602"/>
                  </a:cubicBezTo>
                  <a:cubicBezTo>
                    <a:pt x="462074" y="375230"/>
                    <a:pt x="457093" y="376825"/>
                    <a:pt x="454749" y="378388"/>
                  </a:cubicBezTo>
                  <a:cubicBezTo>
                    <a:pt x="451167" y="380927"/>
                    <a:pt x="449377" y="384150"/>
                    <a:pt x="449377" y="388057"/>
                  </a:cubicBezTo>
                  <a:cubicBezTo>
                    <a:pt x="449377" y="391899"/>
                    <a:pt x="450809" y="395219"/>
                    <a:pt x="453674" y="398019"/>
                  </a:cubicBezTo>
                  <a:cubicBezTo>
                    <a:pt x="456539" y="400819"/>
                    <a:pt x="460185" y="402219"/>
                    <a:pt x="464613" y="402219"/>
                  </a:cubicBezTo>
                  <a:cubicBezTo>
                    <a:pt x="469562" y="402219"/>
                    <a:pt x="474282" y="400591"/>
                    <a:pt x="478775" y="397335"/>
                  </a:cubicBezTo>
                  <a:cubicBezTo>
                    <a:pt x="482096" y="394861"/>
                    <a:pt x="484277" y="391834"/>
                    <a:pt x="485319" y="388252"/>
                  </a:cubicBezTo>
                  <a:cubicBezTo>
                    <a:pt x="486035" y="385908"/>
                    <a:pt x="486393" y="381448"/>
                    <a:pt x="486393" y="374872"/>
                  </a:cubicBezTo>
                  <a:close/>
                  <a:moveTo>
                    <a:pt x="981158" y="335511"/>
                  </a:moveTo>
                  <a:cubicBezTo>
                    <a:pt x="973736" y="335511"/>
                    <a:pt x="967713" y="338246"/>
                    <a:pt x="963090" y="343716"/>
                  </a:cubicBezTo>
                  <a:cubicBezTo>
                    <a:pt x="958206" y="349511"/>
                    <a:pt x="955765" y="357389"/>
                    <a:pt x="955765" y="367351"/>
                  </a:cubicBezTo>
                  <a:cubicBezTo>
                    <a:pt x="955765" y="377313"/>
                    <a:pt x="958206" y="385192"/>
                    <a:pt x="963090" y="390987"/>
                  </a:cubicBezTo>
                  <a:cubicBezTo>
                    <a:pt x="967713" y="396456"/>
                    <a:pt x="973736" y="399191"/>
                    <a:pt x="981158" y="399191"/>
                  </a:cubicBezTo>
                  <a:cubicBezTo>
                    <a:pt x="988581" y="399191"/>
                    <a:pt x="994571" y="396456"/>
                    <a:pt x="999129" y="390987"/>
                  </a:cubicBezTo>
                  <a:cubicBezTo>
                    <a:pt x="1004013" y="385192"/>
                    <a:pt x="1006454" y="377248"/>
                    <a:pt x="1006454" y="367156"/>
                  </a:cubicBezTo>
                  <a:cubicBezTo>
                    <a:pt x="1006454" y="357259"/>
                    <a:pt x="1004013" y="349445"/>
                    <a:pt x="999129" y="343716"/>
                  </a:cubicBezTo>
                  <a:cubicBezTo>
                    <a:pt x="994571" y="338246"/>
                    <a:pt x="988581" y="335511"/>
                    <a:pt x="981158" y="335511"/>
                  </a:cubicBezTo>
                  <a:close/>
                  <a:moveTo>
                    <a:pt x="712114" y="334144"/>
                  </a:moveTo>
                  <a:cubicBezTo>
                    <a:pt x="705603" y="334144"/>
                    <a:pt x="700150" y="336732"/>
                    <a:pt x="695755" y="341909"/>
                  </a:cubicBezTo>
                  <a:cubicBezTo>
                    <a:pt x="691360" y="347085"/>
                    <a:pt x="689162" y="354817"/>
                    <a:pt x="689162" y="365105"/>
                  </a:cubicBezTo>
                  <a:cubicBezTo>
                    <a:pt x="689162" y="376174"/>
                    <a:pt x="690692" y="384183"/>
                    <a:pt x="693753" y="389131"/>
                  </a:cubicBezTo>
                  <a:cubicBezTo>
                    <a:pt x="698180" y="396294"/>
                    <a:pt x="704366" y="399875"/>
                    <a:pt x="712310" y="399875"/>
                  </a:cubicBezTo>
                  <a:cubicBezTo>
                    <a:pt x="718626" y="399875"/>
                    <a:pt x="723997" y="397189"/>
                    <a:pt x="728425" y="391817"/>
                  </a:cubicBezTo>
                  <a:cubicBezTo>
                    <a:pt x="732853" y="386445"/>
                    <a:pt x="735066" y="378420"/>
                    <a:pt x="735066" y="367742"/>
                  </a:cubicBezTo>
                  <a:cubicBezTo>
                    <a:pt x="735066" y="355826"/>
                    <a:pt x="732918" y="347248"/>
                    <a:pt x="728620" y="342006"/>
                  </a:cubicBezTo>
                  <a:cubicBezTo>
                    <a:pt x="724323" y="336765"/>
                    <a:pt x="718821" y="334144"/>
                    <a:pt x="712114" y="334144"/>
                  </a:cubicBezTo>
                  <a:close/>
                  <a:moveTo>
                    <a:pt x="1076860" y="315489"/>
                  </a:moveTo>
                  <a:lnTo>
                    <a:pt x="1104304" y="315489"/>
                  </a:lnTo>
                  <a:lnTo>
                    <a:pt x="1104304" y="419213"/>
                  </a:lnTo>
                  <a:lnTo>
                    <a:pt x="1076860" y="419213"/>
                  </a:lnTo>
                  <a:close/>
                  <a:moveTo>
                    <a:pt x="790523" y="315489"/>
                  </a:moveTo>
                  <a:lnTo>
                    <a:pt x="817968" y="315489"/>
                  </a:lnTo>
                  <a:lnTo>
                    <a:pt x="817968" y="363152"/>
                  </a:lnTo>
                  <a:cubicBezTo>
                    <a:pt x="817968" y="376825"/>
                    <a:pt x="818489" y="385746"/>
                    <a:pt x="819531" y="389913"/>
                  </a:cubicBezTo>
                  <a:cubicBezTo>
                    <a:pt x="820247" y="393038"/>
                    <a:pt x="822070" y="395643"/>
                    <a:pt x="825000" y="397726"/>
                  </a:cubicBezTo>
                  <a:cubicBezTo>
                    <a:pt x="827670" y="399680"/>
                    <a:pt x="831056" y="400656"/>
                    <a:pt x="835158" y="400656"/>
                  </a:cubicBezTo>
                  <a:cubicBezTo>
                    <a:pt x="839781" y="400656"/>
                    <a:pt x="843964" y="399387"/>
                    <a:pt x="847708" y="396847"/>
                  </a:cubicBezTo>
                  <a:cubicBezTo>
                    <a:pt x="851452" y="394308"/>
                    <a:pt x="854008" y="391117"/>
                    <a:pt x="855375" y="387276"/>
                  </a:cubicBezTo>
                  <a:cubicBezTo>
                    <a:pt x="856743" y="383434"/>
                    <a:pt x="857426" y="374090"/>
                    <a:pt x="857426" y="359245"/>
                  </a:cubicBezTo>
                  <a:lnTo>
                    <a:pt x="857426" y="315489"/>
                  </a:lnTo>
                  <a:lnTo>
                    <a:pt x="884871" y="315489"/>
                  </a:lnTo>
                  <a:lnTo>
                    <a:pt x="884871" y="366472"/>
                  </a:lnTo>
                  <a:cubicBezTo>
                    <a:pt x="893922" y="364649"/>
                    <a:pt x="900270" y="361263"/>
                    <a:pt x="903917" y="356315"/>
                  </a:cubicBezTo>
                  <a:cubicBezTo>
                    <a:pt x="906130" y="353320"/>
                    <a:pt x="907302" y="348859"/>
                    <a:pt x="907433" y="342934"/>
                  </a:cubicBezTo>
                  <a:lnTo>
                    <a:pt x="894150" y="342934"/>
                  </a:lnTo>
                  <a:lnTo>
                    <a:pt x="894150" y="315489"/>
                  </a:lnTo>
                  <a:lnTo>
                    <a:pt x="921594" y="315489"/>
                  </a:lnTo>
                  <a:lnTo>
                    <a:pt x="921594" y="335121"/>
                  </a:lnTo>
                  <a:cubicBezTo>
                    <a:pt x="921594" y="343195"/>
                    <a:pt x="920895" y="349511"/>
                    <a:pt x="919495" y="354068"/>
                  </a:cubicBezTo>
                  <a:cubicBezTo>
                    <a:pt x="918095" y="358626"/>
                    <a:pt x="915506" y="362696"/>
                    <a:pt x="911730" y="366277"/>
                  </a:cubicBezTo>
                  <a:cubicBezTo>
                    <a:pt x="905935" y="371877"/>
                    <a:pt x="896982" y="375653"/>
                    <a:pt x="884871" y="377606"/>
                  </a:cubicBezTo>
                  <a:lnTo>
                    <a:pt x="884871" y="419213"/>
                  </a:lnTo>
                  <a:lnTo>
                    <a:pt x="859380" y="419213"/>
                  </a:lnTo>
                  <a:lnTo>
                    <a:pt x="859380" y="403684"/>
                  </a:lnTo>
                  <a:cubicBezTo>
                    <a:pt x="851241" y="415600"/>
                    <a:pt x="839781" y="421557"/>
                    <a:pt x="825000" y="421557"/>
                  </a:cubicBezTo>
                  <a:cubicBezTo>
                    <a:pt x="809699" y="421557"/>
                    <a:pt x="799444" y="415730"/>
                    <a:pt x="794235" y="404075"/>
                  </a:cubicBezTo>
                  <a:cubicBezTo>
                    <a:pt x="791761" y="398540"/>
                    <a:pt x="790523" y="390889"/>
                    <a:pt x="790523" y="381123"/>
                  </a:cubicBezTo>
                  <a:close/>
                  <a:moveTo>
                    <a:pt x="981061" y="313145"/>
                  </a:moveTo>
                  <a:cubicBezTo>
                    <a:pt x="996753" y="313145"/>
                    <a:pt x="1009612" y="318224"/>
                    <a:pt x="1019640" y="328382"/>
                  </a:cubicBezTo>
                  <a:cubicBezTo>
                    <a:pt x="1028690" y="337628"/>
                    <a:pt x="1033671" y="349055"/>
                    <a:pt x="1034583" y="362663"/>
                  </a:cubicBezTo>
                  <a:cubicBezTo>
                    <a:pt x="1043048" y="359212"/>
                    <a:pt x="1047410" y="352636"/>
                    <a:pt x="1047671" y="342934"/>
                  </a:cubicBezTo>
                  <a:lnTo>
                    <a:pt x="1034388" y="342934"/>
                  </a:lnTo>
                  <a:lnTo>
                    <a:pt x="1034388" y="315489"/>
                  </a:lnTo>
                  <a:lnTo>
                    <a:pt x="1061833" y="315489"/>
                  </a:lnTo>
                  <a:lnTo>
                    <a:pt x="1061833" y="335121"/>
                  </a:lnTo>
                  <a:cubicBezTo>
                    <a:pt x="1061833" y="343195"/>
                    <a:pt x="1061133" y="349511"/>
                    <a:pt x="1059733" y="354068"/>
                  </a:cubicBezTo>
                  <a:cubicBezTo>
                    <a:pt x="1058333" y="358626"/>
                    <a:pt x="1055745" y="362696"/>
                    <a:pt x="1051968" y="366277"/>
                  </a:cubicBezTo>
                  <a:cubicBezTo>
                    <a:pt x="1047605" y="370509"/>
                    <a:pt x="1041648" y="373830"/>
                    <a:pt x="1034095" y="376239"/>
                  </a:cubicBezTo>
                  <a:cubicBezTo>
                    <a:pt x="1032467" y="387894"/>
                    <a:pt x="1027616" y="397824"/>
                    <a:pt x="1019542" y="406028"/>
                  </a:cubicBezTo>
                  <a:cubicBezTo>
                    <a:pt x="1009384" y="416381"/>
                    <a:pt x="996622" y="421557"/>
                    <a:pt x="981256" y="421557"/>
                  </a:cubicBezTo>
                  <a:cubicBezTo>
                    <a:pt x="971424" y="421557"/>
                    <a:pt x="962373" y="419409"/>
                    <a:pt x="954104" y="415111"/>
                  </a:cubicBezTo>
                  <a:cubicBezTo>
                    <a:pt x="945314" y="410553"/>
                    <a:pt x="938705" y="404189"/>
                    <a:pt x="934277" y="396017"/>
                  </a:cubicBezTo>
                  <a:cubicBezTo>
                    <a:pt x="929850" y="387845"/>
                    <a:pt x="927636" y="377802"/>
                    <a:pt x="927636" y="365886"/>
                  </a:cubicBezTo>
                  <a:cubicBezTo>
                    <a:pt x="927636" y="356510"/>
                    <a:pt x="929882" y="347687"/>
                    <a:pt x="934375" y="339418"/>
                  </a:cubicBezTo>
                  <a:cubicBezTo>
                    <a:pt x="939063" y="330758"/>
                    <a:pt x="945477" y="324214"/>
                    <a:pt x="953616" y="319787"/>
                  </a:cubicBezTo>
                  <a:cubicBezTo>
                    <a:pt x="961755" y="315359"/>
                    <a:pt x="970903" y="313145"/>
                    <a:pt x="981061" y="313145"/>
                  </a:cubicBezTo>
                  <a:close/>
                  <a:moveTo>
                    <a:pt x="469692" y="313145"/>
                  </a:moveTo>
                  <a:cubicBezTo>
                    <a:pt x="481933" y="313145"/>
                    <a:pt x="491049" y="314594"/>
                    <a:pt x="497039" y="317492"/>
                  </a:cubicBezTo>
                  <a:cubicBezTo>
                    <a:pt x="503029" y="320389"/>
                    <a:pt x="507245" y="324068"/>
                    <a:pt x="509687" y="328528"/>
                  </a:cubicBezTo>
                  <a:cubicBezTo>
                    <a:pt x="512129" y="332988"/>
                    <a:pt x="513350" y="341176"/>
                    <a:pt x="513350" y="353092"/>
                  </a:cubicBezTo>
                  <a:lnTo>
                    <a:pt x="513057" y="385127"/>
                  </a:lnTo>
                  <a:cubicBezTo>
                    <a:pt x="513057" y="394243"/>
                    <a:pt x="513496" y="400966"/>
                    <a:pt x="514375" y="405295"/>
                  </a:cubicBezTo>
                  <a:cubicBezTo>
                    <a:pt x="515254" y="409625"/>
                    <a:pt x="516898" y="414265"/>
                    <a:pt x="519307" y="419213"/>
                  </a:cubicBezTo>
                  <a:lnTo>
                    <a:pt x="492156" y="419213"/>
                  </a:lnTo>
                  <a:cubicBezTo>
                    <a:pt x="491439" y="417390"/>
                    <a:pt x="490560" y="414688"/>
                    <a:pt x="489519" y="411107"/>
                  </a:cubicBezTo>
                  <a:cubicBezTo>
                    <a:pt x="489063" y="409479"/>
                    <a:pt x="488737" y="408405"/>
                    <a:pt x="488542" y="407884"/>
                  </a:cubicBezTo>
                  <a:cubicBezTo>
                    <a:pt x="483854" y="412442"/>
                    <a:pt x="478840" y="415860"/>
                    <a:pt x="473501" y="418139"/>
                  </a:cubicBezTo>
                  <a:cubicBezTo>
                    <a:pt x="468162" y="420418"/>
                    <a:pt x="462464" y="421557"/>
                    <a:pt x="456409" y="421557"/>
                  </a:cubicBezTo>
                  <a:cubicBezTo>
                    <a:pt x="445731" y="421557"/>
                    <a:pt x="437315" y="418660"/>
                    <a:pt x="431162" y="412865"/>
                  </a:cubicBezTo>
                  <a:cubicBezTo>
                    <a:pt x="425009" y="407070"/>
                    <a:pt x="421932" y="399745"/>
                    <a:pt x="421932" y="390889"/>
                  </a:cubicBezTo>
                  <a:cubicBezTo>
                    <a:pt x="421932" y="385029"/>
                    <a:pt x="423332" y="379804"/>
                    <a:pt x="426132" y="375214"/>
                  </a:cubicBezTo>
                  <a:cubicBezTo>
                    <a:pt x="428932" y="370623"/>
                    <a:pt x="432855" y="367107"/>
                    <a:pt x="437901" y="364665"/>
                  </a:cubicBezTo>
                  <a:cubicBezTo>
                    <a:pt x="442947" y="362224"/>
                    <a:pt x="450223" y="360091"/>
                    <a:pt x="459730" y="358268"/>
                  </a:cubicBezTo>
                  <a:cubicBezTo>
                    <a:pt x="472557" y="355859"/>
                    <a:pt x="481445" y="353613"/>
                    <a:pt x="486393" y="351529"/>
                  </a:cubicBezTo>
                  <a:lnTo>
                    <a:pt x="486393" y="348794"/>
                  </a:lnTo>
                  <a:cubicBezTo>
                    <a:pt x="486393" y="343520"/>
                    <a:pt x="485091" y="339760"/>
                    <a:pt x="482486" y="337514"/>
                  </a:cubicBezTo>
                  <a:cubicBezTo>
                    <a:pt x="479882" y="335267"/>
                    <a:pt x="474966" y="334144"/>
                    <a:pt x="467739" y="334144"/>
                  </a:cubicBezTo>
                  <a:cubicBezTo>
                    <a:pt x="462855" y="334144"/>
                    <a:pt x="459046" y="335104"/>
                    <a:pt x="456311" y="337025"/>
                  </a:cubicBezTo>
                  <a:cubicBezTo>
                    <a:pt x="453577" y="338946"/>
                    <a:pt x="451363" y="342316"/>
                    <a:pt x="449670" y="347134"/>
                  </a:cubicBezTo>
                  <a:lnTo>
                    <a:pt x="424764" y="342641"/>
                  </a:lnTo>
                  <a:cubicBezTo>
                    <a:pt x="427564" y="332614"/>
                    <a:pt x="432383" y="325191"/>
                    <a:pt x="439219" y="320373"/>
                  </a:cubicBezTo>
                  <a:cubicBezTo>
                    <a:pt x="446056" y="315554"/>
                    <a:pt x="456214" y="313145"/>
                    <a:pt x="469692" y="313145"/>
                  </a:cubicBezTo>
                  <a:close/>
                  <a:moveTo>
                    <a:pt x="303758" y="313145"/>
                  </a:moveTo>
                  <a:cubicBezTo>
                    <a:pt x="310399" y="313145"/>
                    <a:pt x="316162" y="314513"/>
                    <a:pt x="321045" y="317247"/>
                  </a:cubicBezTo>
                  <a:cubicBezTo>
                    <a:pt x="325929" y="319982"/>
                    <a:pt x="329933" y="324117"/>
                    <a:pt x="333058" y="329651"/>
                  </a:cubicBezTo>
                  <a:cubicBezTo>
                    <a:pt x="337616" y="324117"/>
                    <a:pt x="342532" y="319982"/>
                    <a:pt x="347806" y="317247"/>
                  </a:cubicBezTo>
                  <a:cubicBezTo>
                    <a:pt x="353080" y="314513"/>
                    <a:pt x="358713" y="313145"/>
                    <a:pt x="364703" y="313145"/>
                  </a:cubicBezTo>
                  <a:cubicBezTo>
                    <a:pt x="372321" y="313145"/>
                    <a:pt x="378767" y="314692"/>
                    <a:pt x="384041" y="317785"/>
                  </a:cubicBezTo>
                  <a:cubicBezTo>
                    <a:pt x="389315" y="320877"/>
                    <a:pt x="393255" y="325419"/>
                    <a:pt x="395859" y="331409"/>
                  </a:cubicBezTo>
                  <a:cubicBezTo>
                    <a:pt x="397747" y="335837"/>
                    <a:pt x="398692" y="342999"/>
                    <a:pt x="398692" y="352896"/>
                  </a:cubicBezTo>
                  <a:lnTo>
                    <a:pt x="398692" y="419213"/>
                  </a:lnTo>
                  <a:lnTo>
                    <a:pt x="371247" y="419213"/>
                  </a:lnTo>
                  <a:lnTo>
                    <a:pt x="371247" y="359928"/>
                  </a:lnTo>
                  <a:cubicBezTo>
                    <a:pt x="371247" y="349641"/>
                    <a:pt x="370303" y="342999"/>
                    <a:pt x="368414" y="340004"/>
                  </a:cubicBezTo>
                  <a:cubicBezTo>
                    <a:pt x="365875" y="336097"/>
                    <a:pt x="361968" y="334144"/>
                    <a:pt x="356694" y="334144"/>
                  </a:cubicBezTo>
                  <a:cubicBezTo>
                    <a:pt x="352853" y="334144"/>
                    <a:pt x="349239" y="335316"/>
                    <a:pt x="345853" y="337660"/>
                  </a:cubicBezTo>
                  <a:cubicBezTo>
                    <a:pt x="342467" y="340004"/>
                    <a:pt x="340025" y="343439"/>
                    <a:pt x="338528" y="347964"/>
                  </a:cubicBezTo>
                  <a:cubicBezTo>
                    <a:pt x="337030" y="352489"/>
                    <a:pt x="336281" y="359635"/>
                    <a:pt x="336281" y="369402"/>
                  </a:cubicBezTo>
                  <a:lnTo>
                    <a:pt x="336281" y="419213"/>
                  </a:lnTo>
                  <a:lnTo>
                    <a:pt x="308837" y="419213"/>
                  </a:lnTo>
                  <a:lnTo>
                    <a:pt x="308837" y="362370"/>
                  </a:lnTo>
                  <a:cubicBezTo>
                    <a:pt x="308837" y="352278"/>
                    <a:pt x="308348" y="345767"/>
                    <a:pt x="307372" y="342837"/>
                  </a:cubicBezTo>
                  <a:cubicBezTo>
                    <a:pt x="306395" y="339906"/>
                    <a:pt x="304881" y="337725"/>
                    <a:pt x="302830" y="336293"/>
                  </a:cubicBezTo>
                  <a:cubicBezTo>
                    <a:pt x="300779" y="334860"/>
                    <a:pt x="297995" y="334144"/>
                    <a:pt x="294479" y="334144"/>
                  </a:cubicBezTo>
                  <a:cubicBezTo>
                    <a:pt x="290247" y="334144"/>
                    <a:pt x="286438" y="335283"/>
                    <a:pt x="283052" y="337562"/>
                  </a:cubicBezTo>
                  <a:cubicBezTo>
                    <a:pt x="279666" y="339841"/>
                    <a:pt x="277241" y="343130"/>
                    <a:pt x="275776" y="347427"/>
                  </a:cubicBezTo>
                  <a:cubicBezTo>
                    <a:pt x="274311" y="351724"/>
                    <a:pt x="273578" y="358854"/>
                    <a:pt x="273578" y="368816"/>
                  </a:cubicBezTo>
                  <a:lnTo>
                    <a:pt x="273578" y="419213"/>
                  </a:lnTo>
                  <a:lnTo>
                    <a:pt x="246133" y="419213"/>
                  </a:lnTo>
                  <a:lnTo>
                    <a:pt x="246133" y="315489"/>
                  </a:lnTo>
                  <a:lnTo>
                    <a:pt x="271430" y="315489"/>
                  </a:lnTo>
                  <a:lnTo>
                    <a:pt x="271430" y="329651"/>
                  </a:lnTo>
                  <a:cubicBezTo>
                    <a:pt x="280480" y="318647"/>
                    <a:pt x="291256" y="313145"/>
                    <a:pt x="303758" y="313145"/>
                  </a:cubicBezTo>
                  <a:close/>
                  <a:moveTo>
                    <a:pt x="572272" y="278864"/>
                  </a:moveTo>
                  <a:lnTo>
                    <a:pt x="572272" y="315489"/>
                  </a:lnTo>
                  <a:lnTo>
                    <a:pt x="591024" y="315489"/>
                  </a:lnTo>
                  <a:lnTo>
                    <a:pt x="591024" y="337367"/>
                  </a:lnTo>
                  <a:lnTo>
                    <a:pt x="572272" y="337367"/>
                  </a:lnTo>
                  <a:lnTo>
                    <a:pt x="572272" y="379169"/>
                  </a:lnTo>
                  <a:cubicBezTo>
                    <a:pt x="572272" y="387634"/>
                    <a:pt x="572451" y="392566"/>
                    <a:pt x="572809" y="393966"/>
                  </a:cubicBezTo>
                  <a:cubicBezTo>
                    <a:pt x="573167" y="395366"/>
                    <a:pt x="573981" y="396522"/>
                    <a:pt x="575251" y="397433"/>
                  </a:cubicBezTo>
                  <a:cubicBezTo>
                    <a:pt x="576520" y="398345"/>
                    <a:pt x="578067" y="398801"/>
                    <a:pt x="579890" y="398801"/>
                  </a:cubicBezTo>
                  <a:cubicBezTo>
                    <a:pt x="582429" y="398801"/>
                    <a:pt x="586108" y="397922"/>
                    <a:pt x="590926" y="396163"/>
                  </a:cubicBezTo>
                  <a:lnTo>
                    <a:pt x="593270" y="417455"/>
                  </a:lnTo>
                  <a:cubicBezTo>
                    <a:pt x="586889" y="420190"/>
                    <a:pt x="579662" y="421557"/>
                    <a:pt x="571588" y="421557"/>
                  </a:cubicBezTo>
                  <a:cubicBezTo>
                    <a:pt x="566639" y="421557"/>
                    <a:pt x="562179" y="420727"/>
                    <a:pt x="558207" y="419067"/>
                  </a:cubicBezTo>
                  <a:cubicBezTo>
                    <a:pt x="554236" y="417406"/>
                    <a:pt x="551322" y="415258"/>
                    <a:pt x="549466" y="412621"/>
                  </a:cubicBezTo>
                  <a:cubicBezTo>
                    <a:pt x="547610" y="409984"/>
                    <a:pt x="546324" y="406419"/>
                    <a:pt x="545608" y="401926"/>
                  </a:cubicBezTo>
                  <a:cubicBezTo>
                    <a:pt x="545022" y="398735"/>
                    <a:pt x="544729" y="392289"/>
                    <a:pt x="544729" y="382588"/>
                  </a:cubicBezTo>
                  <a:lnTo>
                    <a:pt x="544729" y="337367"/>
                  </a:lnTo>
                  <a:lnTo>
                    <a:pt x="532130" y="337367"/>
                  </a:lnTo>
                  <a:lnTo>
                    <a:pt x="532130" y="315489"/>
                  </a:lnTo>
                  <a:lnTo>
                    <a:pt x="544729" y="315489"/>
                  </a:lnTo>
                  <a:lnTo>
                    <a:pt x="544729" y="294881"/>
                  </a:lnTo>
                  <a:close/>
                  <a:moveTo>
                    <a:pt x="1076860" y="276031"/>
                  </a:moveTo>
                  <a:lnTo>
                    <a:pt x="1104304" y="276031"/>
                  </a:lnTo>
                  <a:lnTo>
                    <a:pt x="1104304" y="301425"/>
                  </a:lnTo>
                  <a:lnTo>
                    <a:pt x="1076860" y="301425"/>
                  </a:lnTo>
                  <a:close/>
                  <a:moveTo>
                    <a:pt x="734969" y="276031"/>
                  </a:moveTo>
                  <a:lnTo>
                    <a:pt x="762414" y="276031"/>
                  </a:lnTo>
                  <a:lnTo>
                    <a:pt x="762414" y="419213"/>
                  </a:lnTo>
                  <a:lnTo>
                    <a:pt x="736922" y="419213"/>
                  </a:lnTo>
                  <a:lnTo>
                    <a:pt x="736922" y="403977"/>
                  </a:lnTo>
                  <a:cubicBezTo>
                    <a:pt x="732690" y="409902"/>
                    <a:pt x="727692" y="414314"/>
                    <a:pt x="721930" y="417211"/>
                  </a:cubicBezTo>
                  <a:cubicBezTo>
                    <a:pt x="716168" y="420109"/>
                    <a:pt x="710356" y="421557"/>
                    <a:pt x="704496" y="421557"/>
                  </a:cubicBezTo>
                  <a:cubicBezTo>
                    <a:pt x="692581" y="421557"/>
                    <a:pt x="682374" y="416755"/>
                    <a:pt x="673877" y="407151"/>
                  </a:cubicBezTo>
                  <a:cubicBezTo>
                    <a:pt x="665380" y="397547"/>
                    <a:pt x="661131" y="384150"/>
                    <a:pt x="661131" y="366961"/>
                  </a:cubicBezTo>
                  <a:cubicBezTo>
                    <a:pt x="661131" y="349380"/>
                    <a:pt x="665266" y="336016"/>
                    <a:pt x="673535" y="326868"/>
                  </a:cubicBezTo>
                  <a:cubicBezTo>
                    <a:pt x="681805" y="317719"/>
                    <a:pt x="692255" y="313145"/>
                    <a:pt x="704887" y="313145"/>
                  </a:cubicBezTo>
                  <a:cubicBezTo>
                    <a:pt x="716477" y="313145"/>
                    <a:pt x="726504" y="317964"/>
                    <a:pt x="734969" y="327600"/>
                  </a:cubicBezTo>
                  <a:close/>
                  <a:moveTo>
                    <a:pt x="980768" y="273590"/>
                  </a:moveTo>
                  <a:lnTo>
                    <a:pt x="1011533" y="273590"/>
                  </a:lnTo>
                  <a:lnTo>
                    <a:pt x="984674" y="302792"/>
                  </a:lnTo>
                  <a:lnTo>
                    <a:pt x="967289" y="302792"/>
                  </a:lnTo>
                  <a:close/>
                  <a:moveTo>
                    <a:pt x="439805" y="273590"/>
                  </a:moveTo>
                  <a:lnTo>
                    <a:pt x="453186" y="273590"/>
                  </a:lnTo>
                  <a:cubicBezTo>
                    <a:pt x="453642" y="278213"/>
                    <a:pt x="455270" y="281712"/>
                    <a:pt x="458069" y="284089"/>
                  </a:cubicBezTo>
                  <a:cubicBezTo>
                    <a:pt x="460869" y="286466"/>
                    <a:pt x="464939" y="287654"/>
                    <a:pt x="470278" y="287654"/>
                  </a:cubicBezTo>
                  <a:cubicBezTo>
                    <a:pt x="475617" y="287654"/>
                    <a:pt x="479687" y="286466"/>
                    <a:pt x="482486" y="284089"/>
                  </a:cubicBezTo>
                  <a:cubicBezTo>
                    <a:pt x="485286" y="281712"/>
                    <a:pt x="486914" y="278213"/>
                    <a:pt x="487370" y="273590"/>
                  </a:cubicBezTo>
                  <a:lnTo>
                    <a:pt x="500750" y="273590"/>
                  </a:lnTo>
                  <a:cubicBezTo>
                    <a:pt x="499969" y="282445"/>
                    <a:pt x="496860" y="289396"/>
                    <a:pt x="491423" y="294442"/>
                  </a:cubicBezTo>
                  <a:cubicBezTo>
                    <a:pt x="485986" y="299488"/>
                    <a:pt x="478938" y="302011"/>
                    <a:pt x="470278" y="302011"/>
                  </a:cubicBezTo>
                  <a:cubicBezTo>
                    <a:pt x="461618" y="302011"/>
                    <a:pt x="454570" y="299488"/>
                    <a:pt x="449133" y="294442"/>
                  </a:cubicBezTo>
                  <a:cubicBezTo>
                    <a:pt x="443696" y="289396"/>
                    <a:pt x="440587" y="282445"/>
                    <a:pt x="439805" y="273590"/>
                  </a:cubicBezTo>
                  <a:close/>
                  <a:moveTo>
                    <a:pt x="486393" y="131277"/>
                  </a:moveTo>
                  <a:cubicBezTo>
                    <a:pt x="482877" y="132449"/>
                    <a:pt x="477310" y="133849"/>
                    <a:pt x="469692" y="135477"/>
                  </a:cubicBezTo>
                  <a:cubicBezTo>
                    <a:pt x="462074" y="137105"/>
                    <a:pt x="457093" y="138700"/>
                    <a:pt x="454749" y="140263"/>
                  </a:cubicBezTo>
                  <a:cubicBezTo>
                    <a:pt x="451168" y="142802"/>
                    <a:pt x="449377" y="146025"/>
                    <a:pt x="449377" y="149932"/>
                  </a:cubicBezTo>
                  <a:cubicBezTo>
                    <a:pt x="449377" y="153774"/>
                    <a:pt x="450809" y="157094"/>
                    <a:pt x="453674" y="159894"/>
                  </a:cubicBezTo>
                  <a:cubicBezTo>
                    <a:pt x="456539" y="162694"/>
                    <a:pt x="460186" y="164094"/>
                    <a:pt x="464613" y="164094"/>
                  </a:cubicBezTo>
                  <a:cubicBezTo>
                    <a:pt x="469562" y="164094"/>
                    <a:pt x="474282" y="162466"/>
                    <a:pt x="478775" y="159211"/>
                  </a:cubicBezTo>
                  <a:cubicBezTo>
                    <a:pt x="482096" y="156736"/>
                    <a:pt x="484277" y="153709"/>
                    <a:pt x="485319" y="150127"/>
                  </a:cubicBezTo>
                  <a:cubicBezTo>
                    <a:pt x="486035" y="147783"/>
                    <a:pt x="486393" y="143323"/>
                    <a:pt x="486393" y="136747"/>
                  </a:cubicBezTo>
                  <a:close/>
                  <a:moveTo>
                    <a:pt x="590633" y="97386"/>
                  </a:moveTo>
                  <a:cubicBezTo>
                    <a:pt x="583471" y="97386"/>
                    <a:pt x="577448" y="100121"/>
                    <a:pt x="572565" y="105591"/>
                  </a:cubicBezTo>
                  <a:cubicBezTo>
                    <a:pt x="567681" y="111060"/>
                    <a:pt x="565240" y="118939"/>
                    <a:pt x="565240" y="129226"/>
                  </a:cubicBezTo>
                  <a:cubicBezTo>
                    <a:pt x="565240" y="139514"/>
                    <a:pt x="567681" y="147393"/>
                    <a:pt x="572565" y="152862"/>
                  </a:cubicBezTo>
                  <a:cubicBezTo>
                    <a:pt x="577448" y="158331"/>
                    <a:pt x="583471" y="161066"/>
                    <a:pt x="590633" y="161066"/>
                  </a:cubicBezTo>
                  <a:cubicBezTo>
                    <a:pt x="597796" y="161066"/>
                    <a:pt x="603802" y="158331"/>
                    <a:pt x="608653" y="152862"/>
                  </a:cubicBezTo>
                  <a:cubicBezTo>
                    <a:pt x="613504" y="147393"/>
                    <a:pt x="615929" y="139449"/>
                    <a:pt x="615929" y="129031"/>
                  </a:cubicBezTo>
                  <a:cubicBezTo>
                    <a:pt x="615929" y="118873"/>
                    <a:pt x="613504" y="111060"/>
                    <a:pt x="608653" y="105591"/>
                  </a:cubicBezTo>
                  <a:cubicBezTo>
                    <a:pt x="603802" y="100121"/>
                    <a:pt x="597796" y="97386"/>
                    <a:pt x="590633" y="97386"/>
                  </a:cubicBezTo>
                  <a:close/>
                  <a:moveTo>
                    <a:pt x="1240189" y="96019"/>
                  </a:moveTo>
                  <a:cubicBezTo>
                    <a:pt x="1233613" y="96019"/>
                    <a:pt x="1228143" y="98575"/>
                    <a:pt x="1223781" y="103686"/>
                  </a:cubicBezTo>
                  <a:cubicBezTo>
                    <a:pt x="1219418" y="108797"/>
                    <a:pt x="1217237" y="116562"/>
                    <a:pt x="1217237" y="126980"/>
                  </a:cubicBezTo>
                  <a:cubicBezTo>
                    <a:pt x="1217237" y="137723"/>
                    <a:pt x="1218930" y="145667"/>
                    <a:pt x="1222316" y="150811"/>
                  </a:cubicBezTo>
                  <a:cubicBezTo>
                    <a:pt x="1227069" y="158104"/>
                    <a:pt x="1233385" y="161750"/>
                    <a:pt x="1241263" y="161750"/>
                  </a:cubicBezTo>
                  <a:cubicBezTo>
                    <a:pt x="1247319" y="161750"/>
                    <a:pt x="1252479" y="159162"/>
                    <a:pt x="1256744" y="153985"/>
                  </a:cubicBezTo>
                  <a:cubicBezTo>
                    <a:pt x="1261009" y="148809"/>
                    <a:pt x="1263141" y="140654"/>
                    <a:pt x="1263141" y="129519"/>
                  </a:cubicBezTo>
                  <a:cubicBezTo>
                    <a:pt x="1263141" y="117669"/>
                    <a:pt x="1260992" y="109123"/>
                    <a:pt x="1256695" y="103881"/>
                  </a:cubicBezTo>
                  <a:cubicBezTo>
                    <a:pt x="1252398" y="98640"/>
                    <a:pt x="1246896" y="96019"/>
                    <a:pt x="1240189" y="96019"/>
                  </a:cubicBezTo>
                  <a:close/>
                  <a:moveTo>
                    <a:pt x="937100" y="96019"/>
                  </a:moveTo>
                  <a:cubicBezTo>
                    <a:pt x="931110" y="96019"/>
                    <a:pt x="926162" y="98200"/>
                    <a:pt x="922255" y="102563"/>
                  </a:cubicBezTo>
                  <a:cubicBezTo>
                    <a:pt x="918348" y="106925"/>
                    <a:pt x="916427" y="112851"/>
                    <a:pt x="916492" y="120338"/>
                  </a:cubicBezTo>
                  <a:lnTo>
                    <a:pt x="957513" y="120338"/>
                  </a:lnTo>
                  <a:cubicBezTo>
                    <a:pt x="957318" y="112395"/>
                    <a:pt x="955267" y="106356"/>
                    <a:pt x="951360" y="102221"/>
                  </a:cubicBezTo>
                  <a:cubicBezTo>
                    <a:pt x="947453" y="98086"/>
                    <a:pt x="942700" y="96019"/>
                    <a:pt x="937100" y="96019"/>
                  </a:cubicBezTo>
                  <a:close/>
                  <a:moveTo>
                    <a:pt x="773464" y="96019"/>
                  </a:moveTo>
                  <a:cubicBezTo>
                    <a:pt x="766888" y="96019"/>
                    <a:pt x="761418" y="98575"/>
                    <a:pt x="757056" y="103686"/>
                  </a:cubicBezTo>
                  <a:cubicBezTo>
                    <a:pt x="752693" y="108797"/>
                    <a:pt x="750512" y="116562"/>
                    <a:pt x="750512" y="126980"/>
                  </a:cubicBezTo>
                  <a:cubicBezTo>
                    <a:pt x="750512" y="137723"/>
                    <a:pt x="752205" y="145667"/>
                    <a:pt x="755591" y="150811"/>
                  </a:cubicBezTo>
                  <a:cubicBezTo>
                    <a:pt x="760344" y="158104"/>
                    <a:pt x="766660" y="161750"/>
                    <a:pt x="774538" y="161750"/>
                  </a:cubicBezTo>
                  <a:cubicBezTo>
                    <a:pt x="780594" y="161750"/>
                    <a:pt x="785754" y="159162"/>
                    <a:pt x="790019" y="153985"/>
                  </a:cubicBezTo>
                  <a:cubicBezTo>
                    <a:pt x="794284" y="148809"/>
                    <a:pt x="796416" y="140654"/>
                    <a:pt x="796416" y="129519"/>
                  </a:cubicBezTo>
                  <a:cubicBezTo>
                    <a:pt x="796416" y="117669"/>
                    <a:pt x="794267" y="109123"/>
                    <a:pt x="789970" y="103881"/>
                  </a:cubicBezTo>
                  <a:cubicBezTo>
                    <a:pt x="785673" y="98640"/>
                    <a:pt x="780171" y="96019"/>
                    <a:pt x="773464" y="96019"/>
                  </a:cubicBezTo>
                  <a:close/>
                  <a:moveTo>
                    <a:pt x="354364" y="96019"/>
                  </a:moveTo>
                  <a:cubicBezTo>
                    <a:pt x="347788" y="96019"/>
                    <a:pt x="342318" y="98575"/>
                    <a:pt x="337956" y="103686"/>
                  </a:cubicBezTo>
                  <a:cubicBezTo>
                    <a:pt x="333593" y="108797"/>
                    <a:pt x="331412" y="116562"/>
                    <a:pt x="331412" y="126980"/>
                  </a:cubicBezTo>
                  <a:cubicBezTo>
                    <a:pt x="331412" y="137723"/>
                    <a:pt x="333105" y="145667"/>
                    <a:pt x="336491" y="150811"/>
                  </a:cubicBezTo>
                  <a:cubicBezTo>
                    <a:pt x="341244" y="158104"/>
                    <a:pt x="347560" y="161750"/>
                    <a:pt x="355438" y="161750"/>
                  </a:cubicBezTo>
                  <a:cubicBezTo>
                    <a:pt x="361494" y="161750"/>
                    <a:pt x="366654" y="159162"/>
                    <a:pt x="370919" y="153985"/>
                  </a:cubicBezTo>
                  <a:cubicBezTo>
                    <a:pt x="375184" y="148809"/>
                    <a:pt x="377316" y="140654"/>
                    <a:pt x="377316" y="129519"/>
                  </a:cubicBezTo>
                  <a:cubicBezTo>
                    <a:pt x="377316" y="117669"/>
                    <a:pt x="375167" y="109123"/>
                    <a:pt x="370870" y="103881"/>
                  </a:cubicBezTo>
                  <a:cubicBezTo>
                    <a:pt x="366573" y="98640"/>
                    <a:pt x="361071" y="96019"/>
                    <a:pt x="354364" y="96019"/>
                  </a:cubicBezTo>
                  <a:close/>
                  <a:moveTo>
                    <a:pt x="175101" y="96019"/>
                  </a:moveTo>
                  <a:cubicBezTo>
                    <a:pt x="169110" y="96019"/>
                    <a:pt x="164162" y="98200"/>
                    <a:pt x="160255" y="102563"/>
                  </a:cubicBezTo>
                  <a:cubicBezTo>
                    <a:pt x="156348" y="106925"/>
                    <a:pt x="154427" y="112851"/>
                    <a:pt x="154493" y="120338"/>
                  </a:cubicBezTo>
                  <a:lnTo>
                    <a:pt x="195513" y="120338"/>
                  </a:lnTo>
                  <a:cubicBezTo>
                    <a:pt x="195318" y="112395"/>
                    <a:pt x="193267" y="106356"/>
                    <a:pt x="189360" y="102221"/>
                  </a:cubicBezTo>
                  <a:cubicBezTo>
                    <a:pt x="185453" y="98086"/>
                    <a:pt x="180700" y="96019"/>
                    <a:pt x="175101" y="96019"/>
                  </a:cubicBezTo>
                  <a:close/>
                  <a:moveTo>
                    <a:pt x="1314985" y="77364"/>
                  </a:moveTo>
                  <a:lnTo>
                    <a:pt x="1342429" y="77364"/>
                  </a:lnTo>
                  <a:lnTo>
                    <a:pt x="1342429" y="181088"/>
                  </a:lnTo>
                  <a:lnTo>
                    <a:pt x="1314985" y="181088"/>
                  </a:lnTo>
                  <a:close/>
                  <a:moveTo>
                    <a:pt x="1009598" y="77364"/>
                  </a:moveTo>
                  <a:lnTo>
                    <a:pt x="1037043" y="77364"/>
                  </a:lnTo>
                  <a:lnTo>
                    <a:pt x="1037043" y="125027"/>
                  </a:lnTo>
                  <a:cubicBezTo>
                    <a:pt x="1037043" y="139612"/>
                    <a:pt x="1037548" y="148548"/>
                    <a:pt x="1038557" y="151837"/>
                  </a:cubicBezTo>
                  <a:cubicBezTo>
                    <a:pt x="1039566" y="155125"/>
                    <a:pt x="1041406" y="157729"/>
                    <a:pt x="1044075" y="159650"/>
                  </a:cubicBezTo>
                  <a:cubicBezTo>
                    <a:pt x="1046745" y="161571"/>
                    <a:pt x="1050131" y="162531"/>
                    <a:pt x="1054233" y="162531"/>
                  </a:cubicBezTo>
                  <a:cubicBezTo>
                    <a:pt x="1058921" y="162531"/>
                    <a:pt x="1063121" y="161245"/>
                    <a:pt x="1066832" y="158673"/>
                  </a:cubicBezTo>
                  <a:cubicBezTo>
                    <a:pt x="1070544" y="156101"/>
                    <a:pt x="1073083" y="152911"/>
                    <a:pt x="1074450" y="149102"/>
                  </a:cubicBezTo>
                  <a:cubicBezTo>
                    <a:pt x="1075818" y="145293"/>
                    <a:pt x="1076501" y="135965"/>
                    <a:pt x="1076501" y="121120"/>
                  </a:cubicBezTo>
                  <a:lnTo>
                    <a:pt x="1076501" y="77364"/>
                  </a:lnTo>
                  <a:lnTo>
                    <a:pt x="1103946" y="77364"/>
                  </a:lnTo>
                  <a:lnTo>
                    <a:pt x="1103946" y="181088"/>
                  </a:lnTo>
                  <a:lnTo>
                    <a:pt x="1078455" y="181088"/>
                  </a:lnTo>
                  <a:lnTo>
                    <a:pt x="1078455" y="165559"/>
                  </a:lnTo>
                  <a:cubicBezTo>
                    <a:pt x="1074678" y="171094"/>
                    <a:pt x="1069713" y="175456"/>
                    <a:pt x="1063560" y="178647"/>
                  </a:cubicBezTo>
                  <a:cubicBezTo>
                    <a:pt x="1057407" y="181837"/>
                    <a:pt x="1050912" y="183432"/>
                    <a:pt x="1044075" y="183432"/>
                  </a:cubicBezTo>
                  <a:cubicBezTo>
                    <a:pt x="1037108" y="183432"/>
                    <a:pt x="1030858" y="181902"/>
                    <a:pt x="1025323" y="178842"/>
                  </a:cubicBezTo>
                  <a:cubicBezTo>
                    <a:pt x="1019789" y="175782"/>
                    <a:pt x="1015784" y="171484"/>
                    <a:pt x="1013310" y="165950"/>
                  </a:cubicBezTo>
                  <a:cubicBezTo>
                    <a:pt x="1010836" y="160415"/>
                    <a:pt x="1009598" y="152764"/>
                    <a:pt x="1009598" y="142998"/>
                  </a:cubicBezTo>
                  <a:close/>
                  <a:moveTo>
                    <a:pt x="848260" y="77364"/>
                  </a:moveTo>
                  <a:lnTo>
                    <a:pt x="875704" y="77364"/>
                  </a:lnTo>
                  <a:lnTo>
                    <a:pt x="875704" y="181088"/>
                  </a:lnTo>
                  <a:lnTo>
                    <a:pt x="848260" y="181088"/>
                  </a:lnTo>
                  <a:close/>
                  <a:moveTo>
                    <a:pt x="935440" y="75020"/>
                  </a:moveTo>
                  <a:cubicBezTo>
                    <a:pt x="950872" y="75020"/>
                    <a:pt x="963048" y="80115"/>
                    <a:pt x="971968" y="90305"/>
                  </a:cubicBezTo>
                  <a:cubicBezTo>
                    <a:pt x="980889" y="100495"/>
                    <a:pt x="985153" y="116106"/>
                    <a:pt x="984763" y="137137"/>
                  </a:cubicBezTo>
                  <a:lnTo>
                    <a:pt x="916004" y="137137"/>
                  </a:lnTo>
                  <a:cubicBezTo>
                    <a:pt x="916199" y="145276"/>
                    <a:pt x="918413" y="151609"/>
                    <a:pt x="922646" y="156134"/>
                  </a:cubicBezTo>
                  <a:cubicBezTo>
                    <a:pt x="926878" y="160659"/>
                    <a:pt x="932152" y="162922"/>
                    <a:pt x="938468" y="162922"/>
                  </a:cubicBezTo>
                  <a:cubicBezTo>
                    <a:pt x="942765" y="162922"/>
                    <a:pt x="946379" y="161750"/>
                    <a:pt x="949309" y="159406"/>
                  </a:cubicBezTo>
                  <a:cubicBezTo>
                    <a:pt x="952239" y="157062"/>
                    <a:pt x="954453" y="153285"/>
                    <a:pt x="955950" y="148076"/>
                  </a:cubicBezTo>
                  <a:lnTo>
                    <a:pt x="983298" y="152667"/>
                  </a:lnTo>
                  <a:cubicBezTo>
                    <a:pt x="979782" y="162694"/>
                    <a:pt x="974231" y="170328"/>
                    <a:pt x="966645" y="175570"/>
                  </a:cubicBezTo>
                  <a:cubicBezTo>
                    <a:pt x="959060" y="180812"/>
                    <a:pt x="949570" y="183432"/>
                    <a:pt x="938175" y="183432"/>
                  </a:cubicBezTo>
                  <a:cubicBezTo>
                    <a:pt x="920139" y="183432"/>
                    <a:pt x="906791" y="177540"/>
                    <a:pt x="898131" y="165754"/>
                  </a:cubicBezTo>
                  <a:cubicBezTo>
                    <a:pt x="891294" y="156313"/>
                    <a:pt x="887876" y="144397"/>
                    <a:pt x="887876" y="130008"/>
                  </a:cubicBezTo>
                  <a:cubicBezTo>
                    <a:pt x="887876" y="112818"/>
                    <a:pt x="892368" y="99356"/>
                    <a:pt x="901354" y="89622"/>
                  </a:cubicBezTo>
                  <a:cubicBezTo>
                    <a:pt x="910339" y="79887"/>
                    <a:pt x="921701" y="75020"/>
                    <a:pt x="935440" y="75020"/>
                  </a:cubicBezTo>
                  <a:close/>
                  <a:moveTo>
                    <a:pt x="590536" y="75020"/>
                  </a:moveTo>
                  <a:cubicBezTo>
                    <a:pt x="606228" y="75020"/>
                    <a:pt x="619087" y="80115"/>
                    <a:pt x="629115" y="90305"/>
                  </a:cubicBezTo>
                  <a:cubicBezTo>
                    <a:pt x="639142" y="100495"/>
                    <a:pt x="644156" y="113371"/>
                    <a:pt x="644156" y="128933"/>
                  </a:cubicBezTo>
                  <a:cubicBezTo>
                    <a:pt x="644156" y="144625"/>
                    <a:pt x="639093" y="157632"/>
                    <a:pt x="628968" y="167952"/>
                  </a:cubicBezTo>
                  <a:cubicBezTo>
                    <a:pt x="618843" y="178272"/>
                    <a:pt x="606098" y="183432"/>
                    <a:pt x="590731" y="183432"/>
                  </a:cubicBezTo>
                  <a:cubicBezTo>
                    <a:pt x="581225" y="183432"/>
                    <a:pt x="572158" y="181284"/>
                    <a:pt x="563530" y="176986"/>
                  </a:cubicBezTo>
                  <a:cubicBezTo>
                    <a:pt x="554903" y="172689"/>
                    <a:pt x="548343" y="166389"/>
                    <a:pt x="543850" y="158087"/>
                  </a:cubicBezTo>
                  <a:cubicBezTo>
                    <a:pt x="539357" y="149786"/>
                    <a:pt x="537111" y="139677"/>
                    <a:pt x="537111" y="127761"/>
                  </a:cubicBezTo>
                  <a:cubicBezTo>
                    <a:pt x="537111" y="118646"/>
                    <a:pt x="539357" y="109823"/>
                    <a:pt x="543850" y="101293"/>
                  </a:cubicBezTo>
                  <a:cubicBezTo>
                    <a:pt x="548343" y="92763"/>
                    <a:pt x="554708" y="86252"/>
                    <a:pt x="562944" y="81759"/>
                  </a:cubicBezTo>
                  <a:cubicBezTo>
                    <a:pt x="571181" y="77267"/>
                    <a:pt x="580378" y="75020"/>
                    <a:pt x="590536" y="75020"/>
                  </a:cubicBezTo>
                  <a:close/>
                  <a:moveTo>
                    <a:pt x="469692" y="75020"/>
                  </a:moveTo>
                  <a:cubicBezTo>
                    <a:pt x="481933" y="75020"/>
                    <a:pt x="491049" y="76469"/>
                    <a:pt x="497039" y="79367"/>
                  </a:cubicBezTo>
                  <a:cubicBezTo>
                    <a:pt x="503029" y="82264"/>
                    <a:pt x="507245" y="85943"/>
                    <a:pt x="509687" y="90403"/>
                  </a:cubicBezTo>
                  <a:cubicBezTo>
                    <a:pt x="512129" y="94863"/>
                    <a:pt x="513350" y="103051"/>
                    <a:pt x="513350" y="114967"/>
                  </a:cubicBezTo>
                  <a:lnTo>
                    <a:pt x="513057" y="147002"/>
                  </a:lnTo>
                  <a:cubicBezTo>
                    <a:pt x="513057" y="156118"/>
                    <a:pt x="513496" y="162841"/>
                    <a:pt x="514375" y="167170"/>
                  </a:cubicBezTo>
                  <a:cubicBezTo>
                    <a:pt x="515254" y="171500"/>
                    <a:pt x="516898" y="176140"/>
                    <a:pt x="519308" y="181088"/>
                  </a:cubicBezTo>
                  <a:lnTo>
                    <a:pt x="492156" y="181088"/>
                  </a:lnTo>
                  <a:cubicBezTo>
                    <a:pt x="491439" y="179265"/>
                    <a:pt x="490560" y="176563"/>
                    <a:pt x="489519" y="172982"/>
                  </a:cubicBezTo>
                  <a:cubicBezTo>
                    <a:pt x="489063" y="171354"/>
                    <a:pt x="488737" y="170280"/>
                    <a:pt x="488542" y="169759"/>
                  </a:cubicBezTo>
                  <a:cubicBezTo>
                    <a:pt x="483854" y="174317"/>
                    <a:pt x="478840" y="177735"/>
                    <a:pt x="473501" y="180014"/>
                  </a:cubicBezTo>
                  <a:cubicBezTo>
                    <a:pt x="468162" y="182293"/>
                    <a:pt x="462464" y="183432"/>
                    <a:pt x="456409" y="183432"/>
                  </a:cubicBezTo>
                  <a:cubicBezTo>
                    <a:pt x="445731" y="183432"/>
                    <a:pt x="437315" y="180535"/>
                    <a:pt x="431162" y="174740"/>
                  </a:cubicBezTo>
                  <a:cubicBezTo>
                    <a:pt x="425009" y="168945"/>
                    <a:pt x="421932" y="161620"/>
                    <a:pt x="421932" y="152764"/>
                  </a:cubicBezTo>
                  <a:cubicBezTo>
                    <a:pt x="421932" y="146904"/>
                    <a:pt x="423332" y="141679"/>
                    <a:pt x="426132" y="137089"/>
                  </a:cubicBezTo>
                  <a:cubicBezTo>
                    <a:pt x="428932" y="132498"/>
                    <a:pt x="432855" y="128982"/>
                    <a:pt x="437901" y="126540"/>
                  </a:cubicBezTo>
                  <a:cubicBezTo>
                    <a:pt x="442947" y="124099"/>
                    <a:pt x="450223" y="121966"/>
                    <a:pt x="459730" y="120143"/>
                  </a:cubicBezTo>
                  <a:cubicBezTo>
                    <a:pt x="472557" y="117734"/>
                    <a:pt x="481445" y="115488"/>
                    <a:pt x="486393" y="113404"/>
                  </a:cubicBezTo>
                  <a:lnTo>
                    <a:pt x="486393" y="110669"/>
                  </a:lnTo>
                  <a:cubicBezTo>
                    <a:pt x="486393" y="105395"/>
                    <a:pt x="485091" y="101635"/>
                    <a:pt x="482487" y="99389"/>
                  </a:cubicBezTo>
                  <a:cubicBezTo>
                    <a:pt x="479882" y="97142"/>
                    <a:pt x="474966" y="96019"/>
                    <a:pt x="467739" y="96019"/>
                  </a:cubicBezTo>
                  <a:cubicBezTo>
                    <a:pt x="462855" y="96019"/>
                    <a:pt x="459046" y="96979"/>
                    <a:pt x="456311" y="98900"/>
                  </a:cubicBezTo>
                  <a:cubicBezTo>
                    <a:pt x="453577" y="100821"/>
                    <a:pt x="451363" y="104191"/>
                    <a:pt x="449670" y="109009"/>
                  </a:cubicBezTo>
                  <a:lnTo>
                    <a:pt x="424764" y="104516"/>
                  </a:lnTo>
                  <a:cubicBezTo>
                    <a:pt x="427564" y="94489"/>
                    <a:pt x="432383" y="87066"/>
                    <a:pt x="439219" y="82248"/>
                  </a:cubicBezTo>
                  <a:cubicBezTo>
                    <a:pt x="446056" y="77429"/>
                    <a:pt x="456214" y="75020"/>
                    <a:pt x="469692" y="75020"/>
                  </a:cubicBezTo>
                  <a:close/>
                  <a:moveTo>
                    <a:pt x="173440" y="75020"/>
                  </a:moveTo>
                  <a:cubicBezTo>
                    <a:pt x="188872" y="75020"/>
                    <a:pt x="201048" y="80115"/>
                    <a:pt x="209968" y="90305"/>
                  </a:cubicBezTo>
                  <a:cubicBezTo>
                    <a:pt x="218889" y="100495"/>
                    <a:pt x="223153" y="116106"/>
                    <a:pt x="222763" y="137137"/>
                  </a:cubicBezTo>
                  <a:lnTo>
                    <a:pt x="154004" y="137137"/>
                  </a:lnTo>
                  <a:cubicBezTo>
                    <a:pt x="154200" y="145276"/>
                    <a:pt x="156413" y="151609"/>
                    <a:pt x="160646" y="156134"/>
                  </a:cubicBezTo>
                  <a:cubicBezTo>
                    <a:pt x="164878" y="160659"/>
                    <a:pt x="170152" y="162922"/>
                    <a:pt x="176468" y="162922"/>
                  </a:cubicBezTo>
                  <a:cubicBezTo>
                    <a:pt x="180765" y="162922"/>
                    <a:pt x="184379" y="161750"/>
                    <a:pt x="187309" y="159406"/>
                  </a:cubicBezTo>
                  <a:cubicBezTo>
                    <a:pt x="190239" y="157062"/>
                    <a:pt x="192453" y="153285"/>
                    <a:pt x="193951" y="148076"/>
                  </a:cubicBezTo>
                  <a:lnTo>
                    <a:pt x="221298" y="152667"/>
                  </a:lnTo>
                  <a:cubicBezTo>
                    <a:pt x="217782" y="162694"/>
                    <a:pt x="212231" y="170328"/>
                    <a:pt x="204645" y="175570"/>
                  </a:cubicBezTo>
                  <a:cubicBezTo>
                    <a:pt x="197060" y="180812"/>
                    <a:pt x="187570" y="183432"/>
                    <a:pt x="176175" y="183432"/>
                  </a:cubicBezTo>
                  <a:cubicBezTo>
                    <a:pt x="158139" y="183432"/>
                    <a:pt x="144791" y="177540"/>
                    <a:pt x="136131" y="165754"/>
                  </a:cubicBezTo>
                  <a:cubicBezTo>
                    <a:pt x="129294" y="156313"/>
                    <a:pt x="125876" y="144397"/>
                    <a:pt x="125876" y="130008"/>
                  </a:cubicBezTo>
                  <a:cubicBezTo>
                    <a:pt x="125876" y="112818"/>
                    <a:pt x="130368" y="99356"/>
                    <a:pt x="139354" y="89622"/>
                  </a:cubicBezTo>
                  <a:cubicBezTo>
                    <a:pt x="148339" y="79887"/>
                    <a:pt x="159702" y="75020"/>
                    <a:pt x="173440" y="75020"/>
                  </a:cubicBezTo>
                  <a:close/>
                  <a:moveTo>
                    <a:pt x="1189987" y="37906"/>
                  </a:moveTo>
                  <a:lnTo>
                    <a:pt x="1217432" y="37906"/>
                  </a:lnTo>
                  <a:lnTo>
                    <a:pt x="1217432" y="89475"/>
                  </a:lnTo>
                  <a:cubicBezTo>
                    <a:pt x="1225897" y="79839"/>
                    <a:pt x="1235924" y="75020"/>
                    <a:pt x="1247514" y="75020"/>
                  </a:cubicBezTo>
                  <a:cubicBezTo>
                    <a:pt x="1260146" y="75020"/>
                    <a:pt x="1270597" y="79594"/>
                    <a:pt x="1278866" y="88743"/>
                  </a:cubicBezTo>
                  <a:cubicBezTo>
                    <a:pt x="1287135" y="97891"/>
                    <a:pt x="1291270" y="111027"/>
                    <a:pt x="1291270" y="128152"/>
                  </a:cubicBezTo>
                  <a:cubicBezTo>
                    <a:pt x="1291270" y="145862"/>
                    <a:pt x="1287054" y="159504"/>
                    <a:pt x="1278622" y="169075"/>
                  </a:cubicBezTo>
                  <a:cubicBezTo>
                    <a:pt x="1270190" y="178647"/>
                    <a:pt x="1259951" y="183432"/>
                    <a:pt x="1247905" y="183432"/>
                  </a:cubicBezTo>
                  <a:cubicBezTo>
                    <a:pt x="1241980" y="183432"/>
                    <a:pt x="1236136" y="181951"/>
                    <a:pt x="1230373" y="178988"/>
                  </a:cubicBezTo>
                  <a:cubicBezTo>
                    <a:pt x="1224611" y="176026"/>
                    <a:pt x="1219646" y="171647"/>
                    <a:pt x="1215479" y="165852"/>
                  </a:cubicBezTo>
                  <a:lnTo>
                    <a:pt x="1215479" y="181088"/>
                  </a:lnTo>
                  <a:lnTo>
                    <a:pt x="1189987" y="181088"/>
                  </a:lnTo>
                  <a:close/>
                  <a:moveTo>
                    <a:pt x="848260" y="37906"/>
                  </a:moveTo>
                  <a:lnTo>
                    <a:pt x="875704" y="37906"/>
                  </a:lnTo>
                  <a:lnTo>
                    <a:pt x="875704" y="63300"/>
                  </a:lnTo>
                  <a:lnTo>
                    <a:pt x="848260" y="63300"/>
                  </a:lnTo>
                  <a:close/>
                  <a:moveTo>
                    <a:pt x="723262" y="37906"/>
                  </a:moveTo>
                  <a:lnTo>
                    <a:pt x="750707" y="37906"/>
                  </a:lnTo>
                  <a:lnTo>
                    <a:pt x="750707" y="89475"/>
                  </a:lnTo>
                  <a:cubicBezTo>
                    <a:pt x="759172" y="79839"/>
                    <a:pt x="769199" y="75020"/>
                    <a:pt x="780789" y="75020"/>
                  </a:cubicBezTo>
                  <a:cubicBezTo>
                    <a:pt x="793421" y="75020"/>
                    <a:pt x="803871" y="79594"/>
                    <a:pt x="812141" y="88743"/>
                  </a:cubicBezTo>
                  <a:cubicBezTo>
                    <a:pt x="820410" y="97891"/>
                    <a:pt x="824545" y="111027"/>
                    <a:pt x="824545" y="128152"/>
                  </a:cubicBezTo>
                  <a:cubicBezTo>
                    <a:pt x="824545" y="145862"/>
                    <a:pt x="820329" y="159504"/>
                    <a:pt x="811897" y="169075"/>
                  </a:cubicBezTo>
                  <a:cubicBezTo>
                    <a:pt x="803465" y="178647"/>
                    <a:pt x="793226" y="183432"/>
                    <a:pt x="781180" y="183432"/>
                  </a:cubicBezTo>
                  <a:cubicBezTo>
                    <a:pt x="775255" y="183432"/>
                    <a:pt x="769411" y="181951"/>
                    <a:pt x="763648" y="178988"/>
                  </a:cubicBezTo>
                  <a:cubicBezTo>
                    <a:pt x="757886" y="176026"/>
                    <a:pt x="752921" y="171647"/>
                    <a:pt x="748754" y="165852"/>
                  </a:cubicBezTo>
                  <a:lnTo>
                    <a:pt x="748754" y="181088"/>
                  </a:lnTo>
                  <a:lnTo>
                    <a:pt x="723262" y="181088"/>
                  </a:lnTo>
                  <a:close/>
                  <a:moveTo>
                    <a:pt x="304163" y="37906"/>
                  </a:moveTo>
                  <a:lnTo>
                    <a:pt x="331607" y="37906"/>
                  </a:lnTo>
                  <a:lnTo>
                    <a:pt x="331607" y="89475"/>
                  </a:lnTo>
                  <a:cubicBezTo>
                    <a:pt x="340072" y="79839"/>
                    <a:pt x="350099" y="75020"/>
                    <a:pt x="361689" y="75020"/>
                  </a:cubicBezTo>
                  <a:cubicBezTo>
                    <a:pt x="374321" y="75020"/>
                    <a:pt x="384771" y="79594"/>
                    <a:pt x="393041" y="88743"/>
                  </a:cubicBezTo>
                  <a:cubicBezTo>
                    <a:pt x="401310" y="97891"/>
                    <a:pt x="405445" y="111027"/>
                    <a:pt x="405445" y="128152"/>
                  </a:cubicBezTo>
                  <a:cubicBezTo>
                    <a:pt x="405445" y="145862"/>
                    <a:pt x="401229" y="159504"/>
                    <a:pt x="392797" y="169075"/>
                  </a:cubicBezTo>
                  <a:cubicBezTo>
                    <a:pt x="384365" y="178647"/>
                    <a:pt x="374126" y="183432"/>
                    <a:pt x="362080" y="183432"/>
                  </a:cubicBezTo>
                  <a:cubicBezTo>
                    <a:pt x="356155" y="183432"/>
                    <a:pt x="350311" y="181951"/>
                    <a:pt x="344548" y="178988"/>
                  </a:cubicBezTo>
                  <a:cubicBezTo>
                    <a:pt x="338786" y="176026"/>
                    <a:pt x="333821" y="171647"/>
                    <a:pt x="329654" y="165852"/>
                  </a:cubicBezTo>
                  <a:lnTo>
                    <a:pt x="329654" y="181088"/>
                  </a:lnTo>
                  <a:lnTo>
                    <a:pt x="304163" y="181088"/>
                  </a:lnTo>
                  <a:close/>
                  <a:moveTo>
                    <a:pt x="0" y="37906"/>
                  </a:moveTo>
                  <a:lnTo>
                    <a:pt x="113783" y="37906"/>
                  </a:lnTo>
                  <a:lnTo>
                    <a:pt x="113783" y="62128"/>
                  </a:lnTo>
                  <a:lnTo>
                    <a:pt x="71395" y="62128"/>
                  </a:lnTo>
                  <a:lnTo>
                    <a:pt x="71395" y="181088"/>
                  </a:lnTo>
                  <a:lnTo>
                    <a:pt x="42485" y="181088"/>
                  </a:lnTo>
                  <a:lnTo>
                    <a:pt x="42485" y="62128"/>
                  </a:lnTo>
                  <a:lnTo>
                    <a:pt x="0" y="62128"/>
                  </a:lnTo>
                  <a:close/>
                  <a:moveTo>
                    <a:pt x="1298381" y="35465"/>
                  </a:moveTo>
                  <a:lnTo>
                    <a:pt x="1329146" y="35465"/>
                  </a:lnTo>
                  <a:lnTo>
                    <a:pt x="1342625" y="64667"/>
                  </a:lnTo>
                  <a:lnTo>
                    <a:pt x="1325337" y="64667"/>
                  </a:lnTo>
                  <a:close/>
                  <a:moveTo>
                    <a:pt x="923818" y="35465"/>
                  </a:moveTo>
                  <a:lnTo>
                    <a:pt x="949211" y="35465"/>
                  </a:lnTo>
                  <a:lnTo>
                    <a:pt x="969429" y="64277"/>
                  </a:lnTo>
                  <a:lnTo>
                    <a:pt x="947356" y="64277"/>
                  </a:lnTo>
                  <a:lnTo>
                    <a:pt x="936026" y="49724"/>
                  </a:lnTo>
                  <a:lnTo>
                    <a:pt x="925478" y="64277"/>
                  </a:lnTo>
                  <a:lnTo>
                    <a:pt x="903307" y="64277"/>
                  </a:lnTo>
                  <a:close/>
                  <a:moveTo>
                    <a:pt x="440196" y="35465"/>
                  </a:moveTo>
                  <a:lnTo>
                    <a:pt x="470962" y="35465"/>
                  </a:lnTo>
                  <a:lnTo>
                    <a:pt x="484440" y="64667"/>
                  </a:lnTo>
                  <a:lnTo>
                    <a:pt x="467153" y="64667"/>
                  </a:lnTo>
                  <a:close/>
                  <a:moveTo>
                    <a:pt x="161818" y="35465"/>
                  </a:moveTo>
                  <a:lnTo>
                    <a:pt x="187212" y="35465"/>
                  </a:lnTo>
                  <a:lnTo>
                    <a:pt x="207429" y="64277"/>
                  </a:lnTo>
                  <a:lnTo>
                    <a:pt x="185356" y="64277"/>
                  </a:lnTo>
                  <a:lnTo>
                    <a:pt x="174026" y="49724"/>
                  </a:lnTo>
                  <a:lnTo>
                    <a:pt x="163478" y="64277"/>
                  </a:lnTo>
                  <a:lnTo>
                    <a:pt x="141307" y="64277"/>
                  </a:lnTo>
                  <a:close/>
                  <a:moveTo>
                    <a:pt x="174026" y="2648"/>
                  </a:moveTo>
                  <a:lnTo>
                    <a:pt x="204792" y="2648"/>
                  </a:lnTo>
                  <a:lnTo>
                    <a:pt x="178812" y="30190"/>
                  </a:lnTo>
                  <a:lnTo>
                    <a:pt x="161427" y="30190"/>
                  </a:lnTo>
                  <a:close/>
                  <a:moveTo>
                    <a:pt x="931045" y="11"/>
                  </a:moveTo>
                  <a:cubicBezTo>
                    <a:pt x="939054" y="76"/>
                    <a:pt x="945598" y="1378"/>
                    <a:pt x="950676" y="3918"/>
                  </a:cubicBezTo>
                  <a:cubicBezTo>
                    <a:pt x="956276" y="6652"/>
                    <a:pt x="959141" y="10461"/>
                    <a:pt x="959271" y="15345"/>
                  </a:cubicBezTo>
                  <a:cubicBezTo>
                    <a:pt x="959532" y="22117"/>
                    <a:pt x="953606" y="26251"/>
                    <a:pt x="941496" y="27749"/>
                  </a:cubicBezTo>
                  <a:lnTo>
                    <a:pt x="941496" y="32632"/>
                  </a:lnTo>
                  <a:lnTo>
                    <a:pt x="930557" y="32632"/>
                  </a:lnTo>
                  <a:lnTo>
                    <a:pt x="930557" y="21889"/>
                  </a:lnTo>
                  <a:cubicBezTo>
                    <a:pt x="934268" y="21498"/>
                    <a:pt x="936645" y="21140"/>
                    <a:pt x="937686" y="20814"/>
                  </a:cubicBezTo>
                  <a:cubicBezTo>
                    <a:pt x="941137" y="19968"/>
                    <a:pt x="942896" y="18470"/>
                    <a:pt x="942961" y="16322"/>
                  </a:cubicBezTo>
                  <a:cubicBezTo>
                    <a:pt x="943026" y="14824"/>
                    <a:pt x="942114" y="13554"/>
                    <a:pt x="940226" y="12512"/>
                  </a:cubicBezTo>
                  <a:cubicBezTo>
                    <a:pt x="937491" y="11015"/>
                    <a:pt x="933161" y="10266"/>
                    <a:pt x="927236" y="10266"/>
                  </a:cubicBezTo>
                  <a:cubicBezTo>
                    <a:pt x="925218" y="10266"/>
                    <a:pt x="922157" y="10396"/>
                    <a:pt x="918055" y="10657"/>
                  </a:cubicBezTo>
                  <a:lnTo>
                    <a:pt x="916981" y="695"/>
                  </a:lnTo>
                  <a:cubicBezTo>
                    <a:pt x="919520" y="174"/>
                    <a:pt x="924208" y="-54"/>
                    <a:pt x="931045" y="11"/>
                  </a:cubicBez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vi-VN" sz="1600" dirty="0"/>
            </a:p>
          </p:txBody>
        </p:sp>
        <p:sp>
          <p:nvSpPr>
            <p:cNvPr id="83" name="TextBox 82">
              <a:extLst>
                <a:ext uri="{FF2B5EF4-FFF2-40B4-BE49-F238E27FC236}">
                  <a16:creationId xmlns:a16="http://schemas.microsoft.com/office/drawing/2014/main" id="{FB16A2CD-8826-4C5B-B5C1-317B80BCAA0F}"/>
                </a:ext>
              </a:extLst>
            </p:cNvPr>
            <p:cNvSpPr txBox="1">
              <a:spLocks noChangeAspect="1"/>
            </p:cNvSpPr>
            <p:nvPr>
              <p:custDataLst>
                <p:tags r:id="rId12"/>
              </p:custDataLst>
            </p:nvPr>
          </p:nvSpPr>
          <p:spPr>
            <a:xfrm>
              <a:off x="7311534" y="5561750"/>
              <a:ext cx="961220" cy="223183"/>
            </a:xfrm>
            <a:custGeom>
              <a:avLst/>
              <a:gdLst/>
              <a:ahLst/>
              <a:cxnLst/>
              <a:rect l="l" t="t" r="r" b="b"/>
              <a:pathLst>
                <a:path w="961220" h="223183">
                  <a:moveTo>
                    <a:pt x="665712" y="97386"/>
                  </a:moveTo>
                  <a:cubicBezTo>
                    <a:pt x="658550" y="97386"/>
                    <a:pt x="652527" y="100121"/>
                    <a:pt x="647644" y="105591"/>
                  </a:cubicBezTo>
                  <a:cubicBezTo>
                    <a:pt x="642760" y="111060"/>
                    <a:pt x="640319" y="118939"/>
                    <a:pt x="640319" y="129226"/>
                  </a:cubicBezTo>
                  <a:cubicBezTo>
                    <a:pt x="640319" y="139514"/>
                    <a:pt x="642760" y="147393"/>
                    <a:pt x="647644" y="152862"/>
                  </a:cubicBezTo>
                  <a:cubicBezTo>
                    <a:pt x="652527" y="158331"/>
                    <a:pt x="658550" y="161066"/>
                    <a:pt x="665712" y="161066"/>
                  </a:cubicBezTo>
                  <a:cubicBezTo>
                    <a:pt x="672875" y="161066"/>
                    <a:pt x="678881" y="158331"/>
                    <a:pt x="683732" y="152862"/>
                  </a:cubicBezTo>
                  <a:cubicBezTo>
                    <a:pt x="688583" y="147393"/>
                    <a:pt x="691009" y="139449"/>
                    <a:pt x="691009" y="129031"/>
                  </a:cubicBezTo>
                  <a:cubicBezTo>
                    <a:pt x="691009" y="118873"/>
                    <a:pt x="688583" y="111060"/>
                    <a:pt x="683732" y="105591"/>
                  </a:cubicBezTo>
                  <a:cubicBezTo>
                    <a:pt x="678881" y="100121"/>
                    <a:pt x="672875" y="97386"/>
                    <a:pt x="665712" y="97386"/>
                  </a:cubicBezTo>
                  <a:close/>
                  <a:moveTo>
                    <a:pt x="910823" y="96019"/>
                  </a:moveTo>
                  <a:cubicBezTo>
                    <a:pt x="904247" y="96019"/>
                    <a:pt x="898826" y="98575"/>
                    <a:pt x="894561" y="103686"/>
                  </a:cubicBezTo>
                  <a:cubicBezTo>
                    <a:pt x="890296" y="108797"/>
                    <a:pt x="888164" y="116595"/>
                    <a:pt x="888164" y="127078"/>
                  </a:cubicBezTo>
                  <a:cubicBezTo>
                    <a:pt x="888164" y="138082"/>
                    <a:pt x="890296" y="146139"/>
                    <a:pt x="894561" y="151251"/>
                  </a:cubicBezTo>
                  <a:cubicBezTo>
                    <a:pt x="898826" y="156362"/>
                    <a:pt x="904084" y="158918"/>
                    <a:pt x="910335" y="158918"/>
                  </a:cubicBezTo>
                  <a:cubicBezTo>
                    <a:pt x="917041" y="158918"/>
                    <a:pt x="922706" y="156297"/>
                    <a:pt x="927329" y="151055"/>
                  </a:cubicBezTo>
                  <a:cubicBezTo>
                    <a:pt x="931952" y="145814"/>
                    <a:pt x="934263" y="138049"/>
                    <a:pt x="934263" y="127761"/>
                  </a:cubicBezTo>
                  <a:cubicBezTo>
                    <a:pt x="934263" y="117018"/>
                    <a:pt x="932050" y="109041"/>
                    <a:pt x="927622" y="103833"/>
                  </a:cubicBezTo>
                  <a:cubicBezTo>
                    <a:pt x="923194" y="98624"/>
                    <a:pt x="917595" y="96019"/>
                    <a:pt x="910823" y="96019"/>
                  </a:cubicBezTo>
                  <a:close/>
                  <a:moveTo>
                    <a:pt x="266114" y="77364"/>
                  </a:moveTo>
                  <a:lnTo>
                    <a:pt x="293558" y="77364"/>
                  </a:lnTo>
                  <a:lnTo>
                    <a:pt x="293558" y="181088"/>
                  </a:lnTo>
                  <a:lnTo>
                    <a:pt x="266114" y="181088"/>
                  </a:lnTo>
                  <a:close/>
                  <a:moveTo>
                    <a:pt x="903791" y="75020"/>
                  </a:moveTo>
                  <a:cubicBezTo>
                    <a:pt x="916618" y="75020"/>
                    <a:pt x="927199" y="80653"/>
                    <a:pt x="935533" y="91917"/>
                  </a:cubicBezTo>
                  <a:lnTo>
                    <a:pt x="935533" y="77364"/>
                  </a:lnTo>
                  <a:lnTo>
                    <a:pt x="961220" y="77364"/>
                  </a:lnTo>
                  <a:lnTo>
                    <a:pt x="961220" y="170442"/>
                  </a:lnTo>
                  <a:cubicBezTo>
                    <a:pt x="961220" y="182683"/>
                    <a:pt x="960211" y="191832"/>
                    <a:pt x="958192" y="197887"/>
                  </a:cubicBezTo>
                  <a:cubicBezTo>
                    <a:pt x="956174" y="203943"/>
                    <a:pt x="953341" y="208696"/>
                    <a:pt x="949695" y="212147"/>
                  </a:cubicBezTo>
                  <a:cubicBezTo>
                    <a:pt x="946049" y="215598"/>
                    <a:pt x="941182" y="218300"/>
                    <a:pt x="935094" y="220253"/>
                  </a:cubicBezTo>
                  <a:cubicBezTo>
                    <a:pt x="929006" y="222207"/>
                    <a:pt x="921306" y="223183"/>
                    <a:pt x="911995" y="223183"/>
                  </a:cubicBezTo>
                  <a:cubicBezTo>
                    <a:pt x="894415" y="223183"/>
                    <a:pt x="881946" y="220172"/>
                    <a:pt x="874588" y="214149"/>
                  </a:cubicBezTo>
                  <a:cubicBezTo>
                    <a:pt x="867230" y="208126"/>
                    <a:pt x="863551" y="200492"/>
                    <a:pt x="863551" y="191246"/>
                  </a:cubicBezTo>
                  <a:cubicBezTo>
                    <a:pt x="863551" y="190334"/>
                    <a:pt x="863584" y="189227"/>
                    <a:pt x="863649" y="187925"/>
                  </a:cubicBezTo>
                  <a:lnTo>
                    <a:pt x="895001" y="191734"/>
                  </a:lnTo>
                  <a:cubicBezTo>
                    <a:pt x="895522" y="195380"/>
                    <a:pt x="896726" y="197887"/>
                    <a:pt x="898614" y="199255"/>
                  </a:cubicBezTo>
                  <a:cubicBezTo>
                    <a:pt x="901219" y="201208"/>
                    <a:pt x="905321" y="202185"/>
                    <a:pt x="910921" y="202185"/>
                  </a:cubicBezTo>
                  <a:cubicBezTo>
                    <a:pt x="918083" y="202185"/>
                    <a:pt x="923455" y="201110"/>
                    <a:pt x="927036" y="198962"/>
                  </a:cubicBezTo>
                  <a:cubicBezTo>
                    <a:pt x="929445" y="197529"/>
                    <a:pt x="931268" y="195218"/>
                    <a:pt x="932505" y="192027"/>
                  </a:cubicBezTo>
                  <a:cubicBezTo>
                    <a:pt x="933352" y="189748"/>
                    <a:pt x="933775" y="185548"/>
                    <a:pt x="933775" y="179428"/>
                  </a:cubicBezTo>
                  <a:lnTo>
                    <a:pt x="933775" y="164289"/>
                  </a:lnTo>
                  <a:cubicBezTo>
                    <a:pt x="925571" y="175489"/>
                    <a:pt x="915218" y="181088"/>
                    <a:pt x="902716" y="181088"/>
                  </a:cubicBezTo>
                  <a:cubicBezTo>
                    <a:pt x="888782" y="181088"/>
                    <a:pt x="877746" y="175196"/>
                    <a:pt x="869607" y="163410"/>
                  </a:cubicBezTo>
                  <a:cubicBezTo>
                    <a:pt x="863226" y="154099"/>
                    <a:pt x="860035" y="142509"/>
                    <a:pt x="860035" y="128640"/>
                  </a:cubicBezTo>
                  <a:cubicBezTo>
                    <a:pt x="860035" y="111255"/>
                    <a:pt x="864219" y="97972"/>
                    <a:pt x="872586" y="88792"/>
                  </a:cubicBezTo>
                  <a:cubicBezTo>
                    <a:pt x="880953" y="79611"/>
                    <a:pt x="891354" y="75020"/>
                    <a:pt x="903791" y="75020"/>
                  </a:cubicBezTo>
                  <a:close/>
                  <a:moveTo>
                    <a:pt x="801844" y="75020"/>
                  </a:moveTo>
                  <a:cubicBezTo>
                    <a:pt x="807899" y="75020"/>
                    <a:pt x="813434" y="76111"/>
                    <a:pt x="818447" y="78292"/>
                  </a:cubicBezTo>
                  <a:cubicBezTo>
                    <a:pt x="823461" y="80473"/>
                    <a:pt x="827254" y="83257"/>
                    <a:pt x="829826" y="86643"/>
                  </a:cubicBezTo>
                  <a:cubicBezTo>
                    <a:pt x="832398" y="90029"/>
                    <a:pt x="834188" y="93870"/>
                    <a:pt x="835197" y="98168"/>
                  </a:cubicBezTo>
                  <a:cubicBezTo>
                    <a:pt x="836207" y="102465"/>
                    <a:pt x="836711" y="108618"/>
                    <a:pt x="836711" y="116627"/>
                  </a:cubicBezTo>
                  <a:lnTo>
                    <a:pt x="836711" y="181088"/>
                  </a:lnTo>
                  <a:lnTo>
                    <a:pt x="809266" y="181088"/>
                  </a:lnTo>
                  <a:lnTo>
                    <a:pt x="809266" y="128152"/>
                  </a:lnTo>
                  <a:cubicBezTo>
                    <a:pt x="809266" y="116953"/>
                    <a:pt x="808680" y="109709"/>
                    <a:pt x="807508" y="106421"/>
                  </a:cubicBezTo>
                  <a:cubicBezTo>
                    <a:pt x="806336" y="103133"/>
                    <a:pt x="804432" y="100577"/>
                    <a:pt x="801795" y="98754"/>
                  </a:cubicBezTo>
                  <a:cubicBezTo>
                    <a:pt x="799158" y="96931"/>
                    <a:pt x="795983" y="96019"/>
                    <a:pt x="792272" y="96019"/>
                  </a:cubicBezTo>
                  <a:cubicBezTo>
                    <a:pt x="787519" y="96019"/>
                    <a:pt x="783254" y="97321"/>
                    <a:pt x="779478" y="99926"/>
                  </a:cubicBezTo>
                  <a:cubicBezTo>
                    <a:pt x="775701" y="102530"/>
                    <a:pt x="773113" y="105981"/>
                    <a:pt x="771713" y="110279"/>
                  </a:cubicBezTo>
                  <a:cubicBezTo>
                    <a:pt x="770313" y="114576"/>
                    <a:pt x="769613" y="122520"/>
                    <a:pt x="769613" y="134110"/>
                  </a:cubicBezTo>
                  <a:lnTo>
                    <a:pt x="769613" y="181088"/>
                  </a:lnTo>
                  <a:lnTo>
                    <a:pt x="742168" y="181088"/>
                  </a:lnTo>
                  <a:lnTo>
                    <a:pt x="742168" y="77364"/>
                  </a:lnTo>
                  <a:lnTo>
                    <a:pt x="767660" y="77364"/>
                  </a:lnTo>
                  <a:lnTo>
                    <a:pt x="767660" y="92601"/>
                  </a:lnTo>
                  <a:cubicBezTo>
                    <a:pt x="776710" y="80880"/>
                    <a:pt x="788105" y="75020"/>
                    <a:pt x="801844" y="75020"/>
                  </a:cubicBezTo>
                  <a:close/>
                  <a:moveTo>
                    <a:pt x="665615" y="75020"/>
                  </a:moveTo>
                  <a:cubicBezTo>
                    <a:pt x="681307" y="75020"/>
                    <a:pt x="694166" y="80115"/>
                    <a:pt x="704194" y="90305"/>
                  </a:cubicBezTo>
                  <a:cubicBezTo>
                    <a:pt x="714221" y="100495"/>
                    <a:pt x="719235" y="113371"/>
                    <a:pt x="719235" y="128933"/>
                  </a:cubicBezTo>
                  <a:cubicBezTo>
                    <a:pt x="719235" y="144625"/>
                    <a:pt x="714172" y="157632"/>
                    <a:pt x="704047" y="167952"/>
                  </a:cubicBezTo>
                  <a:cubicBezTo>
                    <a:pt x="693922" y="178272"/>
                    <a:pt x="681177" y="183432"/>
                    <a:pt x="665810" y="183432"/>
                  </a:cubicBezTo>
                  <a:cubicBezTo>
                    <a:pt x="656304" y="183432"/>
                    <a:pt x="647237" y="181284"/>
                    <a:pt x="638609" y="176986"/>
                  </a:cubicBezTo>
                  <a:cubicBezTo>
                    <a:pt x="629982" y="172689"/>
                    <a:pt x="623422" y="166389"/>
                    <a:pt x="618929" y="158087"/>
                  </a:cubicBezTo>
                  <a:cubicBezTo>
                    <a:pt x="614436" y="149786"/>
                    <a:pt x="612190" y="139677"/>
                    <a:pt x="612190" y="127761"/>
                  </a:cubicBezTo>
                  <a:cubicBezTo>
                    <a:pt x="612190" y="118646"/>
                    <a:pt x="614436" y="109823"/>
                    <a:pt x="618929" y="101293"/>
                  </a:cubicBezTo>
                  <a:cubicBezTo>
                    <a:pt x="623422" y="92763"/>
                    <a:pt x="629787" y="86252"/>
                    <a:pt x="638023" y="81759"/>
                  </a:cubicBezTo>
                  <a:cubicBezTo>
                    <a:pt x="646260" y="77267"/>
                    <a:pt x="655457" y="75020"/>
                    <a:pt x="665615" y="75020"/>
                  </a:cubicBezTo>
                  <a:close/>
                  <a:moveTo>
                    <a:pt x="494616" y="37906"/>
                  </a:moveTo>
                  <a:lnTo>
                    <a:pt x="522061" y="37906"/>
                  </a:lnTo>
                  <a:lnTo>
                    <a:pt x="522061" y="90550"/>
                  </a:lnTo>
                  <a:cubicBezTo>
                    <a:pt x="530916" y="80197"/>
                    <a:pt x="541497" y="75020"/>
                    <a:pt x="553803" y="75020"/>
                  </a:cubicBezTo>
                  <a:cubicBezTo>
                    <a:pt x="560119" y="75020"/>
                    <a:pt x="565816" y="76192"/>
                    <a:pt x="570895" y="78536"/>
                  </a:cubicBezTo>
                  <a:cubicBezTo>
                    <a:pt x="575974" y="80880"/>
                    <a:pt x="579799" y="83876"/>
                    <a:pt x="582371" y="87522"/>
                  </a:cubicBezTo>
                  <a:cubicBezTo>
                    <a:pt x="584943" y="91168"/>
                    <a:pt x="586701" y="95205"/>
                    <a:pt x="587645" y="99633"/>
                  </a:cubicBezTo>
                  <a:cubicBezTo>
                    <a:pt x="588589" y="104060"/>
                    <a:pt x="589061" y="110930"/>
                    <a:pt x="589061" y="120241"/>
                  </a:cubicBezTo>
                  <a:lnTo>
                    <a:pt x="589061" y="181088"/>
                  </a:lnTo>
                  <a:lnTo>
                    <a:pt x="561616" y="181088"/>
                  </a:lnTo>
                  <a:lnTo>
                    <a:pt x="561616" y="126296"/>
                  </a:lnTo>
                  <a:cubicBezTo>
                    <a:pt x="561616" y="115422"/>
                    <a:pt x="561096" y="108521"/>
                    <a:pt x="560054" y="105591"/>
                  </a:cubicBezTo>
                  <a:cubicBezTo>
                    <a:pt x="559012" y="102660"/>
                    <a:pt x="557172" y="100333"/>
                    <a:pt x="554535" y="98607"/>
                  </a:cubicBezTo>
                  <a:cubicBezTo>
                    <a:pt x="551898" y="96882"/>
                    <a:pt x="548594" y="96019"/>
                    <a:pt x="544622" y="96019"/>
                  </a:cubicBezTo>
                  <a:cubicBezTo>
                    <a:pt x="540064" y="96019"/>
                    <a:pt x="535995" y="97126"/>
                    <a:pt x="532414" y="99340"/>
                  </a:cubicBezTo>
                  <a:cubicBezTo>
                    <a:pt x="528832" y="101554"/>
                    <a:pt x="526212" y="104891"/>
                    <a:pt x="524551" y="109351"/>
                  </a:cubicBezTo>
                  <a:cubicBezTo>
                    <a:pt x="522891" y="113811"/>
                    <a:pt x="522061" y="120404"/>
                    <a:pt x="522061" y="129129"/>
                  </a:cubicBezTo>
                  <a:lnTo>
                    <a:pt x="522061" y="181088"/>
                  </a:lnTo>
                  <a:lnTo>
                    <a:pt x="494616" y="181088"/>
                  </a:lnTo>
                  <a:close/>
                  <a:moveTo>
                    <a:pt x="379437" y="37906"/>
                  </a:moveTo>
                  <a:lnTo>
                    <a:pt x="406882" y="37906"/>
                  </a:lnTo>
                  <a:lnTo>
                    <a:pt x="406882" y="113892"/>
                  </a:lnTo>
                  <a:lnTo>
                    <a:pt x="439015" y="77364"/>
                  </a:lnTo>
                  <a:lnTo>
                    <a:pt x="472808" y="77364"/>
                  </a:lnTo>
                  <a:lnTo>
                    <a:pt x="437354" y="115260"/>
                  </a:lnTo>
                  <a:lnTo>
                    <a:pt x="475347" y="181088"/>
                  </a:lnTo>
                  <a:lnTo>
                    <a:pt x="445754" y="181088"/>
                  </a:lnTo>
                  <a:lnTo>
                    <a:pt x="419676" y="134500"/>
                  </a:lnTo>
                  <a:lnTo>
                    <a:pt x="406882" y="147881"/>
                  </a:lnTo>
                  <a:lnTo>
                    <a:pt x="406882" y="181088"/>
                  </a:lnTo>
                  <a:lnTo>
                    <a:pt x="379437" y="181088"/>
                  </a:lnTo>
                  <a:close/>
                  <a:moveTo>
                    <a:pt x="142191" y="37906"/>
                  </a:moveTo>
                  <a:lnTo>
                    <a:pt x="169636" y="37906"/>
                  </a:lnTo>
                  <a:lnTo>
                    <a:pt x="169636" y="90550"/>
                  </a:lnTo>
                  <a:cubicBezTo>
                    <a:pt x="178491" y="80197"/>
                    <a:pt x="189072" y="75020"/>
                    <a:pt x="201378" y="75020"/>
                  </a:cubicBezTo>
                  <a:cubicBezTo>
                    <a:pt x="207694" y="75020"/>
                    <a:pt x="213391" y="76192"/>
                    <a:pt x="218470" y="78536"/>
                  </a:cubicBezTo>
                  <a:cubicBezTo>
                    <a:pt x="223549" y="80880"/>
                    <a:pt x="227374" y="83876"/>
                    <a:pt x="229946" y="87522"/>
                  </a:cubicBezTo>
                  <a:cubicBezTo>
                    <a:pt x="232518" y="91168"/>
                    <a:pt x="234276" y="95205"/>
                    <a:pt x="235220" y="99633"/>
                  </a:cubicBezTo>
                  <a:cubicBezTo>
                    <a:pt x="236164" y="104060"/>
                    <a:pt x="236636" y="110930"/>
                    <a:pt x="236636" y="120241"/>
                  </a:cubicBezTo>
                  <a:lnTo>
                    <a:pt x="236636" y="181088"/>
                  </a:lnTo>
                  <a:lnTo>
                    <a:pt x="209191" y="181088"/>
                  </a:lnTo>
                  <a:lnTo>
                    <a:pt x="209191" y="126296"/>
                  </a:lnTo>
                  <a:cubicBezTo>
                    <a:pt x="209191" y="115422"/>
                    <a:pt x="208671" y="108521"/>
                    <a:pt x="207629" y="105591"/>
                  </a:cubicBezTo>
                  <a:cubicBezTo>
                    <a:pt x="206587" y="102660"/>
                    <a:pt x="204747" y="100333"/>
                    <a:pt x="202110" y="98607"/>
                  </a:cubicBezTo>
                  <a:cubicBezTo>
                    <a:pt x="199473" y="96882"/>
                    <a:pt x="196169" y="96019"/>
                    <a:pt x="192197" y="96019"/>
                  </a:cubicBezTo>
                  <a:cubicBezTo>
                    <a:pt x="187639" y="96019"/>
                    <a:pt x="183570" y="97126"/>
                    <a:pt x="179989" y="99340"/>
                  </a:cubicBezTo>
                  <a:cubicBezTo>
                    <a:pt x="176407" y="101554"/>
                    <a:pt x="173787" y="104891"/>
                    <a:pt x="172126" y="109351"/>
                  </a:cubicBezTo>
                  <a:cubicBezTo>
                    <a:pt x="170466" y="113811"/>
                    <a:pt x="169636" y="120404"/>
                    <a:pt x="169636" y="129129"/>
                  </a:cubicBezTo>
                  <a:lnTo>
                    <a:pt x="169636" y="181088"/>
                  </a:lnTo>
                  <a:lnTo>
                    <a:pt x="142191" y="181088"/>
                  </a:lnTo>
                  <a:close/>
                  <a:moveTo>
                    <a:pt x="0" y="37906"/>
                  </a:moveTo>
                  <a:lnTo>
                    <a:pt x="28909" y="37906"/>
                  </a:lnTo>
                  <a:lnTo>
                    <a:pt x="28909" y="101488"/>
                  </a:lnTo>
                  <a:lnTo>
                    <a:pt x="87315" y="37906"/>
                  </a:lnTo>
                  <a:lnTo>
                    <a:pt x="126187" y="37906"/>
                  </a:lnTo>
                  <a:lnTo>
                    <a:pt x="72274" y="93675"/>
                  </a:lnTo>
                  <a:lnTo>
                    <a:pt x="129117" y="181088"/>
                  </a:lnTo>
                  <a:lnTo>
                    <a:pt x="91710" y="181088"/>
                  </a:lnTo>
                  <a:lnTo>
                    <a:pt x="52350" y="113892"/>
                  </a:lnTo>
                  <a:lnTo>
                    <a:pt x="28909" y="137821"/>
                  </a:lnTo>
                  <a:lnTo>
                    <a:pt x="28909" y="181088"/>
                  </a:lnTo>
                  <a:lnTo>
                    <a:pt x="0" y="181088"/>
                  </a:lnTo>
                  <a:close/>
                  <a:moveTo>
                    <a:pt x="653113" y="35465"/>
                  </a:moveTo>
                  <a:lnTo>
                    <a:pt x="678507" y="35465"/>
                  </a:lnTo>
                  <a:lnTo>
                    <a:pt x="698724" y="64277"/>
                  </a:lnTo>
                  <a:lnTo>
                    <a:pt x="676651" y="64277"/>
                  </a:lnTo>
                  <a:lnTo>
                    <a:pt x="665322" y="49724"/>
                  </a:lnTo>
                  <a:lnTo>
                    <a:pt x="654774" y="64277"/>
                  </a:lnTo>
                  <a:lnTo>
                    <a:pt x="632603" y="64277"/>
                  </a:lnTo>
                  <a:close/>
                  <a:moveTo>
                    <a:pt x="277541" y="35465"/>
                  </a:moveTo>
                  <a:lnTo>
                    <a:pt x="308306" y="35465"/>
                  </a:lnTo>
                  <a:lnTo>
                    <a:pt x="281447" y="64667"/>
                  </a:lnTo>
                  <a:lnTo>
                    <a:pt x="264062" y="64667"/>
                  </a:lnTo>
                  <a:close/>
                  <a:moveTo>
                    <a:pt x="660341" y="11"/>
                  </a:moveTo>
                  <a:cubicBezTo>
                    <a:pt x="668349" y="76"/>
                    <a:pt x="674893" y="1378"/>
                    <a:pt x="679972" y="3918"/>
                  </a:cubicBezTo>
                  <a:cubicBezTo>
                    <a:pt x="685572" y="6652"/>
                    <a:pt x="688437" y="10461"/>
                    <a:pt x="688567" y="15345"/>
                  </a:cubicBezTo>
                  <a:cubicBezTo>
                    <a:pt x="688827" y="22117"/>
                    <a:pt x="682902" y="26251"/>
                    <a:pt x="670791" y="27749"/>
                  </a:cubicBezTo>
                  <a:lnTo>
                    <a:pt x="670791" y="32632"/>
                  </a:lnTo>
                  <a:lnTo>
                    <a:pt x="659852" y="32632"/>
                  </a:lnTo>
                  <a:lnTo>
                    <a:pt x="659852" y="21889"/>
                  </a:lnTo>
                  <a:cubicBezTo>
                    <a:pt x="663564" y="21498"/>
                    <a:pt x="665940" y="21140"/>
                    <a:pt x="666982" y="20814"/>
                  </a:cubicBezTo>
                  <a:cubicBezTo>
                    <a:pt x="670433" y="19968"/>
                    <a:pt x="672191" y="18470"/>
                    <a:pt x="672256" y="16322"/>
                  </a:cubicBezTo>
                  <a:cubicBezTo>
                    <a:pt x="672321" y="14824"/>
                    <a:pt x="671410" y="13554"/>
                    <a:pt x="669521" y="12512"/>
                  </a:cubicBezTo>
                  <a:cubicBezTo>
                    <a:pt x="666787" y="11015"/>
                    <a:pt x="662457" y="10266"/>
                    <a:pt x="656532" y="10266"/>
                  </a:cubicBezTo>
                  <a:cubicBezTo>
                    <a:pt x="654513" y="10266"/>
                    <a:pt x="651453" y="10396"/>
                    <a:pt x="647351" y="10657"/>
                  </a:cubicBezTo>
                  <a:lnTo>
                    <a:pt x="646276" y="695"/>
                  </a:lnTo>
                  <a:cubicBezTo>
                    <a:pt x="648816" y="174"/>
                    <a:pt x="653504" y="-54"/>
                    <a:pt x="660341" y="11"/>
                  </a:cubicBez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vi-VN" sz="1600" dirty="0"/>
            </a:p>
          </p:txBody>
        </p:sp>
        <p:sp>
          <p:nvSpPr>
            <p:cNvPr id="1025" name="Rectangle 1024">
              <a:extLst>
                <a:ext uri="{FF2B5EF4-FFF2-40B4-BE49-F238E27FC236}">
                  <a16:creationId xmlns:a16="http://schemas.microsoft.com/office/drawing/2014/main" id="{B4F19908-2E5B-4755-A175-FD422890235B}"/>
                </a:ext>
              </a:extLst>
            </p:cNvPr>
            <p:cNvSpPr/>
            <p:nvPr/>
          </p:nvSpPr>
          <p:spPr>
            <a:xfrm rot="5584587">
              <a:off x="2622997" y="4160656"/>
              <a:ext cx="228600" cy="2743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49" name="Rectangle 48">
              <a:extLst>
                <a:ext uri="{FF2B5EF4-FFF2-40B4-BE49-F238E27FC236}">
                  <a16:creationId xmlns:a16="http://schemas.microsoft.com/office/drawing/2014/main" id="{B9A1D2E9-C646-490C-AB5D-1C959F368FB9}"/>
                </a:ext>
              </a:extLst>
            </p:cNvPr>
            <p:cNvSpPr/>
            <p:nvPr/>
          </p:nvSpPr>
          <p:spPr>
            <a:xfrm rot="5584587">
              <a:off x="3730827" y="4085746"/>
              <a:ext cx="457200" cy="2743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50" name="Rectangle 49">
              <a:extLst>
                <a:ext uri="{FF2B5EF4-FFF2-40B4-BE49-F238E27FC236}">
                  <a16:creationId xmlns:a16="http://schemas.microsoft.com/office/drawing/2014/main" id="{8C87BE4B-DA02-4BDF-8C9E-21D7B15868B7}"/>
                </a:ext>
              </a:extLst>
            </p:cNvPr>
            <p:cNvSpPr/>
            <p:nvPr/>
          </p:nvSpPr>
          <p:spPr>
            <a:xfrm rot="7628820">
              <a:off x="3410238" y="4133509"/>
              <a:ext cx="704088" cy="2743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51" name="Rectangle 50">
              <a:extLst>
                <a:ext uri="{FF2B5EF4-FFF2-40B4-BE49-F238E27FC236}">
                  <a16:creationId xmlns:a16="http://schemas.microsoft.com/office/drawing/2014/main" id="{99D6C9BF-1EB8-4344-A21F-B345F015AB3D}"/>
                </a:ext>
              </a:extLst>
            </p:cNvPr>
            <p:cNvSpPr/>
            <p:nvPr/>
          </p:nvSpPr>
          <p:spPr>
            <a:xfrm rot="3424975">
              <a:off x="4850349" y="3914094"/>
              <a:ext cx="640080" cy="2743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52" name="Rectangle 51">
              <a:extLst>
                <a:ext uri="{FF2B5EF4-FFF2-40B4-BE49-F238E27FC236}">
                  <a16:creationId xmlns:a16="http://schemas.microsoft.com/office/drawing/2014/main" id="{49C17B55-773B-41C7-A3E2-2C36C830337B}"/>
                </a:ext>
              </a:extLst>
            </p:cNvPr>
            <p:cNvSpPr/>
            <p:nvPr/>
          </p:nvSpPr>
          <p:spPr>
            <a:xfrm rot="5584587">
              <a:off x="7018882" y="3654617"/>
              <a:ext cx="365760" cy="2743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53" name="Rectangle 52">
              <a:extLst>
                <a:ext uri="{FF2B5EF4-FFF2-40B4-BE49-F238E27FC236}">
                  <a16:creationId xmlns:a16="http://schemas.microsoft.com/office/drawing/2014/main" id="{D9DED265-84B6-42FC-A395-DF85D289CF69}"/>
                </a:ext>
              </a:extLst>
            </p:cNvPr>
            <p:cNvSpPr/>
            <p:nvPr/>
          </p:nvSpPr>
          <p:spPr>
            <a:xfrm rot="2620260">
              <a:off x="7003274" y="5365665"/>
              <a:ext cx="457200" cy="2743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54" name="Rectangle 53">
              <a:extLst>
                <a:ext uri="{FF2B5EF4-FFF2-40B4-BE49-F238E27FC236}">
                  <a16:creationId xmlns:a16="http://schemas.microsoft.com/office/drawing/2014/main" id="{47BACD8E-CF49-4914-A533-ADD6BD18456C}"/>
                </a:ext>
              </a:extLst>
            </p:cNvPr>
            <p:cNvSpPr/>
            <p:nvPr/>
          </p:nvSpPr>
          <p:spPr>
            <a:xfrm rot="8917968">
              <a:off x="5722030" y="5672231"/>
              <a:ext cx="548640" cy="2743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55" name="Rectangle 54">
              <a:extLst>
                <a:ext uri="{FF2B5EF4-FFF2-40B4-BE49-F238E27FC236}">
                  <a16:creationId xmlns:a16="http://schemas.microsoft.com/office/drawing/2014/main" id="{E53AE47F-D944-4869-99EB-7097E0B160A8}"/>
                </a:ext>
              </a:extLst>
            </p:cNvPr>
            <p:cNvSpPr/>
            <p:nvPr/>
          </p:nvSpPr>
          <p:spPr>
            <a:xfrm rot="5678057">
              <a:off x="3003177" y="5007366"/>
              <a:ext cx="704088" cy="2743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026" name="Arrow: Right 1025">
              <a:extLst>
                <a:ext uri="{FF2B5EF4-FFF2-40B4-BE49-F238E27FC236}">
                  <a16:creationId xmlns:a16="http://schemas.microsoft.com/office/drawing/2014/main" id="{41C2CEA4-108E-4E1D-AEB6-7B5C3685C20B}"/>
                </a:ext>
              </a:extLst>
            </p:cNvPr>
            <p:cNvSpPr/>
            <p:nvPr/>
          </p:nvSpPr>
          <p:spPr>
            <a:xfrm rot="20713249">
              <a:off x="2123781" y="4665620"/>
              <a:ext cx="941464" cy="205333"/>
            </a:xfrm>
            <a:prstGeom prst="rightArrow">
              <a:avLst>
                <a:gd name="adj1" fmla="val 50000"/>
                <a:gd name="adj2" fmla="val 159820"/>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57" name="Arrow: Right 56">
              <a:extLst>
                <a:ext uri="{FF2B5EF4-FFF2-40B4-BE49-F238E27FC236}">
                  <a16:creationId xmlns:a16="http://schemas.microsoft.com/office/drawing/2014/main" id="{00C1C6D3-1ABE-48EB-883C-DF9B77211B1F}"/>
                </a:ext>
              </a:extLst>
            </p:cNvPr>
            <p:cNvSpPr/>
            <p:nvPr/>
          </p:nvSpPr>
          <p:spPr>
            <a:xfrm>
              <a:off x="4463614" y="4293873"/>
              <a:ext cx="721083" cy="205333"/>
            </a:xfrm>
            <a:prstGeom prst="rightArrow">
              <a:avLst>
                <a:gd name="adj1" fmla="val 50000"/>
                <a:gd name="adj2" fmla="val 138865"/>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58" name="Arrow: Right 57">
              <a:extLst>
                <a:ext uri="{FF2B5EF4-FFF2-40B4-BE49-F238E27FC236}">
                  <a16:creationId xmlns:a16="http://schemas.microsoft.com/office/drawing/2014/main" id="{1A64D7E2-682D-4B5D-A586-BE57D40B7F5F}"/>
                </a:ext>
              </a:extLst>
            </p:cNvPr>
            <p:cNvSpPr/>
            <p:nvPr/>
          </p:nvSpPr>
          <p:spPr>
            <a:xfrm rot="317105">
              <a:off x="7739598" y="4285158"/>
              <a:ext cx="721083" cy="205333"/>
            </a:xfrm>
            <a:prstGeom prst="rightArrow">
              <a:avLst>
                <a:gd name="adj1" fmla="val 50000"/>
                <a:gd name="adj2" fmla="val 138865"/>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59" name="Arrow: Right 58">
              <a:extLst>
                <a:ext uri="{FF2B5EF4-FFF2-40B4-BE49-F238E27FC236}">
                  <a16:creationId xmlns:a16="http://schemas.microsoft.com/office/drawing/2014/main" id="{1FAE95A8-B852-473B-9A36-9EAC08C5260C}"/>
                </a:ext>
              </a:extLst>
            </p:cNvPr>
            <p:cNvSpPr/>
            <p:nvPr/>
          </p:nvSpPr>
          <p:spPr>
            <a:xfrm rot="204254">
              <a:off x="9466163" y="4384747"/>
              <a:ext cx="721083" cy="205333"/>
            </a:xfrm>
            <a:prstGeom prst="rightArrow">
              <a:avLst>
                <a:gd name="adj1" fmla="val 50000"/>
                <a:gd name="adj2" fmla="val 138865"/>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grpSp>
    </p:spTree>
    <p:extLst>
      <p:ext uri="{BB962C8B-B14F-4D97-AF65-F5344CB8AC3E}">
        <p14:creationId xmlns:p14="http://schemas.microsoft.com/office/powerpoint/2010/main" val="1921165974"/>
      </p:ext>
    </p:extLst>
  </p:cSld>
  <p:clrMapOvr>
    <a:masterClrMapping/>
  </p:clrMapOvr>
  <p:transition>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Google Shape;9;p2">
            <a:extLst>
              <a:ext uri="{FF2B5EF4-FFF2-40B4-BE49-F238E27FC236}">
                <a16:creationId xmlns:a16="http://schemas.microsoft.com/office/drawing/2014/main" id="{ACEB95DC-F7B4-448F-AFF0-B4CC858DE530}"/>
              </a:ext>
            </a:extLst>
          </p:cNvPr>
          <p:cNvSpPr/>
          <p:nvPr/>
        </p:nvSpPr>
        <p:spPr>
          <a:xfrm>
            <a:off x="50" y="6294374"/>
            <a:ext cx="12191950" cy="563626"/>
          </a:xfrm>
          <a:custGeom>
            <a:avLst/>
            <a:gdLst/>
            <a:ahLst/>
            <a:cxnLst/>
            <a:rect l="l" t="t" r="r" b="b"/>
            <a:pathLst>
              <a:path w="131613" h="21272" extrusionOk="0">
                <a:moveTo>
                  <a:pt x="37604" y="1"/>
                </a:moveTo>
                <a:cubicBezTo>
                  <a:pt x="25066" y="1"/>
                  <a:pt x="12521" y="624"/>
                  <a:pt x="0" y="1543"/>
                </a:cubicBezTo>
                <a:lnTo>
                  <a:pt x="0" y="21272"/>
                </a:lnTo>
                <a:lnTo>
                  <a:pt x="131612" y="21272"/>
                </a:lnTo>
                <a:lnTo>
                  <a:pt x="131612" y="6770"/>
                </a:lnTo>
                <a:cubicBezTo>
                  <a:pt x="131189" y="6773"/>
                  <a:pt x="130767" y="6774"/>
                  <a:pt x="130344" y="6774"/>
                </a:cubicBezTo>
                <a:cubicBezTo>
                  <a:pt x="106838" y="6774"/>
                  <a:pt x="83074" y="2288"/>
                  <a:pt x="59460" y="698"/>
                </a:cubicBezTo>
                <a:cubicBezTo>
                  <a:pt x="52181" y="212"/>
                  <a:pt x="44894" y="1"/>
                  <a:pt x="37604" y="1"/>
                </a:cubicBezTo>
                <a:close/>
              </a:path>
            </a:pathLst>
          </a:custGeom>
          <a:solidFill>
            <a:srgbClr val="D1F7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vi-VN" dirty="0"/>
          </a:p>
        </p:txBody>
      </p:sp>
      <p:grpSp>
        <p:nvGrpSpPr>
          <p:cNvPr id="13" name="Group 12">
            <a:extLst>
              <a:ext uri="{FF2B5EF4-FFF2-40B4-BE49-F238E27FC236}">
                <a16:creationId xmlns:a16="http://schemas.microsoft.com/office/drawing/2014/main" id="{10773F24-4369-4769-ABA9-88E951C9172B}"/>
              </a:ext>
            </a:extLst>
          </p:cNvPr>
          <p:cNvGrpSpPr/>
          <p:nvPr/>
        </p:nvGrpSpPr>
        <p:grpSpPr>
          <a:xfrm rot="21226455">
            <a:off x="-1448351" y="4038599"/>
            <a:ext cx="3447810" cy="4330671"/>
            <a:chOff x="-830586" y="3001735"/>
            <a:chExt cx="2114725" cy="2656231"/>
          </a:xfrm>
        </p:grpSpPr>
        <p:pic>
          <p:nvPicPr>
            <p:cNvPr id="3" name="Google Shape;35;p5">
              <a:extLst>
                <a:ext uri="{FF2B5EF4-FFF2-40B4-BE49-F238E27FC236}">
                  <a16:creationId xmlns:a16="http://schemas.microsoft.com/office/drawing/2014/main" id="{45D69026-486E-4624-895A-23F4057EE814}"/>
                </a:ext>
              </a:extLst>
            </p:cNvPr>
            <p:cNvPicPr preferRelativeResize="0"/>
            <p:nvPr/>
          </p:nvPicPr>
          <p:blipFill>
            <a:blip r:embed="rId2">
              <a:alphaModFix/>
            </a:blip>
            <a:stretch>
              <a:fillRect/>
            </a:stretch>
          </p:blipFill>
          <p:spPr>
            <a:xfrm rot="1058409">
              <a:off x="-114981" y="3001735"/>
              <a:ext cx="681780" cy="799265"/>
            </a:xfrm>
            <a:prstGeom prst="rect">
              <a:avLst/>
            </a:prstGeom>
            <a:noFill/>
            <a:ln>
              <a:noFill/>
            </a:ln>
          </p:spPr>
        </p:pic>
        <p:pic>
          <p:nvPicPr>
            <p:cNvPr id="4" name="Google Shape;37;p5">
              <a:extLst>
                <a:ext uri="{FF2B5EF4-FFF2-40B4-BE49-F238E27FC236}">
                  <a16:creationId xmlns:a16="http://schemas.microsoft.com/office/drawing/2014/main" id="{1B278B1B-EDD9-4BD8-A7BA-EDC3FF6883E6}"/>
                </a:ext>
              </a:extLst>
            </p:cNvPr>
            <p:cNvPicPr preferRelativeResize="0"/>
            <p:nvPr/>
          </p:nvPicPr>
          <p:blipFill>
            <a:blip r:embed="rId3">
              <a:alphaModFix/>
            </a:blip>
            <a:stretch>
              <a:fillRect/>
            </a:stretch>
          </p:blipFill>
          <p:spPr>
            <a:xfrm rot="8424069" flipH="1">
              <a:off x="-830586" y="3523975"/>
              <a:ext cx="1740569" cy="1545802"/>
            </a:xfrm>
            <a:prstGeom prst="rect">
              <a:avLst/>
            </a:prstGeom>
            <a:noFill/>
            <a:ln>
              <a:noFill/>
            </a:ln>
          </p:spPr>
        </p:pic>
        <p:pic>
          <p:nvPicPr>
            <p:cNvPr id="6" name="Google Shape;39;p5">
              <a:extLst>
                <a:ext uri="{FF2B5EF4-FFF2-40B4-BE49-F238E27FC236}">
                  <a16:creationId xmlns:a16="http://schemas.microsoft.com/office/drawing/2014/main" id="{3A0272E5-B815-4B50-90B5-38BABE4FE842}"/>
                </a:ext>
              </a:extLst>
            </p:cNvPr>
            <p:cNvPicPr preferRelativeResize="0"/>
            <p:nvPr/>
          </p:nvPicPr>
          <p:blipFill>
            <a:blip r:embed="rId4">
              <a:alphaModFix/>
            </a:blip>
            <a:stretch>
              <a:fillRect/>
            </a:stretch>
          </p:blipFill>
          <p:spPr>
            <a:xfrm rot="4468951">
              <a:off x="-24600" y="4349228"/>
              <a:ext cx="1215509" cy="1401968"/>
            </a:xfrm>
            <a:prstGeom prst="rect">
              <a:avLst/>
            </a:prstGeom>
            <a:noFill/>
            <a:ln>
              <a:noFill/>
            </a:ln>
          </p:spPr>
        </p:pic>
      </p:grpSp>
      <p:pic>
        <p:nvPicPr>
          <p:cNvPr id="7" name="Google Shape;40;p5">
            <a:extLst>
              <a:ext uri="{FF2B5EF4-FFF2-40B4-BE49-F238E27FC236}">
                <a16:creationId xmlns:a16="http://schemas.microsoft.com/office/drawing/2014/main" id="{A9996158-347E-45DF-BBF3-F255775F6F58}"/>
              </a:ext>
            </a:extLst>
          </p:cNvPr>
          <p:cNvPicPr preferRelativeResize="0"/>
          <p:nvPr/>
        </p:nvPicPr>
        <p:blipFill>
          <a:blip r:embed="rId5">
            <a:alphaModFix/>
          </a:blip>
          <a:stretch>
            <a:fillRect/>
          </a:stretch>
        </p:blipFill>
        <p:spPr>
          <a:xfrm rot="2335978">
            <a:off x="14269" y="572580"/>
            <a:ext cx="996762" cy="324152"/>
          </a:xfrm>
          <a:prstGeom prst="rect">
            <a:avLst/>
          </a:prstGeom>
          <a:noFill/>
          <a:ln>
            <a:noFill/>
          </a:ln>
        </p:spPr>
      </p:pic>
      <p:grpSp>
        <p:nvGrpSpPr>
          <p:cNvPr id="16" name="Group 15">
            <a:extLst>
              <a:ext uri="{FF2B5EF4-FFF2-40B4-BE49-F238E27FC236}">
                <a16:creationId xmlns:a16="http://schemas.microsoft.com/office/drawing/2014/main" id="{41E7594D-1EAF-4FEB-B5D3-4E3A7D5F1F3C}"/>
              </a:ext>
            </a:extLst>
          </p:cNvPr>
          <p:cNvGrpSpPr/>
          <p:nvPr/>
        </p:nvGrpSpPr>
        <p:grpSpPr>
          <a:xfrm>
            <a:off x="10864892" y="5731775"/>
            <a:ext cx="1176091" cy="957480"/>
            <a:chOff x="8559842" y="4283975"/>
            <a:chExt cx="1176091" cy="957480"/>
          </a:xfrm>
        </p:grpSpPr>
        <p:pic>
          <p:nvPicPr>
            <p:cNvPr id="8" name="Google Shape;41;p5">
              <a:extLst>
                <a:ext uri="{FF2B5EF4-FFF2-40B4-BE49-F238E27FC236}">
                  <a16:creationId xmlns:a16="http://schemas.microsoft.com/office/drawing/2014/main" id="{614FD509-0F7A-47D3-A1F9-83EF210E041C}"/>
                </a:ext>
              </a:extLst>
            </p:cNvPr>
            <p:cNvPicPr preferRelativeResize="0"/>
            <p:nvPr/>
          </p:nvPicPr>
          <p:blipFill>
            <a:blip r:embed="rId5">
              <a:alphaModFix/>
            </a:blip>
            <a:stretch>
              <a:fillRect/>
            </a:stretch>
          </p:blipFill>
          <p:spPr>
            <a:xfrm rot="3796078">
              <a:off x="9139954" y="4536134"/>
              <a:ext cx="747372" cy="243053"/>
            </a:xfrm>
            <a:prstGeom prst="rect">
              <a:avLst/>
            </a:prstGeom>
            <a:noFill/>
            <a:ln>
              <a:noFill/>
            </a:ln>
          </p:spPr>
        </p:pic>
        <p:pic>
          <p:nvPicPr>
            <p:cNvPr id="9" name="Google Shape;42;p5">
              <a:extLst>
                <a:ext uri="{FF2B5EF4-FFF2-40B4-BE49-F238E27FC236}">
                  <a16:creationId xmlns:a16="http://schemas.microsoft.com/office/drawing/2014/main" id="{C49E7A03-DE06-4F3D-B1DD-3CDDAE7F05B7}"/>
                </a:ext>
              </a:extLst>
            </p:cNvPr>
            <p:cNvPicPr preferRelativeResize="0"/>
            <p:nvPr/>
          </p:nvPicPr>
          <p:blipFill>
            <a:blip r:embed="rId5">
              <a:alphaModFix/>
            </a:blip>
            <a:stretch>
              <a:fillRect/>
            </a:stretch>
          </p:blipFill>
          <p:spPr>
            <a:xfrm rot="1375123">
              <a:off x="8559842" y="4858981"/>
              <a:ext cx="1176091" cy="382474"/>
            </a:xfrm>
            <a:prstGeom prst="rect">
              <a:avLst/>
            </a:prstGeom>
            <a:noFill/>
            <a:ln>
              <a:noFill/>
            </a:ln>
          </p:spPr>
        </p:pic>
      </p:grpSp>
      <p:pic>
        <p:nvPicPr>
          <p:cNvPr id="10" name="Google Shape;43;p5">
            <a:extLst>
              <a:ext uri="{FF2B5EF4-FFF2-40B4-BE49-F238E27FC236}">
                <a16:creationId xmlns:a16="http://schemas.microsoft.com/office/drawing/2014/main" id="{FA2797B8-78B6-4ACA-84E3-77BEFC2EB1BF}"/>
              </a:ext>
            </a:extLst>
          </p:cNvPr>
          <p:cNvPicPr preferRelativeResize="0"/>
          <p:nvPr/>
        </p:nvPicPr>
        <p:blipFill>
          <a:blip r:embed="rId5">
            <a:alphaModFix/>
          </a:blip>
          <a:stretch>
            <a:fillRect/>
          </a:stretch>
        </p:blipFill>
        <p:spPr>
          <a:xfrm rot="-949908">
            <a:off x="305704" y="112284"/>
            <a:ext cx="747372" cy="243053"/>
          </a:xfrm>
          <a:prstGeom prst="rect">
            <a:avLst/>
          </a:prstGeom>
          <a:noFill/>
          <a:ln>
            <a:noFill/>
          </a:ln>
        </p:spPr>
      </p:pic>
      <p:grpSp>
        <p:nvGrpSpPr>
          <p:cNvPr id="15" name="Group 14">
            <a:extLst>
              <a:ext uri="{FF2B5EF4-FFF2-40B4-BE49-F238E27FC236}">
                <a16:creationId xmlns:a16="http://schemas.microsoft.com/office/drawing/2014/main" id="{059C0CF5-EF03-4751-8EAE-80DCCD766BC3}"/>
              </a:ext>
            </a:extLst>
          </p:cNvPr>
          <p:cNvGrpSpPr/>
          <p:nvPr/>
        </p:nvGrpSpPr>
        <p:grpSpPr>
          <a:xfrm>
            <a:off x="10730222" y="-1063307"/>
            <a:ext cx="2920464" cy="3223913"/>
            <a:chOff x="7766586" y="-606107"/>
            <a:chExt cx="2374346" cy="2621051"/>
          </a:xfrm>
        </p:grpSpPr>
        <p:pic>
          <p:nvPicPr>
            <p:cNvPr id="5" name="Google Shape;38;p5">
              <a:extLst>
                <a:ext uri="{FF2B5EF4-FFF2-40B4-BE49-F238E27FC236}">
                  <a16:creationId xmlns:a16="http://schemas.microsoft.com/office/drawing/2014/main" id="{B30E259E-4DDC-46AA-985B-3D1C532CF859}"/>
                </a:ext>
              </a:extLst>
            </p:cNvPr>
            <p:cNvPicPr preferRelativeResize="0"/>
            <p:nvPr/>
          </p:nvPicPr>
          <p:blipFill>
            <a:blip r:embed="rId3">
              <a:alphaModFix/>
            </a:blip>
            <a:stretch>
              <a:fillRect/>
            </a:stretch>
          </p:blipFill>
          <p:spPr>
            <a:xfrm rot="9407651" flipH="1">
              <a:off x="8154842" y="251104"/>
              <a:ext cx="1986090" cy="1763840"/>
            </a:xfrm>
            <a:prstGeom prst="rect">
              <a:avLst/>
            </a:prstGeom>
            <a:noFill/>
            <a:ln>
              <a:noFill/>
            </a:ln>
          </p:spPr>
        </p:pic>
        <p:pic>
          <p:nvPicPr>
            <p:cNvPr id="11" name="Google Shape;44;p5">
              <a:extLst>
                <a:ext uri="{FF2B5EF4-FFF2-40B4-BE49-F238E27FC236}">
                  <a16:creationId xmlns:a16="http://schemas.microsoft.com/office/drawing/2014/main" id="{EC9F07BB-2396-440B-988A-B191FFEB8311}"/>
                </a:ext>
              </a:extLst>
            </p:cNvPr>
            <p:cNvPicPr preferRelativeResize="0"/>
            <p:nvPr/>
          </p:nvPicPr>
          <p:blipFill>
            <a:blip r:embed="rId4">
              <a:alphaModFix/>
            </a:blip>
            <a:stretch>
              <a:fillRect/>
            </a:stretch>
          </p:blipFill>
          <p:spPr>
            <a:xfrm rot="-7650997">
              <a:off x="7872970" y="-712491"/>
              <a:ext cx="1386959" cy="1599727"/>
            </a:xfrm>
            <a:prstGeom prst="rect">
              <a:avLst/>
            </a:prstGeom>
            <a:noFill/>
            <a:ln>
              <a:noFill/>
            </a:ln>
          </p:spPr>
        </p:pic>
      </p:grpSp>
      <p:grpSp>
        <p:nvGrpSpPr>
          <p:cNvPr id="17" name="Group 16">
            <a:extLst>
              <a:ext uri="{FF2B5EF4-FFF2-40B4-BE49-F238E27FC236}">
                <a16:creationId xmlns:a16="http://schemas.microsoft.com/office/drawing/2014/main" id="{83BDDB7F-CCA8-4262-BF85-EEE1FDFC3A90}"/>
              </a:ext>
            </a:extLst>
          </p:cNvPr>
          <p:cNvGrpSpPr/>
          <p:nvPr/>
        </p:nvGrpSpPr>
        <p:grpSpPr>
          <a:xfrm>
            <a:off x="1195390" y="428093"/>
            <a:ext cx="718754" cy="718754"/>
            <a:chOff x="2089917" y="729046"/>
            <a:chExt cx="846958" cy="846958"/>
          </a:xfrm>
        </p:grpSpPr>
        <p:sp>
          <p:nvSpPr>
            <p:cNvPr id="18" name="Oval 17">
              <a:extLst>
                <a:ext uri="{FF2B5EF4-FFF2-40B4-BE49-F238E27FC236}">
                  <a16:creationId xmlns:a16="http://schemas.microsoft.com/office/drawing/2014/main" id="{6CD466AE-C5EE-487B-9BA7-D7610624AA19}"/>
                </a:ext>
              </a:extLst>
            </p:cNvPr>
            <p:cNvSpPr/>
            <p:nvPr/>
          </p:nvSpPr>
          <p:spPr>
            <a:xfrm>
              <a:off x="2089917" y="729046"/>
              <a:ext cx="846958" cy="846958"/>
            </a:xfrm>
            <a:prstGeom prst="ellipse">
              <a:avLst/>
            </a:prstGeom>
            <a:solidFill>
              <a:schemeClr val="accent4">
                <a:lumMod val="20000"/>
                <a:lumOff val="80000"/>
              </a:schemeClr>
            </a:solidFill>
            <a:ln w="38100">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pic>
          <p:nvPicPr>
            <p:cNvPr id="19" name="Google Shape;103;p11">
              <a:extLst>
                <a:ext uri="{FF2B5EF4-FFF2-40B4-BE49-F238E27FC236}">
                  <a16:creationId xmlns:a16="http://schemas.microsoft.com/office/drawing/2014/main" id="{E4106CB5-12D9-41C2-A67D-2167371CDDAD}"/>
                </a:ext>
              </a:extLst>
            </p:cNvPr>
            <p:cNvPicPr preferRelativeResize="0"/>
            <p:nvPr/>
          </p:nvPicPr>
          <p:blipFill>
            <a:blip r:embed="rId6">
              <a:alphaModFix/>
            </a:blip>
            <a:stretch>
              <a:fillRect/>
            </a:stretch>
          </p:blipFill>
          <p:spPr>
            <a:xfrm rot="20700000" flipV="1">
              <a:off x="2289758" y="824362"/>
              <a:ext cx="447274" cy="629950"/>
            </a:xfrm>
            <a:prstGeom prst="rect">
              <a:avLst/>
            </a:prstGeom>
            <a:noFill/>
            <a:ln>
              <a:noFill/>
            </a:ln>
          </p:spPr>
        </p:pic>
      </p:grpSp>
      <p:sp>
        <p:nvSpPr>
          <p:cNvPr id="20" name="TextBox 19">
            <a:extLst>
              <a:ext uri="{FF2B5EF4-FFF2-40B4-BE49-F238E27FC236}">
                <a16:creationId xmlns:a16="http://schemas.microsoft.com/office/drawing/2014/main" id="{90BB9596-3569-4F10-8869-2FF250B25879}"/>
              </a:ext>
            </a:extLst>
          </p:cNvPr>
          <p:cNvSpPr txBox="1"/>
          <p:nvPr/>
        </p:nvSpPr>
        <p:spPr>
          <a:xfrm>
            <a:off x="2211270" y="275464"/>
            <a:ext cx="8652609" cy="1077218"/>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r>
              <a:rPr lang="vi-VN" sz="2800" b="1" i="1" dirty="0"/>
              <a:t>Khí khổng phân bố trên bề mặt lá, có vai trò chính trong quá trình </a:t>
            </a:r>
            <a:r>
              <a:rPr lang="vi-VN" sz="2800" b="1" i="1" dirty="0">
                <a:solidFill>
                  <a:srgbClr val="C00000"/>
                </a:solidFill>
              </a:rPr>
              <a:t>trao đổi khí và thoát hơi nước</a:t>
            </a:r>
            <a:r>
              <a:rPr lang="vi-VN" sz="2800" b="1" i="1" dirty="0"/>
              <a:t>.</a:t>
            </a:r>
          </a:p>
        </p:txBody>
      </p:sp>
      <p:pic>
        <p:nvPicPr>
          <p:cNvPr id="22" name="Picture 21">
            <a:extLst>
              <a:ext uri="{FF2B5EF4-FFF2-40B4-BE49-F238E27FC236}">
                <a16:creationId xmlns:a16="http://schemas.microsoft.com/office/drawing/2014/main" id="{8C5C3A1A-EB37-43A2-80FA-E13902C9D81A}"/>
              </a:ext>
            </a:extLst>
          </p:cNvPr>
          <p:cNvPicPr>
            <a:picLocks noChangeAspect="1"/>
          </p:cNvPicPr>
          <p:nvPr/>
        </p:nvPicPr>
        <p:blipFill rotWithShape="1">
          <a:blip r:embed="rId7">
            <a:extLst>
              <a:ext uri="{28A0092B-C50C-407E-A947-70E740481C1C}">
                <a14:useLocalDpi xmlns:a14="http://schemas.microsoft.com/office/drawing/2010/main" val="0"/>
              </a:ext>
            </a:extLst>
          </a:blip>
          <a:srcRect l="34384" t="28091" r="6294"/>
          <a:stretch/>
        </p:blipFill>
        <p:spPr>
          <a:xfrm>
            <a:off x="4457700" y="1558122"/>
            <a:ext cx="7240031" cy="4951614"/>
          </a:xfrm>
          <a:prstGeom prst="rect">
            <a:avLst/>
          </a:prstGeom>
          <a:ln w="38100">
            <a:solidFill>
              <a:srgbClr val="41621C"/>
            </a:solidFill>
          </a:ln>
        </p:spPr>
      </p:pic>
    </p:spTree>
    <p:extLst>
      <p:ext uri="{BB962C8B-B14F-4D97-AF65-F5344CB8AC3E}">
        <p14:creationId xmlns:p14="http://schemas.microsoft.com/office/powerpoint/2010/main" val="1460385267"/>
      </p:ext>
    </p:extLst>
  </p:cSld>
  <p:clrMapOvr>
    <a:masterClrMapping/>
  </p:clrMapOvr>
  <p:transition>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Google Shape;9;p2">
            <a:extLst>
              <a:ext uri="{FF2B5EF4-FFF2-40B4-BE49-F238E27FC236}">
                <a16:creationId xmlns:a16="http://schemas.microsoft.com/office/drawing/2014/main" id="{ACEB95DC-F7B4-448F-AFF0-B4CC858DE530}"/>
              </a:ext>
            </a:extLst>
          </p:cNvPr>
          <p:cNvSpPr/>
          <p:nvPr/>
        </p:nvSpPr>
        <p:spPr>
          <a:xfrm>
            <a:off x="50" y="6294374"/>
            <a:ext cx="12191950" cy="563626"/>
          </a:xfrm>
          <a:custGeom>
            <a:avLst/>
            <a:gdLst/>
            <a:ahLst/>
            <a:cxnLst/>
            <a:rect l="l" t="t" r="r" b="b"/>
            <a:pathLst>
              <a:path w="131613" h="21272" extrusionOk="0">
                <a:moveTo>
                  <a:pt x="37604" y="1"/>
                </a:moveTo>
                <a:cubicBezTo>
                  <a:pt x="25066" y="1"/>
                  <a:pt x="12521" y="624"/>
                  <a:pt x="0" y="1543"/>
                </a:cubicBezTo>
                <a:lnTo>
                  <a:pt x="0" y="21272"/>
                </a:lnTo>
                <a:lnTo>
                  <a:pt x="131612" y="21272"/>
                </a:lnTo>
                <a:lnTo>
                  <a:pt x="131612" y="6770"/>
                </a:lnTo>
                <a:cubicBezTo>
                  <a:pt x="131189" y="6773"/>
                  <a:pt x="130767" y="6774"/>
                  <a:pt x="130344" y="6774"/>
                </a:cubicBezTo>
                <a:cubicBezTo>
                  <a:pt x="106838" y="6774"/>
                  <a:pt x="83074" y="2288"/>
                  <a:pt x="59460" y="698"/>
                </a:cubicBezTo>
                <a:cubicBezTo>
                  <a:pt x="52181" y="212"/>
                  <a:pt x="44894" y="1"/>
                  <a:pt x="37604" y="1"/>
                </a:cubicBezTo>
                <a:close/>
              </a:path>
            </a:pathLst>
          </a:custGeom>
          <a:solidFill>
            <a:srgbClr val="D1F7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vi-VN"/>
          </a:p>
        </p:txBody>
      </p:sp>
      <p:grpSp>
        <p:nvGrpSpPr>
          <p:cNvPr id="13" name="Group 12">
            <a:extLst>
              <a:ext uri="{FF2B5EF4-FFF2-40B4-BE49-F238E27FC236}">
                <a16:creationId xmlns:a16="http://schemas.microsoft.com/office/drawing/2014/main" id="{10773F24-4369-4769-ABA9-88E951C9172B}"/>
              </a:ext>
            </a:extLst>
          </p:cNvPr>
          <p:cNvGrpSpPr/>
          <p:nvPr/>
        </p:nvGrpSpPr>
        <p:grpSpPr>
          <a:xfrm rot="21226455">
            <a:off x="-1448351" y="4038599"/>
            <a:ext cx="3447810" cy="4330671"/>
            <a:chOff x="-830586" y="3001735"/>
            <a:chExt cx="2114725" cy="2656231"/>
          </a:xfrm>
        </p:grpSpPr>
        <p:pic>
          <p:nvPicPr>
            <p:cNvPr id="3" name="Google Shape;35;p5">
              <a:extLst>
                <a:ext uri="{FF2B5EF4-FFF2-40B4-BE49-F238E27FC236}">
                  <a16:creationId xmlns:a16="http://schemas.microsoft.com/office/drawing/2014/main" id="{45D69026-486E-4624-895A-23F4057EE814}"/>
                </a:ext>
              </a:extLst>
            </p:cNvPr>
            <p:cNvPicPr preferRelativeResize="0"/>
            <p:nvPr/>
          </p:nvPicPr>
          <p:blipFill>
            <a:blip r:embed="rId2">
              <a:alphaModFix/>
            </a:blip>
            <a:stretch>
              <a:fillRect/>
            </a:stretch>
          </p:blipFill>
          <p:spPr>
            <a:xfrm rot="1058409">
              <a:off x="-114981" y="3001735"/>
              <a:ext cx="681780" cy="799265"/>
            </a:xfrm>
            <a:prstGeom prst="rect">
              <a:avLst/>
            </a:prstGeom>
            <a:noFill/>
            <a:ln>
              <a:noFill/>
            </a:ln>
          </p:spPr>
        </p:pic>
        <p:pic>
          <p:nvPicPr>
            <p:cNvPr id="4" name="Google Shape;37;p5">
              <a:extLst>
                <a:ext uri="{FF2B5EF4-FFF2-40B4-BE49-F238E27FC236}">
                  <a16:creationId xmlns:a16="http://schemas.microsoft.com/office/drawing/2014/main" id="{1B278B1B-EDD9-4BD8-A7BA-EDC3FF6883E6}"/>
                </a:ext>
              </a:extLst>
            </p:cNvPr>
            <p:cNvPicPr preferRelativeResize="0"/>
            <p:nvPr/>
          </p:nvPicPr>
          <p:blipFill>
            <a:blip r:embed="rId3">
              <a:alphaModFix/>
            </a:blip>
            <a:stretch>
              <a:fillRect/>
            </a:stretch>
          </p:blipFill>
          <p:spPr>
            <a:xfrm rot="8424069" flipH="1">
              <a:off x="-830586" y="3523975"/>
              <a:ext cx="1740569" cy="1545802"/>
            </a:xfrm>
            <a:prstGeom prst="rect">
              <a:avLst/>
            </a:prstGeom>
            <a:noFill/>
            <a:ln>
              <a:noFill/>
            </a:ln>
          </p:spPr>
        </p:pic>
        <p:pic>
          <p:nvPicPr>
            <p:cNvPr id="6" name="Google Shape;39;p5">
              <a:extLst>
                <a:ext uri="{FF2B5EF4-FFF2-40B4-BE49-F238E27FC236}">
                  <a16:creationId xmlns:a16="http://schemas.microsoft.com/office/drawing/2014/main" id="{3A0272E5-B815-4B50-90B5-38BABE4FE842}"/>
                </a:ext>
              </a:extLst>
            </p:cNvPr>
            <p:cNvPicPr preferRelativeResize="0"/>
            <p:nvPr/>
          </p:nvPicPr>
          <p:blipFill>
            <a:blip r:embed="rId4">
              <a:alphaModFix/>
            </a:blip>
            <a:stretch>
              <a:fillRect/>
            </a:stretch>
          </p:blipFill>
          <p:spPr>
            <a:xfrm rot="4468951">
              <a:off x="-24600" y="4349228"/>
              <a:ext cx="1215509" cy="1401968"/>
            </a:xfrm>
            <a:prstGeom prst="rect">
              <a:avLst/>
            </a:prstGeom>
            <a:noFill/>
            <a:ln>
              <a:noFill/>
            </a:ln>
          </p:spPr>
        </p:pic>
      </p:grpSp>
      <p:pic>
        <p:nvPicPr>
          <p:cNvPr id="7" name="Google Shape;40;p5">
            <a:extLst>
              <a:ext uri="{FF2B5EF4-FFF2-40B4-BE49-F238E27FC236}">
                <a16:creationId xmlns:a16="http://schemas.microsoft.com/office/drawing/2014/main" id="{A9996158-347E-45DF-BBF3-F255775F6F58}"/>
              </a:ext>
            </a:extLst>
          </p:cNvPr>
          <p:cNvPicPr preferRelativeResize="0"/>
          <p:nvPr/>
        </p:nvPicPr>
        <p:blipFill>
          <a:blip r:embed="rId5">
            <a:alphaModFix/>
          </a:blip>
          <a:stretch>
            <a:fillRect/>
          </a:stretch>
        </p:blipFill>
        <p:spPr>
          <a:xfrm rot="2335978">
            <a:off x="14269" y="572580"/>
            <a:ext cx="996762" cy="324152"/>
          </a:xfrm>
          <a:prstGeom prst="rect">
            <a:avLst/>
          </a:prstGeom>
          <a:noFill/>
          <a:ln>
            <a:noFill/>
          </a:ln>
        </p:spPr>
      </p:pic>
      <p:grpSp>
        <p:nvGrpSpPr>
          <p:cNvPr id="16" name="Group 15">
            <a:extLst>
              <a:ext uri="{FF2B5EF4-FFF2-40B4-BE49-F238E27FC236}">
                <a16:creationId xmlns:a16="http://schemas.microsoft.com/office/drawing/2014/main" id="{41E7594D-1EAF-4FEB-B5D3-4E3A7D5F1F3C}"/>
              </a:ext>
            </a:extLst>
          </p:cNvPr>
          <p:cNvGrpSpPr/>
          <p:nvPr/>
        </p:nvGrpSpPr>
        <p:grpSpPr>
          <a:xfrm>
            <a:off x="10864892" y="5731775"/>
            <a:ext cx="1176091" cy="957480"/>
            <a:chOff x="8559842" y="4283975"/>
            <a:chExt cx="1176091" cy="957480"/>
          </a:xfrm>
        </p:grpSpPr>
        <p:pic>
          <p:nvPicPr>
            <p:cNvPr id="8" name="Google Shape;41;p5">
              <a:extLst>
                <a:ext uri="{FF2B5EF4-FFF2-40B4-BE49-F238E27FC236}">
                  <a16:creationId xmlns:a16="http://schemas.microsoft.com/office/drawing/2014/main" id="{614FD509-0F7A-47D3-A1F9-83EF210E041C}"/>
                </a:ext>
              </a:extLst>
            </p:cNvPr>
            <p:cNvPicPr preferRelativeResize="0"/>
            <p:nvPr/>
          </p:nvPicPr>
          <p:blipFill>
            <a:blip r:embed="rId5">
              <a:alphaModFix/>
            </a:blip>
            <a:stretch>
              <a:fillRect/>
            </a:stretch>
          </p:blipFill>
          <p:spPr>
            <a:xfrm rot="3796078">
              <a:off x="9139954" y="4536134"/>
              <a:ext cx="747372" cy="243053"/>
            </a:xfrm>
            <a:prstGeom prst="rect">
              <a:avLst/>
            </a:prstGeom>
            <a:noFill/>
            <a:ln>
              <a:noFill/>
            </a:ln>
          </p:spPr>
        </p:pic>
        <p:pic>
          <p:nvPicPr>
            <p:cNvPr id="9" name="Google Shape;42;p5">
              <a:extLst>
                <a:ext uri="{FF2B5EF4-FFF2-40B4-BE49-F238E27FC236}">
                  <a16:creationId xmlns:a16="http://schemas.microsoft.com/office/drawing/2014/main" id="{C49E7A03-DE06-4F3D-B1DD-3CDDAE7F05B7}"/>
                </a:ext>
              </a:extLst>
            </p:cNvPr>
            <p:cNvPicPr preferRelativeResize="0"/>
            <p:nvPr/>
          </p:nvPicPr>
          <p:blipFill>
            <a:blip r:embed="rId5">
              <a:alphaModFix/>
            </a:blip>
            <a:stretch>
              <a:fillRect/>
            </a:stretch>
          </p:blipFill>
          <p:spPr>
            <a:xfrm rot="1375123">
              <a:off x="8559842" y="4858981"/>
              <a:ext cx="1176091" cy="382474"/>
            </a:xfrm>
            <a:prstGeom prst="rect">
              <a:avLst/>
            </a:prstGeom>
            <a:noFill/>
            <a:ln>
              <a:noFill/>
            </a:ln>
          </p:spPr>
        </p:pic>
      </p:grpSp>
      <p:pic>
        <p:nvPicPr>
          <p:cNvPr id="10" name="Google Shape;43;p5">
            <a:extLst>
              <a:ext uri="{FF2B5EF4-FFF2-40B4-BE49-F238E27FC236}">
                <a16:creationId xmlns:a16="http://schemas.microsoft.com/office/drawing/2014/main" id="{FA2797B8-78B6-4ACA-84E3-77BEFC2EB1BF}"/>
              </a:ext>
            </a:extLst>
          </p:cNvPr>
          <p:cNvPicPr preferRelativeResize="0"/>
          <p:nvPr/>
        </p:nvPicPr>
        <p:blipFill>
          <a:blip r:embed="rId5">
            <a:alphaModFix/>
          </a:blip>
          <a:stretch>
            <a:fillRect/>
          </a:stretch>
        </p:blipFill>
        <p:spPr>
          <a:xfrm rot="-949908">
            <a:off x="305704" y="112284"/>
            <a:ext cx="747372" cy="243053"/>
          </a:xfrm>
          <a:prstGeom prst="rect">
            <a:avLst/>
          </a:prstGeom>
          <a:noFill/>
          <a:ln>
            <a:noFill/>
          </a:ln>
        </p:spPr>
      </p:pic>
      <p:grpSp>
        <p:nvGrpSpPr>
          <p:cNvPr id="15" name="Group 14">
            <a:extLst>
              <a:ext uri="{FF2B5EF4-FFF2-40B4-BE49-F238E27FC236}">
                <a16:creationId xmlns:a16="http://schemas.microsoft.com/office/drawing/2014/main" id="{059C0CF5-EF03-4751-8EAE-80DCCD766BC3}"/>
              </a:ext>
            </a:extLst>
          </p:cNvPr>
          <p:cNvGrpSpPr/>
          <p:nvPr/>
        </p:nvGrpSpPr>
        <p:grpSpPr>
          <a:xfrm>
            <a:off x="10730222" y="-1063307"/>
            <a:ext cx="2920464" cy="3223913"/>
            <a:chOff x="7766586" y="-606107"/>
            <a:chExt cx="2374346" cy="2621051"/>
          </a:xfrm>
        </p:grpSpPr>
        <p:pic>
          <p:nvPicPr>
            <p:cNvPr id="5" name="Google Shape;38;p5">
              <a:extLst>
                <a:ext uri="{FF2B5EF4-FFF2-40B4-BE49-F238E27FC236}">
                  <a16:creationId xmlns:a16="http://schemas.microsoft.com/office/drawing/2014/main" id="{B30E259E-4DDC-46AA-985B-3D1C532CF859}"/>
                </a:ext>
              </a:extLst>
            </p:cNvPr>
            <p:cNvPicPr preferRelativeResize="0"/>
            <p:nvPr/>
          </p:nvPicPr>
          <p:blipFill>
            <a:blip r:embed="rId3">
              <a:alphaModFix/>
            </a:blip>
            <a:stretch>
              <a:fillRect/>
            </a:stretch>
          </p:blipFill>
          <p:spPr>
            <a:xfrm rot="9407651" flipH="1">
              <a:off x="8154842" y="251104"/>
              <a:ext cx="1986090" cy="1763840"/>
            </a:xfrm>
            <a:prstGeom prst="rect">
              <a:avLst/>
            </a:prstGeom>
            <a:noFill/>
            <a:ln>
              <a:noFill/>
            </a:ln>
          </p:spPr>
        </p:pic>
        <p:pic>
          <p:nvPicPr>
            <p:cNvPr id="11" name="Google Shape;44;p5">
              <a:extLst>
                <a:ext uri="{FF2B5EF4-FFF2-40B4-BE49-F238E27FC236}">
                  <a16:creationId xmlns:a16="http://schemas.microsoft.com/office/drawing/2014/main" id="{EC9F07BB-2396-440B-988A-B191FFEB8311}"/>
                </a:ext>
              </a:extLst>
            </p:cNvPr>
            <p:cNvPicPr preferRelativeResize="0"/>
            <p:nvPr/>
          </p:nvPicPr>
          <p:blipFill>
            <a:blip r:embed="rId4">
              <a:alphaModFix/>
            </a:blip>
            <a:stretch>
              <a:fillRect/>
            </a:stretch>
          </p:blipFill>
          <p:spPr>
            <a:xfrm rot="-7650997">
              <a:off x="7872970" y="-712491"/>
              <a:ext cx="1386959" cy="1599727"/>
            </a:xfrm>
            <a:prstGeom prst="rect">
              <a:avLst/>
            </a:prstGeom>
            <a:noFill/>
            <a:ln>
              <a:noFill/>
            </a:ln>
          </p:spPr>
        </p:pic>
      </p:grpSp>
      <p:grpSp>
        <p:nvGrpSpPr>
          <p:cNvPr id="17" name="Group 16">
            <a:extLst>
              <a:ext uri="{FF2B5EF4-FFF2-40B4-BE49-F238E27FC236}">
                <a16:creationId xmlns:a16="http://schemas.microsoft.com/office/drawing/2014/main" id="{83BDDB7F-CCA8-4262-BF85-EEE1FDFC3A90}"/>
              </a:ext>
            </a:extLst>
          </p:cNvPr>
          <p:cNvGrpSpPr/>
          <p:nvPr/>
        </p:nvGrpSpPr>
        <p:grpSpPr>
          <a:xfrm>
            <a:off x="1465507" y="639760"/>
            <a:ext cx="718754" cy="718754"/>
            <a:chOff x="2089917" y="729046"/>
            <a:chExt cx="846958" cy="846958"/>
          </a:xfrm>
        </p:grpSpPr>
        <p:sp>
          <p:nvSpPr>
            <p:cNvPr id="18" name="Oval 17">
              <a:extLst>
                <a:ext uri="{FF2B5EF4-FFF2-40B4-BE49-F238E27FC236}">
                  <a16:creationId xmlns:a16="http://schemas.microsoft.com/office/drawing/2014/main" id="{6CD466AE-C5EE-487B-9BA7-D7610624AA19}"/>
                </a:ext>
              </a:extLst>
            </p:cNvPr>
            <p:cNvSpPr/>
            <p:nvPr/>
          </p:nvSpPr>
          <p:spPr>
            <a:xfrm>
              <a:off x="2089917" y="729046"/>
              <a:ext cx="846958" cy="846958"/>
            </a:xfrm>
            <a:prstGeom prst="ellipse">
              <a:avLst/>
            </a:prstGeom>
            <a:solidFill>
              <a:schemeClr val="accent4">
                <a:lumMod val="20000"/>
                <a:lumOff val="80000"/>
              </a:schemeClr>
            </a:solidFill>
            <a:ln w="38100">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19" name="Google Shape;103;p11">
              <a:extLst>
                <a:ext uri="{FF2B5EF4-FFF2-40B4-BE49-F238E27FC236}">
                  <a16:creationId xmlns:a16="http://schemas.microsoft.com/office/drawing/2014/main" id="{E4106CB5-12D9-41C2-A67D-2167371CDDAD}"/>
                </a:ext>
              </a:extLst>
            </p:cNvPr>
            <p:cNvPicPr preferRelativeResize="0"/>
            <p:nvPr/>
          </p:nvPicPr>
          <p:blipFill>
            <a:blip r:embed="rId6">
              <a:alphaModFix/>
            </a:blip>
            <a:stretch>
              <a:fillRect/>
            </a:stretch>
          </p:blipFill>
          <p:spPr>
            <a:xfrm rot="20700000" flipV="1">
              <a:off x="2289758" y="824362"/>
              <a:ext cx="447274" cy="629950"/>
            </a:xfrm>
            <a:prstGeom prst="rect">
              <a:avLst/>
            </a:prstGeom>
            <a:noFill/>
            <a:ln>
              <a:noFill/>
            </a:ln>
          </p:spPr>
        </p:pic>
      </p:grpSp>
      <p:sp>
        <p:nvSpPr>
          <p:cNvPr id="21" name="TextBox 20">
            <a:extLst>
              <a:ext uri="{FF2B5EF4-FFF2-40B4-BE49-F238E27FC236}">
                <a16:creationId xmlns:a16="http://schemas.microsoft.com/office/drawing/2014/main" id="{AEEC3732-1484-44EF-ADA2-28F23B513511}"/>
              </a:ext>
            </a:extLst>
          </p:cNvPr>
          <p:cNvSpPr txBox="1"/>
          <p:nvPr/>
        </p:nvSpPr>
        <p:spPr>
          <a:xfrm>
            <a:off x="2349560" y="385155"/>
            <a:ext cx="8229540" cy="1339597"/>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vi-VN" b="1" i="1" dirty="0"/>
              <a:t>Gân lá (mạch dẫn) có chức năng </a:t>
            </a:r>
            <a:r>
              <a:rPr lang="vi-VN" b="1" i="1" dirty="0">
                <a:solidFill>
                  <a:srgbClr val="C00000"/>
                </a:solidFill>
              </a:rPr>
              <a:t>vận chuyển nước đến lục lạp và vận chuyển chất hữu cơ </a:t>
            </a:r>
            <a:r>
              <a:rPr lang="vi-VN" b="1" i="1" dirty="0"/>
              <a:t>từ lục lạp về cuống lá, từ đó vận chuyển đến các bộ phận khác của cây.</a:t>
            </a:r>
          </a:p>
        </p:txBody>
      </p:sp>
      <p:pic>
        <p:nvPicPr>
          <p:cNvPr id="23" name="Picture 22">
            <a:extLst>
              <a:ext uri="{FF2B5EF4-FFF2-40B4-BE49-F238E27FC236}">
                <a16:creationId xmlns:a16="http://schemas.microsoft.com/office/drawing/2014/main" id="{F0D1852E-AAE6-44FC-B043-514F62661D1B}"/>
              </a:ext>
            </a:extLst>
          </p:cNvPr>
          <p:cNvPicPr>
            <a:picLocks noChangeAspect="1"/>
          </p:cNvPicPr>
          <p:nvPr/>
        </p:nvPicPr>
        <p:blipFill rotWithShape="1">
          <a:blip r:embed="rId7">
            <a:extLst>
              <a:ext uri="{28A0092B-C50C-407E-A947-70E740481C1C}">
                <a14:useLocalDpi xmlns:a14="http://schemas.microsoft.com/office/drawing/2010/main" val="0"/>
              </a:ext>
            </a:extLst>
          </a:blip>
          <a:srcRect t="13662" b="13662"/>
          <a:stretch/>
        </p:blipFill>
        <p:spPr>
          <a:xfrm>
            <a:off x="408214" y="1975757"/>
            <a:ext cx="11375572" cy="4650378"/>
          </a:xfrm>
          <a:prstGeom prst="rect">
            <a:avLst/>
          </a:prstGeom>
          <a:ln w="38100">
            <a:solidFill>
              <a:srgbClr val="41621C"/>
            </a:solidFill>
          </a:ln>
        </p:spPr>
      </p:pic>
    </p:spTree>
    <p:extLst>
      <p:ext uri="{BB962C8B-B14F-4D97-AF65-F5344CB8AC3E}">
        <p14:creationId xmlns:p14="http://schemas.microsoft.com/office/powerpoint/2010/main" val="3352692906"/>
      </p:ext>
    </p:extLst>
  </p:cSld>
  <p:clrMapOvr>
    <a:masterClrMapping/>
  </p:clrMapOvr>
  <p:transition>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Google Shape;9;p2">
            <a:extLst>
              <a:ext uri="{FF2B5EF4-FFF2-40B4-BE49-F238E27FC236}">
                <a16:creationId xmlns:a16="http://schemas.microsoft.com/office/drawing/2014/main" id="{ACEB95DC-F7B4-448F-AFF0-B4CC858DE530}"/>
              </a:ext>
            </a:extLst>
          </p:cNvPr>
          <p:cNvSpPr/>
          <p:nvPr/>
        </p:nvSpPr>
        <p:spPr>
          <a:xfrm>
            <a:off x="50" y="6294374"/>
            <a:ext cx="12191950" cy="563626"/>
          </a:xfrm>
          <a:custGeom>
            <a:avLst/>
            <a:gdLst/>
            <a:ahLst/>
            <a:cxnLst/>
            <a:rect l="l" t="t" r="r" b="b"/>
            <a:pathLst>
              <a:path w="131613" h="21272" extrusionOk="0">
                <a:moveTo>
                  <a:pt x="37604" y="1"/>
                </a:moveTo>
                <a:cubicBezTo>
                  <a:pt x="25066" y="1"/>
                  <a:pt x="12521" y="624"/>
                  <a:pt x="0" y="1543"/>
                </a:cubicBezTo>
                <a:lnTo>
                  <a:pt x="0" y="21272"/>
                </a:lnTo>
                <a:lnTo>
                  <a:pt x="131612" y="21272"/>
                </a:lnTo>
                <a:lnTo>
                  <a:pt x="131612" y="6770"/>
                </a:lnTo>
                <a:cubicBezTo>
                  <a:pt x="131189" y="6773"/>
                  <a:pt x="130767" y="6774"/>
                  <a:pt x="130344" y="6774"/>
                </a:cubicBezTo>
                <a:cubicBezTo>
                  <a:pt x="106838" y="6774"/>
                  <a:pt x="83074" y="2288"/>
                  <a:pt x="59460" y="698"/>
                </a:cubicBezTo>
                <a:cubicBezTo>
                  <a:pt x="52181" y="212"/>
                  <a:pt x="44894" y="1"/>
                  <a:pt x="37604" y="1"/>
                </a:cubicBezTo>
                <a:close/>
              </a:path>
            </a:pathLst>
          </a:custGeom>
          <a:solidFill>
            <a:srgbClr val="D1F7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vi-VN" dirty="0"/>
          </a:p>
        </p:txBody>
      </p:sp>
      <p:grpSp>
        <p:nvGrpSpPr>
          <p:cNvPr id="13" name="Group 12">
            <a:extLst>
              <a:ext uri="{FF2B5EF4-FFF2-40B4-BE49-F238E27FC236}">
                <a16:creationId xmlns:a16="http://schemas.microsoft.com/office/drawing/2014/main" id="{10773F24-4369-4769-ABA9-88E951C9172B}"/>
              </a:ext>
            </a:extLst>
          </p:cNvPr>
          <p:cNvGrpSpPr/>
          <p:nvPr/>
        </p:nvGrpSpPr>
        <p:grpSpPr>
          <a:xfrm>
            <a:off x="-1268736" y="3858985"/>
            <a:ext cx="3447810" cy="4330671"/>
            <a:chOff x="-830586" y="3001735"/>
            <a:chExt cx="2114725" cy="2656231"/>
          </a:xfrm>
        </p:grpSpPr>
        <p:pic>
          <p:nvPicPr>
            <p:cNvPr id="3" name="Google Shape;35;p5">
              <a:extLst>
                <a:ext uri="{FF2B5EF4-FFF2-40B4-BE49-F238E27FC236}">
                  <a16:creationId xmlns:a16="http://schemas.microsoft.com/office/drawing/2014/main" id="{45D69026-486E-4624-895A-23F4057EE814}"/>
                </a:ext>
              </a:extLst>
            </p:cNvPr>
            <p:cNvPicPr preferRelativeResize="0"/>
            <p:nvPr/>
          </p:nvPicPr>
          <p:blipFill>
            <a:blip r:embed="rId14">
              <a:alphaModFix/>
            </a:blip>
            <a:stretch>
              <a:fillRect/>
            </a:stretch>
          </p:blipFill>
          <p:spPr>
            <a:xfrm rot="1058409">
              <a:off x="-114981" y="3001735"/>
              <a:ext cx="681780" cy="799265"/>
            </a:xfrm>
            <a:prstGeom prst="rect">
              <a:avLst/>
            </a:prstGeom>
            <a:noFill/>
            <a:ln>
              <a:noFill/>
            </a:ln>
          </p:spPr>
        </p:pic>
        <p:pic>
          <p:nvPicPr>
            <p:cNvPr id="4" name="Google Shape;37;p5">
              <a:extLst>
                <a:ext uri="{FF2B5EF4-FFF2-40B4-BE49-F238E27FC236}">
                  <a16:creationId xmlns:a16="http://schemas.microsoft.com/office/drawing/2014/main" id="{1B278B1B-EDD9-4BD8-A7BA-EDC3FF6883E6}"/>
                </a:ext>
              </a:extLst>
            </p:cNvPr>
            <p:cNvPicPr preferRelativeResize="0"/>
            <p:nvPr/>
          </p:nvPicPr>
          <p:blipFill>
            <a:blip r:embed="rId15">
              <a:alphaModFix/>
            </a:blip>
            <a:stretch>
              <a:fillRect/>
            </a:stretch>
          </p:blipFill>
          <p:spPr>
            <a:xfrm rot="8424069" flipH="1">
              <a:off x="-830586" y="3523975"/>
              <a:ext cx="1740569" cy="1545802"/>
            </a:xfrm>
            <a:prstGeom prst="rect">
              <a:avLst/>
            </a:prstGeom>
            <a:noFill/>
            <a:ln>
              <a:noFill/>
            </a:ln>
          </p:spPr>
        </p:pic>
        <p:pic>
          <p:nvPicPr>
            <p:cNvPr id="6" name="Google Shape;39;p5">
              <a:extLst>
                <a:ext uri="{FF2B5EF4-FFF2-40B4-BE49-F238E27FC236}">
                  <a16:creationId xmlns:a16="http://schemas.microsoft.com/office/drawing/2014/main" id="{3A0272E5-B815-4B50-90B5-38BABE4FE842}"/>
                </a:ext>
              </a:extLst>
            </p:cNvPr>
            <p:cNvPicPr preferRelativeResize="0"/>
            <p:nvPr/>
          </p:nvPicPr>
          <p:blipFill>
            <a:blip r:embed="rId16">
              <a:alphaModFix/>
            </a:blip>
            <a:stretch>
              <a:fillRect/>
            </a:stretch>
          </p:blipFill>
          <p:spPr>
            <a:xfrm rot="4468951">
              <a:off x="-24600" y="4349228"/>
              <a:ext cx="1215509" cy="1401968"/>
            </a:xfrm>
            <a:prstGeom prst="rect">
              <a:avLst/>
            </a:prstGeom>
            <a:noFill/>
            <a:ln>
              <a:noFill/>
            </a:ln>
          </p:spPr>
        </p:pic>
      </p:grpSp>
      <p:pic>
        <p:nvPicPr>
          <p:cNvPr id="7" name="Google Shape;40;p5">
            <a:extLst>
              <a:ext uri="{FF2B5EF4-FFF2-40B4-BE49-F238E27FC236}">
                <a16:creationId xmlns:a16="http://schemas.microsoft.com/office/drawing/2014/main" id="{A9996158-347E-45DF-BBF3-F255775F6F58}"/>
              </a:ext>
            </a:extLst>
          </p:cNvPr>
          <p:cNvPicPr preferRelativeResize="0"/>
          <p:nvPr/>
        </p:nvPicPr>
        <p:blipFill>
          <a:blip r:embed="rId17">
            <a:alphaModFix/>
          </a:blip>
          <a:stretch>
            <a:fillRect/>
          </a:stretch>
        </p:blipFill>
        <p:spPr>
          <a:xfrm rot="2335978">
            <a:off x="14269" y="572580"/>
            <a:ext cx="996762" cy="324152"/>
          </a:xfrm>
          <a:prstGeom prst="rect">
            <a:avLst/>
          </a:prstGeom>
          <a:noFill/>
          <a:ln>
            <a:noFill/>
          </a:ln>
        </p:spPr>
      </p:pic>
      <p:grpSp>
        <p:nvGrpSpPr>
          <p:cNvPr id="16" name="Group 15">
            <a:extLst>
              <a:ext uri="{FF2B5EF4-FFF2-40B4-BE49-F238E27FC236}">
                <a16:creationId xmlns:a16="http://schemas.microsoft.com/office/drawing/2014/main" id="{41E7594D-1EAF-4FEB-B5D3-4E3A7D5F1F3C}"/>
              </a:ext>
            </a:extLst>
          </p:cNvPr>
          <p:cNvGrpSpPr/>
          <p:nvPr/>
        </p:nvGrpSpPr>
        <p:grpSpPr>
          <a:xfrm>
            <a:off x="10864892" y="5731775"/>
            <a:ext cx="1176091" cy="957480"/>
            <a:chOff x="8559842" y="4283975"/>
            <a:chExt cx="1176091" cy="957480"/>
          </a:xfrm>
        </p:grpSpPr>
        <p:pic>
          <p:nvPicPr>
            <p:cNvPr id="8" name="Google Shape;41;p5">
              <a:extLst>
                <a:ext uri="{FF2B5EF4-FFF2-40B4-BE49-F238E27FC236}">
                  <a16:creationId xmlns:a16="http://schemas.microsoft.com/office/drawing/2014/main" id="{614FD509-0F7A-47D3-A1F9-83EF210E041C}"/>
                </a:ext>
              </a:extLst>
            </p:cNvPr>
            <p:cNvPicPr preferRelativeResize="0"/>
            <p:nvPr/>
          </p:nvPicPr>
          <p:blipFill>
            <a:blip r:embed="rId17">
              <a:alphaModFix/>
            </a:blip>
            <a:stretch>
              <a:fillRect/>
            </a:stretch>
          </p:blipFill>
          <p:spPr>
            <a:xfrm rot="3796078">
              <a:off x="9139954" y="4536134"/>
              <a:ext cx="747372" cy="243053"/>
            </a:xfrm>
            <a:prstGeom prst="rect">
              <a:avLst/>
            </a:prstGeom>
            <a:noFill/>
            <a:ln>
              <a:noFill/>
            </a:ln>
          </p:spPr>
        </p:pic>
        <p:pic>
          <p:nvPicPr>
            <p:cNvPr id="9" name="Google Shape;42;p5">
              <a:extLst>
                <a:ext uri="{FF2B5EF4-FFF2-40B4-BE49-F238E27FC236}">
                  <a16:creationId xmlns:a16="http://schemas.microsoft.com/office/drawing/2014/main" id="{C49E7A03-DE06-4F3D-B1DD-3CDDAE7F05B7}"/>
                </a:ext>
              </a:extLst>
            </p:cNvPr>
            <p:cNvPicPr preferRelativeResize="0"/>
            <p:nvPr/>
          </p:nvPicPr>
          <p:blipFill>
            <a:blip r:embed="rId17">
              <a:alphaModFix/>
            </a:blip>
            <a:stretch>
              <a:fillRect/>
            </a:stretch>
          </p:blipFill>
          <p:spPr>
            <a:xfrm rot="1375123">
              <a:off x="8559842" y="4858981"/>
              <a:ext cx="1176091" cy="382474"/>
            </a:xfrm>
            <a:prstGeom prst="rect">
              <a:avLst/>
            </a:prstGeom>
            <a:noFill/>
            <a:ln>
              <a:noFill/>
            </a:ln>
          </p:spPr>
        </p:pic>
      </p:grpSp>
      <p:pic>
        <p:nvPicPr>
          <p:cNvPr id="10" name="Google Shape;43;p5">
            <a:extLst>
              <a:ext uri="{FF2B5EF4-FFF2-40B4-BE49-F238E27FC236}">
                <a16:creationId xmlns:a16="http://schemas.microsoft.com/office/drawing/2014/main" id="{FA2797B8-78B6-4ACA-84E3-77BEFC2EB1BF}"/>
              </a:ext>
            </a:extLst>
          </p:cNvPr>
          <p:cNvPicPr preferRelativeResize="0"/>
          <p:nvPr/>
        </p:nvPicPr>
        <p:blipFill>
          <a:blip r:embed="rId17">
            <a:alphaModFix/>
          </a:blip>
          <a:stretch>
            <a:fillRect/>
          </a:stretch>
        </p:blipFill>
        <p:spPr>
          <a:xfrm rot="-949908">
            <a:off x="305704" y="112284"/>
            <a:ext cx="747372" cy="243053"/>
          </a:xfrm>
          <a:prstGeom prst="rect">
            <a:avLst/>
          </a:prstGeom>
          <a:noFill/>
          <a:ln>
            <a:noFill/>
          </a:ln>
        </p:spPr>
      </p:pic>
      <p:grpSp>
        <p:nvGrpSpPr>
          <p:cNvPr id="15" name="Group 14">
            <a:extLst>
              <a:ext uri="{FF2B5EF4-FFF2-40B4-BE49-F238E27FC236}">
                <a16:creationId xmlns:a16="http://schemas.microsoft.com/office/drawing/2014/main" id="{059C0CF5-EF03-4751-8EAE-80DCCD766BC3}"/>
              </a:ext>
            </a:extLst>
          </p:cNvPr>
          <p:cNvGrpSpPr/>
          <p:nvPr/>
        </p:nvGrpSpPr>
        <p:grpSpPr>
          <a:xfrm>
            <a:off x="10338336" y="-1063307"/>
            <a:ext cx="2920464" cy="3223913"/>
            <a:chOff x="7766586" y="-606107"/>
            <a:chExt cx="2374346" cy="2621051"/>
          </a:xfrm>
        </p:grpSpPr>
        <p:pic>
          <p:nvPicPr>
            <p:cNvPr id="5" name="Google Shape;38;p5">
              <a:extLst>
                <a:ext uri="{FF2B5EF4-FFF2-40B4-BE49-F238E27FC236}">
                  <a16:creationId xmlns:a16="http://schemas.microsoft.com/office/drawing/2014/main" id="{B30E259E-4DDC-46AA-985B-3D1C532CF859}"/>
                </a:ext>
              </a:extLst>
            </p:cNvPr>
            <p:cNvPicPr preferRelativeResize="0"/>
            <p:nvPr/>
          </p:nvPicPr>
          <p:blipFill>
            <a:blip r:embed="rId15">
              <a:alphaModFix/>
            </a:blip>
            <a:stretch>
              <a:fillRect/>
            </a:stretch>
          </p:blipFill>
          <p:spPr>
            <a:xfrm rot="9407651" flipH="1">
              <a:off x="8154842" y="251104"/>
              <a:ext cx="1986090" cy="1763840"/>
            </a:xfrm>
            <a:prstGeom prst="rect">
              <a:avLst/>
            </a:prstGeom>
            <a:noFill/>
            <a:ln>
              <a:noFill/>
            </a:ln>
          </p:spPr>
        </p:pic>
        <p:pic>
          <p:nvPicPr>
            <p:cNvPr id="11" name="Google Shape;44;p5">
              <a:extLst>
                <a:ext uri="{FF2B5EF4-FFF2-40B4-BE49-F238E27FC236}">
                  <a16:creationId xmlns:a16="http://schemas.microsoft.com/office/drawing/2014/main" id="{EC9F07BB-2396-440B-988A-B191FFEB8311}"/>
                </a:ext>
              </a:extLst>
            </p:cNvPr>
            <p:cNvPicPr preferRelativeResize="0"/>
            <p:nvPr/>
          </p:nvPicPr>
          <p:blipFill>
            <a:blip r:embed="rId16">
              <a:alphaModFix/>
            </a:blip>
            <a:stretch>
              <a:fillRect/>
            </a:stretch>
          </p:blipFill>
          <p:spPr>
            <a:xfrm rot="-7650997">
              <a:off x="7872970" y="-712491"/>
              <a:ext cx="1386959" cy="1599727"/>
            </a:xfrm>
            <a:prstGeom prst="rect">
              <a:avLst/>
            </a:prstGeom>
            <a:noFill/>
            <a:ln>
              <a:noFill/>
            </a:ln>
          </p:spPr>
        </p:pic>
      </p:grpSp>
      <p:grpSp>
        <p:nvGrpSpPr>
          <p:cNvPr id="30" name="Group 29">
            <a:extLst>
              <a:ext uri="{FF2B5EF4-FFF2-40B4-BE49-F238E27FC236}">
                <a16:creationId xmlns:a16="http://schemas.microsoft.com/office/drawing/2014/main" id="{937D9B84-4A23-417A-96B7-8DBC5173548B}"/>
              </a:ext>
            </a:extLst>
          </p:cNvPr>
          <p:cNvGrpSpPr/>
          <p:nvPr/>
        </p:nvGrpSpPr>
        <p:grpSpPr>
          <a:xfrm>
            <a:off x="453755" y="1968229"/>
            <a:ext cx="11088306" cy="4423772"/>
            <a:chOff x="453755" y="2070100"/>
            <a:chExt cx="11088306" cy="4423772"/>
          </a:xfrm>
        </p:grpSpPr>
        <p:sp>
          <p:nvSpPr>
            <p:cNvPr id="31" name="Rectangle 30">
              <a:extLst>
                <a:ext uri="{FF2B5EF4-FFF2-40B4-BE49-F238E27FC236}">
                  <a16:creationId xmlns:a16="http://schemas.microsoft.com/office/drawing/2014/main" id="{74ADF6F2-BCF2-43A9-80B0-0C8712747C2E}"/>
                </a:ext>
              </a:extLst>
            </p:cNvPr>
            <p:cNvSpPr/>
            <p:nvPr/>
          </p:nvSpPr>
          <p:spPr>
            <a:xfrm>
              <a:off x="453755" y="2070100"/>
              <a:ext cx="11088306" cy="4423772"/>
            </a:xfrm>
            <a:prstGeom prst="rect">
              <a:avLst/>
            </a:prstGeom>
            <a:solidFill>
              <a:schemeClr val="bg1"/>
            </a:solidFill>
            <a:ln w="38100">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pic>
          <p:nvPicPr>
            <p:cNvPr id="32" name="Picture 31">
              <a:extLst>
                <a:ext uri="{FF2B5EF4-FFF2-40B4-BE49-F238E27FC236}">
                  <a16:creationId xmlns:a16="http://schemas.microsoft.com/office/drawing/2014/main" id="{B6364699-7FD9-4757-B9C6-B6564C1E5CD7}"/>
                </a:ext>
              </a:extLst>
            </p:cNvPr>
            <p:cNvPicPr>
              <a:picLocks noChangeAspect="1"/>
            </p:cNvPicPr>
            <p:nvPr/>
          </p:nvPicPr>
          <p:blipFill rotWithShape="1">
            <a:blip r:embed="rId18">
              <a:clrChange>
                <a:clrFrom>
                  <a:srgbClr val="111224"/>
                </a:clrFrom>
                <a:clrTo>
                  <a:srgbClr val="111224">
                    <a:alpha val="0"/>
                  </a:srgbClr>
                </a:clrTo>
              </a:clrChange>
              <a:extLst>
                <a:ext uri="{28A0092B-C50C-407E-A947-70E740481C1C}">
                  <a14:useLocalDpi xmlns:a14="http://schemas.microsoft.com/office/drawing/2010/main" val="0"/>
                </a:ext>
              </a:extLst>
            </a:blip>
            <a:srcRect l="64045" t="1" b="5232"/>
            <a:stretch/>
          </p:blipFill>
          <p:spPr>
            <a:xfrm>
              <a:off x="1047506" y="3332238"/>
              <a:ext cx="1064513" cy="2988130"/>
            </a:xfrm>
            <a:prstGeom prst="rect">
              <a:avLst/>
            </a:prstGeom>
          </p:spPr>
        </p:pic>
        <p:pic>
          <p:nvPicPr>
            <p:cNvPr id="33" name="Picture 32">
              <a:extLst>
                <a:ext uri="{FF2B5EF4-FFF2-40B4-BE49-F238E27FC236}">
                  <a16:creationId xmlns:a16="http://schemas.microsoft.com/office/drawing/2014/main" id="{A226D69B-B92F-414F-905F-02E396E5B24A}"/>
                </a:ext>
              </a:extLst>
            </p:cNvPr>
            <p:cNvPicPr>
              <a:picLocks noChangeAspect="1"/>
            </p:cNvPicPr>
            <p:nvPr/>
          </p:nvPicPr>
          <p:blipFill rotWithShape="1">
            <a:blip r:embed="rId19" cstate="hqprint">
              <a:clrChange>
                <a:clrFrom>
                  <a:srgbClr val="111224"/>
                </a:clrFrom>
                <a:clrTo>
                  <a:srgbClr val="111224">
                    <a:alpha val="0"/>
                  </a:srgbClr>
                </a:clrTo>
              </a:clrChange>
              <a:extLst>
                <a:ext uri="{28A0092B-C50C-407E-A947-70E740481C1C}">
                  <a14:useLocalDpi xmlns:a14="http://schemas.microsoft.com/office/drawing/2010/main" val="0"/>
                </a:ext>
              </a:extLst>
            </a:blip>
            <a:srcRect b="6315"/>
            <a:stretch/>
          </p:blipFill>
          <p:spPr>
            <a:xfrm>
              <a:off x="8349228" y="4264380"/>
              <a:ext cx="1099572" cy="984806"/>
            </a:xfrm>
            <a:prstGeom prst="rect">
              <a:avLst/>
            </a:prstGeom>
          </p:spPr>
        </p:pic>
        <p:pic>
          <p:nvPicPr>
            <p:cNvPr id="34" name="Picture 2" descr="Chloroplast Royalty Free Vector Image - VectorStock">
              <a:extLst>
                <a:ext uri="{FF2B5EF4-FFF2-40B4-BE49-F238E27FC236}">
                  <a16:creationId xmlns:a16="http://schemas.microsoft.com/office/drawing/2014/main" id="{6274EADB-E8F9-404A-AA2B-DC91532953CB}"/>
                </a:ext>
              </a:extLst>
            </p:cNvPr>
            <p:cNvPicPr>
              <a:picLocks noChangeAspect="1" noChangeArrowheads="1"/>
            </p:cNvPicPr>
            <p:nvPr/>
          </p:nvPicPr>
          <p:blipFill rotWithShape="1">
            <a:blip r:embed="rId20" cstate="hqprint">
              <a:clrChange>
                <a:clrFrom>
                  <a:srgbClr val="111224"/>
                </a:clrFrom>
                <a:clrTo>
                  <a:srgbClr val="111224">
                    <a:alpha val="0"/>
                  </a:srgbClr>
                </a:clrTo>
              </a:clrChange>
              <a:extLst>
                <a:ext uri="{28A0092B-C50C-407E-A947-70E740481C1C}">
                  <a14:useLocalDpi xmlns:a14="http://schemas.microsoft.com/office/drawing/2010/main" val="0"/>
                </a:ext>
              </a:extLst>
            </a:blip>
            <a:srcRect b="6195"/>
            <a:stretch/>
          </p:blipFill>
          <p:spPr bwMode="auto">
            <a:xfrm flipH="1">
              <a:off x="10228059" y="4267200"/>
              <a:ext cx="977348" cy="879152"/>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34">
              <a:extLst>
                <a:ext uri="{FF2B5EF4-FFF2-40B4-BE49-F238E27FC236}">
                  <a16:creationId xmlns:a16="http://schemas.microsoft.com/office/drawing/2014/main" id="{9ACDF9CE-559A-4860-9222-845854CA49AA}"/>
                </a:ext>
              </a:extLst>
            </p:cNvPr>
            <p:cNvPicPr>
              <a:picLocks noChangeAspect="1"/>
            </p:cNvPicPr>
            <p:nvPr/>
          </p:nvPicPr>
          <p:blipFill rotWithShape="1">
            <a:blip r:embed="rId21" cstate="hqprint">
              <a:extLst>
                <a:ext uri="{28A0092B-C50C-407E-A947-70E740481C1C}">
                  <a14:useLocalDpi xmlns:a14="http://schemas.microsoft.com/office/drawing/2010/main" val="0"/>
                </a:ext>
              </a:extLst>
            </a:blip>
            <a:srcRect l="7258" t="6348" r="6799" b="13439"/>
            <a:stretch/>
          </p:blipFill>
          <p:spPr>
            <a:xfrm rot="20537606">
              <a:off x="2782130" y="3884305"/>
              <a:ext cx="1794835" cy="1809155"/>
            </a:xfrm>
            <a:prstGeom prst="rect">
              <a:avLst/>
            </a:prstGeom>
          </p:spPr>
        </p:pic>
        <p:pic>
          <p:nvPicPr>
            <p:cNvPr id="36" name="Picture 35">
              <a:extLst>
                <a:ext uri="{FF2B5EF4-FFF2-40B4-BE49-F238E27FC236}">
                  <a16:creationId xmlns:a16="http://schemas.microsoft.com/office/drawing/2014/main" id="{CBC32788-67BE-484D-A86A-C47177FF287D}"/>
                </a:ext>
              </a:extLst>
            </p:cNvPr>
            <p:cNvPicPr>
              <a:picLocks noChangeAspect="1"/>
            </p:cNvPicPr>
            <p:nvPr/>
          </p:nvPicPr>
          <p:blipFill rotWithShape="1">
            <a:blip r:embed="rId22" cstate="hqprint">
              <a:clrChange>
                <a:clrFrom>
                  <a:srgbClr val="111224"/>
                </a:clrFrom>
                <a:clrTo>
                  <a:srgbClr val="111224">
                    <a:alpha val="0"/>
                  </a:srgbClr>
                </a:clrTo>
              </a:clrChange>
              <a:extLst>
                <a:ext uri="{28A0092B-C50C-407E-A947-70E740481C1C}">
                  <a14:useLocalDpi xmlns:a14="http://schemas.microsoft.com/office/drawing/2010/main" val="0"/>
                </a:ext>
              </a:extLst>
            </a:blip>
            <a:srcRect b="6679"/>
            <a:stretch/>
          </p:blipFill>
          <p:spPr>
            <a:xfrm>
              <a:off x="5264577" y="3177966"/>
              <a:ext cx="2361909" cy="2551435"/>
            </a:xfrm>
            <a:prstGeom prst="rect">
              <a:avLst/>
            </a:prstGeom>
          </p:spPr>
        </p:pic>
        <p:pic>
          <p:nvPicPr>
            <p:cNvPr id="37" name="Picture 8" descr="Guard Cells Of Stoma Stock Illustration - Download Image Now - iStock">
              <a:extLst>
                <a:ext uri="{FF2B5EF4-FFF2-40B4-BE49-F238E27FC236}">
                  <a16:creationId xmlns:a16="http://schemas.microsoft.com/office/drawing/2014/main" id="{177AF786-16C8-469E-9204-40B05E0D016B}"/>
                </a:ext>
              </a:extLst>
            </p:cNvPr>
            <p:cNvPicPr>
              <a:picLocks noChangeAspect="1" noChangeArrowheads="1"/>
            </p:cNvPicPr>
            <p:nvPr/>
          </p:nvPicPr>
          <p:blipFill rotWithShape="1">
            <a:blip r:embed="rId23" cstate="hqprint">
              <a:clrChange>
                <a:clrFrom>
                  <a:srgbClr val="FFFFFF"/>
                </a:clrFrom>
                <a:clrTo>
                  <a:srgbClr val="FFFFFF">
                    <a:alpha val="0"/>
                  </a:srgbClr>
                </a:clrTo>
              </a:clrChange>
              <a:extLst>
                <a:ext uri="{28A0092B-C50C-407E-A947-70E740481C1C}">
                  <a14:useLocalDpi xmlns:a14="http://schemas.microsoft.com/office/drawing/2010/main" val="0"/>
                </a:ext>
              </a:extLst>
            </a:blip>
            <a:srcRect r="48367"/>
            <a:stretch/>
          </p:blipFill>
          <p:spPr bwMode="auto">
            <a:xfrm rot="14523162">
              <a:off x="6951371" y="5088856"/>
              <a:ext cx="164458" cy="180933"/>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8" descr="Guard Cells Of Stoma Stock Illustration - Download Image Now - iStock">
              <a:extLst>
                <a:ext uri="{FF2B5EF4-FFF2-40B4-BE49-F238E27FC236}">
                  <a16:creationId xmlns:a16="http://schemas.microsoft.com/office/drawing/2014/main" id="{DC07A766-E627-4144-8F6F-447B3AAE8B24}"/>
                </a:ext>
              </a:extLst>
            </p:cNvPr>
            <p:cNvPicPr>
              <a:picLocks noChangeAspect="1" noChangeArrowheads="1"/>
            </p:cNvPicPr>
            <p:nvPr/>
          </p:nvPicPr>
          <p:blipFill rotWithShape="1">
            <a:blip r:embed="rId24" cstate="hqprint">
              <a:clrChange>
                <a:clrFrom>
                  <a:srgbClr val="FFFFFF"/>
                </a:clrFrom>
                <a:clrTo>
                  <a:srgbClr val="FFFFFF">
                    <a:alpha val="0"/>
                  </a:srgbClr>
                </a:clrTo>
              </a:clrChange>
              <a:extLst>
                <a:ext uri="{28A0092B-C50C-407E-A947-70E740481C1C}">
                  <a14:useLocalDpi xmlns:a14="http://schemas.microsoft.com/office/drawing/2010/main" val="0"/>
                </a:ext>
              </a:extLst>
            </a:blip>
            <a:srcRect r="48367"/>
            <a:stretch/>
          </p:blipFill>
          <p:spPr bwMode="auto">
            <a:xfrm rot="18900000">
              <a:off x="5600135" y="5137337"/>
              <a:ext cx="180260" cy="198318"/>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8" descr="Guard Cells Of Stoma Stock Illustration - Download Image Now - iStock">
              <a:extLst>
                <a:ext uri="{FF2B5EF4-FFF2-40B4-BE49-F238E27FC236}">
                  <a16:creationId xmlns:a16="http://schemas.microsoft.com/office/drawing/2014/main" id="{8054F8BC-927F-413A-B030-D4393769D58B}"/>
                </a:ext>
              </a:extLst>
            </p:cNvPr>
            <p:cNvPicPr>
              <a:picLocks noChangeAspect="1" noChangeArrowheads="1"/>
            </p:cNvPicPr>
            <p:nvPr/>
          </p:nvPicPr>
          <p:blipFill rotWithShape="1">
            <a:blip r:embed="rId24" cstate="hqprint">
              <a:clrChange>
                <a:clrFrom>
                  <a:srgbClr val="FFFFFF"/>
                </a:clrFrom>
                <a:clrTo>
                  <a:srgbClr val="FFFFFF">
                    <a:alpha val="0"/>
                  </a:srgbClr>
                </a:clrTo>
              </a:clrChange>
              <a:extLst>
                <a:ext uri="{28A0092B-C50C-407E-A947-70E740481C1C}">
                  <a14:useLocalDpi xmlns:a14="http://schemas.microsoft.com/office/drawing/2010/main" val="0"/>
                </a:ext>
              </a:extLst>
            </a:blip>
            <a:srcRect r="48367"/>
            <a:stretch/>
          </p:blipFill>
          <p:spPr bwMode="auto">
            <a:xfrm rot="18194898">
              <a:off x="5882670" y="5280971"/>
              <a:ext cx="180260" cy="198318"/>
            </a:xfrm>
            <a:prstGeom prst="rect">
              <a:avLst/>
            </a:prstGeom>
            <a:noFill/>
            <a:extLst>
              <a:ext uri="{909E8E84-426E-40DD-AFC4-6F175D3DCCD1}">
                <a14:hiddenFill xmlns:a14="http://schemas.microsoft.com/office/drawing/2010/main">
                  <a:solidFill>
                    <a:srgbClr val="FFFFFF"/>
                  </a:solidFill>
                </a14:hiddenFill>
              </a:ext>
            </a:extLst>
          </p:spPr>
        </p:pic>
        <p:sp>
          <p:nvSpPr>
            <p:cNvPr id="40" name="TextBox 39">
              <a:extLst>
                <a:ext uri="{FF2B5EF4-FFF2-40B4-BE49-F238E27FC236}">
                  <a16:creationId xmlns:a16="http://schemas.microsoft.com/office/drawing/2014/main" id="{E9869E24-F3FC-4806-9494-8A2F4F83ECEC}"/>
                </a:ext>
              </a:extLst>
            </p:cNvPr>
            <p:cNvSpPr txBox="1">
              <a:spLocks noChangeAspect="1"/>
            </p:cNvSpPr>
            <p:nvPr>
              <p:custDataLst>
                <p:tags r:id="rId1"/>
              </p:custDataLst>
            </p:nvPr>
          </p:nvSpPr>
          <p:spPr>
            <a:xfrm>
              <a:off x="620665" y="2357926"/>
              <a:ext cx="2032531" cy="539622"/>
            </a:xfrm>
            <a:custGeom>
              <a:avLst/>
              <a:gdLst/>
              <a:ahLst/>
              <a:cxnLst/>
              <a:rect l="l" t="t" r="r" b="b"/>
              <a:pathLst>
                <a:path w="2032531" h="539622">
                  <a:moveTo>
                    <a:pt x="1094193" y="383534"/>
                  </a:moveTo>
                  <a:lnTo>
                    <a:pt x="1094193" y="505466"/>
                  </a:lnTo>
                  <a:lnTo>
                    <a:pt x="1121945" y="505466"/>
                  </a:lnTo>
                  <a:cubicBezTo>
                    <a:pt x="1132326" y="505466"/>
                    <a:pt x="1139818" y="504880"/>
                    <a:pt x="1144423" y="503708"/>
                  </a:cubicBezTo>
                  <a:cubicBezTo>
                    <a:pt x="1150450" y="502202"/>
                    <a:pt x="1155452" y="499648"/>
                    <a:pt x="1159429" y="496048"/>
                  </a:cubicBezTo>
                  <a:cubicBezTo>
                    <a:pt x="1163405" y="492449"/>
                    <a:pt x="1166649" y="486526"/>
                    <a:pt x="1169161" y="478280"/>
                  </a:cubicBezTo>
                  <a:cubicBezTo>
                    <a:pt x="1171672" y="470034"/>
                    <a:pt x="1172928" y="458795"/>
                    <a:pt x="1172928" y="444563"/>
                  </a:cubicBezTo>
                  <a:cubicBezTo>
                    <a:pt x="1172928" y="430331"/>
                    <a:pt x="1171672" y="419407"/>
                    <a:pt x="1169161" y="411788"/>
                  </a:cubicBezTo>
                  <a:cubicBezTo>
                    <a:pt x="1166649" y="404170"/>
                    <a:pt x="1163133" y="398226"/>
                    <a:pt x="1158613" y="393957"/>
                  </a:cubicBezTo>
                  <a:cubicBezTo>
                    <a:pt x="1154092" y="389687"/>
                    <a:pt x="1148357" y="386799"/>
                    <a:pt x="1141409" y="385292"/>
                  </a:cubicBezTo>
                  <a:cubicBezTo>
                    <a:pt x="1136219" y="384120"/>
                    <a:pt x="1126047" y="383534"/>
                    <a:pt x="1110895" y="383534"/>
                  </a:cubicBezTo>
                  <a:close/>
                  <a:moveTo>
                    <a:pt x="1539073" y="381023"/>
                  </a:moveTo>
                  <a:cubicBezTo>
                    <a:pt x="1523335" y="381023"/>
                    <a:pt x="1510987" y="386297"/>
                    <a:pt x="1502029" y="396845"/>
                  </a:cubicBezTo>
                  <a:cubicBezTo>
                    <a:pt x="1492653" y="407812"/>
                    <a:pt x="1487965" y="423634"/>
                    <a:pt x="1487965" y="444312"/>
                  </a:cubicBezTo>
                  <a:cubicBezTo>
                    <a:pt x="1487965" y="464571"/>
                    <a:pt x="1492778" y="480394"/>
                    <a:pt x="1502406" y="491779"/>
                  </a:cubicBezTo>
                  <a:cubicBezTo>
                    <a:pt x="1511531" y="502495"/>
                    <a:pt x="1523753" y="507852"/>
                    <a:pt x="1539073" y="507852"/>
                  </a:cubicBezTo>
                  <a:cubicBezTo>
                    <a:pt x="1554393" y="507852"/>
                    <a:pt x="1566574" y="502495"/>
                    <a:pt x="1575615" y="491779"/>
                  </a:cubicBezTo>
                  <a:cubicBezTo>
                    <a:pt x="1585075" y="480561"/>
                    <a:pt x="1589805" y="464571"/>
                    <a:pt x="1589805" y="443810"/>
                  </a:cubicBezTo>
                  <a:cubicBezTo>
                    <a:pt x="1589805" y="423216"/>
                    <a:pt x="1585201" y="407477"/>
                    <a:pt x="1575992" y="396594"/>
                  </a:cubicBezTo>
                  <a:cubicBezTo>
                    <a:pt x="1567118" y="386213"/>
                    <a:pt x="1554812" y="381023"/>
                    <a:pt x="1539073" y="381023"/>
                  </a:cubicBezTo>
                  <a:close/>
                  <a:moveTo>
                    <a:pt x="481798" y="381023"/>
                  </a:moveTo>
                  <a:cubicBezTo>
                    <a:pt x="466060" y="381023"/>
                    <a:pt x="453711" y="386297"/>
                    <a:pt x="444754" y="396845"/>
                  </a:cubicBezTo>
                  <a:cubicBezTo>
                    <a:pt x="435378" y="407812"/>
                    <a:pt x="430690" y="423634"/>
                    <a:pt x="430690" y="444312"/>
                  </a:cubicBezTo>
                  <a:cubicBezTo>
                    <a:pt x="430690" y="464571"/>
                    <a:pt x="435503" y="480394"/>
                    <a:pt x="445131" y="491779"/>
                  </a:cubicBezTo>
                  <a:cubicBezTo>
                    <a:pt x="454256" y="502495"/>
                    <a:pt x="466478" y="507852"/>
                    <a:pt x="481798" y="507852"/>
                  </a:cubicBezTo>
                  <a:cubicBezTo>
                    <a:pt x="497118" y="507852"/>
                    <a:pt x="509299" y="502495"/>
                    <a:pt x="518340" y="491779"/>
                  </a:cubicBezTo>
                  <a:cubicBezTo>
                    <a:pt x="527800" y="480561"/>
                    <a:pt x="532530" y="464571"/>
                    <a:pt x="532530" y="443810"/>
                  </a:cubicBezTo>
                  <a:cubicBezTo>
                    <a:pt x="532530" y="423216"/>
                    <a:pt x="527926" y="407477"/>
                    <a:pt x="518717" y="396594"/>
                  </a:cubicBezTo>
                  <a:cubicBezTo>
                    <a:pt x="509843" y="386213"/>
                    <a:pt x="497537" y="381023"/>
                    <a:pt x="481798" y="381023"/>
                  </a:cubicBezTo>
                  <a:close/>
                  <a:moveTo>
                    <a:pt x="1676651" y="352392"/>
                  </a:moveTo>
                  <a:lnTo>
                    <a:pt x="1712816" y="352392"/>
                  </a:lnTo>
                  <a:lnTo>
                    <a:pt x="1788160" y="475329"/>
                  </a:lnTo>
                  <a:lnTo>
                    <a:pt x="1788160" y="352392"/>
                  </a:lnTo>
                  <a:lnTo>
                    <a:pt x="1822693" y="352392"/>
                  </a:lnTo>
                  <a:lnTo>
                    <a:pt x="1822693" y="536483"/>
                  </a:lnTo>
                  <a:lnTo>
                    <a:pt x="1785398" y="536483"/>
                  </a:lnTo>
                  <a:lnTo>
                    <a:pt x="1711184" y="416435"/>
                  </a:lnTo>
                  <a:lnTo>
                    <a:pt x="1711184" y="536483"/>
                  </a:lnTo>
                  <a:lnTo>
                    <a:pt x="1676651" y="536483"/>
                  </a:lnTo>
                  <a:close/>
                  <a:moveTo>
                    <a:pt x="1247398" y="352392"/>
                  </a:moveTo>
                  <a:lnTo>
                    <a:pt x="1284568" y="352392"/>
                  </a:lnTo>
                  <a:lnTo>
                    <a:pt x="1284568" y="452098"/>
                  </a:lnTo>
                  <a:cubicBezTo>
                    <a:pt x="1284568" y="468087"/>
                    <a:pt x="1285028" y="478343"/>
                    <a:pt x="1285949" y="482863"/>
                  </a:cubicBezTo>
                  <a:cubicBezTo>
                    <a:pt x="1289381" y="499523"/>
                    <a:pt x="1301353" y="507852"/>
                    <a:pt x="1321863" y="507852"/>
                  </a:cubicBezTo>
                  <a:cubicBezTo>
                    <a:pt x="1341620" y="507852"/>
                    <a:pt x="1352796" y="500402"/>
                    <a:pt x="1355391" y="485500"/>
                  </a:cubicBezTo>
                  <a:cubicBezTo>
                    <a:pt x="1356480" y="479222"/>
                    <a:pt x="1357024" y="468799"/>
                    <a:pt x="1357024" y="454232"/>
                  </a:cubicBezTo>
                  <a:lnTo>
                    <a:pt x="1357024" y="352392"/>
                  </a:lnTo>
                  <a:lnTo>
                    <a:pt x="1394194" y="352392"/>
                  </a:lnTo>
                  <a:lnTo>
                    <a:pt x="1394194" y="418067"/>
                  </a:lnTo>
                  <a:cubicBezTo>
                    <a:pt x="1406332" y="415807"/>
                    <a:pt x="1414788" y="411412"/>
                    <a:pt x="1419560" y="404882"/>
                  </a:cubicBezTo>
                  <a:cubicBezTo>
                    <a:pt x="1422406" y="401031"/>
                    <a:pt x="1423913" y="395296"/>
                    <a:pt x="1424080" y="387678"/>
                  </a:cubicBezTo>
                  <a:lnTo>
                    <a:pt x="1407002" y="387678"/>
                  </a:lnTo>
                  <a:lnTo>
                    <a:pt x="1407002" y="352392"/>
                  </a:lnTo>
                  <a:lnTo>
                    <a:pt x="1442288" y="352392"/>
                  </a:lnTo>
                  <a:lnTo>
                    <a:pt x="1442288" y="377632"/>
                  </a:lnTo>
                  <a:cubicBezTo>
                    <a:pt x="1442288" y="388013"/>
                    <a:pt x="1441388" y="396134"/>
                    <a:pt x="1439589" y="401994"/>
                  </a:cubicBezTo>
                  <a:cubicBezTo>
                    <a:pt x="1437789" y="407854"/>
                    <a:pt x="1434503" y="413086"/>
                    <a:pt x="1429731" y="417690"/>
                  </a:cubicBezTo>
                  <a:cubicBezTo>
                    <a:pt x="1422029" y="425057"/>
                    <a:pt x="1410183" y="429955"/>
                    <a:pt x="1394194" y="432383"/>
                  </a:cubicBezTo>
                  <a:lnTo>
                    <a:pt x="1394194" y="449084"/>
                  </a:lnTo>
                  <a:cubicBezTo>
                    <a:pt x="1394194" y="470766"/>
                    <a:pt x="1393189" y="486379"/>
                    <a:pt x="1391180" y="495923"/>
                  </a:cubicBezTo>
                  <a:cubicBezTo>
                    <a:pt x="1389254" y="504880"/>
                    <a:pt x="1385571" y="512582"/>
                    <a:pt x="1380129" y="519028"/>
                  </a:cubicBezTo>
                  <a:cubicBezTo>
                    <a:pt x="1368242" y="532758"/>
                    <a:pt x="1349196" y="539622"/>
                    <a:pt x="1322993" y="539622"/>
                  </a:cubicBezTo>
                  <a:cubicBezTo>
                    <a:pt x="1293860" y="539622"/>
                    <a:pt x="1273350" y="532297"/>
                    <a:pt x="1261462" y="517647"/>
                  </a:cubicBezTo>
                  <a:cubicBezTo>
                    <a:pt x="1256188" y="511201"/>
                    <a:pt x="1252714" y="504420"/>
                    <a:pt x="1251040" y="497304"/>
                  </a:cubicBezTo>
                  <a:cubicBezTo>
                    <a:pt x="1248612" y="486840"/>
                    <a:pt x="1247398" y="471269"/>
                    <a:pt x="1247398" y="450591"/>
                  </a:cubicBezTo>
                  <a:close/>
                  <a:moveTo>
                    <a:pt x="1057024" y="352392"/>
                  </a:moveTo>
                  <a:lnTo>
                    <a:pt x="1124959" y="352392"/>
                  </a:lnTo>
                  <a:cubicBezTo>
                    <a:pt x="1140279" y="352392"/>
                    <a:pt x="1151957" y="353564"/>
                    <a:pt x="1159994" y="355908"/>
                  </a:cubicBezTo>
                  <a:cubicBezTo>
                    <a:pt x="1170793" y="359089"/>
                    <a:pt x="1180044" y="364740"/>
                    <a:pt x="1187746" y="372861"/>
                  </a:cubicBezTo>
                  <a:cubicBezTo>
                    <a:pt x="1195448" y="380981"/>
                    <a:pt x="1201308" y="390922"/>
                    <a:pt x="1205326" y="402684"/>
                  </a:cubicBezTo>
                  <a:cubicBezTo>
                    <a:pt x="1209344" y="414446"/>
                    <a:pt x="1211354" y="428950"/>
                    <a:pt x="1211354" y="446196"/>
                  </a:cubicBezTo>
                  <a:cubicBezTo>
                    <a:pt x="1211354" y="461348"/>
                    <a:pt x="1209470" y="474408"/>
                    <a:pt x="1205703" y="485375"/>
                  </a:cubicBezTo>
                  <a:cubicBezTo>
                    <a:pt x="1201098" y="498769"/>
                    <a:pt x="1194527" y="509610"/>
                    <a:pt x="1185988" y="517898"/>
                  </a:cubicBezTo>
                  <a:cubicBezTo>
                    <a:pt x="1179542" y="524177"/>
                    <a:pt x="1170835" y="529074"/>
                    <a:pt x="1159868" y="532590"/>
                  </a:cubicBezTo>
                  <a:cubicBezTo>
                    <a:pt x="1151664" y="535186"/>
                    <a:pt x="1140697" y="536483"/>
                    <a:pt x="1126968" y="536483"/>
                  </a:cubicBezTo>
                  <a:lnTo>
                    <a:pt x="1057024" y="536483"/>
                  </a:lnTo>
                  <a:close/>
                  <a:moveTo>
                    <a:pt x="619376" y="352392"/>
                  </a:moveTo>
                  <a:lnTo>
                    <a:pt x="655541" y="352392"/>
                  </a:lnTo>
                  <a:lnTo>
                    <a:pt x="730885" y="475329"/>
                  </a:lnTo>
                  <a:lnTo>
                    <a:pt x="730885" y="352392"/>
                  </a:lnTo>
                  <a:lnTo>
                    <a:pt x="765418" y="352392"/>
                  </a:lnTo>
                  <a:lnTo>
                    <a:pt x="765418" y="536483"/>
                  </a:lnTo>
                  <a:lnTo>
                    <a:pt x="728123" y="536483"/>
                  </a:lnTo>
                  <a:lnTo>
                    <a:pt x="653909" y="416435"/>
                  </a:lnTo>
                  <a:lnTo>
                    <a:pt x="653909" y="536483"/>
                  </a:lnTo>
                  <a:lnTo>
                    <a:pt x="619376" y="536483"/>
                  </a:lnTo>
                  <a:close/>
                  <a:moveTo>
                    <a:pt x="190123" y="352392"/>
                  </a:moveTo>
                  <a:lnTo>
                    <a:pt x="227293" y="352392"/>
                  </a:lnTo>
                  <a:lnTo>
                    <a:pt x="227293" y="452098"/>
                  </a:lnTo>
                  <a:cubicBezTo>
                    <a:pt x="227293" y="468087"/>
                    <a:pt x="227753" y="478343"/>
                    <a:pt x="228674" y="482863"/>
                  </a:cubicBezTo>
                  <a:cubicBezTo>
                    <a:pt x="232107" y="499523"/>
                    <a:pt x="244078" y="507852"/>
                    <a:pt x="264588" y="507852"/>
                  </a:cubicBezTo>
                  <a:cubicBezTo>
                    <a:pt x="284345" y="507852"/>
                    <a:pt x="295521" y="500402"/>
                    <a:pt x="298116" y="485500"/>
                  </a:cubicBezTo>
                  <a:cubicBezTo>
                    <a:pt x="299205" y="479222"/>
                    <a:pt x="299749" y="468799"/>
                    <a:pt x="299749" y="454232"/>
                  </a:cubicBezTo>
                  <a:lnTo>
                    <a:pt x="299749" y="352392"/>
                  </a:lnTo>
                  <a:lnTo>
                    <a:pt x="336919" y="352392"/>
                  </a:lnTo>
                  <a:lnTo>
                    <a:pt x="336919" y="418067"/>
                  </a:lnTo>
                  <a:cubicBezTo>
                    <a:pt x="349058" y="415807"/>
                    <a:pt x="357513" y="411412"/>
                    <a:pt x="362285" y="404882"/>
                  </a:cubicBezTo>
                  <a:cubicBezTo>
                    <a:pt x="365131" y="401031"/>
                    <a:pt x="366638" y="395296"/>
                    <a:pt x="366805" y="387678"/>
                  </a:cubicBezTo>
                  <a:lnTo>
                    <a:pt x="349727" y="387678"/>
                  </a:lnTo>
                  <a:lnTo>
                    <a:pt x="349727" y="352392"/>
                  </a:lnTo>
                  <a:lnTo>
                    <a:pt x="385013" y="352392"/>
                  </a:lnTo>
                  <a:lnTo>
                    <a:pt x="385013" y="377632"/>
                  </a:lnTo>
                  <a:cubicBezTo>
                    <a:pt x="385013" y="388013"/>
                    <a:pt x="384113" y="396134"/>
                    <a:pt x="382314" y="401994"/>
                  </a:cubicBezTo>
                  <a:cubicBezTo>
                    <a:pt x="380514" y="407854"/>
                    <a:pt x="377228" y="413086"/>
                    <a:pt x="372456" y="417690"/>
                  </a:cubicBezTo>
                  <a:cubicBezTo>
                    <a:pt x="364754" y="425057"/>
                    <a:pt x="352908" y="429955"/>
                    <a:pt x="336919" y="432383"/>
                  </a:cubicBezTo>
                  <a:lnTo>
                    <a:pt x="336919" y="449084"/>
                  </a:lnTo>
                  <a:cubicBezTo>
                    <a:pt x="336919" y="470766"/>
                    <a:pt x="335914" y="486379"/>
                    <a:pt x="333905" y="495923"/>
                  </a:cubicBezTo>
                  <a:cubicBezTo>
                    <a:pt x="331979" y="504880"/>
                    <a:pt x="328296" y="512582"/>
                    <a:pt x="322854" y="519028"/>
                  </a:cubicBezTo>
                  <a:cubicBezTo>
                    <a:pt x="310967" y="532758"/>
                    <a:pt x="291921" y="539622"/>
                    <a:pt x="265718" y="539622"/>
                  </a:cubicBezTo>
                  <a:cubicBezTo>
                    <a:pt x="236585" y="539622"/>
                    <a:pt x="216075" y="532297"/>
                    <a:pt x="204187" y="517647"/>
                  </a:cubicBezTo>
                  <a:cubicBezTo>
                    <a:pt x="198913" y="511201"/>
                    <a:pt x="195439" y="504420"/>
                    <a:pt x="193765" y="497304"/>
                  </a:cubicBezTo>
                  <a:cubicBezTo>
                    <a:pt x="191337" y="486840"/>
                    <a:pt x="190123" y="471269"/>
                    <a:pt x="190123" y="450591"/>
                  </a:cubicBezTo>
                  <a:close/>
                  <a:moveTo>
                    <a:pt x="0" y="352392"/>
                  </a:moveTo>
                  <a:lnTo>
                    <a:pt x="37169" y="352392"/>
                  </a:lnTo>
                  <a:lnTo>
                    <a:pt x="37169" y="424848"/>
                  </a:lnTo>
                  <a:lnTo>
                    <a:pt x="110002" y="424848"/>
                  </a:lnTo>
                  <a:lnTo>
                    <a:pt x="110002" y="352392"/>
                  </a:lnTo>
                  <a:lnTo>
                    <a:pt x="147172" y="352392"/>
                  </a:lnTo>
                  <a:lnTo>
                    <a:pt x="147172" y="536483"/>
                  </a:lnTo>
                  <a:lnTo>
                    <a:pt x="110002" y="536483"/>
                  </a:lnTo>
                  <a:lnTo>
                    <a:pt x="110002" y="455990"/>
                  </a:lnTo>
                  <a:lnTo>
                    <a:pt x="37169" y="455990"/>
                  </a:lnTo>
                  <a:lnTo>
                    <a:pt x="37169" y="536483"/>
                  </a:lnTo>
                  <a:lnTo>
                    <a:pt x="0" y="536483"/>
                  </a:lnTo>
                  <a:close/>
                  <a:moveTo>
                    <a:pt x="1951788" y="349253"/>
                  </a:moveTo>
                  <a:cubicBezTo>
                    <a:pt x="1974642" y="349253"/>
                    <a:pt x="1992494" y="354045"/>
                    <a:pt x="2005345" y="363631"/>
                  </a:cubicBezTo>
                  <a:cubicBezTo>
                    <a:pt x="2018195" y="373216"/>
                    <a:pt x="2026462" y="386464"/>
                    <a:pt x="2030146" y="403375"/>
                  </a:cubicBezTo>
                  <a:lnTo>
                    <a:pt x="1993227" y="410282"/>
                  </a:lnTo>
                  <a:cubicBezTo>
                    <a:pt x="1990632" y="401240"/>
                    <a:pt x="1985755" y="394103"/>
                    <a:pt x="1978598" y="388871"/>
                  </a:cubicBezTo>
                  <a:cubicBezTo>
                    <a:pt x="1971440" y="383639"/>
                    <a:pt x="1962503" y="381023"/>
                    <a:pt x="1951788" y="381023"/>
                  </a:cubicBezTo>
                  <a:cubicBezTo>
                    <a:pt x="1935547" y="381023"/>
                    <a:pt x="1922634" y="386171"/>
                    <a:pt x="1913048" y="396468"/>
                  </a:cubicBezTo>
                  <a:cubicBezTo>
                    <a:pt x="1903463" y="406765"/>
                    <a:pt x="1898670" y="422044"/>
                    <a:pt x="1898670" y="442303"/>
                  </a:cubicBezTo>
                  <a:cubicBezTo>
                    <a:pt x="1898670" y="464153"/>
                    <a:pt x="1903525" y="480540"/>
                    <a:pt x="1913236" y="491465"/>
                  </a:cubicBezTo>
                  <a:cubicBezTo>
                    <a:pt x="1922948" y="502390"/>
                    <a:pt x="1935672" y="507852"/>
                    <a:pt x="1951411" y="507852"/>
                  </a:cubicBezTo>
                  <a:cubicBezTo>
                    <a:pt x="1959196" y="507852"/>
                    <a:pt x="1967003" y="506325"/>
                    <a:pt x="1974830" y="503269"/>
                  </a:cubicBezTo>
                  <a:cubicBezTo>
                    <a:pt x="1982658" y="500213"/>
                    <a:pt x="1989376" y="496509"/>
                    <a:pt x="1994985" y="492156"/>
                  </a:cubicBezTo>
                  <a:lnTo>
                    <a:pt x="1994985" y="468799"/>
                  </a:lnTo>
                  <a:lnTo>
                    <a:pt x="1952415" y="468799"/>
                  </a:lnTo>
                  <a:lnTo>
                    <a:pt x="1952415" y="437782"/>
                  </a:lnTo>
                  <a:lnTo>
                    <a:pt x="2032531" y="437782"/>
                  </a:lnTo>
                  <a:lnTo>
                    <a:pt x="2032531" y="511117"/>
                  </a:lnTo>
                  <a:cubicBezTo>
                    <a:pt x="2024746" y="518652"/>
                    <a:pt x="2013465" y="525286"/>
                    <a:pt x="1998689" y="531021"/>
                  </a:cubicBezTo>
                  <a:cubicBezTo>
                    <a:pt x="1983914" y="536755"/>
                    <a:pt x="1968949" y="539622"/>
                    <a:pt x="1953797" y="539622"/>
                  </a:cubicBezTo>
                  <a:cubicBezTo>
                    <a:pt x="1934542" y="539622"/>
                    <a:pt x="1917757" y="535583"/>
                    <a:pt x="1903442" y="527505"/>
                  </a:cubicBezTo>
                  <a:cubicBezTo>
                    <a:pt x="1889126" y="519426"/>
                    <a:pt x="1878369" y="507873"/>
                    <a:pt x="1871169" y="492846"/>
                  </a:cubicBezTo>
                  <a:cubicBezTo>
                    <a:pt x="1863970" y="477819"/>
                    <a:pt x="1860370" y="461474"/>
                    <a:pt x="1860370" y="443810"/>
                  </a:cubicBezTo>
                  <a:cubicBezTo>
                    <a:pt x="1860370" y="424639"/>
                    <a:pt x="1864388" y="407603"/>
                    <a:pt x="1872425" y="392701"/>
                  </a:cubicBezTo>
                  <a:cubicBezTo>
                    <a:pt x="1880462" y="377800"/>
                    <a:pt x="1892224" y="366373"/>
                    <a:pt x="1907711" y="358420"/>
                  </a:cubicBezTo>
                  <a:cubicBezTo>
                    <a:pt x="1919515" y="352308"/>
                    <a:pt x="1934207" y="349253"/>
                    <a:pt x="1951788" y="349253"/>
                  </a:cubicBezTo>
                  <a:close/>
                  <a:moveTo>
                    <a:pt x="1538697" y="349253"/>
                  </a:moveTo>
                  <a:cubicBezTo>
                    <a:pt x="1565820" y="349253"/>
                    <a:pt x="1587545" y="357666"/>
                    <a:pt x="1603869" y="374493"/>
                  </a:cubicBezTo>
                  <a:cubicBezTo>
                    <a:pt x="1613664" y="384706"/>
                    <a:pt x="1620529" y="397306"/>
                    <a:pt x="1624463" y="412291"/>
                  </a:cubicBezTo>
                  <a:cubicBezTo>
                    <a:pt x="1634258" y="407854"/>
                    <a:pt x="1639323" y="399650"/>
                    <a:pt x="1639658" y="387678"/>
                  </a:cubicBezTo>
                  <a:lnTo>
                    <a:pt x="1622580" y="387678"/>
                  </a:lnTo>
                  <a:lnTo>
                    <a:pt x="1622580" y="352392"/>
                  </a:lnTo>
                  <a:lnTo>
                    <a:pt x="1657866" y="352392"/>
                  </a:lnTo>
                  <a:lnTo>
                    <a:pt x="1657866" y="377632"/>
                  </a:lnTo>
                  <a:cubicBezTo>
                    <a:pt x="1657866" y="388013"/>
                    <a:pt x="1656966" y="396134"/>
                    <a:pt x="1655166" y="401994"/>
                  </a:cubicBezTo>
                  <a:cubicBezTo>
                    <a:pt x="1653366" y="407854"/>
                    <a:pt x="1650080" y="413065"/>
                    <a:pt x="1645309" y="417628"/>
                  </a:cubicBezTo>
                  <a:cubicBezTo>
                    <a:pt x="1640537" y="422190"/>
                    <a:pt x="1634551" y="425811"/>
                    <a:pt x="1627352" y="428490"/>
                  </a:cubicBezTo>
                  <a:cubicBezTo>
                    <a:pt x="1627938" y="433680"/>
                    <a:pt x="1628231" y="439080"/>
                    <a:pt x="1628231" y="444689"/>
                  </a:cubicBezTo>
                  <a:cubicBezTo>
                    <a:pt x="1628231" y="474157"/>
                    <a:pt x="1620194" y="497346"/>
                    <a:pt x="1604120" y="514257"/>
                  </a:cubicBezTo>
                  <a:cubicBezTo>
                    <a:pt x="1588047" y="531167"/>
                    <a:pt x="1566406" y="539622"/>
                    <a:pt x="1539199" y="539622"/>
                  </a:cubicBezTo>
                  <a:cubicBezTo>
                    <a:pt x="1511740" y="539622"/>
                    <a:pt x="1489953" y="531230"/>
                    <a:pt x="1473838" y="514445"/>
                  </a:cubicBezTo>
                  <a:cubicBezTo>
                    <a:pt x="1457722" y="497660"/>
                    <a:pt x="1449665" y="474701"/>
                    <a:pt x="1449665" y="445568"/>
                  </a:cubicBezTo>
                  <a:cubicBezTo>
                    <a:pt x="1449665" y="414760"/>
                    <a:pt x="1458204" y="390608"/>
                    <a:pt x="1475282" y="373112"/>
                  </a:cubicBezTo>
                  <a:cubicBezTo>
                    <a:pt x="1490686" y="357206"/>
                    <a:pt x="1511824" y="349253"/>
                    <a:pt x="1538697" y="349253"/>
                  </a:cubicBezTo>
                  <a:close/>
                  <a:moveTo>
                    <a:pt x="894513" y="349253"/>
                  </a:moveTo>
                  <a:cubicBezTo>
                    <a:pt x="917367" y="349253"/>
                    <a:pt x="935219" y="354045"/>
                    <a:pt x="948070" y="363631"/>
                  </a:cubicBezTo>
                  <a:cubicBezTo>
                    <a:pt x="960920" y="373216"/>
                    <a:pt x="969187" y="386464"/>
                    <a:pt x="972871" y="403375"/>
                  </a:cubicBezTo>
                  <a:lnTo>
                    <a:pt x="935952" y="410282"/>
                  </a:lnTo>
                  <a:cubicBezTo>
                    <a:pt x="933357" y="401240"/>
                    <a:pt x="928480" y="394103"/>
                    <a:pt x="921323" y="388871"/>
                  </a:cubicBezTo>
                  <a:cubicBezTo>
                    <a:pt x="914165" y="383639"/>
                    <a:pt x="905228" y="381023"/>
                    <a:pt x="894513" y="381023"/>
                  </a:cubicBezTo>
                  <a:cubicBezTo>
                    <a:pt x="878272" y="381023"/>
                    <a:pt x="865358" y="386171"/>
                    <a:pt x="855773" y="396468"/>
                  </a:cubicBezTo>
                  <a:cubicBezTo>
                    <a:pt x="846188" y="406765"/>
                    <a:pt x="841395" y="422044"/>
                    <a:pt x="841395" y="442303"/>
                  </a:cubicBezTo>
                  <a:cubicBezTo>
                    <a:pt x="841395" y="464153"/>
                    <a:pt x="846250" y="480540"/>
                    <a:pt x="855961" y="491465"/>
                  </a:cubicBezTo>
                  <a:cubicBezTo>
                    <a:pt x="865672" y="502390"/>
                    <a:pt x="878397" y="507852"/>
                    <a:pt x="894136" y="507852"/>
                  </a:cubicBezTo>
                  <a:cubicBezTo>
                    <a:pt x="901921" y="507852"/>
                    <a:pt x="909728" y="506325"/>
                    <a:pt x="917555" y="503269"/>
                  </a:cubicBezTo>
                  <a:cubicBezTo>
                    <a:pt x="925383" y="500213"/>
                    <a:pt x="932101" y="496509"/>
                    <a:pt x="937710" y="492156"/>
                  </a:cubicBezTo>
                  <a:lnTo>
                    <a:pt x="937710" y="468799"/>
                  </a:lnTo>
                  <a:lnTo>
                    <a:pt x="895140" y="468799"/>
                  </a:lnTo>
                  <a:lnTo>
                    <a:pt x="895140" y="437782"/>
                  </a:lnTo>
                  <a:lnTo>
                    <a:pt x="975256" y="437782"/>
                  </a:lnTo>
                  <a:lnTo>
                    <a:pt x="975256" y="511117"/>
                  </a:lnTo>
                  <a:cubicBezTo>
                    <a:pt x="967471" y="518652"/>
                    <a:pt x="956190" y="525286"/>
                    <a:pt x="941414" y="531021"/>
                  </a:cubicBezTo>
                  <a:cubicBezTo>
                    <a:pt x="926638" y="536755"/>
                    <a:pt x="911674" y="539622"/>
                    <a:pt x="896522" y="539622"/>
                  </a:cubicBezTo>
                  <a:cubicBezTo>
                    <a:pt x="877267" y="539622"/>
                    <a:pt x="860482" y="535583"/>
                    <a:pt x="846167" y="527505"/>
                  </a:cubicBezTo>
                  <a:cubicBezTo>
                    <a:pt x="831851" y="519426"/>
                    <a:pt x="821094" y="507873"/>
                    <a:pt x="813894" y="492846"/>
                  </a:cubicBezTo>
                  <a:cubicBezTo>
                    <a:pt x="806695" y="477819"/>
                    <a:pt x="803095" y="461474"/>
                    <a:pt x="803095" y="443810"/>
                  </a:cubicBezTo>
                  <a:cubicBezTo>
                    <a:pt x="803095" y="424639"/>
                    <a:pt x="807113" y="407603"/>
                    <a:pt x="815150" y="392701"/>
                  </a:cubicBezTo>
                  <a:cubicBezTo>
                    <a:pt x="823187" y="377800"/>
                    <a:pt x="834949" y="366373"/>
                    <a:pt x="850436" y="358420"/>
                  </a:cubicBezTo>
                  <a:cubicBezTo>
                    <a:pt x="862240" y="352308"/>
                    <a:pt x="876932" y="349253"/>
                    <a:pt x="894513" y="349253"/>
                  </a:cubicBezTo>
                  <a:close/>
                  <a:moveTo>
                    <a:pt x="481421" y="349253"/>
                  </a:moveTo>
                  <a:cubicBezTo>
                    <a:pt x="508545" y="349253"/>
                    <a:pt x="530270" y="357666"/>
                    <a:pt x="546594" y="374493"/>
                  </a:cubicBezTo>
                  <a:cubicBezTo>
                    <a:pt x="556389" y="384706"/>
                    <a:pt x="563254" y="397306"/>
                    <a:pt x="567188" y="412291"/>
                  </a:cubicBezTo>
                  <a:cubicBezTo>
                    <a:pt x="576983" y="407854"/>
                    <a:pt x="582048" y="399650"/>
                    <a:pt x="582383" y="387678"/>
                  </a:cubicBezTo>
                  <a:lnTo>
                    <a:pt x="565305" y="387678"/>
                  </a:lnTo>
                  <a:lnTo>
                    <a:pt x="565305" y="352392"/>
                  </a:lnTo>
                  <a:lnTo>
                    <a:pt x="600591" y="352392"/>
                  </a:lnTo>
                  <a:lnTo>
                    <a:pt x="600591" y="377632"/>
                  </a:lnTo>
                  <a:cubicBezTo>
                    <a:pt x="600591" y="388013"/>
                    <a:pt x="599691" y="396134"/>
                    <a:pt x="597891" y="401994"/>
                  </a:cubicBezTo>
                  <a:cubicBezTo>
                    <a:pt x="596091" y="407854"/>
                    <a:pt x="592805" y="413065"/>
                    <a:pt x="588034" y="417628"/>
                  </a:cubicBezTo>
                  <a:cubicBezTo>
                    <a:pt x="583262" y="422190"/>
                    <a:pt x="577276" y="425811"/>
                    <a:pt x="570077" y="428490"/>
                  </a:cubicBezTo>
                  <a:cubicBezTo>
                    <a:pt x="570663" y="433680"/>
                    <a:pt x="570956" y="439080"/>
                    <a:pt x="570956" y="444689"/>
                  </a:cubicBezTo>
                  <a:cubicBezTo>
                    <a:pt x="570956" y="474157"/>
                    <a:pt x="562919" y="497346"/>
                    <a:pt x="546845" y="514257"/>
                  </a:cubicBezTo>
                  <a:cubicBezTo>
                    <a:pt x="530772" y="531167"/>
                    <a:pt x="509131" y="539622"/>
                    <a:pt x="481924" y="539622"/>
                  </a:cubicBezTo>
                  <a:cubicBezTo>
                    <a:pt x="454465" y="539622"/>
                    <a:pt x="432678" y="531230"/>
                    <a:pt x="416563" y="514445"/>
                  </a:cubicBezTo>
                  <a:cubicBezTo>
                    <a:pt x="400447" y="497660"/>
                    <a:pt x="392390" y="474701"/>
                    <a:pt x="392390" y="445568"/>
                  </a:cubicBezTo>
                  <a:cubicBezTo>
                    <a:pt x="392390" y="414760"/>
                    <a:pt x="400929" y="390608"/>
                    <a:pt x="418007" y="373112"/>
                  </a:cubicBezTo>
                  <a:cubicBezTo>
                    <a:pt x="433410" y="357206"/>
                    <a:pt x="454549" y="349253"/>
                    <a:pt x="481421" y="349253"/>
                  </a:cubicBezTo>
                  <a:close/>
                  <a:moveTo>
                    <a:pt x="476147" y="304297"/>
                  </a:moveTo>
                  <a:lnTo>
                    <a:pt x="515703" y="304297"/>
                  </a:lnTo>
                  <a:lnTo>
                    <a:pt x="481170" y="341844"/>
                  </a:lnTo>
                  <a:lnTo>
                    <a:pt x="458818" y="341844"/>
                  </a:lnTo>
                  <a:close/>
                  <a:moveTo>
                    <a:pt x="1024579" y="90538"/>
                  </a:moveTo>
                  <a:lnTo>
                    <a:pt x="999715" y="158850"/>
                  </a:lnTo>
                  <a:lnTo>
                    <a:pt x="1049945" y="158850"/>
                  </a:lnTo>
                  <a:close/>
                  <a:moveTo>
                    <a:pt x="1114262" y="47592"/>
                  </a:moveTo>
                  <a:lnTo>
                    <a:pt x="1157836" y="47592"/>
                  </a:lnTo>
                  <a:lnTo>
                    <a:pt x="1201159" y="120425"/>
                  </a:lnTo>
                  <a:lnTo>
                    <a:pt x="1243603" y="47592"/>
                  </a:lnTo>
                  <a:lnTo>
                    <a:pt x="1286423" y="47592"/>
                  </a:lnTo>
                  <a:lnTo>
                    <a:pt x="1218739" y="154455"/>
                  </a:lnTo>
                  <a:lnTo>
                    <a:pt x="1218739" y="231683"/>
                  </a:lnTo>
                  <a:lnTo>
                    <a:pt x="1181695" y="231683"/>
                  </a:lnTo>
                  <a:lnTo>
                    <a:pt x="1181695" y="154204"/>
                  </a:lnTo>
                  <a:close/>
                  <a:moveTo>
                    <a:pt x="1005366" y="47592"/>
                  </a:moveTo>
                  <a:lnTo>
                    <a:pt x="1044671" y="47592"/>
                  </a:lnTo>
                  <a:lnTo>
                    <a:pt x="1118383" y="231683"/>
                  </a:lnTo>
                  <a:lnTo>
                    <a:pt x="1077948" y="231683"/>
                  </a:lnTo>
                  <a:lnTo>
                    <a:pt x="1061874" y="189867"/>
                  </a:lnTo>
                  <a:lnTo>
                    <a:pt x="988288" y="189867"/>
                  </a:lnTo>
                  <a:lnTo>
                    <a:pt x="973094" y="231683"/>
                  </a:lnTo>
                  <a:lnTo>
                    <a:pt x="933664" y="231683"/>
                  </a:lnTo>
                  <a:close/>
                  <a:moveTo>
                    <a:pt x="841488" y="44453"/>
                  </a:moveTo>
                  <a:cubicBezTo>
                    <a:pt x="864007" y="44453"/>
                    <a:pt x="882299" y="51108"/>
                    <a:pt x="896364" y="64419"/>
                  </a:cubicBezTo>
                  <a:cubicBezTo>
                    <a:pt x="904735" y="72288"/>
                    <a:pt x="911014" y="83590"/>
                    <a:pt x="915200" y="98324"/>
                  </a:cubicBezTo>
                  <a:lnTo>
                    <a:pt x="878407" y="107114"/>
                  </a:lnTo>
                  <a:cubicBezTo>
                    <a:pt x="876230" y="97570"/>
                    <a:pt x="871688" y="90036"/>
                    <a:pt x="864782" y="84511"/>
                  </a:cubicBezTo>
                  <a:cubicBezTo>
                    <a:pt x="857875" y="78985"/>
                    <a:pt x="849483" y="76223"/>
                    <a:pt x="839604" y="76223"/>
                  </a:cubicBezTo>
                  <a:cubicBezTo>
                    <a:pt x="825959" y="76223"/>
                    <a:pt x="814887" y="81120"/>
                    <a:pt x="806390" y="90915"/>
                  </a:cubicBezTo>
                  <a:cubicBezTo>
                    <a:pt x="797893" y="100710"/>
                    <a:pt x="793644" y="116574"/>
                    <a:pt x="793644" y="138507"/>
                  </a:cubicBezTo>
                  <a:cubicBezTo>
                    <a:pt x="793644" y="161780"/>
                    <a:pt x="797830" y="178356"/>
                    <a:pt x="806202" y="188235"/>
                  </a:cubicBezTo>
                  <a:cubicBezTo>
                    <a:pt x="814573" y="198113"/>
                    <a:pt x="825456" y="203052"/>
                    <a:pt x="838851" y="203052"/>
                  </a:cubicBezTo>
                  <a:cubicBezTo>
                    <a:pt x="848729" y="203052"/>
                    <a:pt x="857226" y="199913"/>
                    <a:pt x="864342" y="193634"/>
                  </a:cubicBezTo>
                  <a:cubicBezTo>
                    <a:pt x="871458" y="187356"/>
                    <a:pt x="876565" y="177477"/>
                    <a:pt x="879662" y="163999"/>
                  </a:cubicBezTo>
                  <a:lnTo>
                    <a:pt x="915702" y="175426"/>
                  </a:lnTo>
                  <a:cubicBezTo>
                    <a:pt x="910177" y="195518"/>
                    <a:pt x="900989" y="210440"/>
                    <a:pt x="888138" y="220193"/>
                  </a:cubicBezTo>
                  <a:cubicBezTo>
                    <a:pt x="875288" y="229946"/>
                    <a:pt x="858984" y="234822"/>
                    <a:pt x="839228" y="234822"/>
                  </a:cubicBezTo>
                  <a:cubicBezTo>
                    <a:pt x="814783" y="234822"/>
                    <a:pt x="794691" y="226472"/>
                    <a:pt x="778952" y="209771"/>
                  </a:cubicBezTo>
                  <a:cubicBezTo>
                    <a:pt x="763214" y="193069"/>
                    <a:pt x="755344" y="170236"/>
                    <a:pt x="755344" y="141270"/>
                  </a:cubicBezTo>
                  <a:cubicBezTo>
                    <a:pt x="755344" y="110630"/>
                    <a:pt x="763255" y="86834"/>
                    <a:pt x="779078" y="69881"/>
                  </a:cubicBezTo>
                  <a:cubicBezTo>
                    <a:pt x="794900" y="52929"/>
                    <a:pt x="815703" y="44453"/>
                    <a:pt x="841488" y="44453"/>
                  </a:cubicBezTo>
                  <a:close/>
                  <a:moveTo>
                    <a:pt x="1008506" y="0"/>
                  </a:moveTo>
                  <a:lnTo>
                    <a:pt x="1041155" y="0"/>
                  </a:lnTo>
                  <a:lnTo>
                    <a:pt x="1067148" y="37044"/>
                  </a:lnTo>
                  <a:lnTo>
                    <a:pt x="1038769" y="37044"/>
                  </a:lnTo>
                  <a:lnTo>
                    <a:pt x="1024202" y="18333"/>
                  </a:lnTo>
                  <a:lnTo>
                    <a:pt x="1010640" y="37044"/>
                  </a:lnTo>
                  <a:lnTo>
                    <a:pt x="982135" y="37044"/>
                  </a:lnTo>
                  <a:close/>
                </a:path>
              </a:pathLst>
            </a:custGeom>
            <a:solidFill>
              <a:schemeClr val="accent6">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vi-VN" sz="2000" dirty="0">
                <a:solidFill>
                  <a:schemeClr val="accent6">
                    <a:lumMod val="50000"/>
                  </a:schemeClr>
                </a:solidFill>
              </a:endParaRPr>
            </a:p>
          </p:txBody>
        </p:sp>
        <p:sp>
          <p:nvSpPr>
            <p:cNvPr id="41" name="TextBox 40">
              <a:extLst>
                <a:ext uri="{FF2B5EF4-FFF2-40B4-BE49-F238E27FC236}">
                  <a16:creationId xmlns:a16="http://schemas.microsoft.com/office/drawing/2014/main" id="{BCCBDED8-672F-4887-BACD-35833E1A4FB1}"/>
                </a:ext>
              </a:extLst>
            </p:cNvPr>
            <p:cNvSpPr txBox="1">
              <a:spLocks noChangeAspect="1"/>
            </p:cNvSpPr>
            <p:nvPr>
              <p:custDataLst>
                <p:tags r:id="rId2"/>
              </p:custDataLst>
            </p:nvPr>
          </p:nvSpPr>
          <p:spPr>
            <a:xfrm>
              <a:off x="2343092" y="3810379"/>
              <a:ext cx="837982" cy="220535"/>
            </a:xfrm>
            <a:custGeom>
              <a:avLst/>
              <a:gdLst/>
              <a:ahLst/>
              <a:cxnLst/>
              <a:rect l="l" t="t" r="r" b="b"/>
              <a:pathLst>
                <a:path w="837982" h="220535">
                  <a:moveTo>
                    <a:pt x="805068" y="128629"/>
                  </a:moveTo>
                  <a:cubicBezTo>
                    <a:pt x="801552" y="129801"/>
                    <a:pt x="795985" y="131201"/>
                    <a:pt x="788366" y="132829"/>
                  </a:cubicBezTo>
                  <a:cubicBezTo>
                    <a:pt x="780748" y="134457"/>
                    <a:pt x="775767" y="136052"/>
                    <a:pt x="773423" y="137615"/>
                  </a:cubicBezTo>
                  <a:cubicBezTo>
                    <a:pt x="769842" y="140154"/>
                    <a:pt x="768051" y="143377"/>
                    <a:pt x="768051" y="147284"/>
                  </a:cubicBezTo>
                  <a:cubicBezTo>
                    <a:pt x="768051" y="151126"/>
                    <a:pt x="769484" y="154446"/>
                    <a:pt x="772349" y="157246"/>
                  </a:cubicBezTo>
                  <a:cubicBezTo>
                    <a:pt x="775214" y="160046"/>
                    <a:pt x="778860" y="161446"/>
                    <a:pt x="783288" y="161446"/>
                  </a:cubicBezTo>
                  <a:cubicBezTo>
                    <a:pt x="788236" y="161446"/>
                    <a:pt x="792957" y="159818"/>
                    <a:pt x="797450" y="156562"/>
                  </a:cubicBezTo>
                  <a:cubicBezTo>
                    <a:pt x="800770" y="154088"/>
                    <a:pt x="802952" y="151060"/>
                    <a:pt x="803993" y="147479"/>
                  </a:cubicBezTo>
                  <a:cubicBezTo>
                    <a:pt x="804710" y="145135"/>
                    <a:pt x="805068" y="140675"/>
                    <a:pt x="805068" y="134099"/>
                  </a:cubicBezTo>
                  <a:close/>
                  <a:moveTo>
                    <a:pt x="318758" y="94738"/>
                  </a:moveTo>
                  <a:cubicBezTo>
                    <a:pt x="311595" y="94738"/>
                    <a:pt x="305573" y="97473"/>
                    <a:pt x="300689" y="102942"/>
                  </a:cubicBezTo>
                  <a:cubicBezTo>
                    <a:pt x="295806" y="108412"/>
                    <a:pt x="293364" y="116290"/>
                    <a:pt x="293364" y="126578"/>
                  </a:cubicBezTo>
                  <a:cubicBezTo>
                    <a:pt x="293364" y="136866"/>
                    <a:pt x="295806" y="144745"/>
                    <a:pt x="300689" y="150214"/>
                  </a:cubicBezTo>
                  <a:cubicBezTo>
                    <a:pt x="305573" y="155683"/>
                    <a:pt x="311595" y="158418"/>
                    <a:pt x="318758" y="158418"/>
                  </a:cubicBezTo>
                  <a:cubicBezTo>
                    <a:pt x="325920" y="158418"/>
                    <a:pt x="331927" y="155683"/>
                    <a:pt x="336778" y="150214"/>
                  </a:cubicBezTo>
                  <a:cubicBezTo>
                    <a:pt x="341629" y="144745"/>
                    <a:pt x="344054" y="136801"/>
                    <a:pt x="344054" y="126383"/>
                  </a:cubicBezTo>
                  <a:cubicBezTo>
                    <a:pt x="344054" y="116225"/>
                    <a:pt x="341629" y="108412"/>
                    <a:pt x="336778" y="102942"/>
                  </a:cubicBezTo>
                  <a:cubicBezTo>
                    <a:pt x="331927" y="97473"/>
                    <a:pt x="325920" y="94738"/>
                    <a:pt x="318758" y="94738"/>
                  </a:cubicBezTo>
                  <a:close/>
                  <a:moveTo>
                    <a:pt x="563868" y="93371"/>
                  </a:moveTo>
                  <a:cubicBezTo>
                    <a:pt x="557292" y="93371"/>
                    <a:pt x="551871" y="95927"/>
                    <a:pt x="547607" y="101038"/>
                  </a:cubicBezTo>
                  <a:cubicBezTo>
                    <a:pt x="543342" y="106149"/>
                    <a:pt x="541209" y="113946"/>
                    <a:pt x="541209" y="124429"/>
                  </a:cubicBezTo>
                  <a:cubicBezTo>
                    <a:pt x="541209" y="135433"/>
                    <a:pt x="543342" y="143491"/>
                    <a:pt x="547607" y="148602"/>
                  </a:cubicBezTo>
                  <a:cubicBezTo>
                    <a:pt x="551871" y="153714"/>
                    <a:pt x="557129" y="156269"/>
                    <a:pt x="563380" y="156269"/>
                  </a:cubicBezTo>
                  <a:cubicBezTo>
                    <a:pt x="570087" y="156269"/>
                    <a:pt x="575751" y="153649"/>
                    <a:pt x="580374" y="148407"/>
                  </a:cubicBezTo>
                  <a:cubicBezTo>
                    <a:pt x="584997" y="143166"/>
                    <a:pt x="587309" y="135401"/>
                    <a:pt x="587309" y="125113"/>
                  </a:cubicBezTo>
                  <a:cubicBezTo>
                    <a:pt x="587309" y="114370"/>
                    <a:pt x="585095" y="106393"/>
                    <a:pt x="580667" y="101184"/>
                  </a:cubicBezTo>
                  <a:cubicBezTo>
                    <a:pt x="576240" y="95975"/>
                    <a:pt x="570640" y="93371"/>
                    <a:pt x="563868" y="93371"/>
                  </a:cubicBezTo>
                  <a:close/>
                  <a:moveTo>
                    <a:pt x="147173" y="74716"/>
                  </a:moveTo>
                  <a:lnTo>
                    <a:pt x="174618" y="74716"/>
                  </a:lnTo>
                  <a:lnTo>
                    <a:pt x="174618" y="122378"/>
                  </a:lnTo>
                  <a:cubicBezTo>
                    <a:pt x="174618" y="136964"/>
                    <a:pt x="175122" y="145900"/>
                    <a:pt x="176132" y="149188"/>
                  </a:cubicBezTo>
                  <a:cubicBezTo>
                    <a:pt x="177141" y="152477"/>
                    <a:pt x="178980" y="155081"/>
                    <a:pt x="181650" y="157002"/>
                  </a:cubicBezTo>
                  <a:cubicBezTo>
                    <a:pt x="184319" y="158923"/>
                    <a:pt x="187705" y="159883"/>
                    <a:pt x="191807" y="159883"/>
                  </a:cubicBezTo>
                  <a:cubicBezTo>
                    <a:pt x="196495" y="159883"/>
                    <a:pt x="200695" y="158597"/>
                    <a:pt x="204407" y="156025"/>
                  </a:cubicBezTo>
                  <a:cubicBezTo>
                    <a:pt x="208118" y="153453"/>
                    <a:pt x="210657" y="150263"/>
                    <a:pt x="212025" y="146454"/>
                  </a:cubicBezTo>
                  <a:cubicBezTo>
                    <a:pt x="213392" y="142645"/>
                    <a:pt x="214076" y="133317"/>
                    <a:pt x="214076" y="118472"/>
                  </a:cubicBezTo>
                  <a:lnTo>
                    <a:pt x="214076" y="74716"/>
                  </a:lnTo>
                  <a:lnTo>
                    <a:pt x="241521" y="74716"/>
                  </a:lnTo>
                  <a:lnTo>
                    <a:pt x="241521" y="178440"/>
                  </a:lnTo>
                  <a:lnTo>
                    <a:pt x="216029" y="178440"/>
                  </a:lnTo>
                  <a:lnTo>
                    <a:pt x="216029" y="162911"/>
                  </a:lnTo>
                  <a:cubicBezTo>
                    <a:pt x="212253" y="168445"/>
                    <a:pt x="207288" y="172808"/>
                    <a:pt x="201135" y="175998"/>
                  </a:cubicBezTo>
                  <a:cubicBezTo>
                    <a:pt x="194982" y="179189"/>
                    <a:pt x="188487" y="180784"/>
                    <a:pt x="181650" y="180784"/>
                  </a:cubicBezTo>
                  <a:cubicBezTo>
                    <a:pt x="174683" y="180784"/>
                    <a:pt x="168432" y="179254"/>
                    <a:pt x="162898" y="176194"/>
                  </a:cubicBezTo>
                  <a:cubicBezTo>
                    <a:pt x="157363" y="173133"/>
                    <a:pt x="153359" y="168836"/>
                    <a:pt x="150884" y="163302"/>
                  </a:cubicBezTo>
                  <a:cubicBezTo>
                    <a:pt x="148410" y="157767"/>
                    <a:pt x="147173" y="150116"/>
                    <a:pt x="147173" y="140349"/>
                  </a:cubicBezTo>
                  <a:close/>
                  <a:moveTo>
                    <a:pt x="788366" y="72372"/>
                  </a:moveTo>
                  <a:cubicBezTo>
                    <a:pt x="800607" y="72372"/>
                    <a:pt x="809723" y="73821"/>
                    <a:pt x="815714" y="76718"/>
                  </a:cubicBezTo>
                  <a:cubicBezTo>
                    <a:pt x="821704" y="79616"/>
                    <a:pt x="825920" y="83295"/>
                    <a:pt x="828362" y="87755"/>
                  </a:cubicBezTo>
                  <a:cubicBezTo>
                    <a:pt x="830803" y="92215"/>
                    <a:pt x="832024" y="100403"/>
                    <a:pt x="832024" y="112319"/>
                  </a:cubicBezTo>
                  <a:lnTo>
                    <a:pt x="831731" y="144354"/>
                  </a:lnTo>
                  <a:cubicBezTo>
                    <a:pt x="831731" y="153470"/>
                    <a:pt x="832171" y="160192"/>
                    <a:pt x="833050" y="164522"/>
                  </a:cubicBezTo>
                  <a:cubicBezTo>
                    <a:pt x="833929" y="168852"/>
                    <a:pt x="835573" y="173492"/>
                    <a:pt x="837982" y="178440"/>
                  </a:cubicBezTo>
                  <a:lnTo>
                    <a:pt x="810830" y="178440"/>
                  </a:lnTo>
                  <a:cubicBezTo>
                    <a:pt x="810114" y="176617"/>
                    <a:pt x="809235" y="173915"/>
                    <a:pt x="808193" y="170334"/>
                  </a:cubicBezTo>
                  <a:cubicBezTo>
                    <a:pt x="807737" y="168706"/>
                    <a:pt x="807412" y="167631"/>
                    <a:pt x="807216" y="167111"/>
                  </a:cubicBezTo>
                  <a:cubicBezTo>
                    <a:pt x="802528" y="171668"/>
                    <a:pt x="797515" y="175087"/>
                    <a:pt x="792175" y="177366"/>
                  </a:cubicBezTo>
                  <a:cubicBezTo>
                    <a:pt x="786836" y="179645"/>
                    <a:pt x="781139" y="180784"/>
                    <a:pt x="775083" y="180784"/>
                  </a:cubicBezTo>
                  <a:cubicBezTo>
                    <a:pt x="764405" y="180784"/>
                    <a:pt x="755989" y="177887"/>
                    <a:pt x="749836" y="172092"/>
                  </a:cubicBezTo>
                  <a:cubicBezTo>
                    <a:pt x="743683" y="166297"/>
                    <a:pt x="740606" y="158972"/>
                    <a:pt x="740606" y="150116"/>
                  </a:cubicBezTo>
                  <a:cubicBezTo>
                    <a:pt x="740606" y="144256"/>
                    <a:pt x="742006" y="139031"/>
                    <a:pt x="744806" y="134440"/>
                  </a:cubicBezTo>
                  <a:cubicBezTo>
                    <a:pt x="747606" y="129850"/>
                    <a:pt x="751529" y="126334"/>
                    <a:pt x="756575" y="123892"/>
                  </a:cubicBezTo>
                  <a:cubicBezTo>
                    <a:pt x="761621" y="121451"/>
                    <a:pt x="768898" y="119318"/>
                    <a:pt x="778404" y="117495"/>
                  </a:cubicBezTo>
                  <a:cubicBezTo>
                    <a:pt x="791231" y="115086"/>
                    <a:pt x="800119" y="112839"/>
                    <a:pt x="805068" y="110756"/>
                  </a:cubicBezTo>
                  <a:lnTo>
                    <a:pt x="805068" y="108021"/>
                  </a:lnTo>
                  <a:cubicBezTo>
                    <a:pt x="805068" y="102747"/>
                    <a:pt x="803765" y="98987"/>
                    <a:pt x="801161" y="96740"/>
                  </a:cubicBezTo>
                  <a:cubicBezTo>
                    <a:pt x="798556" y="94494"/>
                    <a:pt x="793640" y="93371"/>
                    <a:pt x="786413" y="93371"/>
                  </a:cubicBezTo>
                  <a:cubicBezTo>
                    <a:pt x="781530" y="93371"/>
                    <a:pt x="777721" y="94331"/>
                    <a:pt x="774986" y="96252"/>
                  </a:cubicBezTo>
                  <a:cubicBezTo>
                    <a:pt x="772251" y="98173"/>
                    <a:pt x="770037" y="101542"/>
                    <a:pt x="768344" y="106361"/>
                  </a:cubicBezTo>
                  <a:lnTo>
                    <a:pt x="743439" y="101868"/>
                  </a:lnTo>
                  <a:cubicBezTo>
                    <a:pt x="746239" y="91841"/>
                    <a:pt x="751057" y="84418"/>
                    <a:pt x="757894" y="79600"/>
                  </a:cubicBezTo>
                  <a:cubicBezTo>
                    <a:pt x="764731" y="74781"/>
                    <a:pt x="774888" y="72372"/>
                    <a:pt x="788366" y="72372"/>
                  </a:cubicBezTo>
                  <a:close/>
                  <a:moveTo>
                    <a:pt x="556836" y="72372"/>
                  </a:moveTo>
                  <a:cubicBezTo>
                    <a:pt x="569663" y="72372"/>
                    <a:pt x="580244" y="78004"/>
                    <a:pt x="588579" y="89269"/>
                  </a:cubicBezTo>
                  <a:lnTo>
                    <a:pt x="588579" y="74716"/>
                  </a:lnTo>
                  <a:lnTo>
                    <a:pt x="614265" y="74716"/>
                  </a:lnTo>
                  <a:lnTo>
                    <a:pt x="614265" y="167794"/>
                  </a:lnTo>
                  <a:cubicBezTo>
                    <a:pt x="614265" y="180035"/>
                    <a:pt x="613256" y="189184"/>
                    <a:pt x="611238" y="195239"/>
                  </a:cubicBezTo>
                  <a:cubicBezTo>
                    <a:pt x="609219" y="201295"/>
                    <a:pt x="606387" y="206048"/>
                    <a:pt x="602740" y="209499"/>
                  </a:cubicBezTo>
                  <a:cubicBezTo>
                    <a:pt x="599094" y="212950"/>
                    <a:pt x="594227" y="215652"/>
                    <a:pt x="588139" y="217605"/>
                  </a:cubicBezTo>
                  <a:cubicBezTo>
                    <a:pt x="582051" y="219559"/>
                    <a:pt x="574352" y="220535"/>
                    <a:pt x="565040" y="220535"/>
                  </a:cubicBezTo>
                  <a:cubicBezTo>
                    <a:pt x="547460" y="220535"/>
                    <a:pt x="534991" y="217524"/>
                    <a:pt x="527633" y="211501"/>
                  </a:cubicBezTo>
                  <a:cubicBezTo>
                    <a:pt x="520276" y="205478"/>
                    <a:pt x="516597" y="197844"/>
                    <a:pt x="516597" y="188598"/>
                  </a:cubicBezTo>
                  <a:cubicBezTo>
                    <a:pt x="516597" y="187686"/>
                    <a:pt x="516629" y="186579"/>
                    <a:pt x="516695" y="185277"/>
                  </a:cubicBezTo>
                  <a:lnTo>
                    <a:pt x="548046" y="189086"/>
                  </a:lnTo>
                  <a:cubicBezTo>
                    <a:pt x="548567" y="192732"/>
                    <a:pt x="549772" y="195239"/>
                    <a:pt x="551660" y="196606"/>
                  </a:cubicBezTo>
                  <a:cubicBezTo>
                    <a:pt x="554264" y="198560"/>
                    <a:pt x="558366" y="199537"/>
                    <a:pt x="563966" y="199537"/>
                  </a:cubicBezTo>
                  <a:cubicBezTo>
                    <a:pt x="571128" y="199537"/>
                    <a:pt x="576500" y="198462"/>
                    <a:pt x="580081" y="196313"/>
                  </a:cubicBezTo>
                  <a:cubicBezTo>
                    <a:pt x="582491" y="194881"/>
                    <a:pt x="584314" y="192570"/>
                    <a:pt x="585551" y="189379"/>
                  </a:cubicBezTo>
                  <a:cubicBezTo>
                    <a:pt x="586397" y="187100"/>
                    <a:pt x="586821" y="182900"/>
                    <a:pt x="586821" y="176780"/>
                  </a:cubicBezTo>
                  <a:lnTo>
                    <a:pt x="586821" y="161641"/>
                  </a:lnTo>
                  <a:cubicBezTo>
                    <a:pt x="578616" y="172840"/>
                    <a:pt x="568264" y="178440"/>
                    <a:pt x="555762" y="178440"/>
                  </a:cubicBezTo>
                  <a:cubicBezTo>
                    <a:pt x="541828" y="178440"/>
                    <a:pt x="530791" y="172547"/>
                    <a:pt x="522652" y="160762"/>
                  </a:cubicBezTo>
                  <a:cubicBezTo>
                    <a:pt x="516271" y="151451"/>
                    <a:pt x="513081" y="139861"/>
                    <a:pt x="513081" y="125992"/>
                  </a:cubicBezTo>
                  <a:cubicBezTo>
                    <a:pt x="513081" y="108607"/>
                    <a:pt x="517264" y="95324"/>
                    <a:pt x="525631" y="86143"/>
                  </a:cubicBezTo>
                  <a:cubicBezTo>
                    <a:pt x="533998" y="76963"/>
                    <a:pt x="544400" y="72372"/>
                    <a:pt x="556836" y="72372"/>
                  </a:cubicBezTo>
                  <a:close/>
                  <a:moveTo>
                    <a:pt x="454889" y="72372"/>
                  </a:moveTo>
                  <a:cubicBezTo>
                    <a:pt x="460944" y="72372"/>
                    <a:pt x="466479" y="73463"/>
                    <a:pt x="471493" y="75644"/>
                  </a:cubicBezTo>
                  <a:cubicBezTo>
                    <a:pt x="476506" y="77825"/>
                    <a:pt x="480299" y="80609"/>
                    <a:pt x="482871" y="83995"/>
                  </a:cubicBezTo>
                  <a:cubicBezTo>
                    <a:pt x="485443" y="87381"/>
                    <a:pt x="487234" y="91222"/>
                    <a:pt x="488243" y="95520"/>
                  </a:cubicBezTo>
                  <a:cubicBezTo>
                    <a:pt x="489252" y="99817"/>
                    <a:pt x="489757" y="105970"/>
                    <a:pt x="489757" y="113979"/>
                  </a:cubicBezTo>
                  <a:lnTo>
                    <a:pt x="489757" y="178440"/>
                  </a:lnTo>
                  <a:lnTo>
                    <a:pt x="462312" y="178440"/>
                  </a:lnTo>
                  <a:lnTo>
                    <a:pt x="462312" y="125504"/>
                  </a:lnTo>
                  <a:cubicBezTo>
                    <a:pt x="462312" y="114305"/>
                    <a:pt x="461726" y="107061"/>
                    <a:pt x="460554" y="103773"/>
                  </a:cubicBezTo>
                  <a:cubicBezTo>
                    <a:pt x="459382" y="100484"/>
                    <a:pt x="457477" y="97929"/>
                    <a:pt x="454840" y="96106"/>
                  </a:cubicBezTo>
                  <a:cubicBezTo>
                    <a:pt x="452203" y="94282"/>
                    <a:pt x="449029" y="93371"/>
                    <a:pt x="445318" y="93371"/>
                  </a:cubicBezTo>
                  <a:cubicBezTo>
                    <a:pt x="440564" y="93371"/>
                    <a:pt x="436299" y="94673"/>
                    <a:pt x="432523" y="97278"/>
                  </a:cubicBezTo>
                  <a:cubicBezTo>
                    <a:pt x="428746" y="99882"/>
                    <a:pt x="426158" y="103333"/>
                    <a:pt x="424758" y="107630"/>
                  </a:cubicBezTo>
                  <a:cubicBezTo>
                    <a:pt x="423358" y="111928"/>
                    <a:pt x="422658" y="119872"/>
                    <a:pt x="422658" y="131462"/>
                  </a:cubicBezTo>
                  <a:lnTo>
                    <a:pt x="422658" y="178440"/>
                  </a:lnTo>
                  <a:lnTo>
                    <a:pt x="395214" y="178440"/>
                  </a:lnTo>
                  <a:lnTo>
                    <a:pt x="395214" y="74716"/>
                  </a:lnTo>
                  <a:lnTo>
                    <a:pt x="420705" y="74716"/>
                  </a:lnTo>
                  <a:lnTo>
                    <a:pt x="420705" y="89953"/>
                  </a:lnTo>
                  <a:cubicBezTo>
                    <a:pt x="429756" y="78232"/>
                    <a:pt x="441150" y="72372"/>
                    <a:pt x="454889" y="72372"/>
                  </a:cubicBezTo>
                  <a:close/>
                  <a:moveTo>
                    <a:pt x="318660" y="72372"/>
                  </a:moveTo>
                  <a:cubicBezTo>
                    <a:pt x="334352" y="72372"/>
                    <a:pt x="347212" y="77467"/>
                    <a:pt x="357239" y="87657"/>
                  </a:cubicBezTo>
                  <a:cubicBezTo>
                    <a:pt x="367266" y="97847"/>
                    <a:pt x="372280" y="110723"/>
                    <a:pt x="372280" y="126285"/>
                  </a:cubicBezTo>
                  <a:cubicBezTo>
                    <a:pt x="372280" y="141977"/>
                    <a:pt x="367218" y="154983"/>
                    <a:pt x="357093" y="165304"/>
                  </a:cubicBezTo>
                  <a:cubicBezTo>
                    <a:pt x="346968" y="175624"/>
                    <a:pt x="334222" y="180784"/>
                    <a:pt x="318855" y="180784"/>
                  </a:cubicBezTo>
                  <a:cubicBezTo>
                    <a:pt x="309349" y="180784"/>
                    <a:pt x="300282" y="178635"/>
                    <a:pt x="291655" y="174338"/>
                  </a:cubicBezTo>
                  <a:cubicBezTo>
                    <a:pt x="283027" y="170041"/>
                    <a:pt x="276467" y="163741"/>
                    <a:pt x="271975" y="155439"/>
                  </a:cubicBezTo>
                  <a:cubicBezTo>
                    <a:pt x="267482" y="147137"/>
                    <a:pt x="265235" y="137029"/>
                    <a:pt x="265235" y="125113"/>
                  </a:cubicBezTo>
                  <a:cubicBezTo>
                    <a:pt x="265235" y="115997"/>
                    <a:pt x="267482" y="107175"/>
                    <a:pt x="271975" y="98645"/>
                  </a:cubicBezTo>
                  <a:cubicBezTo>
                    <a:pt x="276467" y="90115"/>
                    <a:pt x="282832" y="83604"/>
                    <a:pt x="291069" y="79111"/>
                  </a:cubicBezTo>
                  <a:cubicBezTo>
                    <a:pt x="299305" y="74619"/>
                    <a:pt x="308503" y="72372"/>
                    <a:pt x="318660" y="72372"/>
                  </a:cubicBezTo>
                  <a:close/>
                  <a:moveTo>
                    <a:pt x="700209" y="35258"/>
                  </a:moveTo>
                  <a:lnTo>
                    <a:pt x="727654" y="35258"/>
                  </a:lnTo>
                  <a:lnTo>
                    <a:pt x="727654" y="178440"/>
                  </a:lnTo>
                  <a:lnTo>
                    <a:pt x="700209" y="178440"/>
                  </a:lnTo>
                  <a:close/>
                  <a:moveTo>
                    <a:pt x="788855" y="32816"/>
                  </a:moveTo>
                  <a:lnTo>
                    <a:pt x="819620" y="32816"/>
                  </a:lnTo>
                  <a:lnTo>
                    <a:pt x="792761" y="62019"/>
                  </a:lnTo>
                  <a:lnTo>
                    <a:pt x="775376" y="62019"/>
                  </a:lnTo>
                  <a:close/>
                  <a:moveTo>
                    <a:pt x="306159" y="32816"/>
                  </a:moveTo>
                  <a:lnTo>
                    <a:pt x="331552" y="32816"/>
                  </a:lnTo>
                  <a:lnTo>
                    <a:pt x="351770" y="61629"/>
                  </a:lnTo>
                  <a:lnTo>
                    <a:pt x="329697" y="61629"/>
                  </a:lnTo>
                  <a:lnTo>
                    <a:pt x="318367" y="47076"/>
                  </a:lnTo>
                  <a:lnTo>
                    <a:pt x="307819" y="61629"/>
                  </a:lnTo>
                  <a:lnTo>
                    <a:pt x="285648" y="61629"/>
                  </a:lnTo>
                  <a:close/>
                  <a:moveTo>
                    <a:pt x="67001" y="32816"/>
                  </a:moveTo>
                  <a:cubicBezTo>
                    <a:pt x="84516" y="32816"/>
                    <a:pt x="98743" y="37993"/>
                    <a:pt x="109682" y="48346"/>
                  </a:cubicBezTo>
                  <a:cubicBezTo>
                    <a:pt x="116193" y="54466"/>
                    <a:pt x="121077" y="63256"/>
                    <a:pt x="124332" y="74716"/>
                  </a:cubicBezTo>
                  <a:lnTo>
                    <a:pt x="95716" y="81553"/>
                  </a:lnTo>
                  <a:cubicBezTo>
                    <a:pt x="94023" y="74130"/>
                    <a:pt x="90490" y="68270"/>
                    <a:pt x="85119" y="63973"/>
                  </a:cubicBezTo>
                  <a:cubicBezTo>
                    <a:pt x="79747" y="59675"/>
                    <a:pt x="73219" y="57527"/>
                    <a:pt x="65536" y="57527"/>
                  </a:cubicBezTo>
                  <a:cubicBezTo>
                    <a:pt x="54923" y="57527"/>
                    <a:pt x="46312" y="61336"/>
                    <a:pt x="39703" y="68954"/>
                  </a:cubicBezTo>
                  <a:cubicBezTo>
                    <a:pt x="33094" y="76572"/>
                    <a:pt x="29789" y="88911"/>
                    <a:pt x="29789" y="105970"/>
                  </a:cubicBezTo>
                  <a:cubicBezTo>
                    <a:pt x="29789" y="124071"/>
                    <a:pt x="33045" y="136964"/>
                    <a:pt x="39556" y="144647"/>
                  </a:cubicBezTo>
                  <a:cubicBezTo>
                    <a:pt x="46067" y="152330"/>
                    <a:pt x="54532" y="156172"/>
                    <a:pt x="64950" y="156172"/>
                  </a:cubicBezTo>
                  <a:cubicBezTo>
                    <a:pt x="72633" y="156172"/>
                    <a:pt x="79242" y="153730"/>
                    <a:pt x="84777" y="148847"/>
                  </a:cubicBezTo>
                  <a:cubicBezTo>
                    <a:pt x="90311" y="143963"/>
                    <a:pt x="94283" y="136280"/>
                    <a:pt x="96692" y="125797"/>
                  </a:cubicBezTo>
                  <a:lnTo>
                    <a:pt x="124723" y="134685"/>
                  </a:lnTo>
                  <a:cubicBezTo>
                    <a:pt x="120426" y="150312"/>
                    <a:pt x="113280" y="161918"/>
                    <a:pt x="103285" y="169503"/>
                  </a:cubicBezTo>
                  <a:cubicBezTo>
                    <a:pt x="93290" y="177089"/>
                    <a:pt x="80610" y="180882"/>
                    <a:pt x="65243" y="180882"/>
                  </a:cubicBezTo>
                  <a:cubicBezTo>
                    <a:pt x="46230" y="180882"/>
                    <a:pt x="30603" y="174387"/>
                    <a:pt x="18362" y="161397"/>
                  </a:cubicBezTo>
                  <a:cubicBezTo>
                    <a:pt x="6121" y="148407"/>
                    <a:pt x="0" y="130648"/>
                    <a:pt x="0" y="108119"/>
                  </a:cubicBezTo>
                  <a:cubicBezTo>
                    <a:pt x="0" y="84288"/>
                    <a:pt x="6154" y="65780"/>
                    <a:pt x="18460" y="52594"/>
                  </a:cubicBezTo>
                  <a:cubicBezTo>
                    <a:pt x="30766" y="39409"/>
                    <a:pt x="46946" y="32816"/>
                    <a:pt x="67001" y="32816"/>
                  </a:cubicBezTo>
                  <a:close/>
                  <a:moveTo>
                    <a:pt x="318367" y="0"/>
                  </a:moveTo>
                  <a:lnTo>
                    <a:pt x="349133" y="0"/>
                  </a:lnTo>
                  <a:lnTo>
                    <a:pt x="323153" y="27542"/>
                  </a:lnTo>
                  <a:lnTo>
                    <a:pt x="305768" y="27542"/>
                  </a:ln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vi-VN" sz="1600" dirty="0"/>
            </a:p>
          </p:txBody>
        </p:sp>
        <p:sp>
          <p:nvSpPr>
            <p:cNvPr id="42" name="TextBox 41">
              <a:extLst>
                <a:ext uri="{FF2B5EF4-FFF2-40B4-BE49-F238E27FC236}">
                  <a16:creationId xmlns:a16="http://schemas.microsoft.com/office/drawing/2014/main" id="{9493EDBE-07E3-423E-BCCF-4840F16B1D9C}"/>
                </a:ext>
              </a:extLst>
            </p:cNvPr>
            <p:cNvSpPr txBox="1">
              <a:spLocks noChangeAspect="1"/>
            </p:cNvSpPr>
            <p:nvPr>
              <p:custDataLst>
                <p:tags r:id="rId3"/>
              </p:custDataLst>
            </p:nvPr>
          </p:nvSpPr>
          <p:spPr>
            <a:xfrm>
              <a:off x="3227107" y="2357423"/>
              <a:ext cx="933120" cy="235325"/>
            </a:xfrm>
            <a:custGeom>
              <a:avLst/>
              <a:gdLst/>
              <a:ahLst/>
              <a:cxnLst/>
              <a:rect l="l" t="t" r="r" b="b"/>
              <a:pathLst>
                <a:path w="933120" h="235325">
                  <a:moveTo>
                    <a:pt x="671275" y="91041"/>
                  </a:moveTo>
                  <a:lnTo>
                    <a:pt x="646411" y="159353"/>
                  </a:lnTo>
                  <a:lnTo>
                    <a:pt x="696641" y="159353"/>
                  </a:lnTo>
                  <a:close/>
                  <a:moveTo>
                    <a:pt x="233125" y="91041"/>
                  </a:moveTo>
                  <a:lnTo>
                    <a:pt x="208261" y="159353"/>
                  </a:lnTo>
                  <a:lnTo>
                    <a:pt x="258491" y="159353"/>
                  </a:lnTo>
                  <a:close/>
                  <a:moveTo>
                    <a:pt x="0" y="49602"/>
                  </a:moveTo>
                  <a:lnTo>
                    <a:pt x="37170" y="49602"/>
                  </a:lnTo>
                  <a:lnTo>
                    <a:pt x="37170" y="201169"/>
                  </a:lnTo>
                  <a:lnTo>
                    <a:pt x="129592" y="201169"/>
                  </a:lnTo>
                  <a:lnTo>
                    <a:pt x="129592" y="232186"/>
                  </a:lnTo>
                  <a:lnTo>
                    <a:pt x="0" y="232186"/>
                  </a:lnTo>
                  <a:close/>
                  <a:moveTo>
                    <a:pt x="760958" y="48095"/>
                  </a:moveTo>
                  <a:lnTo>
                    <a:pt x="804532" y="48095"/>
                  </a:lnTo>
                  <a:lnTo>
                    <a:pt x="847855" y="120928"/>
                  </a:lnTo>
                  <a:lnTo>
                    <a:pt x="890299" y="48095"/>
                  </a:lnTo>
                  <a:lnTo>
                    <a:pt x="933120" y="48095"/>
                  </a:lnTo>
                  <a:lnTo>
                    <a:pt x="865435" y="154958"/>
                  </a:lnTo>
                  <a:lnTo>
                    <a:pt x="865435" y="232186"/>
                  </a:lnTo>
                  <a:lnTo>
                    <a:pt x="828391" y="232186"/>
                  </a:lnTo>
                  <a:lnTo>
                    <a:pt x="828391" y="154707"/>
                  </a:lnTo>
                  <a:close/>
                  <a:moveTo>
                    <a:pt x="652062" y="48095"/>
                  </a:moveTo>
                  <a:lnTo>
                    <a:pt x="691367" y="48095"/>
                  </a:lnTo>
                  <a:lnTo>
                    <a:pt x="765079" y="232186"/>
                  </a:lnTo>
                  <a:lnTo>
                    <a:pt x="724644" y="232186"/>
                  </a:lnTo>
                  <a:lnTo>
                    <a:pt x="708570" y="190370"/>
                  </a:lnTo>
                  <a:lnTo>
                    <a:pt x="634984" y="190370"/>
                  </a:lnTo>
                  <a:lnTo>
                    <a:pt x="619790" y="232186"/>
                  </a:lnTo>
                  <a:lnTo>
                    <a:pt x="580360" y="232186"/>
                  </a:lnTo>
                  <a:close/>
                  <a:moveTo>
                    <a:pt x="213912" y="48095"/>
                  </a:moveTo>
                  <a:lnTo>
                    <a:pt x="253217" y="48095"/>
                  </a:lnTo>
                  <a:lnTo>
                    <a:pt x="326929" y="232186"/>
                  </a:lnTo>
                  <a:lnTo>
                    <a:pt x="286494" y="232186"/>
                  </a:lnTo>
                  <a:lnTo>
                    <a:pt x="270420" y="190370"/>
                  </a:lnTo>
                  <a:lnTo>
                    <a:pt x="196834" y="190370"/>
                  </a:lnTo>
                  <a:lnTo>
                    <a:pt x="181640" y="232186"/>
                  </a:lnTo>
                  <a:lnTo>
                    <a:pt x="142210" y="232186"/>
                  </a:lnTo>
                  <a:close/>
                  <a:moveTo>
                    <a:pt x="488184" y="44956"/>
                  </a:moveTo>
                  <a:cubicBezTo>
                    <a:pt x="510703" y="44956"/>
                    <a:pt x="528995" y="51611"/>
                    <a:pt x="543060" y="64922"/>
                  </a:cubicBezTo>
                  <a:cubicBezTo>
                    <a:pt x="551431" y="72791"/>
                    <a:pt x="557710" y="84093"/>
                    <a:pt x="561896" y="98827"/>
                  </a:cubicBezTo>
                  <a:lnTo>
                    <a:pt x="525103" y="107617"/>
                  </a:lnTo>
                  <a:cubicBezTo>
                    <a:pt x="522926" y="98073"/>
                    <a:pt x="518384" y="90539"/>
                    <a:pt x="511478" y="85014"/>
                  </a:cubicBezTo>
                  <a:cubicBezTo>
                    <a:pt x="504571" y="79488"/>
                    <a:pt x="496179" y="76726"/>
                    <a:pt x="486300" y="76726"/>
                  </a:cubicBezTo>
                  <a:cubicBezTo>
                    <a:pt x="472655" y="76726"/>
                    <a:pt x="461583" y="81623"/>
                    <a:pt x="453086" y="91418"/>
                  </a:cubicBezTo>
                  <a:cubicBezTo>
                    <a:pt x="444589" y="101213"/>
                    <a:pt x="440340" y="117077"/>
                    <a:pt x="440340" y="139010"/>
                  </a:cubicBezTo>
                  <a:cubicBezTo>
                    <a:pt x="440340" y="162283"/>
                    <a:pt x="444526" y="178859"/>
                    <a:pt x="452898" y="188738"/>
                  </a:cubicBezTo>
                  <a:cubicBezTo>
                    <a:pt x="461269" y="198616"/>
                    <a:pt x="472152" y="203555"/>
                    <a:pt x="485547" y="203555"/>
                  </a:cubicBezTo>
                  <a:cubicBezTo>
                    <a:pt x="495425" y="203555"/>
                    <a:pt x="503922" y="200416"/>
                    <a:pt x="511038" y="194137"/>
                  </a:cubicBezTo>
                  <a:cubicBezTo>
                    <a:pt x="518154" y="187859"/>
                    <a:pt x="523261" y="177980"/>
                    <a:pt x="526358" y="164502"/>
                  </a:cubicBezTo>
                  <a:lnTo>
                    <a:pt x="562398" y="175929"/>
                  </a:lnTo>
                  <a:cubicBezTo>
                    <a:pt x="556873" y="196021"/>
                    <a:pt x="547685" y="210943"/>
                    <a:pt x="534835" y="220696"/>
                  </a:cubicBezTo>
                  <a:cubicBezTo>
                    <a:pt x="521984" y="230449"/>
                    <a:pt x="505681" y="235325"/>
                    <a:pt x="485924" y="235325"/>
                  </a:cubicBezTo>
                  <a:cubicBezTo>
                    <a:pt x="461479" y="235325"/>
                    <a:pt x="441387" y="226975"/>
                    <a:pt x="425648" y="210274"/>
                  </a:cubicBezTo>
                  <a:cubicBezTo>
                    <a:pt x="409910" y="193572"/>
                    <a:pt x="402040" y="170739"/>
                    <a:pt x="402040" y="141773"/>
                  </a:cubicBezTo>
                  <a:cubicBezTo>
                    <a:pt x="402040" y="111133"/>
                    <a:pt x="409951" y="87337"/>
                    <a:pt x="425774" y="70384"/>
                  </a:cubicBezTo>
                  <a:cubicBezTo>
                    <a:pt x="441596" y="53432"/>
                    <a:pt x="462399" y="44956"/>
                    <a:pt x="488184" y="44956"/>
                  </a:cubicBezTo>
                  <a:close/>
                  <a:moveTo>
                    <a:pt x="655202" y="503"/>
                  </a:moveTo>
                  <a:lnTo>
                    <a:pt x="687851" y="503"/>
                  </a:lnTo>
                  <a:lnTo>
                    <a:pt x="713845" y="37547"/>
                  </a:lnTo>
                  <a:lnTo>
                    <a:pt x="685465" y="37547"/>
                  </a:lnTo>
                  <a:lnTo>
                    <a:pt x="670898" y="18836"/>
                  </a:lnTo>
                  <a:lnTo>
                    <a:pt x="657336" y="37547"/>
                  </a:lnTo>
                  <a:lnTo>
                    <a:pt x="628831" y="37547"/>
                  </a:lnTo>
                  <a:close/>
                  <a:moveTo>
                    <a:pt x="229107" y="0"/>
                  </a:moveTo>
                  <a:lnTo>
                    <a:pt x="268662" y="0"/>
                  </a:lnTo>
                  <a:lnTo>
                    <a:pt x="234130" y="37547"/>
                  </a:lnTo>
                  <a:lnTo>
                    <a:pt x="211778" y="37547"/>
                  </a:lnTo>
                  <a:close/>
                </a:path>
              </a:pathLst>
            </a:custGeom>
            <a:solidFill>
              <a:schemeClr val="accent6">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vi-VN" sz="2000" dirty="0">
                <a:solidFill>
                  <a:schemeClr val="accent6">
                    <a:lumMod val="50000"/>
                  </a:schemeClr>
                </a:solidFill>
              </a:endParaRPr>
            </a:p>
          </p:txBody>
        </p:sp>
        <p:sp>
          <p:nvSpPr>
            <p:cNvPr id="43" name="TextBox 42">
              <a:extLst>
                <a:ext uri="{FF2B5EF4-FFF2-40B4-BE49-F238E27FC236}">
                  <a16:creationId xmlns:a16="http://schemas.microsoft.com/office/drawing/2014/main" id="{7D4F4885-91F5-4666-BD17-506F3F42EF94}"/>
                </a:ext>
              </a:extLst>
            </p:cNvPr>
            <p:cNvSpPr txBox="1">
              <a:spLocks noChangeAspect="1"/>
            </p:cNvSpPr>
            <p:nvPr>
              <p:custDataLst>
                <p:tags r:id="rId4"/>
              </p:custDataLst>
            </p:nvPr>
          </p:nvSpPr>
          <p:spPr>
            <a:xfrm>
              <a:off x="6005356" y="2357423"/>
              <a:ext cx="804686" cy="235325"/>
            </a:xfrm>
            <a:custGeom>
              <a:avLst/>
              <a:gdLst/>
              <a:ahLst/>
              <a:cxnLst/>
              <a:rect l="l" t="t" r="r" b="b"/>
              <a:pathLst>
                <a:path w="804686" h="235325">
                  <a:moveTo>
                    <a:pt x="710882" y="91041"/>
                  </a:moveTo>
                  <a:lnTo>
                    <a:pt x="686018" y="159353"/>
                  </a:lnTo>
                  <a:lnTo>
                    <a:pt x="736248" y="159353"/>
                  </a:lnTo>
                  <a:close/>
                  <a:moveTo>
                    <a:pt x="282401" y="76726"/>
                  </a:moveTo>
                  <a:cubicBezTo>
                    <a:pt x="267081" y="76726"/>
                    <a:pt x="254733" y="81979"/>
                    <a:pt x="245357" y="92485"/>
                  </a:cubicBezTo>
                  <a:cubicBezTo>
                    <a:pt x="235981" y="102992"/>
                    <a:pt x="231293" y="118835"/>
                    <a:pt x="231293" y="140015"/>
                  </a:cubicBezTo>
                  <a:cubicBezTo>
                    <a:pt x="231293" y="160860"/>
                    <a:pt x="236106" y="176662"/>
                    <a:pt x="245734" y="187419"/>
                  </a:cubicBezTo>
                  <a:cubicBezTo>
                    <a:pt x="255361" y="198177"/>
                    <a:pt x="267584" y="203555"/>
                    <a:pt x="282401" y="203555"/>
                  </a:cubicBezTo>
                  <a:cubicBezTo>
                    <a:pt x="297219" y="203555"/>
                    <a:pt x="309379" y="198218"/>
                    <a:pt x="318880" y="187545"/>
                  </a:cubicBezTo>
                  <a:cubicBezTo>
                    <a:pt x="328382" y="176871"/>
                    <a:pt x="333133" y="160860"/>
                    <a:pt x="333133" y="139513"/>
                  </a:cubicBezTo>
                  <a:cubicBezTo>
                    <a:pt x="333133" y="118416"/>
                    <a:pt x="328508" y="102678"/>
                    <a:pt x="319257" y="92297"/>
                  </a:cubicBezTo>
                  <a:cubicBezTo>
                    <a:pt x="310007" y="81916"/>
                    <a:pt x="297721" y="76726"/>
                    <a:pt x="282401" y="76726"/>
                  </a:cubicBezTo>
                  <a:close/>
                  <a:moveTo>
                    <a:pt x="477757" y="49602"/>
                  </a:moveTo>
                  <a:lnTo>
                    <a:pt x="514927" y="49602"/>
                  </a:lnTo>
                  <a:lnTo>
                    <a:pt x="514927" y="201169"/>
                  </a:lnTo>
                  <a:lnTo>
                    <a:pt x="607349" y="201169"/>
                  </a:lnTo>
                  <a:lnTo>
                    <a:pt x="607349" y="232186"/>
                  </a:lnTo>
                  <a:lnTo>
                    <a:pt x="477757" y="232186"/>
                  </a:lnTo>
                  <a:close/>
                  <a:moveTo>
                    <a:pt x="691669" y="48095"/>
                  </a:moveTo>
                  <a:lnTo>
                    <a:pt x="730974" y="48095"/>
                  </a:lnTo>
                  <a:lnTo>
                    <a:pt x="804686" y="232186"/>
                  </a:lnTo>
                  <a:lnTo>
                    <a:pt x="764251" y="232186"/>
                  </a:lnTo>
                  <a:lnTo>
                    <a:pt x="748177" y="190370"/>
                  </a:lnTo>
                  <a:lnTo>
                    <a:pt x="674591" y="190370"/>
                  </a:lnTo>
                  <a:lnTo>
                    <a:pt x="659397" y="232186"/>
                  </a:lnTo>
                  <a:lnTo>
                    <a:pt x="619967" y="232186"/>
                  </a:lnTo>
                  <a:close/>
                  <a:moveTo>
                    <a:pt x="0" y="48095"/>
                  </a:moveTo>
                  <a:lnTo>
                    <a:pt x="55629" y="48095"/>
                  </a:lnTo>
                  <a:lnTo>
                    <a:pt x="89032" y="173669"/>
                  </a:lnTo>
                  <a:lnTo>
                    <a:pt x="122058" y="48095"/>
                  </a:lnTo>
                  <a:lnTo>
                    <a:pt x="177812" y="48095"/>
                  </a:lnTo>
                  <a:lnTo>
                    <a:pt x="177812" y="232186"/>
                  </a:lnTo>
                  <a:lnTo>
                    <a:pt x="143280" y="232186"/>
                  </a:lnTo>
                  <a:lnTo>
                    <a:pt x="143280" y="87274"/>
                  </a:lnTo>
                  <a:lnTo>
                    <a:pt x="106738" y="232186"/>
                  </a:lnTo>
                  <a:lnTo>
                    <a:pt x="70949" y="232186"/>
                  </a:lnTo>
                  <a:lnTo>
                    <a:pt x="34533" y="87274"/>
                  </a:lnTo>
                  <a:lnTo>
                    <a:pt x="34533" y="232186"/>
                  </a:lnTo>
                  <a:lnTo>
                    <a:pt x="0" y="232186"/>
                  </a:lnTo>
                  <a:close/>
                  <a:moveTo>
                    <a:pt x="282025" y="44956"/>
                  </a:moveTo>
                  <a:cubicBezTo>
                    <a:pt x="309148" y="44956"/>
                    <a:pt x="330852" y="53369"/>
                    <a:pt x="347135" y="70196"/>
                  </a:cubicBezTo>
                  <a:cubicBezTo>
                    <a:pt x="363417" y="87023"/>
                    <a:pt x="371559" y="110421"/>
                    <a:pt x="371559" y="140392"/>
                  </a:cubicBezTo>
                  <a:cubicBezTo>
                    <a:pt x="371559" y="170111"/>
                    <a:pt x="363480" y="193363"/>
                    <a:pt x="347323" y="210148"/>
                  </a:cubicBezTo>
                  <a:cubicBezTo>
                    <a:pt x="331166" y="226933"/>
                    <a:pt x="309567" y="235325"/>
                    <a:pt x="282527" y="235325"/>
                  </a:cubicBezTo>
                  <a:cubicBezTo>
                    <a:pt x="255152" y="235325"/>
                    <a:pt x="233386" y="226975"/>
                    <a:pt x="217229" y="210274"/>
                  </a:cubicBezTo>
                  <a:cubicBezTo>
                    <a:pt x="201071" y="193572"/>
                    <a:pt x="192993" y="170571"/>
                    <a:pt x="192993" y="141271"/>
                  </a:cubicBezTo>
                  <a:cubicBezTo>
                    <a:pt x="192993" y="122518"/>
                    <a:pt x="195797" y="106780"/>
                    <a:pt x="201406" y="94055"/>
                  </a:cubicBezTo>
                  <a:cubicBezTo>
                    <a:pt x="205592" y="84679"/>
                    <a:pt x="211306" y="76265"/>
                    <a:pt x="218547" y="68815"/>
                  </a:cubicBezTo>
                  <a:cubicBezTo>
                    <a:pt x="225788" y="61364"/>
                    <a:pt x="233721" y="55839"/>
                    <a:pt x="242343" y="52239"/>
                  </a:cubicBezTo>
                  <a:cubicBezTo>
                    <a:pt x="253812" y="47383"/>
                    <a:pt x="267039" y="44956"/>
                    <a:pt x="282025" y="44956"/>
                  </a:cubicBezTo>
                  <a:close/>
                  <a:moveTo>
                    <a:pt x="264695" y="503"/>
                  </a:moveTo>
                  <a:lnTo>
                    <a:pt x="297345" y="503"/>
                  </a:lnTo>
                  <a:lnTo>
                    <a:pt x="323338" y="37547"/>
                  </a:lnTo>
                  <a:lnTo>
                    <a:pt x="294959" y="37547"/>
                  </a:lnTo>
                  <a:lnTo>
                    <a:pt x="280392" y="18836"/>
                  </a:lnTo>
                  <a:lnTo>
                    <a:pt x="266830" y="37547"/>
                  </a:lnTo>
                  <a:lnTo>
                    <a:pt x="238325" y="37547"/>
                  </a:lnTo>
                  <a:close/>
                  <a:moveTo>
                    <a:pt x="706864" y="0"/>
                  </a:moveTo>
                  <a:lnTo>
                    <a:pt x="746419" y="0"/>
                  </a:lnTo>
                  <a:lnTo>
                    <a:pt x="711887" y="37547"/>
                  </a:lnTo>
                  <a:lnTo>
                    <a:pt x="689535" y="37547"/>
                  </a:lnTo>
                  <a:close/>
                </a:path>
              </a:pathLst>
            </a:custGeom>
            <a:solidFill>
              <a:schemeClr val="accent6">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vi-VN" sz="2000" dirty="0">
                <a:solidFill>
                  <a:schemeClr val="accent6">
                    <a:lumMod val="50000"/>
                  </a:schemeClr>
                </a:solidFill>
              </a:endParaRPr>
            </a:p>
          </p:txBody>
        </p:sp>
        <p:sp>
          <p:nvSpPr>
            <p:cNvPr id="44" name="TextBox 43">
              <a:extLst>
                <a:ext uri="{FF2B5EF4-FFF2-40B4-BE49-F238E27FC236}">
                  <a16:creationId xmlns:a16="http://schemas.microsoft.com/office/drawing/2014/main" id="{781C2C75-762F-4705-A688-14EB4A9CB1CE}"/>
                </a:ext>
              </a:extLst>
            </p:cNvPr>
            <p:cNvSpPr txBox="1">
              <a:spLocks noChangeAspect="1"/>
            </p:cNvSpPr>
            <p:nvPr>
              <p:custDataLst>
                <p:tags r:id="rId5"/>
              </p:custDataLst>
            </p:nvPr>
          </p:nvSpPr>
          <p:spPr>
            <a:xfrm>
              <a:off x="8126086" y="2357423"/>
              <a:ext cx="1577303" cy="587341"/>
            </a:xfrm>
            <a:custGeom>
              <a:avLst/>
              <a:gdLst/>
              <a:ahLst/>
              <a:cxnLst/>
              <a:rect l="l" t="t" r="r" b="b"/>
              <a:pathLst>
                <a:path w="1577303" h="587341">
                  <a:moveTo>
                    <a:pt x="1279870" y="552055"/>
                  </a:moveTo>
                  <a:lnTo>
                    <a:pt x="1315157" y="552055"/>
                  </a:lnTo>
                  <a:lnTo>
                    <a:pt x="1315157" y="587341"/>
                  </a:lnTo>
                  <a:lnTo>
                    <a:pt x="1279870" y="587341"/>
                  </a:lnTo>
                  <a:close/>
                  <a:moveTo>
                    <a:pt x="470264" y="395841"/>
                  </a:moveTo>
                  <a:lnTo>
                    <a:pt x="445400" y="464153"/>
                  </a:lnTo>
                  <a:lnTo>
                    <a:pt x="495630" y="464153"/>
                  </a:lnTo>
                  <a:close/>
                  <a:moveTo>
                    <a:pt x="1473454" y="384037"/>
                  </a:moveTo>
                  <a:lnTo>
                    <a:pt x="1473454" y="436276"/>
                  </a:lnTo>
                  <a:lnTo>
                    <a:pt x="1493797" y="436276"/>
                  </a:lnTo>
                  <a:cubicBezTo>
                    <a:pt x="1508447" y="436276"/>
                    <a:pt x="1518242" y="435313"/>
                    <a:pt x="1523181" y="433388"/>
                  </a:cubicBezTo>
                  <a:cubicBezTo>
                    <a:pt x="1528120" y="431462"/>
                    <a:pt x="1531992" y="428449"/>
                    <a:pt x="1534797" y="424347"/>
                  </a:cubicBezTo>
                  <a:cubicBezTo>
                    <a:pt x="1537601" y="420244"/>
                    <a:pt x="1539003" y="415473"/>
                    <a:pt x="1539003" y="410031"/>
                  </a:cubicBezTo>
                  <a:cubicBezTo>
                    <a:pt x="1539003" y="403334"/>
                    <a:pt x="1537036" y="397809"/>
                    <a:pt x="1533101" y="393455"/>
                  </a:cubicBezTo>
                  <a:cubicBezTo>
                    <a:pt x="1529167" y="389102"/>
                    <a:pt x="1524186" y="386381"/>
                    <a:pt x="1518158" y="385293"/>
                  </a:cubicBezTo>
                  <a:cubicBezTo>
                    <a:pt x="1513721" y="384456"/>
                    <a:pt x="1504805" y="384037"/>
                    <a:pt x="1491411" y="384037"/>
                  </a:cubicBezTo>
                  <a:close/>
                  <a:moveTo>
                    <a:pt x="1299083" y="381526"/>
                  </a:moveTo>
                  <a:cubicBezTo>
                    <a:pt x="1283345" y="381526"/>
                    <a:pt x="1270996" y="386800"/>
                    <a:pt x="1262039" y="397348"/>
                  </a:cubicBezTo>
                  <a:cubicBezTo>
                    <a:pt x="1252663" y="408315"/>
                    <a:pt x="1247975" y="424137"/>
                    <a:pt x="1247975" y="444815"/>
                  </a:cubicBezTo>
                  <a:cubicBezTo>
                    <a:pt x="1247975" y="465074"/>
                    <a:pt x="1252788" y="480897"/>
                    <a:pt x="1262415" y="492282"/>
                  </a:cubicBezTo>
                  <a:cubicBezTo>
                    <a:pt x="1271541" y="502998"/>
                    <a:pt x="1283763" y="508355"/>
                    <a:pt x="1299083" y="508355"/>
                  </a:cubicBezTo>
                  <a:cubicBezTo>
                    <a:pt x="1314403" y="508355"/>
                    <a:pt x="1326584" y="502998"/>
                    <a:pt x="1335625" y="492282"/>
                  </a:cubicBezTo>
                  <a:cubicBezTo>
                    <a:pt x="1345085" y="481064"/>
                    <a:pt x="1349815" y="465074"/>
                    <a:pt x="1349815" y="444313"/>
                  </a:cubicBezTo>
                  <a:cubicBezTo>
                    <a:pt x="1349815" y="423719"/>
                    <a:pt x="1345211" y="407980"/>
                    <a:pt x="1336002" y="397097"/>
                  </a:cubicBezTo>
                  <a:cubicBezTo>
                    <a:pt x="1327128" y="386716"/>
                    <a:pt x="1314822" y="381526"/>
                    <a:pt x="1299083" y="381526"/>
                  </a:cubicBezTo>
                  <a:close/>
                  <a:moveTo>
                    <a:pt x="89283" y="381526"/>
                  </a:moveTo>
                  <a:cubicBezTo>
                    <a:pt x="74130" y="381526"/>
                    <a:pt x="61845" y="386800"/>
                    <a:pt x="52427" y="397348"/>
                  </a:cubicBezTo>
                  <a:cubicBezTo>
                    <a:pt x="43009" y="407896"/>
                    <a:pt x="38300" y="423760"/>
                    <a:pt x="38300" y="444941"/>
                  </a:cubicBezTo>
                  <a:cubicBezTo>
                    <a:pt x="38300" y="466456"/>
                    <a:pt x="43009" y="482550"/>
                    <a:pt x="52427" y="493224"/>
                  </a:cubicBezTo>
                  <a:cubicBezTo>
                    <a:pt x="61845" y="503897"/>
                    <a:pt x="73753" y="509234"/>
                    <a:pt x="88153" y="509234"/>
                  </a:cubicBezTo>
                  <a:cubicBezTo>
                    <a:pt x="93510" y="509234"/>
                    <a:pt x="98575" y="508355"/>
                    <a:pt x="103347" y="506597"/>
                  </a:cubicBezTo>
                  <a:cubicBezTo>
                    <a:pt x="95813" y="501658"/>
                    <a:pt x="88153" y="497807"/>
                    <a:pt x="80367" y="495045"/>
                  </a:cubicBezTo>
                  <a:lnTo>
                    <a:pt x="90790" y="473823"/>
                  </a:lnTo>
                  <a:cubicBezTo>
                    <a:pt x="103012" y="478008"/>
                    <a:pt x="114690" y="484287"/>
                    <a:pt x="125825" y="492659"/>
                  </a:cubicBezTo>
                  <a:cubicBezTo>
                    <a:pt x="130596" y="487050"/>
                    <a:pt x="134175" y="480269"/>
                    <a:pt x="136561" y="472316"/>
                  </a:cubicBezTo>
                  <a:cubicBezTo>
                    <a:pt x="138947" y="464363"/>
                    <a:pt x="140140" y="455238"/>
                    <a:pt x="140140" y="444941"/>
                  </a:cubicBezTo>
                  <a:cubicBezTo>
                    <a:pt x="140140" y="423677"/>
                    <a:pt x="135452" y="407792"/>
                    <a:pt x="126076" y="397285"/>
                  </a:cubicBezTo>
                  <a:cubicBezTo>
                    <a:pt x="116700" y="386779"/>
                    <a:pt x="104435" y="381526"/>
                    <a:pt x="89283" y="381526"/>
                  </a:cubicBezTo>
                  <a:close/>
                  <a:moveTo>
                    <a:pt x="1436284" y="352895"/>
                  </a:moveTo>
                  <a:lnTo>
                    <a:pt x="1495931" y="352895"/>
                  </a:lnTo>
                  <a:cubicBezTo>
                    <a:pt x="1518535" y="352895"/>
                    <a:pt x="1533269" y="353816"/>
                    <a:pt x="1540133" y="355658"/>
                  </a:cubicBezTo>
                  <a:cubicBezTo>
                    <a:pt x="1550682" y="358420"/>
                    <a:pt x="1559514" y="364427"/>
                    <a:pt x="1566629" y="373678"/>
                  </a:cubicBezTo>
                  <a:cubicBezTo>
                    <a:pt x="1573745" y="382928"/>
                    <a:pt x="1577303" y="394879"/>
                    <a:pt x="1577303" y="409529"/>
                  </a:cubicBezTo>
                  <a:cubicBezTo>
                    <a:pt x="1577303" y="420830"/>
                    <a:pt x="1575252" y="430332"/>
                    <a:pt x="1571150" y="438034"/>
                  </a:cubicBezTo>
                  <a:cubicBezTo>
                    <a:pt x="1567048" y="445736"/>
                    <a:pt x="1561837" y="451784"/>
                    <a:pt x="1555516" y="456179"/>
                  </a:cubicBezTo>
                  <a:cubicBezTo>
                    <a:pt x="1549196" y="460575"/>
                    <a:pt x="1542771" y="463484"/>
                    <a:pt x="1536241" y="464907"/>
                  </a:cubicBezTo>
                  <a:cubicBezTo>
                    <a:pt x="1527367" y="466665"/>
                    <a:pt x="1514516" y="467544"/>
                    <a:pt x="1497689" y="467544"/>
                  </a:cubicBezTo>
                  <a:lnTo>
                    <a:pt x="1473454" y="467544"/>
                  </a:lnTo>
                  <a:lnTo>
                    <a:pt x="1473454" y="536986"/>
                  </a:lnTo>
                  <a:lnTo>
                    <a:pt x="1436284" y="536986"/>
                  </a:lnTo>
                  <a:close/>
                  <a:moveTo>
                    <a:pt x="1026835" y="352895"/>
                  </a:moveTo>
                  <a:lnTo>
                    <a:pt x="1064004" y="352895"/>
                  </a:lnTo>
                  <a:lnTo>
                    <a:pt x="1064004" y="425351"/>
                  </a:lnTo>
                  <a:lnTo>
                    <a:pt x="1136837" y="425351"/>
                  </a:lnTo>
                  <a:lnTo>
                    <a:pt x="1136837" y="352895"/>
                  </a:lnTo>
                  <a:lnTo>
                    <a:pt x="1174007" y="352895"/>
                  </a:lnTo>
                  <a:lnTo>
                    <a:pt x="1174007" y="536986"/>
                  </a:lnTo>
                  <a:lnTo>
                    <a:pt x="1136837" y="536986"/>
                  </a:lnTo>
                  <a:lnTo>
                    <a:pt x="1136837" y="456493"/>
                  </a:lnTo>
                  <a:lnTo>
                    <a:pt x="1064004" y="456493"/>
                  </a:lnTo>
                  <a:lnTo>
                    <a:pt x="1064004" y="536986"/>
                  </a:lnTo>
                  <a:lnTo>
                    <a:pt x="1026835" y="536986"/>
                  </a:lnTo>
                  <a:close/>
                  <a:moveTo>
                    <a:pt x="579411" y="352895"/>
                  </a:moveTo>
                  <a:lnTo>
                    <a:pt x="615576" y="352895"/>
                  </a:lnTo>
                  <a:lnTo>
                    <a:pt x="690920" y="475832"/>
                  </a:lnTo>
                  <a:lnTo>
                    <a:pt x="690920" y="352895"/>
                  </a:lnTo>
                  <a:lnTo>
                    <a:pt x="725453" y="352895"/>
                  </a:lnTo>
                  <a:lnTo>
                    <a:pt x="725453" y="536986"/>
                  </a:lnTo>
                  <a:lnTo>
                    <a:pt x="688158" y="536986"/>
                  </a:lnTo>
                  <a:lnTo>
                    <a:pt x="613943" y="416938"/>
                  </a:lnTo>
                  <a:lnTo>
                    <a:pt x="613943" y="536986"/>
                  </a:lnTo>
                  <a:lnTo>
                    <a:pt x="579411" y="536986"/>
                  </a:lnTo>
                  <a:close/>
                  <a:moveTo>
                    <a:pt x="451051" y="352895"/>
                  </a:moveTo>
                  <a:lnTo>
                    <a:pt x="490356" y="352895"/>
                  </a:lnTo>
                  <a:lnTo>
                    <a:pt x="564067" y="536986"/>
                  </a:lnTo>
                  <a:lnTo>
                    <a:pt x="523633" y="536986"/>
                  </a:lnTo>
                  <a:lnTo>
                    <a:pt x="507559" y="495170"/>
                  </a:lnTo>
                  <a:lnTo>
                    <a:pt x="433973" y="495170"/>
                  </a:lnTo>
                  <a:lnTo>
                    <a:pt x="418779" y="536986"/>
                  </a:lnTo>
                  <a:lnTo>
                    <a:pt x="379349" y="536986"/>
                  </a:lnTo>
                  <a:close/>
                  <a:moveTo>
                    <a:pt x="207308" y="352895"/>
                  </a:moveTo>
                  <a:lnTo>
                    <a:pt x="244478" y="352895"/>
                  </a:lnTo>
                  <a:lnTo>
                    <a:pt x="244478" y="452601"/>
                  </a:lnTo>
                  <a:cubicBezTo>
                    <a:pt x="244478" y="468423"/>
                    <a:pt x="244938" y="478678"/>
                    <a:pt x="245859" y="483366"/>
                  </a:cubicBezTo>
                  <a:cubicBezTo>
                    <a:pt x="247450" y="490901"/>
                    <a:pt x="251238" y="496949"/>
                    <a:pt x="257224" y="501512"/>
                  </a:cubicBezTo>
                  <a:cubicBezTo>
                    <a:pt x="263209" y="506074"/>
                    <a:pt x="271392" y="508355"/>
                    <a:pt x="281773" y="508355"/>
                  </a:cubicBezTo>
                  <a:cubicBezTo>
                    <a:pt x="292321" y="508355"/>
                    <a:pt x="300274" y="506200"/>
                    <a:pt x="305632" y="501888"/>
                  </a:cubicBezTo>
                  <a:cubicBezTo>
                    <a:pt x="310990" y="497577"/>
                    <a:pt x="314213" y="492282"/>
                    <a:pt x="315301" y="486003"/>
                  </a:cubicBezTo>
                  <a:cubicBezTo>
                    <a:pt x="316390" y="479725"/>
                    <a:pt x="316934" y="469302"/>
                    <a:pt x="316934" y="454735"/>
                  </a:cubicBezTo>
                  <a:lnTo>
                    <a:pt x="316934" y="352895"/>
                  </a:lnTo>
                  <a:lnTo>
                    <a:pt x="354104" y="352895"/>
                  </a:lnTo>
                  <a:lnTo>
                    <a:pt x="354104" y="449587"/>
                  </a:lnTo>
                  <a:cubicBezTo>
                    <a:pt x="354104" y="471688"/>
                    <a:pt x="353099" y="487301"/>
                    <a:pt x="351090" y="496426"/>
                  </a:cubicBezTo>
                  <a:cubicBezTo>
                    <a:pt x="349081" y="505551"/>
                    <a:pt x="345376" y="513253"/>
                    <a:pt x="339977" y="519531"/>
                  </a:cubicBezTo>
                  <a:cubicBezTo>
                    <a:pt x="334577" y="525810"/>
                    <a:pt x="327356" y="530812"/>
                    <a:pt x="318315" y="534537"/>
                  </a:cubicBezTo>
                  <a:cubicBezTo>
                    <a:pt x="309274" y="538263"/>
                    <a:pt x="297470" y="540125"/>
                    <a:pt x="282903" y="540125"/>
                  </a:cubicBezTo>
                  <a:cubicBezTo>
                    <a:pt x="265323" y="540125"/>
                    <a:pt x="251991" y="538095"/>
                    <a:pt x="242908" y="534035"/>
                  </a:cubicBezTo>
                  <a:cubicBezTo>
                    <a:pt x="233825" y="529975"/>
                    <a:pt x="226646" y="524701"/>
                    <a:pt x="221372" y="518213"/>
                  </a:cubicBezTo>
                  <a:cubicBezTo>
                    <a:pt x="216098" y="511725"/>
                    <a:pt x="212624" y="504923"/>
                    <a:pt x="210950" y="497807"/>
                  </a:cubicBezTo>
                  <a:cubicBezTo>
                    <a:pt x="208522" y="487259"/>
                    <a:pt x="207308" y="471688"/>
                    <a:pt x="207308" y="451094"/>
                  </a:cubicBezTo>
                  <a:close/>
                  <a:moveTo>
                    <a:pt x="1298706" y="349756"/>
                  </a:moveTo>
                  <a:cubicBezTo>
                    <a:pt x="1325830" y="349756"/>
                    <a:pt x="1347555" y="358169"/>
                    <a:pt x="1363879" y="374996"/>
                  </a:cubicBezTo>
                  <a:cubicBezTo>
                    <a:pt x="1373674" y="385209"/>
                    <a:pt x="1380539" y="397809"/>
                    <a:pt x="1384473" y="412794"/>
                  </a:cubicBezTo>
                  <a:cubicBezTo>
                    <a:pt x="1394268" y="408357"/>
                    <a:pt x="1399333" y="400153"/>
                    <a:pt x="1399668" y="388181"/>
                  </a:cubicBezTo>
                  <a:lnTo>
                    <a:pt x="1382590" y="388181"/>
                  </a:lnTo>
                  <a:lnTo>
                    <a:pt x="1382590" y="352895"/>
                  </a:lnTo>
                  <a:lnTo>
                    <a:pt x="1417876" y="352895"/>
                  </a:lnTo>
                  <a:lnTo>
                    <a:pt x="1417876" y="378135"/>
                  </a:lnTo>
                  <a:cubicBezTo>
                    <a:pt x="1417876" y="388516"/>
                    <a:pt x="1416976" y="396637"/>
                    <a:pt x="1415176" y="402497"/>
                  </a:cubicBezTo>
                  <a:cubicBezTo>
                    <a:pt x="1413376" y="408357"/>
                    <a:pt x="1410090" y="413568"/>
                    <a:pt x="1405318" y="418131"/>
                  </a:cubicBezTo>
                  <a:cubicBezTo>
                    <a:pt x="1400547" y="422693"/>
                    <a:pt x="1394561" y="426314"/>
                    <a:pt x="1387361" y="428993"/>
                  </a:cubicBezTo>
                  <a:cubicBezTo>
                    <a:pt x="1387947" y="434183"/>
                    <a:pt x="1388240" y="439583"/>
                    <a:pt x="1388240" y="445192"/>
                  </a:cubicBezTo>
                  <a:cubicBezTo>
                    <a:pt x="1388240" y="474660"/>
                    <a:pt x="1380204" y="497849"/>
                    <a:pt x="1364130" y="514760"/>
                  </a:cubicBezTo>
                  <a:cubicBezTo>
                    <a:pt x="1348057" y="531670"/>
                    <a:pt x="1326416" y="540125"/>
                    <a:pt x="1299209" y="540125"/>
                  </a:cubicBezTo>
                  <a:cubicBezTo>
                    <a:pt x="1271750" y="540125"/>
                    <a:pt x="1249963" y="531733"/>
                    <a:pt x="1233847" y="514948"/>
                  </a:cubicBezTo>
                  <a:cubicBezTo>
                    <a:pt x="1217732" y="498163"/>
                    <a:pt x="1209675" y="475204"/>
                    <a:pt x="1209675" y="446071"/>
                  </a:cubicBezTo>
                  <a:cubicBezTo>
                    <a:pt x="1209675" y="415263"/>
                    <a:pt x="1218214" y="391111"/>
                    <a:pt x="1235292" y="373615"/>
                  </a:cubicBezTo>
                  <a:cubicBezTo>
                    <a:pt x="1250695" y="357709"/>
                    <a:pt x="1271833" y="349756"/>
                    <a:pt x="1298706" y="349756"/>
                  </a:cubicBezTo>
                  <a:close/>
                  <a:moveTo>
                    <a:pt x="854547" y="349756"/>
                  </a:moveTo>
                  <a:cubicBezTo>
                    <a:pt x="877402" y="349756"/>
                    <a:pt x="895254" y="354548"/>
                    <a:pt x="908105" y="364134"/>
                  </a:cubicBezTo>
                  <a:cubicBezTo>
                    <a:pt x="920955" y="373719"/>
                    <a:pt x="929222" y="386967"/>
                    <a:pt x="932905" y="403878"/>
                  </a:cubicBezTo>
                  <a:lnTo>
                    <a:pt x="895987" y="410785"/>
                  </a:lnTo>
                  <a:cubicBezTo>
                    <a:pt x="893391" y="401743"/>
                    <a:pt x="888515" y="394606"/>
                    <a:pt x="881357" y="389374"/>
                  </a:cubicBezTo>
                  <a:cubicBezTo>
                    <a:pt x="874200" y="384142"/>
                    <a:pt x="865263" y="381526"/>
                    <a:pt x="854547" y="381526"/>
                  </a:cubicBezTo>
                  <a:cubicBezTo>
                    <a:pt x="838307" y="381526"/>
                    <a:pt x="825393" y="386674"/>
                    <a:pt x="815808" y="396971"/>
                  </a:cubicBezTo>
                  <a:cubicBezTo>
                    <a:pt x="806223" y="407268"/>
                    <a:pt x="801430" y="422547"/>
                    <a:pt x="801430" y="442806"/>
                  </a:cubicBezTo>
                  <a:cubicBezTo>
                    <a:pt x="801430" y="464656"/>
                    <a:pt x="806285" y="481043"/>
                    <a:pt x="815996" y="491968"/>
                  </a:cubicBezTo>
                  <a:cubicBezTo>
                    <a:pt x="825707" y="502893"/>
                    <a:pt x="838432" y="508355"/>
                    <a:pt x="854171" y="508355"/>
                  </a:cubicBezTo>
                  <a:cubicBezTo>
                    <a:pt x="861956" y="508355"/>
                    <a:pt x="869763" y="506828"/>
                    <a:pt x="877590" y="503772"/>
                  </a:cubicBezTo>
                  <a:cubicBezTo>
                    <a:pt x="885418" y="500716"/>
                    <a:pt x="892136" y="497012"/>
                    <a:pt x="897745" y="492659"/>
                  </a:cubicBezTo>
                  <a:lnTo>
                    <a:pt x="897745" y="469302"/>
                  </a:lnTo>
                  <a:lnTo>
                    <a:pt x="855175" y="469302"/>
                  </a:lnTo>
                  <a:lnTo>
                    <a:pt x="855175" y="438285"/>
                  </a:lnTo>
                  <a:lnTo>
                    <a:pt x="935291" y="438285"/>
                  </a:lnTo>
                  <a:lnTo>
                    <a:pt x="935291" y="511620"/>
                  </a:lnTo>
                  <a:cubicBezTo>
                    <a:pt x="927506" y="519155"/>
                    <a:pt x="916225" y="525789"/>
                    <a:pt x="901449" y="531524"/>
                  </a:cubicBezTo>
                  <a:cubicBezTo>
                    <a:pt x="886673" y="537258"/>
                    <a:pt x="871709" y="540125"/>
                    <a:pt x="856557" y="540125"/>
                  </a:cubicBezTo>
                  <a:cubicBezTo>
                    <a:pt x="837302" y="540125"/>
                    <a:pt x="820517" y="536086"/>
                    <a:pt x="806201" y="528008"/>
                  </a:cubicBezTo>
                  <a:cubicBezTo>
                    <a:pt x="791886" y="519929"/>
                    <a:pt x="781129" y="508376"/>
                    <a:pt x="773929" y="493349"/>
                  </a:cubicBezTo>
                  <a:cubicBezTo>
                    <a:pt x="766729" y="478322"/>
                    <a:pt x="763130" y="461977"/>
                    <a:pt x="763130" y="444313"/>
                  </a:cubicBezTo>
                  <a:cubicBezTo>
                    <a:pt x="763130" y="425142"/>
                    <a:pt x="767148" y="408106"/>
                    <a:pt x="775185" y="393204"/>
                  </a:cubicBezTo>
                  <a:cubicBezTo>
                    <a:pt x="783221" y="378303"/>
                    <a:pt x="794984" y="366876"/>
                    <a:pt x="810471" y="358923"/>
                  </a:cubicBezTo>
                  <a:cubicBezTo>
                    <a:pt x="822275" y="352811"/>
                    <a:pt x="836967" y="349756"/>
                    <a:pt x="854547" y="349756"/>
                  </a:cubicBezTo>
                  <a:close/>
                  <a:moveTo>
                    <a:pt x="89534" y="349756"/>
                  </a:moveTo>
                  <a:cubicBezTo>
                    <a:pt x="116825" y="349756"/>
                    <a:pt x="138466" y="358106"/>
                    <a:pt x="154455" y="374808"/>
                  </a:cubicBezTo>
                  <a:cubicBezTo>
                    <a:pt x="170445" y="391509"/>
                    <a:pt x="178440" y="414887"/>
                    <a:pt x="178440" y="444941"/>
                  </a:cubicBezTo>
                  <a:cubicBezTo>
                    <a:pt x="178440" y="460847"/>
                    <a:pt x="176222" y="474827"/>
                    <a:pt x="171785" y="486882"/>
                  </a:cubicBezTo>
                  <a:cubicBezTo>
                    <a:pt x="168436" y="496091"/>
                    <a:pt x="163078" y="505007"/>
                    <a:pt x="155711" y="513629"/>
                  </a:cubicBezTo>
                  <a:cubicBezTo>
                    <a:pt x="164836" y="520159"/>
                    <a:pt x="174757" y="525350"/>
                    <a:pt x="185472" y="529201"/>
                  </a:cubicBezTo>
                  <a:lnTo>
                    <a:pt x="171785" y="555445"/>
                  </a:lnTo>
                  <a:cubicBezTo>
                    <a:pt x="166176" y="553771"/>
                    <a:pt x="160692" y="551469"/>
                    <a:pt x="155335" y="548539"/>
                  </a:cubicBezTo>
                  <a:cubicBezTo>
                    <a:pt x="154162" y="547953"/>
                    <a:pt x="145916" y="542511"/>
                    <a:pt x="130596" y="532214"/>
                  </a:cubicBezTo>
                  <a:cubicBezTo>
                    <a:pt x="118541" y="537488"/>
                    <a:pt x="105189" y="540125"/>
                    <a:pt x="90538" y="540125"/>
                  </a:cubicBezTo>
                  <a:cubicBezTo>
                    <a:pt x="62243" y="540125"/>
                    <a:pt x="40079" y="531796"/>
                    <a:pt x="24047" y="515136"/>
                  </a:cubicBezTo>
                  <a:cubicBezTo>
                    <a:pt x="8016" y="498477"/>
                    <a:pt x="0" y="475078"/>
                    <a:pt x="0" y="444941"/>
                  </a:cubicBezTo>
                  <a:cubicBezTo>
                    <a:pt x="0" y="414887"/>
                    <a:pt x="8037" y="391509"/>
                    <a:pt x="24110" y="374808"/>
                  </a:cubicBezTo>
                  <a:cubicBezTo>
                    <a:pt x="40183" y="358106"/>
                    <a:pt x="61991" y="349756"/>
                    <a:pt x="89534" y="349756"/>
                  </a:cubicBezTo>
                  <a:close/>
                  <a:moveTo>
                    <a:pt x="749679" y="151945"/>
                  </a:moveTo>
                  <a:lnTo>
                    <a:pt x="749679" y="201169"/>
                  </a:lnTo>
                  <a:lnTo>
                    <a:pt x="784087" y="201169"/>
                  </a:lnTo>
                  <a:cubicBezTo>
                    <a:pt x="797481" y="201169"/>
                    <a:pt x="805978" y="200793"/>
                    <a:pt x="809578" y="200039"/>
                  </a:cubicBezTo>
                  <a:cubicBezTo>
                    <a:pt x="815103" y="199035"/>
                    <a:pt x="819603" y="196586"/>
                    <a:pt x="823077" y="192693"/>
                  </a:cubicBezTo>
                  <a:cubicBezTo>
                    <a:pt x="826551" y="188800"/>
                    <a:pt x="828289" y="183589"/>
                    <a:pt x="828289" y="177059"/>
                  </a:cubicBezTo>
                  <a:cubicBezTo>
                    <a:pt x="828289" y="171534"/>
                    <a:pt x="826949" y="166846"/>
                    <a:pt x="824270" y="162995"/>
                  </a:cubicBezTo>
                  <a:cubicBezTo>
                    <a:pt x="821591" y="159144"/>
                    <a:pt x="817719" y="156340"/>
                    <a:pt x="812655" y="154582"/>
                  </a:cubicBezTo>
                  <a:cubicBezTo>
                    <a:pt x="807590" y="152824"/>
                    <a:pt x="796602" y="151945"/>
                    <a:pt x="779691" y="151945"/>
                  </a:cubicBezTo>
                  <a:close/>
                  <a:moveTo>
                    <a:pt x="975089" y="91041"/>
                  </a:moveTo>
                  <a:lnTo>
                    <a:pt x="950225" y="159353"/>
                  </a:lnTo>
                  <a:lnTo>
                    <a:pt x="1000455" y="159353"/>
                  </a:lnTo>
                  <a:close/>
                  <a:moveTo>
                    <a:pt x="749679" y="78735"/>
                  </a:moveTo>
                  <a:lnTo>
                    <a:pt x="749679" y="121305"/>
                  </a:lnTo>
                  <a:lnTo>
                    <a:pt x="774041" y="121305"/>
                  </a:lnTo>
                  <a:cubicBezTo>
                    <a:pt x="788523" y="121305"/>
                    <a:pt x="797523" y="121095"/>
                    <a:pt x="801039" y="120677"/>
                  </a:cubicBezTo>
                  <a:cubicBezTo>
                    <a:pt x="807401" y="119923"/>
                    <a:pt x="812403" y="117726"/>
                    <a:pt x="816045" y="114084"/>
                  </a:cubicBezTo>
                  <a:cubicBezTo>
                    <a:pt x="819687" y="110442"/>
                    <a:pt x="821507" y="105650"/>
                    <a:pt x="821507" y="99706"/>
                  </a:cubicBezTo>
                  <a:cubicBezTo>
                    <a:pt x="821507" y="94013"/>
                    <a:pt x="819938" y="89388"/>
                    <a:pt x="816799" y="85830"/>
                  </a:cubicBezTo>
                  <a:cubicBezTo>
                    <a:pt x="813659" y="82272"/>
                    <a:pt x="808992" y="80116"/>
                    <a:pt x="802797" y="79363"/>
                  </a:cubicBezTo>
                  <a:cubicBezTo>
                    <a:pt x="799114" y="78944"/>
                    <a:pt x="788523" y="78735"/>
                    <a:pt x="771027" y="78735"/>
                  </a:cubicBezTo>
                  <a:close/>
                  <a:moveTo>
                    <a:pt x="1165733" y="76726"/>
                  </a:moveTo>
                  <a:cubicBezTo>
                    <a:pt x="1150413" y="76726"/>
                    <a:pt x="1138065" y="81979"/>
                    <a:pt x="1128689" y="92485"/>
                  </a:cubicBezTo>
                  <a:cubicBezTo>
                    <a:pt x="1119313" y="102992"/>
                    <a:pt x="1114625" y="118835"/>
                    <a:pt x="1114625" y="140015"/>
                  </a:cubicBezTo>
                  <a:cubicBezTo>
                    <a:pt x="1114625" y="160860"/>
                    <a:pt x="1119438" y="176662"/>
                    <a:pt x="1129065" y="187419"/>
                  </a:cubicBezTo>
                  <a:cubicBezTo>
                    <a:pt x="1138693" y="198177"/>
                    <a:pt x="1150915" y="203555"/>
                    <a:pt x="1165733" y="203555"/>
                  </a:cubicBezTo>
                  <a:cubicBezTo>
                    <a:pt x="1180551" y="203555"/>
                    <a:pt x="1192711" y="198218"/>
                    <a:pt x="1202212" y="187545"/>
                  </a:cubicBezTo>
                  <a:cubicBezTo>
                    <a:pt x="1211714" y="176871"/>
                    <a:pt x="1216465" y="160860"/>
                    <a:pt x="1216465" y="139513"/>
                  </a:cubicBezTo>
                  <a:cubicBezTo>
                    <a:pt x="1216465" y="118416"/>
                    <a:pt x="1211839" y="102678"/>
                    <a:pt x="1202589" y="92297"/>
                  </a:cubicBezTo>
                  <a:cubicBezTo>
                    <a:pt x="1193338" y="81916"/>
                    <a:pt x="1181053" y="76726"/>
                    <a:pt x="1165733" y="76726"/>
                  </a:cubicBezTo>
                  <a:close/>
                  <a:moveTo>
                    <a:pt x="955876" y="48095"/>
                  </a:moveTo>
                  <a:lnTo>
                    <a:pt x="995181" y="48095"/>
                  </a:lnTo>
                  <a:lnTo>
                    <a:pt x="1068893" y="232186"/>
                  </a:lnTo>
                  <a:lnTo>
                    <a:pt x="1028458" y="232186"/>
                  </a:lnTo>
                  <a:lnTo>
                    <a:pt x="1012384" y="190370"/>
                  </a:lnTo>
                  <a:lnTo>
                    <a:pt x="938798" y="190370"/>
                  </a:lnTo>
                  <a:lnTo>
                    <a:pt x="923604" y="232186"/>
                  </a:lnTo>
                  <a:lnTo>
                    <a:pt x="884173" y="232186"/>
                  </a:lnTo>
                  <a:close/>
                  <a:moveTo>
                    <a:pt x="712510" y="48095"/>
                  </a:moveTo>
                  <a:lnTo>
                    <a:pt x="786096" y="48095"/>
                  </a:lnTo>
                  <a:cubicBezTo>
                    <a:pt x="800662" y="48095"/>
                    <a:pt x="811525" y="48702"/>
                    <a:pt x="818682" y="49916"/>
                  </a:cubicBezTo>
                  <a:cubicBezTo>
                    <a:pt x="825840" y="51130"/>
                    <a:pt x="832244" y="53662"/>
                    <a:pt x="837895" y="57513"/>
                  </a:cubicBezTo>
                  <a:cubicBezTo>
                    <a:pt x="843546" y="61364"/>
                    <a:pt x="848255" y="66492"/>
                    <a:pt x="852022" y="72896"/>
                  </a:cubicBezTo>
                  <a:cubicBezTo>
                    <a:pt x="855789" y="79300"/>
                    <a:pt x="857673" y="86479"/>
                    <a:pt x="857673" y="94432"/>
                  </a:cubicBezTo>
                  <a:cubicBezTo>
                    <a:pt x="857673" y="103054"/>
                    <a:pt x="855350" y="110966"/>
                    <a:pt x="850703" y="118165"/>
                  </a:cubicBezTo>
                  <a:cubicBezTo>
                    <a:pt x="846057" y="125365"/>
                    <a:pt x="839758" y="130764"/>
                    <a:pt x="831805" y="134364"/>
                  </a:cubicBezTo>
                  <a:cubicBezTo>
                    <a:pt x="843023" y="137629"/>
                    <a:pt x="851645" y="143196"/>
                    <a:pt x="857673" y="151066"/>
                  </a:cubicBezTo>
                  <a:cubicBezTo>
                    <a:pt x="863700" y="158935"/>
                    <a:pt x="866714" y="168185"/>
                    <a:pt x="866714" y="178817"/>
                  </a:cubicBezTo>
                  <a:cubicBezTo>
                    <a:pt x="866714" y="187189"/>
                    <a:pt x="864768" y="195330"/>
                    <a:pt x="860875" y="203241"/>
                  </a:cubicBezTo>
                  <a:cubicBezTo>
                    <a:pt x="856982" y="211153"/>
                    <a:pt x="851666" y="217473"/>
                    <a:pt x="844927" y="222203"/>
                  </a:cubicBezTo>
                  <a:cubicBezTo>
                    <a:pt x="838188" y="226933"/>
                    <a:pt x="829879" y="229842"/>
                    <a:pt x="820001" y="230930"/>
                  </a:cubicBezTo>
                  <a:cubicBezTo>
                    <a:pt x="813806" y="231600"/>
                    <a:pt x="798862" y="232019"/>
                    <a:pt x="775171" y="232186"/>
                  </a:cubicBezTo>
                  <a:lnTo>
                    <a:pt x="712510" y="232186"/>
                  </a:lnTo>
                  <a:close/>
                  <a:moveTo>
                    <a:pt x="493309" y="48095"/>
                  </a:moveTo>
                  <a:lnTo>
                    <a:pt x="629808" y="48095"/>
                  </a:lnTo>
                  <a:lnTo>
                    <a:pt x="629808" y="79237"/>
                  </a:lnTo>
                  <a:lnTo>
                    <a:pt x="530479" y="79237"/>
                  </a:lnTo>
                  <a:lnTo>
                    <a:pt x="530479" y="120049"/>
                  </a:lnTo>
                  <a:lnTo>
                    <a:pt x="622901" y="120049"/>
                  </a:lnTo>
                  <a:lnTo>
                    <a:pt x="622901" y="151066"/>
                  </a:lnTo>
                  <a:lnTo>
                    <a:pt x="530479" y="151066"/>
                  </a:lnTo>
                  <a:lnTo>
                    <a:pt x="530479" y="201169"/>
                  </a:lnTo>
                  <a:lnTo>
                    <a:pt x="633324" y="201169"/>
                  </a:lnTo>
                  <a:lnTo>
                    <a:pt x="633324" y="232186"/>
                  </a:lnTo>
                  <a:lnTo>
                    <a:pt x="493309" y="232186"/>
                  </a:lnTo>
                  <a:close/>
                  <a:moveTo>
                    <a:pt x="308674" y="48095"/>
                  </a:moveTo>
                  <a:lnTo>
                    <a:pt x="454967" y="48095"/>
                  </a:lnTo>
                  <a:lnTo>
                    <a:pt x="454967" y="79237"/>
                  </a:lnTo>
                  <a:lnTo>
                    <a:pt x="400468" y="79237"/>
                  </a:lnTo>
                  <a:lnTo>
                    <a:pt x="400468" y="232186"/>
                  </a:lnTo>
                  <a:lnTo>
                    <a:pt x="363298" y="232186"/>
                  </a:lnTo>
                  <a:lnTo>
                    <a:pt x="363298" y="79237"/>
                  </a:lnTo>
                  <a:lnTo>
                    <a:pt x="308674" y="79237"/>
                  </a:lnTo>
                  <a:close/>
                  <a:moveTo>
                    <a:pt x="1165356" y="44956"/>
                  </a:moveTo>
                  <a:cubicBezTo>
                    <a:pt x="1192480" y="44956"/>
                    <a:pt x="1214184" y="53369"/>
                    <a:pt x="1230466" y="70196"/>
                  </a:cubicBezTo>
                  <a:cubicBezTo>
                    <a:pt x="1246749" y="87023"/>
                    <a:pt x="1254890" y="110421"/>
                    <a:pt x="1254890" y="140392"/>
                  </a:cubicBezTo>
                  <a:cubicBezTo>
                    <a:pt x="1254890" y="170111"/>
                    <a:pt x="1246812" y="193363"/>
                    <a:pt x="1230655" y="210148"/>
                  </a:cubicBezTo>
                  <a:cubicBezTo>
                    <a:pt x="1214497" y="226933"/>
                    <a:pt x="1192899" y="235325"/>
                    <a:pt x="1165859" y="235325"/>
                  </a:cubicBezTo>
                  <a:cubicBezTo>
                    <a:pt x="1138483" y="235325"/>
                    <a:pt x="1116717" y="226975"/>
                    <a:pt x="1100560" y="210274"/>
                  </a:cubicBezTo>
                  <a:cubicBezTo>
                    <a:pt x="1084403" y="193572"/>
                    <a:pt x="1076325" y="170571"/>
                    <a:pt x="1076325" y="141271"/>
                  </a:cubicBezTo>
                  <a:cubicBezTo>
                    <a:pt x="1076325" y="122518"/>
                    <a:pt x="1079129" y="106780"/>
                    <a:pt x="1084738" y="94055"/>
                  </a:cubicBezTo>
                  <a:cubicBezTo>
                    <a:pt x="1088924" y="84679"/>
                    <a:pt x="1094637" y="76265"/>
                    <a:pt x="1101879" y="68815"/>
                  </a:cubicBezTo>
                  <a:cubicBezTo>
                    <a:pt x="1109120" y="61364"/>
                    <a:pt x="1117052" y="55839"/>
                    <a:pt x="1125675" y="52239"/>
                  </a:cubicBezTo>
                  <a:cubicBezTo>
                    <a:pt x="1137144" y="47383"/>
                    <a:pt x="1150371" y="44956"/>
                    <a:pt x="1165356" y="44956"/>
                  </a:cubicBezTo>
                  <a:close/>
                  <a:moveTo>
                    <a:pt x="554212" y="25492"/>
                  </a:moveTo>
                  <a:lnTo>
                    <a:pt x="576564" y="25492"/>
                  </a:lnTo>
                  <a:lnTo>
                    <a:pt x="603939" y="41816"/>
                  </a:lnTo>
                  <a:lnTo>
                    <a:pt x="579201" y="41816"/>
                  </a:lnTo>
                  <a:lnTo>
                    <a:pt x="565388" y="32524"/>
                  </a:lnTo>
                  <a:lnTo>
                    <a:pt x="551575" y="41816"/>
                  </a:lnTo>
                  <a:lnTo>
                    <a:pt x="526837" y="41816"/>
                  </a:lnTo>
                  <a:close/>
                  <a:moveTo>
                    <a:pt x="565388" y="754"/>
                  </a:moveTo>
                  <a:lnTo>
                    <a:pt x="604944" y="754"/>
                  </a:lnTo>
                  <a:lnTo>
                    <a:pt x="572546" y="21222"/>
                  </a:lnTo>
                  <a:lnTo>
                    <a:pt x="550194" y="21222"/>
                  </a:lnTo>
                  <a:close/>
                  <a:moveTo>
                    <a:pt x="939175" y="0"/>
                  </a:moveTo>
                  <a:lnTo>
                    <a:pt x="978731" y="0"/>
                  </a:lnTo>
                  <a:lnTo>
                    <a:pt x="996060" y="37547"/>
                  </a:lnTo>
                  <a:lnTo>
                    <a:pt x="973833" y="37547"/>
                  </a:lnTo>
                  <a:close/>
                </a:path>
              </a:pathLst>
            </a:custGeom>
            <a:solidFill>
              <a:schemeClr val="accent6">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vi-VN" sz="2000" b="1" dirty="0">
                <a:solidFill>
                  <a:schemeClr val="accent6">
                    <a:lumMod val="50000"/>
                  </a:schemeClr>
                </a:solidFill>
                <a:latin typeface="Arial" panose="020B0604020202020204" pitchFamily="34" charset="0"/>
                <a:cs typeface="Arial" panose="020B0604020202020204" pitchFamily="34" charset="0"/>
              </a:endParaRPr>
            </a:p>
          </p:txBody>
        </p:sp>
        <p:sp>
          <p:nvSpPr>
            <p:cNvPr id="45" name="TextBox 44">
              <a:extLst>
                <a:ext uri="{FF2B5EF4-FFF2-40B4-BE49-F238E27FC236}">
                  <a16:creationId xmlns:a16="http://schemas.microsoft.com/office/drawing/2014/main" id="{03CBD450-E29E-457B-B681-60B2EDD46BE4}"/>
                </a:ext>
              </a:extLst>
            </p:cNvPr>
            <p:cNvSpPr txBox="1">
              <a:spLocks noChangeAspect="1"/>
            </p:cNvSpPr>
            <p:nvPr>
              <p:custDataLst>
                <p:tags r:id="rId6"/>
              </p:custDataLst>
            </p:nvPr>
          </p:nvSpPr>
          <p:spPr>
            <a:xfrm>
              <a:off x="10114232" y="2402379"/>
              <a:ext cx="1073464" cy="237585"/>
            </a:xfrm>
            <a:custGeom>
              <a:avLst/>
              <a:gdLst/>
              <a:ahLst/>
              <a:cxnLst/>
              <a:rect l="l" t="t" r="r" b="b"/>
              <a:pathLst>
                <a:path w="1073464" h="237585">
                  <a:moveTo>
                    <a:pt x="806597" y="202299"/>
                  </a:moveTo>
                  <a:lnTo>
                    <a:pt x="841883" y="202299"/>
                  </a:lnTo>
                  <a:lnTo>
                    <a:pt x="841883" y="237585"/>
                  </a:lnTo>
                  <a:lnTo>
                    <a:pt x="806597" y="237585"/>
                  </a:lnTo>
                  <a:close/>
                  <a:moveTo>
                    <a:pt x="217303" y="202299"/>
                  </a:moveTo>
                  <a:lnTo>
                    <a:pt x="252589" y="202299"/>
                  </a:lnTo>
                  <a:lnTo>
                    <a:pt x="252589" y="237585"/>
                  </a:lnTo>
                  <a:lnTo>
                    <a:pt x="217303" y="237585"/>
                  </a:lnTo>
                  <a:close/>
                  <a:moveTo>
                    <a:pt x="823675" y="46085"/>
                  </a:moveTo>
                  <a:lnTo>
                    <a:pt x="798811" y="114397"/>
                  </a:lnTo>
                  <a:lnTo>
                    <a:pt x="849041" y="114397"/>
                  </a:lnTo>
                  <a:close/>
                  <a:moveTo>
                    <a:pt x="969615" y="34281"/>
                  </a:moveTo>
                  <a:lnTo>
                    <a:pt x="969615" y="86520"/>
                  </a:lnTo>
                  <a:lnTo>
                    <a:pt x="989958" y="86520"/>
                  </a:lnTo>
                  <a:cubicBezTo>
                    <a:pt x="1004608" y="86520"/>
                    <a:pt x="1014403" y="85557"/>
                    <a:pt x="1019342" y="83632"/>
                  </a:cubicBezTo>
                  <a:cubicBezTo>
                    <a:pt x="1024281" y="81706"/>
                    <a:pt x="1028153" y="78693"/>
                    <a:pt x="1030958" y="74590"/>
                  </a:cubicBezTo>
                  <a:cubicBezTo>
                    <a:pt x="1033762" y="70488"/>
                    <a:pt x="1035164" y="65717"/>
                    <a:pt x="1035164" y="60275"/>
                  </a:cubicBezTo>
                  <a:cubicBezTo>
                    <a:pt x="1035164" y="53578"/>
                    <a:pt x="1033197" y="48053"/>
                    <a:pt x="1029262" y="43699"/>
                  </a:cubicBezTo>
                  <a:cubicBezTo>
                    <a:pt x="1025328" y="39346"/>
                    <a:pt x="1020347" y="36625"/>
                    <a:pt x="1014319" y="35537"/>
                  </a:cubicBezTo>
                  <a:cubicBezTo>
                    <a:pt x="1009882" y="34700"/>
                    <a:pt x="1000966" y="34281"/>
                    <a:pt x="987572" y="34281"/>
                  </a:cubicBezTo>
                  <a:close/>
                  <a:moveTo>
                    <a:pt x="590550" y="4646"/>
                  </a:moveTo>
                  <a:lnTo>
                    <a:pt x="627719" y="4646"/>
                  </a:lnTo>
                  <a:lnTo>
                    <a:pt x="627719" y="156213"/>
                  </a:lnTo>
                  <a:lnTo>
                    <a:pt x="720142" y="156213"/>
                  </a:lnTo>
                  <a:lnTo>
                    <a:pt x="720142" y="187230"/>
                  </a:lnTo>
                  <a:lnTo>
                    <a:pt x="590550" y="187230"/>
                  </a:lnTo>
                  <a:close/>
                  <a:moveTo>
                    <a:pt x="0" y="4646"/>
                  </a:moveTo>
                  <a:lnTo>
                    <a:pt x="37169" y="4646"/>
                  </a:lnTo>
                  <a:lnTo>
                    <a:pt x="37169" y="156213"/>
                  </a:lnTo>
                  <a:lnTo>
                    <a:pt x="129592" y="156213"/>
                  </a:lnTo>
                  <a:lnTo>
                    <a:pt x="129592" y="187230"/>
                  </a:lnTo>
                  <a:lnTo>
                    <a:pt x="0" y="187230"/>
                  </a:lnTo>
                  <a:close/>
                  <a:moveTo>
                    <a:pt x="932445" y="3139"/>
                  </a:moveTo>
                  <a:lnTo>
                    <a:pt x="992092" y="3139"/>
                  </a:lnTo>
                  <a:cubicBezTo>
                    <a:pt x="1014696" y="3139"/>
                    <a:pt x="1029430" y="4060"/>
                    <a:pt x="1036294" y="5902"/>
                  </a:cubicBezTo>
                  <a:cubicBezTo>
                    <a:pt x="1046843" y="8664"/>
                    <a:pt x="1055674" y="14671"/>
                    <a:pt x="1062790" y="23921"/>
                  </a:cubicBezTo>
                  <a:cubicBezTo>
                    <a:pt x="1069906" y="33172"/>
                    <a:pt x="1073464" y="45123"/>
                    <a:pt x="1073464" y="59773"/>
                  </a:cubicBezTo>
                  <a:cubicBezTo>
                    <a:pt x="1073464" y="71074"/>
                    <a:pt x="1071413" y="80576"/>
                    <a:pt x="1067311" y="88278"/>
                  </a:cubicBezTo>
                  <a:cubicBezTo>
                    <a:pt x="1063209" y="95980"/>
                    <a:pt x="1057998" y="102028"/>
                    <a:pt x="1051677" y="106423"/>
                  </a:cubicBezTo>
                  <a:cubicBezTo>
                    <a:pt x="1045357" y="110819"/>
                    <a:pt x="1038932" y="113728"/>
                    <a:pt x="1032402" y="115151"/>
                  </a:cubicBezTo>
                  <a:cubicBezTo>
                    <a:pt x="1023528" y="116909"/>
                    <a:pt x="1010677" y="117788"/>
                    <a:pt x="993850" y="117788"/>
                  </a:cubicBezTo>
                  <a:lnTo>
                    <a:pt x="969615" y="117788"/>
                  </a:lnTo>
                  <a:lnTo>
                    <a:pt x="969615" y="187230"/>
                  </a:lnTo>
                  <a:lnTo>
                    <a:pt x="932445" y="187230"/>
                  </a:lnTo>
                  <a:close/>
                  <a:moveTo>
                    <a:pt x="804462" y="3139"/>
                  </a:moveTo>
                  <a:lnTo>
                    <a:pt x="843767" y="3139"/>
                  </a:lnTo>
                  <a:lnTo>
                    <a:pt x="917478" y="187230"/>
                  </a:lnTo>
                  <a:lnTo>
                    <a:pt x="877044" y="187230"/>
                  </a:lnTo>
                  <a:lnTo>
                    <a:pt x="860970" y="145414"/>
                  </a:lnTo>
                  <a:lnTo>
                    <a:pt x="787384" y="145414"/>
                  </a:lnTo>
                  <a:lnTo>
                    <a:pt x="772190" y="187230"/>
                  </a:lnTo>
                  <a:lnTo>
                    <a:pt x="732760" y="187230"/>
                  </a:lnTo>
                  <a:close/>
                  <a:moveTo>
                    <a:pt x="160669" y="3139"/>
                  </a:moveTo>
                  <a:lnTo>
                    <a:pt x="197839" y="3139"/>
                  </a:lnTo>
                  <a:lnTo>
                    <a:pt x="197839" y="102845"/>
                  </a:lnTo>
                  <a:cubicBezTo>
                    <a:pt x="197839" y="118667"/>
                    <a:pt x="198299" y="128922"/>
                    <a:pt x="199220" y="133610"/>
                  </a:cubicBezTo>
                  <a:cubicBezTo>
                    <a:pt x="200811" y="141145"/>
                    <a:pt x="204599" y="147193"/>
                    <a:pt x="210584" y="151756"/>
                  </a:cubicBezTo>
                  <a:cubicBezTo>
                    <a:pt x="216570" y="156318"/>
                    <a:pt x="224753" y="158599"/>
                    <a:pt x="235134" y="158599"/>
                  </a:cubicBezTo>
                  <a:cubicBezTo>
                    <a:pt x="245682" y="158599"/>
                    <a:pt x="253635" y="156444"/>
                    <a:pt x="258993" y="152132"/>
                  </a:cubicBezTo>
                  <a:cubicBezTo>
                    <a:pt x="264351" y="147821"/>
                    <a:pt x="267574" y="142526"/>
                    <a:pt x="268662" y="136247"/>
                  </a:cubicBezTo>
                  <a:cubicBezTo>
                    <a:pt x="269751" y="129969"/>
                    <a:pt x="270295" y="119546"/>
                    <a:pt x="270295" y="104979"/>
                  </a:cubicBezTo>
                  <a:lnTo>
                    <a:pt x="270295" y="3139"/>
                  </a:lnTo>
                  <a:lnTo>
                    <a:pt x="307465" y="3139"/>
                  </a:lnTo>
                  <a:lnTo>
                    <a:pt x="307465" y="99831"/>
                  </a:lnTo>
                  <a:cubicBezTo>
                    <a:pt x="307465" y="121932"/>
                    <a:pt x="306460" y="137545"/>
                    <a:pt x="304451" y="146670"/>
                  </a:cubicBezTo>
                  <a:cubicBezTo>
                    <a:pt x="302442" y="155795"/>
                    <a:pt x="298737" y="163497"/>
                    <a:pt x="293338" y="169775"/>
                  </a:cubicBezTo>
                  <a:cubicBezTo>
                    <a:pt x="287938" y="176054"/>
                    <a:pt x="280717" y="181056"/>
                    <a:pt x="271676" y="184781"/>
                  </a:cubicBezTo>
                  <a:cubicBezTo>
                    <a:pt x="262635" y="188507"/>
                    <a:pt x="250831" y="190369"/>
                    <a:pt x="236264" y="190369"/>
                  </a:cubicBezTo>
                  <a:cubicBezTo>
                    <a:pt x="218684" y="190369"/>
                    <a:pt x="205352" y="188339"/>
                    <a:pt x="196269" y="184279"/>
                  </a:cubicBezTo>
                  <a:cubicBezTo>
                    <a:pt x="187186" y="180219"/>
                    <a:pt x="180007" y="174945"/>
                    <a:pt x="174733" y="168457"/>
                  </a:cubicBezTo>
                  <a:cubicBezTo>
                    <a:pt x="169459" y="161969"/>
                    <a:pt x="165985" y="155167"/>
                    <a:pt x="164310" y="148051"/>
                  </a:cubicBezTo>
                  <a:cubicBezTo>
                    <a:pt x="161883" y="137503"/>
                    <a:pt x="160669" y="121932"/>
                    <a:pt x="160669" y="101338"/>
                  </a:cubicBezTo>
                  <a:close/>
                  <a:moveTo>
                    <a:pt x="431034" y="0"/>
                  </a:moveTo>
                  <a:cubicBezTo>
                    <a:pt x="453553" y="0"/>
                    <a:pt x="471845" y="6655"/>
                    <a:pt x="485910" y="19966"/>
                  </a:cubicBezTo>
                  <a:cubicBezTo>
                    <a:pt x="494281" y="27835"/>
                    <a:pt x="500560" y="39137"/>
                    <a:pt x="504746" y="53871"/>
                  </a:cubicBezTo>
                  <a:lnTo>
                    <a:pt x="467952" y="62661"/>
                  </a:lnTo>
                  <a:cubicBezTo>
                    <a:pt x="465776" y="53117"/>
                    <a:pt x="461234" y="45583"/>
                    <a:pt x="454328" y="40058"/>
                  </a:cubicBezTo>
                  <a:cubicBezTo>
                    <a:pt x="447421" y="34532"/>
                    <a:pt x="439029" y="31770"/>
                    <a:pt x="429150" y="31770"/>
                  </a:cubicBezTo>
                  <a:cubicBezTo>
                    <a:pt x="415504" y="31770"/>
                    <a:pt x="404433" y="36667"/>
                    <a:pt x="395936" y="46462"/>
                  </a:cubicBezTo>
                  <a:cubicBezTo>
                    <a:pt x="387439" y="56257"/>
                    <a:pt x="383190" y="72121"/>
                    <a:pt x="383190" y="94054"/>
                  </a:cubicBezTo>
                  <a:cubicBezTo>
                    <a:pt x="383190" y="117327"/>
                    <a:pt x="387376" y="133903"/>
                    <a:pt x="395748" y="143782"/>
                  </a:cubicBezTo>
                  <a:cubicBezTo>
                    <a:pt x="404119" y="153660"/>
                    <a:pt x="415002" y="158599"/>
                    <a:pt x="428397" y="158599"/>
                  </a:cubicBezTo>
                  <a:cubicBezTo>
                    <a:pt x="438275" y="158599"/>
                    <a:pt x="446772" y="155460"/>
                    <a:pt x="453888" y="149181"/>
                  </a:cubicBezTo>
                  <a:cubicBezTo>
                    <a:pt x="461004" y="142903"/>
                    <a:pt x="466111" y="133024"/>
                    <a:pt x="469208" y="119546"/>
                  </a:cubicBezTo>
                  <a:lnTo>
                    <a:pt x="505248" y="130973"/>
                  </a:lnTo>
                  <a:cubicBezTo>
                    <a:pt x="499723" y="151065"/>
                    <a:pt x="490535" y="165987"/>
                    <a:pt x="477684" y="175740"/>
                  </a:cubicBezTo>
                  <a:cubicBezTo>
                    <a:pt x="464834" y="185493"/>
                    <a:pt x="448530" y="190369"/>
                    <a:pt x="428773" y="190369"/>
                  </a:cubicBezTo>
                  <a:cubicBezTo>
                    <a:pt x="404328" y="190369"/>
                    <a:pt x="384237" y="182019"/>
                    <a:pt x="368498" y="165318"/>
                  </a:cubicBezTo>
                  <a:cubicBezTo>
                    <a:pt x="352759" y="148616"/>
                    <a:pt x="344890" y="125783"/>
                    <a:pt x="344890" y="96817"/>
                  </a:cubicBezTo>
                  <a:cubicBezTo>
                    <a:pt x="344890" y="66177"/>
                    <a:pt x="352801" y="42381"/>
                    <a:pt x="368624" y="25428"/>
                  </a:cubicBezTo>
                  <a:cubicBezTo>
                    <a:pt x="384446" y="8476"/>
                    <a:pt x="405249" y="0"/>
                    <a:pt x="431034" y="0"/>
                  </a:cubicBezTo>
                  <a:close/>
                </a:path>
              </a:pathLst>
            </a:custGeom>
            <a:solidFill>
              <a:schemeClr val="accent6">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vi-VN" sz="2000" b="1" dirty="0">
                <a:solidFill>
                  <a:schemeClr val="accent6">
                    <a:lumMod val="50000"/>
                  </a:schemeClr>
                </a:solidFill>
                <a:latin typeface="Arial" panose="020B0604020202020204" pitchFamily="34" charset="0"/>
                <a:cs typeface="Arial" panose="020B0604020202020204" pitchFamily="34" charset="0"/>
              </a:endParaRPr>
            </a:p>
          </p:txBody>
        </p:sp>
        <p:sp>
          <p:nvSpPr>
            <p:cNvPr id="46" name="TextBox 45">
              <a:extLst>
                <a:ext uri="{FF2B5EF4-FFF2-40B4-BE49-F238E27FC236}">
                  <a16:creationId xmlns:a16="http://schemas.microsoft.com/office/drawing/2014/main" id="{B161C6A9-69FB-41AF-ACAF-3544C56D117E}"/>
                </a:ext>
              </a:extLst>
            </p:cNvPr>
            <p:cNvSpPr txBox="1">
              <a:spLocks noChangeAspect="1"/>
            </p:cNvSpPr>
            <p:nvPr>
              <p:custDataLst>
                <p:tags r:id="rId7"/>
              </p:custDataLst>
            </p:nvPr>
          </p:nvSpPr>
          <p:spPr>
            <a:xfrm>
              <a:off x="3686068" y="3661967"/>
              <a:ext cx="590233" cy="148066"/>
            </a:xfrm>
            <a:custGeom>
              <a:avLst/>
              <a:gdLst/>
              <a:ahLst/>
              <a:cxnLst/>
              <a:rect l="l" t="t" r="r" b="b"/>
              <a:pathLst>
                <a:path w="590233" h="148066">
                  <a:moveTo>
                    <a:pt x="557319" y="95813"/>
                  </a:moveTo>
                  <a:cubicBezTo>
                    <a:pt x="553803" y="96985"/>
                    <a:pt x="548236" y="98385"/>
                    <a:pt x="540618" y="100013"/>
                  </a:cubicBezTo>
                  <a:cubicBezTo>
                    <a:pt x="533000" y="101641"/>
                    <a:pt x="528019" y="103236"/>
                    <a:pt x="525675" y="104799"/>
                  </a:cubicBezTo>
                  <a:cubicBezTo>
                    <a:pt x="522093" y="107338"/>
                    <a:pt x="520303" y="110561"/>
                    <a:pt x="520303" y="114468"/>
                  </a:cubicBezTo>
                  <a:cubicBezTo>
                    <a:pt x="520303" y="118310"/>
                    <a:pt x="521735" y="121630"/>
                    <a:pt x="524600" y="124430"/>
                  </a:cubicBezTo>
                  <a:cubicBezTo>
                    <a:pt x="527465" y="127230"/>
                    <a:pt x="531111" y="128630"/>
                    <a:pt x="535539" y="128630"/>
                  </a:cubicBezTo>
                  <a:cubicBezTo>
                    <a:pt x="540488" y="128630"/>
                    <a:pt x="545208" y="127002"/>
                    <a:pt x="549701" y="123746"/>
                  </a:cubicBezTo>
                  <a:cubicBezTo>
                    <a:pt x="553022" y="121272"/>
                    <a:pt x="555203" y="118244"/>
                    <a:pt x="556245" y="114663"/>
                  </a:cubicBezTo>
                  <a:cubicBezTo>
                    <a:pt x="556961" y="112319"/>
                    <a:pt x="557319" y="107859"/>
                    <a:pt x="557319" y="101283"/>
                  </a:cubicBezTo>
                  <a:close/>
                  <a:moveTo>
                    <a:pt x="214419" y="95813"/>
                  </a:moveTo>
                  <a:cubicBezTo>
                    <a:pt x="210903" y="96985"/>
                    <a:pt x="205336" y="98385"/>
                    <a:pt x="197718" y="100013"/>
                  </a:cubicBezTo>
                  <a:cubicBezTo>
                    <a:pt x="190100" y="101641"/>
                    <a:pt x="185119" y="103236"/>
                    <a:pt x="182775" y="104799"/>
                  </a:cubicBezTo>
                  <a:cubicBezTo>
                    <a:pt x="179193" y="107338"/>
                    <a:pt x="177403" y="110561"/>
                    <a:pt x="177403" y="114468"/>
                  </a:cubicBezTo>
                  <a:cubicBezTo>
                    <a:pt x="177403" y="118310"/>
                    <a:pt x="178835" y="121630"/>
                    <a:pt x="181700" y="124430"/>
                  </a:cubicBezTo>
                  <a:cubicBezTo>
                    <a:pt x="184565" y="127230"/>
                    <a:pt x="188211" y="128630"/>
                    <a:pt x="192639" y="128630"/>
                  </a:cubicBezTo>
                  <a:cubicBezTo>
                    <a:pt x="197588" y="128630"/>
                    <a:pt x="202308" y="127002"/>
                    <a:pt x="206801" y="123746"/>
                  </a:cubicBezTo>
                  <a:cubicBezTo>
                    <a:pt x="210122" y="121272"/>
                    <a:pt x="212303" y="118244"/>
                    <a:pt x="213345" y="114663"/>
                  </a:cubicBezTo>
                  <a:cubicBezTo>
                    <a:pt x="214061" y="112319"/>
                    <a:pt x="214419" y="107859"/>
                    <a:pt x="214419" y="101283"/>
                  </a:cubicBezTo>
                  <a:close/>
                  <a:moveTo>
                    <a:pt x="540618" y="39556"/>
                  </a:moveTo>
                  <a:cubicBezTo>
                    <a:pt x="552859" y="39556"/>
                    <a:pt x="561975" y="41005"/>
                    <a:pt x="567965" y="43902"/>
                  </a:cubicBezTo>
                  <a:cubicBezTo>
                    <a:pt x="573955" y="46800"/>
                    <a:pt x="578171" y="50479"/>
                    <a:pt x="580613" y="54939"/>
                  </a:cubicBezTo>
                  <a:cubicBezTo>
                    <a:pt x="583055" y="59399"/>
                    <a:pt x="584276" y="67587"/>
                    <a:pt x="584276" y="79503"/>
                  </a:cubicBezTo>
                  <a:lnTo>
                    <a:pt x="583983" y="111538"/>
                  </a:lnTo>
                  <a:cubicBezTo>
                    <a:pt x="583983" y="120654"/>
                    <a:pt x="584422" y="127376"/>
                    <a:pt x="585301" y="131706"/>
                  </a:cubicBezTo>
                  <a:cubicBezTo>
                    <a:pt x="586180" y="136036"/>
                    <a:pt x="587824" y="140676"/>
                    <a:pt x="590233" y="145624"/>
                  </a:cubicBezTo>
                  <a:lnTo>
                    <a:pt x="563082" y="145624"/>
                  </a:lnTo>
                  <a:cubicBezTo>
                    <a:pt x="562365" y="143801"/>
                    <a:pt x="561486" y="141099"/>
                    <a:pt x="560445" y="137518"/>
                  </a:cubicBezTo>
                  <a:cubicBezTo>
                    <a:pt x="559989" y="135890"/>
                    <a:pt x="559663" y="134815"/>
                    <a:pt x="559468" y="134295"/>
                  </a:cubicBezTo>
                  <a:cubicBezTo>
                    <a:pt x="554780" y="138852"/>
                    <a:pt x="549766" y="142271"/>
                    <a:pt x="544427" y="144550"/>
                  </a:cubicBezTo>
                  <a:cubicBezTo>
                    <a:pt x="539088" y="146829"/>
                    <a:pt x="533390" y="147968"/>
                    <a:pt x="527335" y="147968"/>
                  </a:cubicBezTo>
                  <a:cubicBezTo>
                    <a:pt x="516657" y="147968"/>
                    <a:pt x="508241" y="145071"/>
                    <a:pt x="502088" y="139276"/>
                  </a:cubicBezTo>
                  <a:cubicBezTo>
                    <a:pt x="495934" y="133481"/>
                    <a:pt x="492858" y="126156"/>
                    <a:pt x="492858" y="117300"/>
                  </a:cubicBezTo>
                  <a:cubicBezTo>
                    <a:pt x="492858" y="111440"/>
                    <a:pt x="494258" y="106215"/>
                    <a:pt x="497058" y="101624"/>
                  </a:cubicBezTo>
                  <a:cubicBezTo>
                    <a:pt x="499858" y="97034"/>
                    <a:pt x="503781" y="93518"/>
                    <a:pt x="508827" y="91076"/>
                  </a:cubicBezTo>
                  <a:cubicBezTo>
                    <a:pt x="513873" y="88635"/>
                    <a:pt x="521149" y="86502"/>
                    <a:pt x="530656" y="84679"/>
                  </a:cubicBezTo>
                  <a:cubicBezTo>
                    <a:pt x="543483" y="82270"/>
                    <a:pt x="552371" y="80023"/>
                    <a:pt x="557319" y="77940"/>
                  </a:cubicBezTo>
                  <a:lnTo>
                    <a:pt x="557319" y="75205"/>
                  </a:lnTo>
                  <a:cubicBezTo>
                    <a:pt x="557319" y="69931"/>
                    <a:pt x="556017" y="66171"/>
                    <a:pt x="553412" y="63924"/>
                  </a:cubicBezTo>
                  <a:cubicBezTo>
                    <a:pt x="550808" y="61678"/>
                    <a:pt x="545892" y="60555"/>
                    <a:pt x="538665" y="60555"/>
                  </a:cubicBezTo>
                  <a:cubicBezTo>
                    <a:pt x="533781" y="60555"/>
                    <a:pt x="529972" y="61515"/>
                    <a:pt x="527237" y="63436"/>
                  </a:cubicBezTo>
                  <a:cubicBezTo>
                    <a:pt x="524503" y="65357"/>
                    <a:pt x="522289" y="68726"/>
                    <a:pt x="520596" y="73545"/>
                  </a:cubicBezTo>
                  <a:lnTo>
                    <a:pt x="495690" y="69052"/>
                  </a:lnTo>
                  <a:cubicBezTo>
                    <a:pt x="498490" y="59025"/>
                    <a:pt x="503308" y="51602"/>
                    <a:pt x="510145" y="46784"/>
                  </a:cubicBezTo>
                  <a:cubicBezTo>
                    <a:pt x="516982" y="41965"/>
                    <a:pt x="527140" y="39556"/>
                    <a:pt x="540618" y="39556"/>
                  </a:cubicBezTo>
                  <a:close/>
                  <a:moveTo>
                    <a:pt x="330965" y="39556"/>
                  </a:moveTo>
                  <a:cubicBezTo>
                    <a:pt x="337021" y="39556"/>
                    <a:pt x="342555" y="40647"/>
                    <a:pt x="347569" y="42828"/>
                  </a:cubicBezTo>
                  <a:cubicBezTo>
                    <a:pt x="352583" y="45009"/>
                    <a:pt x="356376" y="47793"/>
                    <a:pt x="358948" y="51179"/>
                  </a:cubicBezTo>
                  <a:cubicBezTo>
                    <a:pt x="361519" y="54565"/>
                    <a:pt x="363310" y="58406"/>
                    <a:pt x="364319" y="62704"/>
                  </a:cubicBezTo>
                  <a:cubicBezTo>
                    <a:pt x="365329" y="67001"/>
                    <a:pt x="365833" y="73154"/>
                    <a:pt x="365833" y="81163"/>
                  </a:cubicBezTo>
                  <a:lnTo>
                    <a:pt x="365833" y="145624"/>
                  </a:lnTo>
                  <a:lnTo>
                    <a:pt x="338388" y="145624"/>
                  </a:lnTo>
                  <a:lnTo>
                    <a:pt x="338388" y="92688"/>
                  </a:lnTo>
                  <a:cubicBezTo>
                    <a:pt x="338388" y="81489"/>
                    <a:pt x="337802" y="74245"/>
                    <a:pt x="336630" y="70957"/>
                  </a:cubicBezTo>
                  <a:cubicBezTo>
                    <a:pt x="335458" y="67668"/>
                    <a:pt x="333554" y="65113"/>
                    <a:pt x="330917" y="63290"/>
                  </a:cubicBezTo>
                  <a:cubicBezTo>
                    <a:pt x="328280" y="61466"/>
                    <a:pt x="325105" y="60555"/>
                    <a:pt x="321394" y="60555"/>
                  </a:cubicBezTo>
                  <a:cubicBezTo>
                    <a:pt x="316641" y="60555"/>
                    <a:pt x="312376" y="61857"/>
                    <a:pt x="308599" y="64462"/>
                  </a:cubicBezTo>
                  <a:cubicBezTo>
                    <a:pt x="304823" y="67066"/>
                    <a:pt x="302235" y="70517"/>
                    <a:pt x="300835" y="74814"/>
                  </a:cubicBezTo>
                  <a:cubicBezTo>
                    <a:pt x="299435" y="79112"/>
                    <a:pt x="298735" y="87056"/>
                    <a:pt x="298735" y="98646"/>
                  </a:cubicBezTo>
                  <a:lnTo>
                    <a:pt x="298735" y="145624"/>
                  </a:lnTo>
                  <a:lnTo>
                    <a:pt x="271290" y="145624"/>
                  </a:lnTo>
                  <a:lnTo>
                    <a:pt x="271290" y="41900"/>
                  </a:lnTo>
                  <a:lnTo>
                    <a:pt x="296782" y="41900"/>
                  </a:lnTo>
                  <a:lnTo>
                    <a:pt x="296782" y="57137"/>
                  </a:lnTo>
                  <a:cubicBezTo>
                    <a:pt x="305832" y="45416"/>
                    <a:pt x="317227" y="39556"/>
                    <a:pt x="330965" y="39556"/>
                  </a:cubicBezTo>
                  <a:close/>
                  <a:moveTo>
                    <a:pt x="197718" y="39556"/>
                  </a:moveTo>
                  <a:cubicBezTo>
                    <a:pt x="209959" y="39556"/>
                    <a:pt x="219075" y="41005"/>
                    <a:pt x="225065" y="43902"/>
                  </a:cubicBezTo>
                  <a:cubicBezTo>
                    <a:pt x="231055" y="46800"/>
                    <a:pt x="235271" y="50479"/>
                    <a:pt x="237713" y="54939"/>
                  </a:cubicBezTo>
                  <a:cubicBezTo>
                    <a:pt x="240155" y="59399"/>
                    <a:pt x="241376" y="67587"/>
                    <a:pt x="241376" y="79503"/>
                  </a:cubicBezTo>
                  <a:lnTo>
                    <a:pt x="241083" y="111538"/>
                  </a:lnTo>
                  <a:cubicBezTo>
                    <a:pt x="241083" y="120654"/>
                    <a:pt x="241522" y="127376"/>
                    <a:pt x="242401" y="131706"/>
                  </a:cubicBezTo>
                  <a:cubicBezTo>
                    <a:pt x="243280" y="136036"/>
                    <a:pt x="244924" y="140676"/>
                    <a:pt x="247333" y="145624"/>
                  </a:cubicBezTo>
                  <a:lnTo>
                    <a:pt x="220182" y="145624"/>
                  </a:lnTo>
                  <a:cubicBezTo>
                    <a:pt x="219465" y="143801"/>
                    <a:pt x="218586" y="141099"/>
                    <a:pt x="217545" y="137518"/>
                  </a:cubicBezTo>
                  <a:cubicBezTo>
                    <a:pt x="217089" y="135890"/>
                    <a:pt x="216763" y="134815"/>
                    <a:pt x="216568" y="134295"/>
                  </a:cubicBezTo>
                  <a:cubicBezTo>
                    <a:pt x="211880" y="138852"/>
                    <a:pt x="206866" y="142271"/>
                    <a:pt x="201527" y="144550"/>
                  </a:cubicBezTo>
                  <a:cubicBezTo>
                    <a:pt x="196188" y="146829"/>
                    <a:pt x="190490" y="147968"/>
                    <a:pt x="184435" y="147968"/>
                  </a:cubicBezTo>
                  <a:cubicBezTo>
                    <a:pt x="173757" y="147968"/>
                    <a:pt x="165341" y="145071"/>
                    <a:pt x="159188" y="139276"/>
                  </a:cubicBezTo>
                  <a:cubicBezTo>
                    <a:pt x="153034" y="133481"/>
                    <a:pt x="149958" y="126156"/>
                    <a:pt x="149958" y="117300"/>
                  </a:cubicBezTo>
                  <a:cubicBezTo>
                    <a:pt x="149958" y="111440"/>
                    <a:pt x="151358" y="106215"/>
                    <a:pt x="154158" y="101624"/>
                  </a:cubicBezTo>
                  <a:cubicBezTo>
                    <a:pt x="156958" y="97034"/>
                    <a:pt x="160881" y="93518"/>
                    <a:pt x="165927" y="91076"/>
                  </a:cubicBezTo>
                  <a:cubicBezTo>
                    <a:pt x="170973" y="88635"/>
                    <a:pt x="178249" y="86502"/>
                    <a:pt x="187756" y="84679"/>
                  </a:cubicBezTo>
                  <a:cubicBezTo>
                    <a:pt x="200583" y="82270"/>
                    <a:pt x="209471" y="80023"/>
                    <a:pt x="214419" y="77940"/>
                  </a:cubicBezTo>
                  <a:lnTo>
                    <a:pt x="214419" y="75205"/>
                  </a:lnTo>
                  <a:cubicBezTo>
                    <a:pt x="214419" y="69931"/>
                    <a:pt x="213117" y="66171"/>
                    <a:pt x="210512" y="63924"/>
                  </a:cubicBezTo>
                  <a:cubicBezTo>
                    <a:pt x="207908" y="61678"/>
                    <a:pt x="202992" y="60555"/>
                    <a:pt x="195764" y="60555"/>
                  </a:cubicBezTo>
                  <a:cubicBezTo>
                    <a:pt x="190881" y="60555"/>
                    <a:pt x="187072" y="61515"/>
                    <a:pt x="184337" y="63436"/>
                  </a:cubicBezTo>
                  <a:cubicBezTo>
                    <a:pt x="181603" y="65357"/>
                    <a:pt x="179389" y="68726"/>
                    <a:pt x="177696" y="73545"/>
                  </a:cubicBezTo>
                  <a:lnTo>
                    <a:pt x="152790" y="69052"/>
                  </a:lnTo>
                  <a:cubicBezTo>
                    <a:pt x="155590" y="59025"/>
                    <a:pt x="160409" y="51602"/>
                    <a:pt x="167245" y="46784"/>
                  </a:cubicBezTo>
                  <a:cubicBezTo>
                    <a:pt x="174082" y="41965"/>
                    <a:pt x="184240" y="39556"/>
                    <a:pt x="197718" y="39556"/>
                  </a:cubicBezTo>
                  <a:close/>
                  <a:moveTo>
                    <a:pt x="452460" y="2442"/>
                  </a:moveTo>
                  <a:lnTo>
                    <a:pt x="479905" y="2442"/>
                  </a:lnTo>
                  <a:lnTo>
                    <a:pt x="479905" y="145624"/>
                  </a:lnTo>
                  <a:lnTo>
                    <a:pt x="452460" y="145624"/>
                  </a:lnTo>
                  <a:close/>
                  <a:moveTo>
                    <a:pt x="541106" y="0"/>
                  </a:moveTo>
                  <a:lnTo>
                    <a:pt x="571872" y="0"/>
                  </a:lnTo>
                  <a:lnTo>
                    <a:pt x="545013" y="29203"/>
                  </a:lnTo>
                  <a:lnTo>
                    <a:pt x="527628" y="29203"/>
                  </a:lnTo>
                  <a:close/>
                  <a:moveTo>
                    <a:pt x="186095" y="0"/>
                  </a:moveTo>
                  <a:lnTo>
                    <a:pt x="211489" y="0"/>
                  </a:lnTo>
                  <a:lnTo>
                    <a:pt x="231706" y="28813"/>
                  </a:lnTo>
                  <a:lnTo>
                    <a:pt x="209633" y="28813"/>
                  </a:lnTo>
                  <a:lnTo>
                    <a:pt x="198304" y="14260"/>
                  </a:lnTo>
                  <a:lnTo>
                    <a:pt x="187756" y="28813"/>
                  </a:lnTo>
                  <a:lnTo>
                    <a:pt x="165585" y="28813"/>
                  </a:lnTo>
                  <a:close/>
                  <a:moveTo>
                    <a:pt x="71102" y="0"/>
                  </a:moveTo>
                  <a:cubicBezTo>
                    <a:pt x="88878" y="0"/>
                    <a:pt x="102763" y="3728"/>
                    <a:pt x="112758" y="11183"/>
                  </a:cubicBezTo>
                  <a:cubicBezTo>
                    <a:pt x="122753" y="18639"/>
                    <a:pt x="129182" y="28943"/>
                    <a:pt x="132047" y="42096"/>
                  </a:cubicBezTo>
                  <a:lnTo>
                    <a:pt x="103333" y="47467"/>
                  </a:lnTo>
                  <a:cubicBezTo>
                    <a:pt x="101314" y="40435"/>
                    <a:pt x="97522" y="34884"/>
                    <a:pt x="91955" y="30815"/>
                  </a:cubicBezTo>
                  <a:cubicBezTo>
                    <a:pt x="86387" y="26745"/>
                    <a:pt x="79437" y="24711"/>
                    <a:pt x="71102" y="24711"/>
                  </a:cubicBezTo>
                  <a:cubicBezTo>
                    <a:pt x="58471" y="24711"/>
                    <a:pt x="48427" y="28715"/>
                    <a:pt x="40972" y="36724"/>
                  </a:cubicBezTo>
                  <a:cubicBezTo>
                    <a:pt x="33516" y="44733"/>
                    <a:pt x="29789" y="56616"/>
                    <a:pt x="29789" y="72373"/>
                  </a:cubicBezTo>
                  <a:cubicBezTo>
                    <a:pt x="29789" y="89367"/>
                    <a:pt x="33565" y="102113"/>
                    <a:pt x="41118" y="110610"/>
                  </a:cubicBezTo>
                  <a:cubicBezTo>
                    <a:pt x="48671" y="119107"/>
                    <a:pt x="58568" y="123356"/>
                    <a:pt x="70809" y="123356"/>
                  </a:cubicBezTo>
                  <a:cubicBezTo>
                    <a:pt x="76865" y="123356"/>
                    <a:pt x="82936" y="122167"/>
                    <a:pt x="89024" y="119791"/>
                  </a:cubicBezTo>
                  <a:cubicBezTo>
                    <a:pt x="95112" y="117414"/>
                    <a:pt x="100338" y="114533"/>
                    <a:pt x="104700" y="111147"/>
                  </a:cubicBezTo>
                  <a:lnTo>
                    <a:pt x="104700" y="92981"/>
                  </a:lnTo>
                  <a:lnTo>
                    <a:pt x="71591" y="92981"/>
                  </a:lnTo>
                  <a:lnTo>
                    <a:pt x="71591" y="68857"/>
                  </a:lnTo>
                  <a:lnTo>
                    <a:pt x="133903" y="68857"/>
                  </a:lnTo>
                  <a:lnTo>
                    <a:pt x="133903" y="125895"/>
                  </a:lnTo>
                  <a:cubicBezTo>
                    <a:pt x="127848" y="131755"/>
                    <a:pt x="119074" y="136915"/>
                    <a:pt x="107581" y="141376"/>
                  </a:cubicBezTo>
                  <a:cubicBezTo>
                    <a:pt x="96089" y="145836"/>
                    <a:pt x="84450" y="148066"/>
                    <a:pt x="72665" y="148066"/>
                  </a:cubicBezTo>
                  <a:cubicBezTo>
                    <a:pt x="57689" y="148066"/>
                    <a:pt x="44634" y="144924"/>
                    <a:pt x="33500" y="138641"/>
                  </a:cubicBezTo>
                  <a:cubicBezTo>
                    <a:pt x="22366" y="132358"/>
                    <a:pt x="13999" y="123372"/>
                    <a:pt x="8399" y="111684"/>
                  </a:cubicBezTo>
                  <a:cubicBezTo>
                    <a:pt x="2800" y="99997"/>
                    <a:pt x="0" y="87284"/>
                    <a:pt x="0" y="73545"/>
                  </a:cubicBezTo>
                  <a:cubicBezTo>
                    <a:pt x="0" y="58634"/>
                    <a:pt x="3125" y="45384"/>
                    <a:pt x="9376" y="33794"/>
                  </a:cubicBezTo>
                  <a:cubicBezTo>
                    <a:pt x="15627" y="22204"/>
                    <a:pt x="24775" y="13316"/>
                    <a:pt x="36821" y="7130"/>
                  </a:cubicBezTo>
                  <a:cubicBezTo>
                    <a:pt x="46002" y="2377"/>
                    <a:pt x="57429" y="0"/>
                    <a:pt x="71102" y="0"/>
                  </a:cubicBez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vi-VN" sz="1600" dirty="0"/>
            </a:p>
          </p:txBody>
        </p:sp>
        <p:sp>
          <p:nvSpPr>
            <p:cNvPr id="47" name="TextBox 46">
              <a:extLst>
                <a:ext uri="{FF2B5EF4-FFF2-40B4-BE49-F238E27FC236}">
                  <a16:creationId xmlns:a16="http://schemas.microsoft.com/office/drawing/2014/main" id="{3BBE4B8E-9F01-43B7-929E-26B9AA817C7A}"/>
                </a:ext>
              </a:extLst>
            </p:cNvPr>
            <p:cNvSpPr txBox="1">
              <a:spLocks noChangeAspect="1"/>
            </p:cNvSpPr>
            <p:nvPr>
              <p:custDataLst>
                <p:tags r:id="rId8"/>
              </p:custDataLst>
            </p:nvPr>
          </p:nvSpPr>
          <p:spPr>
            <a:xfrm>
              <a:off x="2994873" y="5452774"/>
              <a:ext cx="747177" cy="180784"/>
            </a:xfrm>
            <a:custGeom>
              <a:avLst/>
              <a:gdLst/>
              <a:ahLst/>
              <a:cxnLst/>
              <a:rect l="l" t="t" r="r" b="b"/>
              <a:pathLst>
                <a:path w="747177" h="180784">
                  <a:moveTo>
                    <a:pt x="714263" y="128629"/>
                  </a:moveTo>
                  <a:cubicBezTo>
                    <a:pt x="710747" y="129801"/>
                    <a:pt x="705180" y="131201"/>
                    <a:pt x="697562" y="132829"/>
                  </a:cubicBezTo>
                  <a:cubicBezTo>
                    <a:pt x="689944" y="134457"/>
                    <a:pt x="684963" y="136052"/>
                    <a:pt x="682619" y="137615"/>
                  </a:cubicBezTo>
                  <a:cubicBezTo>
                    <a:pt x="679037" y="140154"/>
                    <a:pt x="677247" y="143377"/>
                    <a:pt x="677247" y="147284"/>
                  </a:cubicBezTo>
                  <a:cubicBezTo>
                    <a:pt x="677247" y="151126"/>
                    <a:pt x="678679" y="154446"/>
                    <a:pt x="681544" y="157246"/>
                  </a:cubicBezTo>
                  <a:cubicBezTo>
                    <a:pt x="684409" y="160046"/>
                    <a:pt x="688055" y="161446"/>
                    <a:pt x="692483" y="161446"/>
                  </a:cubicBezTo>
                  <a:cubicBezTo>
                    <a:pt x="697432" y="161446"/>
                    <a:pt x="702152" y="159818"/>
                    <a:pt x="706645" y="156563"/>
                  </a:cubicBezTo>
                  <a:cubicBezTo>
                    <a:pt x="709966" y="154088"/>
                    <a:pt x="712147" y="151061"/>
                    <a:pt x="713189" y="147479"/>
                  </a:cubicBezTo>
                  <a:cubicBezTo>
                    <a:pt x="713905" y="145135"/>
                    <a:pt x="714263" y="140675"/>
                    <a:pt x="714263" y="134099"/>
                  </a:cubicBezTo>
                  <a:close/>
                  <a:moveTo>
                    <a:pt x="345821" y="93371"/>
                  </a:moveTo>
                  <a:cubicBezTo>
                    <a:pt x="339830" y="93371"/>
                    <a:pt x="334882" y="95552"/>
                    <a:pt x="330975" y="99915"/>
                  </a:cubicBezTo>
                  <a:cubicBezTo>
                    <a:pt x="327068" y="104277"/>
                    <a:pt x="325147" y="110203"/>
                    <a:pt x="325212" y="117690"/>
                  </a:cubicBezTo>
                  <a:lnTo>
                    <a:pt x="366233" y="117690"/>
                  </a:lnTo>
                  <a:cubicBezTo>
                    <a:pt x="366038" y="109747"/>
                    <a:pt x="363987" y="103708"/>
                    <a:pt x="360080" y="99573"/>
                  </a:cubicBezTo>
                  <a:cubicBezTo>
                    <a:pt x="356173" y="95438"/>
                    <a:pt x="351420" y="93371"/>
                    <a:pt x="345821" y="93371"/>
                  </a:cubicBezTo>
                  <a:close/>
                  <a:moveTo>
                    <a:pt x="256979" y="74716"/>
                  </a:moveTo>
                  <a:lnTo>
                    <a:pt x="284424" y="74716"/>
                  </a:lnTo>
                  <a:lnTo>
                    <a:pt x="284424" y="178440"/>
                  </a:lnTo>
                  <a:lnTo>
                    <a:pt x="256979" y="178440"/>
                  </a:lnTo>
                  <a:close/>
                  <a:moveTo>
                    <a:pt x="697562" y="72372"/>
                  </a:moveTo>
                  <a:cubicBezTo>
                    <a:pt x="709803" y="72372"/>
                    <a:pt x="718919" y="73821"/>
                    <a:pt x="724909" y="76719"/>
                  </a:cubicBezTo>
                  <a:cubicBezTo>
                    <a:pt x="730899" y="79616"/>
                    <a:pt x="735115" y="83295"/>
                    <a:pt x="737557" y="87755"/>
                  </a:cubicBezTo>
                  <a:cubicBezTo>
                    <a:pt x="739999" y="92215"/>
                    <a:pt x="741220" y="100403"/>
                    <a:pt x="741220" y="112319"/>
                  </a:cubicBezTo>
                  <a:lnTo>
                    <a:pt x="740927" y="144354"/>
                  </a:lnTo>
                  <a:cubicBezTo>
                    <a:pt x="740927" y="153470"/>
                    <a:pt x="741366" y="160193"/>
                    <a:pt x="742245" y="164522"/>
                  </a:cubicBezTo>
                  <a:cubicBezTo>
                    <a:pt x="743124" y="168852"/>
                    <a:pt x="744768" y="173492"/>
                    <a:pt x="747177" y="178440"/>
                  </a:cubicBezTo>
                  <a:lnTo>
                    <a:pt x="720026" y="178440"/>
                  </a:lnTo>
                  <a:cubicBezTo>
                    <a:pt x="719309" y="176617"/>
                    <a:pt x="718430" y="173915"/>
                    <a:pt x="717389" y="170334"/>
                  </a:cubicBezTo>
                  <a:cubicBezTo>
                    <a:pt x="716933" y="168706"/>
                    <a:pt x="716607" y="167632"/>
                    <a:pt x="716412" y="167111"/>
                  </a:cubicBezTo>
                  <a:cubicBezTo>
                    <a:pt x="711724" y="171669"/>
                    <a:pt x="706710" y="175087"/>
                    <a:pt x="701371" y="177366"/>
                  </a:cubicBezTo>
                  <a:cubicBezTo>
                    <a:pt x="696032" y="179645"/>
                    <a:pt x="690334" y="180784"/>
                    <a:pt x="684279" y="180784"/>
                  </a:cubicBezTo>
                  <a:cubicBezTo>
                    <a:pt x="673601" y="180784"/>
                    <a:pt x="665185" y="177887"/>
                    <a:pt x="659032" y="172092"/>
                  </a:cubicBezTo>
                  <a:cubicBezTo>
                    <a:pt x="652879" y="166297"/>
                    <a:pt x="649802" y="158972"/>
                    <a:pt x="649802" y="150116"/>
                  </a:cubicBezTo>
                  <a:cubicBezTo>
                    <a:pt x="649802" y="144256"/>
                    <a:pt x="651202" y="139031"/>
                    <a:pt x="654002" y="134441"/>
                  </a:cubicBezTo>
                  <a:cubicBezTo>
                    <a:pt x="656802" y="129850"/>
                    <a:pt x="660725" y="126334"/>
                    <a:pt x="665771" y="123892"/>
                  </a:cubicBezTo>
                  <a:cubicBezTo>
                    <a:pt x="670817" y="121451"/>
                    <a:pt x="678093" y="119318"/>
                    <a:pt x="687600" y="117495"/>
                  </a:cubicBezTo>
                  <a:cubicBezTo>
                    <a:pt x="700427" y="115086"/>
                    <a:pt x="709315" y="112840"/>
                    <a:pt x="714263" y="110756"/>
                  </a:cubicBezTo>
                  <a:lnTo>
                    <a:pt x="714263" y="108021"/>
                  </a:lnTo>
                  <a:cubicBezTo>
                    <a:pt x="714263" y="102747"/>
                    <a:pt x="712961" y="98987"/>
                    <a:pt x="710356" y="96741"/>
                  </a:cubicBezTo>
                  <a:cubicBezTo>
                    <a:pt x="707752" y="94494"/>
                    <a:pt x="702836" y="93371"/>
                    <a:pt x="695608" y="93371"/>
                  </a:cubicBezTo>
                  <a:cubicBezTo>
                    <a:pt x="690725" y="93371"/>
                    <a:pt x="686916" y="94331"/>
                    <a:pt x="684181" y="96252"/>
                  </a:cubicBezTo>
                  <a:cubicBezTo>
                    <a:pt x="681447" y="98173"/>
                    <a:pt x="679233" y="101543"/>
                    <a:pt x="677540" y="106361"/>
                  </a:cubicBezTo>
                  <a:lnTo>
                    <a:pt x="652634" y="101868"/>
                  </a:lnTo>
                  <a:cubicBezTo>
                    <a:pt x="655434" y="91841"/>
                    <a:pt x="660253" y="84418"/>
                    <a:pt x="667089" y="79600"/>
                  </a:cubicBezTo>
                  <a:cubicBezTo>
                    <a:pt x="673926" y="74781"/>
                    <a:pt x="684084" y="72372"/>
                    <a:pt x="697562" y="72372"/>
                  </a:cubicBezTo>
                  <a:close/>
                  <a:moveTo>
                    <a:pt x="478385" y="72372"/>
                  </a:moveTo>
                  <a:cubicBezTo>
                    <a:pt x="484440" y="72372"/>
                    <a:pt x="489975" y="73463"/>
                    <a:pt x="494988" y="75644"/>
                  </a:cubicBezTo>
                  <a:cubicBezTo>
                    <a:pt x="500002" y="77825"/>
                    <a:pt x="503795" y="80609"/>
                    <a:pt x="506367" y="83995"/>
                  </a:cubicBezTo>
                  <a:cubicBezTo>
                    <a:pt x="508938" y="87381"/>
                    <a:pt x="510729" y="91222"/>
                    <a:pt x="511738" y="95520"/>
                  </a:cubicBezTo>
                  <a:cubicBezTo>
                    <a:pt x="512748" y="99817"/>
                    <a:pt x="513252" y="105970"/>
                    <a:pt x="513252" y="113979"/>
                  </a:cubicBezTo>
                  <a:lnTo>
                    <a:pt x="513252" y="178440"/>
                  </a:lnTo>
                  <a:lnTo>
                    <a:pt x="485807" y="178440"/>
                  </a:lnTo>
                  <a:lnTo>
                    <a:pt x="485807" y="125504"/>
                  </a:lnTo>
                  <a:cubicBezTo>
                    <a:pt x="485807" y="114305"/>
                    <a:pt x="485221" y="107061"/>
                    <a:pt x="484049" y="103773"/>
                  </a:cubicBezTo>
                  <a:cubicBezTo>
                    <a:pt x="482877" y="100485"/>
                    <a:pt x="480973" y="97929"/>
                    <a:pt x="478336" y="96106"/>
                  </a:cubicBezTo>
                  <a:cubicBezTo>
                    <a:pt x="475699" y="94283"/>
                    <a:pt x="472524" y="93371"/>
                    <a:pt x="468813" y="93371"/>
                  </a:cubicBezTo>
                  <a:cubicBezTo>
                    <a:pt x="464060" y="93371"/>
                    <a:pt x="459795" y="94673"/>
                    <a:pt x="456018" y="97278"/>
                  </a:cubicBezTo>
                  <a:cubicBezTo>
                    <a:pt x="452242" y="99882"/>
                    <a:pt x="449654" y="103333"/>
                    <a:pt x="448254" y="107631"/>
                  </a:cubicBezTo>
                  <a:cubicBezTo>
                    <a:pt x="446854" y="111928"/>
                    <a:pt x="446154" y="119872"/>
                    <a:pt x="446154" y="131462"/>
                  </a:cubicBezTo>
                  <a:lnTo>
                    <a:pt x="446154" y="178440"/>
                  </a:lnTo>
                  <a:lnTo>
                    <a:pt x="418709" y="178440"/>
                  </a:lnTo>
                  <a:lnTo>
                    <a:pt x="418709" y="74716"/>
                  </a:lnTo>
                  <a:lnTo>
                    <a:pt x="444201" y="74716"/>
                  </a:lnTo>
                  <a:lnTo>
                    <a:pt x="444201" y="89953"/>
                  </a:lnTo>
                  <a:cubicBezTo>
                    <a:pt x="453251" y="78232"/>
                    <a:pt x="464646" y="72372"/>
                    <a:pt x="478385" y="72372"/>
                  </a:cubicBezTo>
                  <a:close/>
                  <a:moveTo>
                    <a:pt x="344160" y="72372"/>
                  </a:moveTo>
                  <a:cubicBezTo>
                    <a:pt x="359592" y="72372"/>
                    <a:pt x="371768" y="77467"/>
                    <a:pt x="380688" y="87657"/>
                  </a:cubicBezTo>
                  <a:cubicBezTo>
                    <a:pt x="389609" y="97847"/>
                    <a:pt x="393873" y="113458"/>
                    <a:pt x="393483" y="134489"/>
                  </a:cubicBezTo>
                  <a:lnTo>
                    <a:pt x="324724" y="134489"/>
                  </a:lnTo>
                  <a:cubicBezTo>
                    <a:pt x="324919" y="142628"/>
                    <a:pt x="327133" y="148961"/>
                    <a:pt x="331366" y="153486"/>
                  </a:cubicBezTo>
                  <a:cubicBezTo>
                    <a:pt x="335598" y="158011"/>
                    <a:pt x="340872" y="160274"/>
                    <a:pt x="347188" y="160274"/>
                  </a:cubicBezTo>
                  <a:cubicBezTo>
                    <a:pt x="351485" y="160274"/>
                    <a:pt x="355099" y="159102"/>
                    <a:pt x="358029" y="156758"/>
                  </a:cubicBezTo>
                  <a:cubicBezTo>
                    <a:pt x="360959" y="154414"/>
                    <a:pt x="363173" y="150637"/>
                    <a:pt x="364671" y="145428"/>
                  </a:cubicBezTo>
                  <a:lnTo>
                    <a:pt x="392018" y="150019"/>
                  </a:lnTo>
                  <a:cubicBezTo>
                    <a:pt x="388502" y="160046"/>
                    <a:pt x="382951" y="167680"/>
                    <a:pt x="375365" y="172922"/>
                  </a:cubicBezTo>
                  <a:cubicBezTo>
                    <a:pt x="367780" y="178164"/>
                    <a:pt x="358290" y="180784"/>
                    <a:pt x="346895" y="180784"/>
                  </a:cubicBezTo>
                  <a:cubicBezTo>
                    <a:pt x="328859" y="180784"/>
                    <a:pt x="315511" y="174892"/>
                    <a:pt x="306851" y="163106"/>
                  </a:cubicBezTo>
                  <a:cubicBezTo>
                    <a:pt x="300014" y="153665"/>
                    <a:pt x="296596" y="141749"/>
                    <a:pt x="296596" y="127360"/>
                  </a:cubicBezTo>
                  <a:cubicBezTo>
                    <a:pt x="296596" y="110170"/>
                    <a:pt x="301088" y="96708"/>
                    <a:pt x="310074" y="86974"/>
                  </a:cubicBezTo>
                  <a:cubicBezTo>
                    <a:pt x="319059" y="77239"/>
                    <a:pt x="330421" y="72372"/>
                    <a:pt x="344160" y="72372"/>
                  </a:cubicBezTo>
                  <a:close/>
                  <a:moveTo>
                    <a:pt x="28910" y="59480"/>
                  </a:moveTo>
                  <a:lnTo>
                    <a:pt x="28910" y="100110"/>
                  </a:lnTo>
                  <a:lnTo>
                    <a:pt x="44732" y="100110"/>
                  </a:lnTo>
                  <a:cubicBezTo>
                    <a:pt x="56127" y="100110"/>
                    <a:pt x="63745" y="99361"/>
                    <a:pt x="67586" y="97864"/>
                  </a:cubicBezTo>
                  <a:cubicBezTo>
                    <a:pt x="71428" y="96366"/>
                    <a:pt x="74439" y="94022"/>
                    <a:pt x="76621" y="90832"/>
                  </a:cubicBezTo>
                  <a:cubicBezTo>
                    <a:pt x="78802" y="87641"/>
                    <a:pt x="79893" y="83930"/>
                    <a:pt x="79893" y="79697"/>
                  </a:cubicBezTo>
                  <a:cubicBezTo>
                    <a:pt x="79893" y="74488"/>
                    <a:pt x="78362" y="70191"/>
                    <a:pt x="75302" y="66805"/>
                  </a:cubicBezTo>
                  <a:cubicBezTo>
                    <a:pt x="72242" y="63419"/>
                    <a:pt x="68368" y="61303"/>
                    <a:pt x="63680" y="60457"/>
                  </a:cubicBezTo>
                  <a:cubicBezTo>
                    <a:pt x="60229" y="59806"/>
                    <a:pt x="53294" y="59480"/>
                    <a:pt x="42876" y="59480"/>
                  </a:cubicBezTo>
                  <a:close/>
                  <a:moveTo>
                    <a:pt x="609404" y="35258"/>
                  </a:moveTo>
                  <a:lnTo>
                    <a:pt x="636849" y="35258"/>
                  </a:lnTo>
                  <a:lnTo>
                    <a:pt x="636849" y="178440"/>
                  </a:lnTo>
                  <a:lnTo>
                    <a:pt x="609404" y="178440"/>
                  </a:lnTo>
                  <a:close/>
                  <a:moveTo>
                    <a:pt x="256979" y="35258"/>
                  </a:moveTo>
                  <a:lnTo>
                    <a:pt x="284424" y="35258"/>
                  </a:lnTo>
                  <a:lnTo>
                    <a:pt x="284424" y="60652"/>
                  </a:lnTo>
                  <a:lnTo>
                    <a:pt x="256979" y="60652"/>
                  </a:lnTo>
                  <a:close/>
                  <a:moveTo>
                    <a:pt x="133057" y="35258"/>
                  </a:moveTo>
                  <a:lnTo>
                    <a:pt x="160502" y="35258"/>
                  </a:lnTo>
                  <a:lnTo>
                    <a:pt x="160502" y="87902"/>
                  </a:lnTo>
                  <a:cubicBezTo>
                    <a:pt x="169357" y="77549"/>
                    <a:pt x="179938" y="72372"/>
                    <a:pt x="192244" y="72372"/>
                  </a:cubicBezTo>
                  <a:cubicBezTo>
                    <a:pt x="198560" y="72372"/>
                    <a:pt x="204257" y="73544"/>
                    <a:pt x="209336" y="75888"/>
                  </a:cubicBezTo>
                  <a:cubicBezTo>
                    <a:pt x="214415" y="78232"/>
                    <a:pt x="218240" y="81228"/>
                    <a:pt x="220812" y="84874"/>
                  </a:cubicBezTo>
                  <a:cubicBezTo>
                    <a:pt x="223384" y="88520"/>
                    <a:pt x="225142" y="92557"/>
                    <a:pt x="226086" y="96985"/>
                  </a:cubicBezTo>
                  <a:cubicBezTo>
                    <a:pt x="227030" y="101412"/>
                    <a:pt x="227502" y="108282"/>
                    <a:pt x="227502" y="117593"/>
                  </a:cubicBezTo>
                  <a:lnTo>
                    <a:pt x="227502" y="178440"/>
                  </a:lnTo>
                  <a:lnTo>
                    <a:pt x="200057" y="178440"/>
                  </a:lnTo>
                  <a:lnTo>
                    <a:pt x="200057" y="123648"/>
                  </a:lnTo>
                  <a:cubicBezTo>
                    <a:pt x="200057" y="112774"/>
                    <a:pt x="199536" y="105873"/>
                    <a:pt x="198495" y="102943"/>
                  </a:cubicBezTo>
                  <a:cubicBezTo>
                    <a:pt x="197453" y="100012"/>
                    <a:pt x="195613" y="97685"/>
                    <a:pt x="192976" y="95959"/>
                  </a:cubicBezTo>
                  <a:cubicBezTo>
                    <a:pt x="190339" y="94234"/>
                    <a:pt x="187035" y="93371"/>
                    <a:pt x="183063" y="93371"/>
                  </a:cubicBezTo>
                  <a:cubicBezTo>
                    <a:pt x="178505" y="93371"/>
                    <a:pt x="174436" y="94478"/>
                    <a:pt x="170854" y="96692"/>
                  </a:cubicBezTo>
                  <a:cubicBezTo>
                    <a:pt x="167273" y="98906"/>
                    <a:pt x="164652" y="102243"/>
                    <a:pt x="162992" y="106703"/>
                  </a:cubicBezTo>
                  <a:cubicBezTo>
                    <a:pt x="161332" y="111163"/>
                    <a:pt x="160502" y="117756"/>
                    <a:pt x="160502" y="126481"/>
                  </a:cubicBezTo>
                  <a:lnTo>
                    <a:pt x="160502" y="178440"/>
                  </a:lnTo>
                  <a:lnTo>
                    <a:pt x="133057" y="178440"/>
                  </a:lnTo>
                  <a:close/>
                  <a:moveTo>
                    <a:pt x="0" y="35258"/>
                  </a:moveTo>
                  <a:lnTo>
                    <a:pt x="46392" y="35258"/>
                  </a:lnTo>
                  <a:cubicBezTo>
                    <a:pt x="63973" y="35258"/>
                    <a:pt x="75432" y="35975"/>
                    <a:pt x="80772" y="37407"/>
                  </a:cubicBezTo>
                  <a:cubicBezTo>
                    <a:pt x="88976" y="39556"/>
                    <a:pt x="95845" y="44228"/>
                    <a:pt x="101380" y="51422"/>
                  </a:cubicBezTo>
                  <a:cubicBezTo>
                    <a:pt x="106914" y="58617"/>
                    <a:pt x="109681" y="67912"/>
                    <a:pt x="109681" y="79307"/>
                  </a:cubicBezTo>
                  <a:cubicBezTo>
                    <a:pt x="109681" y="88097"/>
                    <a:pt x="108086" y="95487"/>
                    <a:pt x="104896" y="101478"/>
                  </a:cubicBezTo>
                  <a:cubicBezTo>
                    <a:pt x="101705" y="107468"/>
                    <a:pt x="97652" y="112172"/>
                    <a:pt x="92736" y="115591"/>
                  </a:cubicBezTo>
                  <a:cubicBezTo>
                    <a:pt x="87820" y="119009"/>
                    <a:pt x="82823" y="121272"/>
                    <a:pt x="77744" y="122379"/>
                  </a:cubicBezTo>
                  <a:cubicBezTo>
                    <a:pt x="70842" y="123746"/>
                    <a:pt x="60847" y="124430"/>
                    <a:pt x="47760" y="124430"/>
                  </a:cubicBezTo>
                  <a:lnTo>
                    <a:pt x="28910" y="124430"/>
                  </a:lnTo>
                  <a:lnTo>
                    <a:pt x="28910" y="178440"/>
                  </a:lnTo>
                  <a:lnTo>
                    <a:pt x="0" y="178440"/>
                  </a:lnTo>
                  <a:close/>
                  <a:moveTo>
                    <a:pt x="698050" y="32817"/>
                  </a:moveTo>
                  <a:lnTo>
                    <a:pt x="728816" y="32817"/>
                  </a:lnTo>
                  <a:lnTo>
                    <a:pt x="701957" y="62019"/>
                  </a:lnTo>
                  <a:lnTo>
                    <a:pt x="684572" y="62019"/>
                  </a:lnTo>
                  <a:close/>
                  <a:moveTo>
                    <a:pt x="332538" y="32817"/>
                  </a:moveTo>
                  <a:lnTo>
                    <a:pt x="357931" y="32817"/>
                  </a:lnTo>
                  <a:lnTo>
                    <a:pt x="378149" y="61629"/>
                  </a:lnTo>
                  <a:lnTo>
                    <a:pt x="356076" y="61629"/>
                  </a:lnTo>
                  <a:lnTo>
                    <a:pt x="344746" y="47076"/>
                  </a:lnTo>
                  <a:lnTo>
                    <a:pt x="334198" y="61629"/>
                  </a:lnTo>
                  <a:lnTo>
                    <a:pt x="312027" y="61629"/>
                  </a:lnTo>
                  <a:close/>
                  <a:moveTo>
                    <a:pt x="344746" y="0"/>
                  </a:moveTo>
                  <a:lnTo>
                    <a:pt x="375512" y="0"/>
                  </a:lnTo>
                  <a:lnTo>
                    <a:pt x="349532" y="27542"/>
                  </a:lnTo>
                  <a:lnTo>
                    <a:pt x="332147" y="27542"/>
                  </a:ln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vi-VN" sz="1600" dirty="0"/>
            </a:p>
          </p:txBody>
        </p:sp>
        <p:sp>
          <p:nvSpPr>
            <p:cNvPr id="48" name="TextBox 47">
              <a:extLst>
                <a:ext uri="{FF2B5EF4-FFF2-40B4-BE49-F238E27FC236}">
                  <a16:creationId xmlns:a16="http://schemas.microsoft.com/office/drawing/2014/main" id="{C2B7B168-EE03-4B50-A0F5-22B8C3B1243F}"/>
                </a:ext>
              </a:extLst>
            </p:cNvPr>
            <p:cNvSpPr txBox="1">
              <a:spLocks noChangeAspect="1"/>
            </p:cNvSpPr>
            <p:nvPr>
              <p:custDataLst>
                <p:tags r:id="rId9"/>
              </p:custDataLst>
            </p:nvPr>
          </p:nvSpPr>
          <p:spPr>
            <a:xfrm>
              <a:off x="4595855" y="3147643"/>
              <a:ext cx="644156" cy="455730"/>
            </a:xfrm>
            <a:custGeom>
              <a:avLst/>
              <a:gdLst/>
              <a:ahLst/>
              <a:cxnLst/>
              <a:rect l="l" t="t" r="r" b="b"/>
              <a:pathLst>
                <a:path w="644156" h="455730">
                  <a:moveTo>
                    <a:pt x="267332" y="428285"/>
                  </a:moveTo>
                  <a:lnTo>
                    <a:pt x="294777" y="428285"/>
                  </a:lnTo>
                  <a:lnTo>
                    <a:pt x="294777" y="455730"/>
                  </a:lnTo>
                  <a:lnTo>
                    <a:pt x="267332" y="455730"/>
                  </a:lnTo>
                  <a:close/>
                  <a:moveTo>
                    <a:pt x="553068" y="366754"/>
                  </a:moveTo>
                  <a:cubicBezTo>
                    <a:pt x="549552" y="367926"/>
                    <a:pt x="543985" y="369326"/>
                    <a:pt x="536367" y="370954"/>
                  </a:cubicBezTo>
                  <a:cubicBezTo>
                    <a:pt x="528749" y="372582"/>
                    <a:pt x="523768" y="374177"/>
                    <a:pt x="521424" y="375740"/>
                  </a:cubicBezTo>
                  <a:cubicBezTo>
                    <a:pt x="517842" y="378279"/>
                    <a:pt x="516052" y="381502"/>
                    <a:pt x="516052" y="385409"/>
                  </a:cubicBezTo>
                  <a:cubicBezTo>
                    <a:pt x="516052" y="389251"/>
                    <a:pt x="517484" y="392571"/>
                    <a:pt x="520349" y="395371"/>
                  </a:cubicBezTo>
                  <a:cubicBezTo>
                    <a:pt x="523214" y="398171"/>
                    <a:pt x="526860" y="399571"/>
                    <a:pt x="531288" y="399571"/>
                  </a:cubicBezTo>
                  <a:cubicBezTo>
                    <a:pt x="536237" y="399571"/>
                    <a:pt x="540957" y="397943"/>
                    <a:pt x="545450" y="394687"/>
                  </a:cubicBezTo>
                  <a:cubicBezTo>
                    <a:pt x="548771" y="392213"/>
                    <a:pt x="550952" y="389185"/>
                    <a:pt x="551994" y="385604"/>
                  </a:cubicBezTo>
                  <a:cubicBezTo>
                    <a:pt x="552710" y="383260"/>
                    <a:pt x="553068" y="378800"/>
                    <a:pt x="553068" y="372224"/>
                  </a:cubicBezTo>
                  <a:close/>
                  <a:moveTo>
                    <a:pt x="267234" y="312841"/>
                  </a:moveTo>
                  <a:lnTo>
                    <a:pt x="294679" y="312841"/>
                  </a:lnTo>
                  <a:lnTo>
                    <a:pt x="294679" y="416565"/>
                  </a:lnTo>
                  <a:lnTo>
                    <a:pt x="267234" y="416565"/>
                  </a:lnTo>
                  <a:close/>
                  <a:moveTo>
                    <a:pt x="536367" y="310497"/>
                  </a:moveTo>
                  <a:cubicBezTo>
                    <a:pt x="548608" y="310497"/>
                    <a:pt x="557724" y="311946"/>
                    <a:pt x="563714" y="314843"/>
                  </a:cubicBezTo>
                  <a:cubicBezTo>
                    <a:pt x="569704" y="317741"/>
                    <a:pt x="573920" y="321420"/>
                    <a:pt x="576362" y="325880"/>
                  </a:cubicBezTo>
                  <a:cubicBezTo>
                    <a:pt x="578804" y="330340"/>
                    <a:pt x="580025" y="338528"/>
                    <a:pt x="580025" y="350444"/>
                  </a:cubicBezTo>
                  <a:lnTo>
                    <a:pt x="579732" y="382479"/>
                  </a:lnTo>
                  <a:cubicBezTo>
                    <a:pt x="579732" y="391595"/>
                    <a:pt x="580171" y="398317"/>
                    <a:pt x="581050" y="402647"/>
                  </a:cubicBezTo>
                  <a:cubicBezTo>
                    <a:pt x="581929" y="406977"/>
                    <a:pt x="583573" y="411617"/>
                    <a:pt x="585983" y="416565"/>
                  </a:cubicBezTo>
                  <a:lnTo>
                    <a:pt x="558831" y="416565"/>
                  </a:lnTo>
                  <a:cubicBezTo>
                    <a:pt x="558114" y="414742"/>
                    <a:pt x="557235" y="412040"/>
                    <a:pt x="556194" y="408459"/>
                  </a:cubicBezTo>
                  <a:cubicBezTo>
                    <a:pt x="555738" y="406831"/>
                    <a:pt x="555412" y="405756"/>
                    <a:pt x="555217" y="405236"/>
                  </a:cubicBezTo>
                  <a:cubicBezTo>
                    <a:pt x="550529" y="409793"/>
                    <a:pt x="545515" y="413212"/>
                    <a:pt x="540176" y="415491"/>
                  </a:cubicBezTo>
                  <a:cubicBezTo>
                    <a:pt x="534837" y="417770"/>
                    <a:pt x="529139" y="418909"/>
                    <a:pt x="523084" y="418909"/>
                  </a:cubicBezTo>
                  <a:cubicBezTo>
                    <a:pt x="512406" y="418909"/>
                    <a:pt x="503990" y="416012"/>
                    <a:pt x="497837" y="410217"/>
                  </a:cubicBezTo>
                  <a:cubicBezTo>
                    <a:pt x="491684" y="404422"/>
                    <a:pt x="488607" y="397097"/>
                    <a:pt x="488607" y="388241"/>
                  </a:cubicBezTo>
                  <a:cubicBezTo>
                    <a:pt x="488607" y="382381"/>
                    <a:pt x="490007" y="377156"/>
                    <a:pt x="492807" y="372566"/>
                  </a:cubicBezTo>
                  <a:cubicBezTo>
                    <a:pt x="495607" y="367975"/>
                    <a:pt x="499530" y="364459"/>
                    <a:pt x="504576" y="362017"/>
                  </a:cubicBezTo>
                  <a:cubicBezTo>
                    <a:pt x="509622" y="359576"/>
                    <a:pt x="516898" y="357443"/>
                    <a:pt x="526405" y="355620"/>
                  </a:cubicBezTo>
                  <a:cubicBezTo>
                    <a:pt x="539232" y="353211"/>
                    <a:pt x="548120" y="350964"/>
                    <a:pt x="553068" y="348881"/>
                  </a:cubicBezTo>
                  <a:lnTo>
                    <a:pt x="553068" y="346146"/>
                  </a:lnTo>
                  <a:cubicBezTo>
                    <a:pt x="553068" y="340872"/>
                    <a:pt x="551766" y="337112"/>
                    <a:pt x="549162" y="334865"/>
                  </a:cubicBezTo>
                  <a:cubicBezTo>
                    <a:pt x="546557" y="332619"/>
                    <a:pt x="541641" y="331496"/>
                    <a:pt x="534414" y="331496"/>
                  </a:cubicBezTo>
                  <a:cubicBezTo>
                    <a:pt x="529530" y="331496"/>
                    <a:pt x="525721" y="332456"/>
                    <a:pt x="522986" y="334377"/>
                  </a:cubicBezTo>
                  <a:cubicBezTo>
                    <a:pt x="520252" y="336298"/>
                    <a:pt x="518038" y="339668"/>
                    <a:pt x="516345" y="344486"/>
                  </a:cubicBezTo>
                  <a:lnTo>
                    <a:pt x="491439" y="339993"/>
                  </a:lnTo>
                  <a:cubicBezTo>
                    <a:pt x="494239" y="329966"/>
                    <a:pt x="499058" y="322543"/>
                    <a:pt x="505894" y="317725"/>
                  </a:cubicBezTo>
                  <a:cubicBezTo>
                    <a:pt x="512731" y="312906"/>
                    <a:pt x="522889" y="310497"/>
                    <a:pt x="536367" y="310497"/>
                  </a:cubicBezTo>
                  <a:close/>
                  <a:moveTo>
                    <a:pt x="343672" y="276216"/>
                  </a:moveTo>
                  <a:lnTo>
                    <a:pt x="343672" y="312841"/>
                  </a:lnTo>
                  <a:lnTo>
                    <a:pt x="362424" y="312841"/>
                  </a:lnTo>
                  <a:lnTo>
                    <a:pt x="362424" y="334719"/>
                  </a:lnTo>
                  <a:lnTo>
                    <a:pt x="343672" y="334719"/>
                  </a:lnTo>
                  <a:lnTo>
                    <a:pt x="343672" y="376521"/>
                  </a:lnTo>
                  <a:cubicBezTo>
                    <a:pt x="343672" y="384986"/>
                    <a:pt x="343851" y="389918"/>
                    <a:pt x="344209" y="391318"/>
                  </a:cubicBezTo>
                  <a:cubicBezTo>
                    <a:pt x="344567" y="392718"/>
                    <a:pt x="345381" y="393874"/>
                    <a:pt x="346651" y="394785"/>
                  </a:cubicBezTo>
                  <a:cubicBezTo>
                    <a:pt x="347920" y="395697"/>
                    <a:pt x="349467" y="396152"/>
                    <a:pt x="351290" y="396152"/>
                  </a:cubicBezTo>
                  <a:cubicBezTo>
                    <a:pt x="353829" y="396152"/>
                    <a:pt x="357508" y="395273"/>
                    <a:pt x="362326" y="393515"/>
                  </a:cubicBezTo>
                  <a:lnTo>
                    <a:pt x="364670" y="414807"/>
                  </a:lnTo>
                  <a:cubicBezTo>
                    <a:pt x="358289" y="417542"/>
                    <a:pt x="351062" y="418909"/>
                    <a:pt x="342988" y="418909"/>
                  </a:cubicBezTo>
                  <a:cubicBezTo>
                    <a:pt x="338039" y="418909"/>
                    <a:pt x="333579" y="418079"/>
                    <a:pt x="329607" y="416419"/>
                  </a:cubicBezTo>
                  <a:cubicBezTo>
                    <a:pt x="325636" y="414758"/>
                    <a:pt x="322722" y="412610"/>
                    <a:pt x="320866" y="409973"/>
                  </a:cubicBezTo>
                  <a:cubicBezTo>
                    <a:pt x="319010" y="407335"/>
                    <a:pt x="317724" y="403771"/>
                    <a:pt x="317008" y="399278"/>
                  </a:cubicBezTo>
                  <a:cubicBezTo>
                    <a:pt x="316422" y="396087"/>
                    <a:pt x="316129" y="389641"/>
                    <a:pt x="316129" y="379939"/>
                  </a:cubicBezTo>
                  <a:lnTo>
                    <a:pt x="316129" y="334719"/>
                  </a:lnTo>
                  <a:lnTo>
                    <a:pt x="303530" y="334719"/>
                  </a:lnTo>
                  <a:lnTo>
                    <a:pt x="303530" y="312841"/>
                  </a:lnTo>
                  <a:lnTo>
                    <a:pt x="316129" y="312841"/>
                  </a:lnTo>
                  <a:lnTo>
                    <a:pt x="316129" y="292233"/>
                  </a:lnTo>
                  <a:close/>
                  <a:moveTo>
                    <a:pt x="105547" y="276216"/>
                  </a:moveTo>
                  <a:lnTo>
                    <a:pt x="105547" y="312841"/>
                  </a:lnTo>
                  <a:lnTo>
                    <a:pt x="124299" y="312841"/>
                  </a:lnTo>
                  <a:lnTo>
                    <a:pt x="124299" y="334719"/>
                  </a:lnTo>
                  <a:lnTo>
                    <a:pt x="105547" y="334719"/>
                  </a:lnTo>
                  <a:lnTo>
                    <a:pt x="105547" y="376521"/>
                  </a:lnTo>
                  <a:cubicBezTo>
                    <a:pt x="105547" y="384986"/>
                    <a:pt x="105726" y="389918"/>
                    <a:pt x="106084" y="391318"/>
                  </a:cubicBezTo>
                  <a:cubicBezTo>
                    <a:pt x="106442" y="392718"/>
                    <a:pt x="107256" y="393874"/>
                    <a:pt x="108526" y="394785"/>
                  </a:cubicBezTo>
                  <a:cubicBezTo>
                    <a:pt x="109795" y="395697"/>
                    <a:pt x="111342" y="396152"/>
                    <a:pt x="113165" y="396152"/>
                  </a:cubicBezTo>
                  <a:cubicBezTo>
                    <a:pt x="115704" y="396152"/>
                    <a:pt x="119383" y="395273"/>
                    <a:pt x="124201" y="393515"/>
                  </a:cubicBezTo>
                  <a:lnTo>
                    <a:pt x="126545" y="414807"/>
                  </a:lnTo>
                  <a:cubicBezTo>
                    <a:pt x="120164" y="417542"/>
                    <a:pt x="112937" y="418909"/>
                    <a:pt x="104863" y="418909"/>
                  </a:cubicBezTo>
                  <a:cubicBezTo>
                    <a:pt x="99914" y="418909"/>
                    <a:pt x="95454" y="418079"/>
                    <a:pt x="91482" y="416419"/>
                  </a:cubicBezTo>
                  <a:cubicBezTo>
                    <a:pt x="87511" y="414758"/>
                    <a:pt x="84597" y="412610"/>
                    <a:pt x="82741" y="409973"/>
                  </a:cubicBezTo>
                  <a:cubicBezTo>
                    <a:pt x="80885" y="407335"/>
                    <a:pt x="79599" y="403771"/>
                    <a:pt x="78883" y="399278"/>
                  </a:cubicBezTo>
                  <a:cubicBezTo>
                    <a:pt x="78297" y="396087"/>
                    <a:pt x="78004" y="389641"/>
                    <a:pt x="78004" y="379939"/>
                  </a:cubicBezTo>
                  <a:lnTo>
                    <a:pt x="78004" y="334719"/>
                  </a:lnTo>
                  <a:lnTo>
                    <a:pt x="65405" y="334719"/>
                  </a:lnTo>
                  <a:lnTo>
                    <a:pt x="65405" y="312841"/>
                  </a:lnTo>
                  <a:lnTo>
                    <a:pt x="78004" y="312841"/>
                  </a:lnTo>
                  <a:lnTo>
                    <a:pt x="78004" y="292233"/>
                  </a:lnTo>
                  <a:close/>
                  <a:moveTo>
                    <a:pt x="448209" y="273383"/>
                  </a:moveTo>
                  <a:lnTo>
                    <a:pt x="475654" y="273383"/>
                  </a:lnTo>
                  <a:lnTo>
                    <a:pt x="475654" y="416565"/>
                  </a:lnTo>
                  <a:lnTo>
                    <a:pt x="448209" y="416565"/>
                  </a:lnTo>
                  <a:close/>
                  <a:moveTo>
                    <a:pt x="267234" y="273383"/>
                  </a:moveTo>
                  <a:lnTo>
                    <a:pt x="294679" y="273383"/>
                  </a:lnTo>
                  <a:lnTo>
                    <a:pt x="294679" y="298777"/>
                  </a:lnTo>
                  <a:lnTo>
                    <a:pt x="267234" y="298777"/>
                  </a:lnTo>
                  <a:close/>
                  <a:moveTo>
                    <a:pt x="143312" y="273383"/>
                  </a:moveTo>
                  <a:lnTo>
                    <a:pt x="170757" y="273383"/>
                  </a:lnTo>
                  <a:lnTo>
                    <a:pt x="170757" y="326026"/>
                  </a:lnTo>
                  <a:cubicBezTo>
                    <a:pt x="179612" y="315674"/>
                    <a:pt x="190193" y="310497"/>
                    <a:pt x="202499" y="310497"/>
                  </a:cubicBezTo>
                  <a:cubicBezTo>
                    <a:pt x="208815" y="310497"/>
                    <a:pt x="214512" y="311669"/>
                    <a:pt x="219591" y="314013"/>
                  </a:cubicBezTo>
                  <a:cubicBezTo>
                    <a:pt x="224670" y="316357"/>
                    <a:pt x="228495" y="319352"/>
                    <a:pt x="231067" y="322999"/>
                  </a:cubicBezTo>
                  <a:cubicBezTo>
                    <a:pt x="233639" y="326645"/>
                    <a:pt x="235397" y="330682"/>
                    <a:pt x="236341" y="335110"/>
                  </a:cubicBezTo>
                  <a:cubicBezTo>
                    <a:pt x="237285" y="339537"/>
                    <a:pt x="237757" y="346407"/>
                    <a:pt x="237757" y="355718"/>
                  </a:cubicBezTo>
                  <a:lnTo>
                    <a:pt x="237757" y="416565"/>
                  </a:lnTo>
                  <a:lnTo>
                    <a:pt x="210312" y="416565"/>
                  </a:lnTo>
                  <a:lnTo>
                    <a:pt x="210312" y="361773"/>
                  </a:lnTo>
                  <a:cubicBezTo>
                    <a:pt x="210312" y="350899"/>
                    <a:pt x="209792" y="343997"/>
                    <a:pt x="208750" y="341067"/>
                  </a:cubicBezTo>
                  <a:cubicBezTo>
                    <a:pt x="207708" y="338137"/>
                    <a:pt x="205868" y="335810"/>
                    <a:pt x="203231" y="334084"/>
                  </a:cubicBezTo>
                  <a:cubicBezTo>
                    <a:pt x="200594" y="332359"/>
                    <a:pt x="197290" y="331496"/>
                    <a:pt x="193318" y="331496"/>
                  </a:cubicBezTo>
                  <a:cubicBezTo>
                    <a:pt x="188760" y="331496"/>
                    <a:pt x="184691" y="332603"/>
                    <a:pt x="181110" y="334817"/>
                  </a:cubicBezTo>
                  <a:cubicBezTo>
                    <a:pt x="177528" y="337030"/>
                    <a:pt x="174908" y="340367"/>
                    <a:pt x="173247" y="344828"/>
                  </a:cubicBezTo>
                  <a:cubicBezTo>
                    <a:pt x="171587" y="349288"/>
                    <a:pt x="170757" y="355880"/>
                    <a:pt x="170757" y="364606"/>
                  </a:cubicBezTo>
                  <a:lnTo>
                    <a:pt x="170757" y="416565"/>
                  </a:lnTo>
                  <a:lnTo>
                    <a:pt x="143312" y="416565"/>
                  </a:lnTo>
                  <a:close/>
                  <a:moveTo>
                    <a:pt x="536855" y="270941"/>
                  </a:moveTo>
                  <a:lnTo>
                    <a:pt x="567621" y="270941"/>
                  </a:lnTo>
                  <a:lnTo>
                    <a:pt x="540762" y="300144"/>
                  </a:lnTo>
                  <a:lnTo>
                    <a:pt x="523377" y="300144"/>
                  </a:lnTo>
                  <a:close/>
                  <a:moveTo>
                    <a:pt x="486393" y="128629"/>
                  </a:moveTo>
                  <a:cubicBezTo>
                    <a:pt x="482877" y="129801"/>
                    <a:pt x="477310" y="131201"/>
                    <a:pt x="469692" y="132829"/>
                  </a:cubicBezTo>
                  <a:cubicBezTo>
                    <a:pt x="462074" y="134457"/>
                    <a:pt x="457093" y="136052"/>
                    <a:pt x="454749" y="137615"/>
                  </a:cubicBezTo>
                  <a:cubicBezTo>
                    <a:pt x="451167" y="140154"/>
                    <a:pt x="449377" y="143377"/>
                    <a:pt x="449377" y="147284"/>
                  </a:cubicBezTo>
                  <a:cubicBezTo>
                    <a:pt x="449377" y="151126"/>
                    <a:pt x="450809" y="154446"/>
                    <a:pt x="453674" y="157246"/>
                  </a:cubicBezTo>
                  <a:cubicBezTo>
                    <a:pt x="456539" y="160046"/>
                    <a:pt x="460185" y="161446"/>
                    <a:pt x="464613" y="161446"/>
                  </a:cubicBezTo>
                  <a:cubicBezTo>
                    <a:pt x="469562" y="161446"/>
                    <a:pt x="474282" y="159818"/>
                    <a:pt x="478775" y="156562"/>
                  </a:cubicBezTo>
                  <a:cubicBezTo>
                    <a:pt x="482096" y="154088"/>
                    <a:pt x="484277" y="151060"/>
                    <a:pt x="485319" y="147479"/>
                  </a:cubicBezTo>
                  <a:cubicBezTo>
                    <a:pt x="486035" y="145135"/>
                    <a:pt x="486393" y="140675"/>
                    <a:pt x="486393" y="134099"/>
                  </a:cubicBezTo>
                  <a:close/>
                  <a:moveTo>
                    <a:pt x="590633" y="94738"/>
                  </a:moveTo>
                  <a:cubicBezTo>
                    <a:pt x="583471" y="94738"/>
                    <a:pt x="577448" y="97473"/>
                    <a:pt x="572565" y="102942"/>
                  </a:cubicBezTo>
                  <a:cubicBezTo>
                    <a:pt x="567681" y="108412"/>
                    <a:pt x="565240" y="116290"/>
                    <a:pt x="565240" y="126578"/>
                  </a:cubicBezTo>
                  <a:cubicBezTo>
                    <a:pt x="565240" y="136866"/>
                    <a:pt x="567681" y="144745"/>
                    <a:pt x="572565" y="150214"/>
                  </a:cubicBezTo>
                  <a:cubicBezTo>
                    <a:pt x="577448" y="155683"/>
                    <a:pt x="583471" y="158418"/>
                    <a:pt x="590633" y="158418"/>
                  </a:cubicBezTo>
                  <a:cubicBezTo>
                    <a:pt x="597796" y="158418"/>
                    <a:pt x="603802" y="155683"/>
                    <a:pt x="608653" y="150214"/>
                  </a:cubicBezTo>
                  <a:cubicBezTo>
                    <a:pt x="613504" y="144745"/>
                    <a:pt x="615929" y="136801"/>
                    <a:pt x="615929" y="126383"/>
                  </a:cubicBezTo>
                  <a:cubicBezTo>
                    <a:pt x="615929" y="116225"/>
                    <a:pt x="613504" y="108412"/>
                    <a:pt x="608653" y="102942"/>
                  </a:cubicBezTo>
                  <a:cubicBezTo>
                    <a:pt x="603802" y="97473"/>
                    <a:pt x="597796" y="94738"/>
                    <a:pt x="590633" y="94738"/>
                  </a:cubicBezTo>
                  <a:close/>
                  <a:moveTo>
                    <a:pt x="354364" y="93371"/>
                  </a:moveTo>
                  <a:cubicBezTo>
                    <a:pt x="347788" y="93371"/>
                    <a:pt x="342318" y="95927"/>
                    <a:pt x="337956" y="101038"/>
                  </a:cubicBezTo>
                  <a:cubicBezTo>
                    <a:pt x="333593" y="106149"/>
                    <a:pt x="331412" y="113914"/>
                    <a:pt x="331412" y="124332"/>
                  </a:cubicBezTo>
                  <a:cubicBezTo>
                    <a:pt x="331412" y="135075"/>
                    <a:pt x="333105" y="143019"/>
                    <a:pt x="336491" y="148163"/>
                  </a:cubicBezTo>
                  <a:cubicBezTo>
                    <a:pt x="341244" y="155455"/>
                    <a:pt x="347560" y="159102"/>
                    <a:pt x="355438" y="159102"/>
                  </a:cubicBezTo>
                  <a:cubicBezTo>
                    <a:pt x="361494" y="159102"/>
                    <a:pt x="366654" y="156514"/>
                    <a:pt x="370919" y="151337"/>
                  </a:cubicBezTo>
                  <a:cubicBezTo>
                    <a:pt x="375184" y="146161"/>
                    <a:pt x="377316" y="138005"/>
                    <a:pt x="377316" y="126871"/>
                  </a:cubicBezTo>
                  <a:cubicBezTo>
                    <a:pt x="377316" y="115021"/>
                    <a:pt x="375167" y="106475"/>
                    <a:pt x="370870" y="101233"/>
                  </a:cubicBezTo>
                  <a:cubicBezTo>
                    <a:pt x="366573" y="95992"/>
                    <a:pt x="361071" y="93371"/>
                    <a:pt x="354364" y="93371"/>
                  </a:cubicBezTo>
                  <a:close/>
                  <a:moveTo>
                    <a:pt x="175101" y="93371"/>
                  </a:moveTo>
                  <a:cubicBezTo>
                    <a:pt x="169110" y="93371"/>
                    <a:pt x="164162" y="95552"/>
                    <a:pt x="160255" y="99915"/>
                  </a:cubicBezTo>
                  <a:cubicBezTo>
                    <a:pt x="156348" y="104277"/>
                    <a:pt x="154427" y="110202"/>
                    <a:pt x="154493" y="117690"/>
                  </a:cubicBezTo>
                  <a:lnTo>
                    <a:pt x="195513" y="117690"/>
                  </a:lnTo>
                  <a:cubicBezTo>
                    <a:pt x="195318" y="109747"/>
                    <a:pt x="193267" y="103707"/>
                    <a:pt x="189360" y="99573"/>
                  </a:cubicBezTo>
                  <a:cubicBezTo>
                    <a:pt x="185453" y="95438"/>
                    <a:pt x="180700" y="93371"/>
                    <a:pt x="175101" y="93371"/>
                  </a:cubicBezTo>
                  <a:close/>
                  <a:moveTo>
                    <a:pt x="590536" y="72372"/>
                  </a:moveTo>
                  <a:cubicBezTo>
                    <a:pt x="606228" y="72372"/>
                    <a:pt x="619087" y="77467"/>
                    <a:pt x="629115" y="87657"/>
                  </a:cubicBezTo>
                  <a:cubicBezTo>
                    <a:pt x="639142" y="97847"/>
                    <a:pt x="644156" y="110723"/>
                    <a:pt x="644156" y="126285"/>
                  </a:cubicBezTo>
                  <a:cubicBezTo>
                    <a:pt x="644156" y="141977"/>
                    <a:pt x="639093" y="154983"/>
                    <a:pt x="628968" y="165304"/>
                  </a:cubicBezTo>
                  <a:cubicBezTo>
                    <a:pt x="618843" y="175624"/>
                    <a:pt x="606098" y="180784"/>
                    <a:pt x="590731" y="180784"/>
                  </a:cubicBezTo>
                  <a:cubicBezTo>
                    <a:pt x="581225" y="180784"/>
                    <a:pt x="572158" y="178635"/>
                    <a:pt x="563530" y="174338"/>
                  </a:cubicBezTo>
                  <a:cubicBezTo>
                    <a:pt x="554903" y="170041"/>
                    <a:pt x="548343" y="163741"/>
                    <a:pt x="543850" y="155439"/>
                  </a:cubicBezTo>
                  <a:cubicBezTo>
                    <a:pt x="539357" y="147137"/>
                    <a:pt x="537111" y="137029"/>
                    <a:pt x="537111" y="125113"/>
                  </a:cubicBezTo>
                  <a:cubicBezTo>
                    <a:pt x="537111" y="115997"/>
                    <a:pt x="539357" y="107175"/>
                    <a:pt x="543850" y="98645"/>
                  </a:cubicBezTo>
                  <a:cubicBezTo>
                    <a:pt x="548343" y="90115"/>
                    <a:pt x="554708" y="83604"/>
                    <a:pt x="562944" y="79111"/>
                  </a:cubicBezTo>
                  <a:cubicBezTo>
                    <a:pt x="571181" y="74619"/>
                    <a:pt x="580378" y="72372"/>
                    <a:pt x="590536" y="72372"/>
                  </a:cubicBezTo>
                  <a:close/>
                  <a:moveTo>
                    <a:pt x="469692" y="72372"/>
                  </a:moveTo>
                  <a:cubicBezTo>
                    <a:pt x="481933" y="72372"/>
                    <a:pt x="491049" y="73821"/>
                    <a:pt x="497039" y="76718"/>
                  </a:cubicBezTo>
                  <a:cubicBezTo>
                    <a:pt x="503029" y="79616"/>
                    <a:pt x="507245" y="83295"/>
                    <a:pt x="509687" y="87755"/>
                  </a:cubicBezTo>
                  <a:cubicBezTo>
                    <a:pt x="512129" y="92215"/>
                    <a:pt x="513350" y="100403"/>
                    <a:pt x="513350" y="112319"/>
                  </a:cubicBezTo>
                  <a:lnTo>
                    <a:pt x="513057" y="144354"/>
                  </a:lnTo>
                  <a:cubicBezTo>
                    <a:pt x="513057" y="153470"/>
                    <a:pt x="513496" y="160192"/>
                    <a:pt x="514375" y="164522"/>
                  </a:cubicBezTo>
                  <a:cubicBezTo>
                    <a:pt x="515254" y="168852"/>
                    <a:pt x="516898" y="173492"/>
                    <a:pt x="519308" y="178440"/>
                  </a:cubicBezTo>
                  <a:lnTo>
                    <a:pt x="492156" y="178440"/>
                  </a:lnTo>
                  <a:cubicBezTo>
                    <a:pt x="491439" y="176617"/>
                    <a:pt x="490560" y="173915"/>
                    <a:pt x="489519" y="170334"/>
                  </a:cubicBezTo>
                  <a:cubicBezTo>
                    <a:pt x="489063" y="168706"/>
                    <a:pt x="488737" y="167631"/>
                    <a:pt x="488542" y="167111"/>
                  </a:cubicBezTo>
                  <a:cubicBezTo>
                    <a:pt x="483854" y="171668"/>
                    <a:pt x="478840" y="175087"/>
                    <a:pt x="473501" y="177366"/>
                  </a:cubicBezTo>
                  <a:cubicBezTo>
                    <a:pt x="468162" y="179645"/>
                    <a:pt x="462464" y="180784"/>
                    <a:pt x="456409" y="180784"/>
                  </a:cubicBezTo>
                  <a:cubicBezTo>
                    <a:pt x="445731" y="180784"/>
                    <a:pt x="437315" y="177887"/>
                    <a:pt x="431162" y="172092"/>
                  </a:cubicBezTo>
                  <a:cubicBezTo>
                    <a:pt x="425009" y="166297"/>
                    <a:pt x="421932" y="158972"/>
                    <a:pt x="421932" y="150116"/>
                  </a:cubicBezTo>
                  <a:cubicBezTo>
                    <a:pt x="421932" y="144256"/>
                    <a:pt x="423332" y="139031"/>
                    <a:pt x="426132" y="134440"/>
                  </a:cubicBezTo>
                  <a:cubicBezTo>
                    <a:pt x="428932" y="129850"/>
                    <a:pt x="432855" y="126334"/>
                    <a:pt x="437901" y="123892"/>
                  </a:cubicBezTo>
                  <a:cubicBezTo>
                    <a:pt x="442947" y="121451"/>
                    <a:pt x="450223" y="119318"/>
                    <a:pt x="459730" y="117495"/>
                  </a:cubicBezTo>
                  <a:cubicBezTo>
                    <a:pt x="472557" y="115086"/>
                    <a:pt x="481445" y="112839"/>
                    <a:pt x="486393" y="110756"/>
                  </a:cubicBezTo>
                  <a:lnTo>
                    <a:pt x="486393" y="108021"/>
                  </a:lnTo>
                  <a:cubicBezTo>
                    <a:pt x="486393" y="102747"/>
                    <a:pt x="485091" y="98987"/>
                    <a:pt x="482487" y="96740"/>
                  </a:cubicBezTo>
                  <a:cubicBezTo>
                    <a:pt x="479882" y="94494"/>
                    <a:pt x="474966" y="93371"/>
                    <a:pt x="467739" y="93371"/>
                  </a:cubicBezTo>
                  <a:cubicBezTo>
                    <a:pt x="462855" y="93371"/>
                    <a:pt x="459046" y="94331"/>
                    <a:pt x="456311" y="96252"/>
                  </a:cubicBezTo>
                  <a:cubicBezTo>
                    <a:pt x="453577" y="98173"/>
                    <a:pt x="451363" y="101542"/>
                    <a:pt x="449670" y="106361"/>
                  </a:cubicBezTo>
                  <a:lnTo>
                    <a:pt x="424764" y="101868"/>
                  </a:lnTo>
                  <a:cubicBezTo>
                    <a:pt x="427564" y="91841"/>
                    <a:pt x="432383" y="84418"/>
                    <a:pt x="439219" y="79600"/>
                  </a:cubicBezTo>
                  <a:cubicBezTo>
                    <a:pt x="446056" y="74781"/>
                    <a:pt x="456214" y="72372"/>
                    <a:pt x="469692" y="72372"/>
                  </a:cubicBezTo>
                  <a:close/>
                  <a:moveTo>
                    <a:pt x="173440" y="72372"/>
                  </a:moveTo>
                  <a:cubicBezTo>
                    <a:pt x="188872" y="72372"/>
                    <a:pt x="201048" y="77467"/>
                    <a:pt x="209968" y="87657"/>
                  </a:cubicBezTo>
                  <a:cubicBezTo>
                    <a:pt x="218889" y="97847"/>
                    <a:pt x="223153" y="113458"/>
                    <a:pt x="222763" y="134489"/>
                  </a:cubicBezTo>
                  <a:lnTo>
                    <a:pt x="154004" y="134489"/>
                  </a:lnTo>
                  <a:cubicBezTo>
                    <a:pt x="154200" y="142628"/>
                    <a:pt x="156413" y="148961"/>
                    <a:pt x="160646" y="153486"/>
                  </a:cubicBezTo>
                  <a:cubicBezTo>
                    <a:pt x="164878" y="158011"/>
                    <a:pt x="170152" y="160274"/>
                    <a:pt x="176468" y="160274"/>
                  </a:cubicBezTo>
                  <a:cubicBezTo>
                    <a:pt x="180765" y="160274"/>
                    <a:pt x="184379" y="159102"/>
                    <a:pt x="187309" y="156758"/>
                  </a:cubicBezTo>
                  <a:cubicBezTo>
                    <a:pt x="190239" y="154414"/>
                    <a:pt x="192453" y="150637"/>
                    <a:pt x="193951" y="145428"/>
                  </a:cubicBezTo>
                  <a:lnTo>
                    <a:pt x="221298" y="150019"/>
                  </a:lnTo>
                  <a:cubicBezTo>
                    <a:pt x="217782" y="160046"/>
                    <a:pt x="212231" y="167680"/>
                    <a:pt x="204645" y="172922"/>
                  </a:cubicBezTo>
                  <a:cubicBezTo>
                    <a:pt x="197060" y="178163"/>
                    <a:pt x="187570" y="180784"/>
                    <a:pt x="176175" y="180784"/>
                  </a:cubicBezTo>
                  <a:cubicBezTo>
                    <a:pt x="158139" y="180784"/>
                    <a:pt x="144791" y="174892"/>
                    <a:pt x="136131" y="163106"/>
                  </a:cubicBezTo>
                  <a:cubicBezTo>
                    <a:pt x="129294" y="153665"/>
                    <a:pt x="125876" y="141749"/>
                    <a:pt x="125876" y="127360"/>
                  </a:cubicBezTo>
                  <a:cubicBezTo>
                    <a:pt x="125876" y="110170"/>
                    <a:pt x="130368" y="96708"/>
                    <a:pt x="139354" y="86974"/>
                  </a:cubicBezTo>
                  <a:cubicBezTo>
                    <a:pt x="148339" y="77239"/>
                    <a:pt x="159702" y="72372"/>
                    <a:pt x="173440" y="72372"/>
                  </a:cubicBezTo>
                  <a:close/>
                  <a:moveTo>
                    <a:pt x="304162" y="35258"/>
                  </a:moveTo>
                  <a:lnTo>
                    <a:pt x="331607" y="35258"/>
                  </a:lnTo>
                  <a:lnTo>
                    <a:pt x="331607" y="86827"/>
                  </a:lnTo>
                  <a:cubicBezTo>
                    <a:pt x="340072" y="77190"/>
                    <a:pt x="350099" y="72372"/>
                    <a:pt x="361689" y="72372"/>
                  </a:cubicBezTo>
                  <a:cubicBezTo>
                    <a:pt x="374321" y="72372"/>
                    <a:pt x="384771" y="76946"/>
                    <a:pt x="393041" y="86095"/>
                  </a:cubicBezTo>
                  <a:cubicBezTo>
                    <a:pt x="401310" y="95243"/>
                    <a:pt x="405445" y="108379"/>
                    <a:pt x="405445" y="125504"/>
                  </a:cubicBezTo>
                  <a:cubicBezTo>
                    <a:pt x="405445" y="143214"/>
                    <a:pt x="401229" y="156855"/>
                    <a:pt x="392797" y="166427"/>
                  </a:cubicBezTo>
                  <a:cubicBezTo>
                    <a:pt x="384365" y="175998"/>
                    <a:pt x="374126" y="180784"/>
                    <a:pt x="362080" y="180784"/>
                  </a:cubicBezTo>
                  <a:cubicBezTo>
                    <a:pt x="356155" y="180784"/>
                    <a:pt x="350311" y="179303"/>
                    <a:pt x="344548" y="176340"/>
                  </a:cubicBezTo>
                  <a:cubicBezTo>
                    <a:pt x="338786" y="173378"/>
                    <a:pt x="333821" y="168999"/>
                    <a:pt x="329654" y="163204"/>
                  </a:cubicBezTo>
                  <a:lnTo>
                    <a:pt x="329654" y="178440"/>
                  </a:lnTo>
                  <a:lnTo>
                    <a:pt x="304162" y="178440"/>
                  </a:lnTo>
                  <a:close/>
                  <a:moveTo>
                    <a:pt x="0" y="35258"/>
                  </a:moveTo>
                  <a:lnTo>
                    <a:pt x="113783" y="35258"/>
                  </a:lnTo>
                  <a:lnTo>
                    <a:pt x="113783" y="59480"/>
                  </a:lnTo>
                  <a:lnTo>
                    <a:pt x="71395" y="59480"/>
                  </a:lnTo>
                  <a:lnTo>
                    <a:pt x="71395" y="178440"/>
                  </a:lnTo>
                  <a:lnTo>
                    <a:pt x="42485" y="178440"/>
                  </a:lnTo>
                  <a:lnTo>
                    <a:pt x="42485" y="59480"/>
                  </a:lnTo>
                  <a:lnTo>
                    <a:pt x="0" y="59480"/>
                  </a:lnTo>
                  <a:close/>
                  <a:moveTo>
                    <a:pt x="440196" y="32816"/>
                  </a:moveTo>
                  <a:lnTo>
                    <a:pt x="470962" y="32816"/>
                  </a:lnTo>
                  <a:lnTo>
                    <a:pt x="484440" y="62019"/>
                  </a:lnTo>
                  <a:lnTo>
                    <a:pt x="467153" y="62019"/>
                  </a:lnTo>
                  <a:close/>
                  <a:moveTo>
                    <a:pt x="161818" y="32816"/>
                  </a:moveTo>
                  <a:lnTo>
                    <a:pt x="187211" y="32816"/>
                  </a:lnTo>
                  <a:lnTo>
                    <a:pt x="207429" y="61629"/>
                  </a:lnTo>
                  <a:lnTo>
                    <a:pt x="185356" y="61629"/>
                  </a:lnTo>
                  <a:lnTo>
                    <a:pt x="174026" y="47076"/>
                  </a:lnTo>
                  <a:lnTo>
                    <a:pt x="163478" y="61629"/>
                  </a:lnTo>
                  <a:lnTo>
                    <a:pt x="141307" y="61629"/>
                  </a:lnTo>
                  <a:close/>
                  <a:moveTo>
                    <a:pt x="174026" y="0"/>
                  </a:moveTo>
                  <a:lnTo>
                    <a:pt x="204792" y="0"/>
                  </a:lnTo>
                  <a:lnTo>
                    <a:pt x="178812" y="27542"/>
                  </a:lnTo>
                  <a:lnTo>
                    <a:pt x="161427" y="27542"/>
                  </a:ln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vi-VN" sz="1600" dirty="0"/>
            </a:p>
          </p:txBody>
        </p:sp>
        <p:sp>
          <p:nvSpPr>
            <p:cNvPr id="49" name="TextBox 48">
              <a:extLst>
                <a:ext uri="{FF2B5EF4-FFF2-40B4-BE49-F238E27FC236}">
                  <a16:creationId xmlns:a16="http://schemas.microsoft.com/office/drawing/2014/main" id="{B4A5FB82-BC01-43C7-B347-6A29BB71877E}"/>
                </a:ext>
              </a:extLst>
            </p:cNvPr>
            <p:cNvSpPr txBox="1">
              <a:spLocks noChangeAspect="1"/>
            </p:cNvSpPr>
            <p:nvPr>
              <p:custDataLst>
                <p:tags r:id="rId10"/>
              </p:custDataLst>
            </p:nvPr>
          </p:nvSpPr>
          <p:spPr>
            <a:xfrm>
              <a:off x="6561672" y="2995203"/>
              <a:ext cx="1342625" cy="458378"/>
            </a:xfrm>
            <a:custGeom>
              <a:avLst/>
              <a:gdLst/>
              <a:ahLst/>
              <a:cxnLst/>
              <a:rect l="l" t="t" r="r" b="b"/>
              <a:pathLst>
                <a:path w="1342625" h="458378">
                  <a:moveTo>
                    <a:pt x="490798" y="430933"/>
                  </a:moveTo>
                  <a:lnTo>
                    <a:pt x="518242" y="430933"/>
                  </a:lnTo>
                  <a:lnTo>
                    <a:pt x="518242" y="458378"/>
                  </a:lnTo>
                  <a:lnTo>
                    <a:pt x="490798" y="458378"/>
                  </a:lnTo>
                  <a:close/>
                  <a:moveTo>
                    <a:pt x="524493" y="369402"/>
                  </a:moveTo>
                  <a:cubicBezTo>
                    <a:pt x="520977" y="370574"/>
                    <a:pt x="515410" y="371974"/>
                    <a:pt x="507792" y="373602"/>
                  </a:cubicBezTo>
                  <a:cubicBezTo>
                    <a:pt x="500174" y="375230"/>
                    <a:pt x="495193" y="376825"/>
                    <a:pt x="492849" y="378388"/>
                  </a:cubicBezTo>
                  <a:cubicBezTo>
                    <a:pt x="489267" y="380927"/>
                    <a:pt x="487477" y="384150"/>
                    <a:pt x="487477" y="388057"/>
                  </a:cubicBezTo>
                  <a:cubicBezTo>
                    <a:pt x="487477" y="391899"/>
                    <a:pt x="488909" y="395219"/>
                    <a:pt x="491774" y="398019"/>
                  </a:cubicBezTo>
                  <a:cubicBezTo>
                    <a:pt x="494639" y="400819"/>
                    <a:pt x="498285" y="402219"/>
                    <a:pt x="502713" y="402219"/>
                  </a:cubicBezTo>
                  <a:cubicBezTo>
                    <a:pt x="507662" y="402219"/>
                    <a:pt x="512382" y="400591"/>
                    <a:pt x="516875" y="397335"/>
                  </a:cubicBezTo>
                  <a:cubicBezTo>
                    <a:pt x="520196" y="394861"/>
                    <a:pt x="522377" y="391833"/>
                    <a:pt x="523419" y="388252"/>
                  </a:cubicBezTo>
                  <a:cubicBezTo>
                    <a:pt x="524135" y="385908"/>
                    <a:pt x="524493" y="381448"/>
                    <a:pt x="524493" y="374872"/>
                  </a:cubicBezTo>
                  <a:close/>
                  <a:moveTo>
                    <a:pt x="889476" y="334144"/>
                  </a:moveTo>
                  <a:cubicBezTo>
                    <a:pt x="883485" y="334144"/>
                    <a:pt x="878537" y="336325"/>
                    <a:pt x="874630" y="340688"/>
                  </a:cubicBezTo>
                  <a:cubicBezTo>
                    <a:pt x="870723" y="345050"/>
                    <a:pt x="868802" y="350975"/>
                    <a:pt x="868867" y="358463"/>
                  </a:cubicBezTo>
                  <a:lnTo>
                    <a:pt x="909888" y="358463"/>
                  </a:lnTo>
                  <a:cubicBezTo>
                    <a:pt x="909693" y="350520"/>
                    <a:pt x="907642" y="344480"/>
                    <a:pt x="903735" y="340346"/>
                  </a:cubicBezTo>
                  <a:cubicBezTo>
                    <a:pt x="899828" y="336211"/>
                    <a:pt x="895075" y="334144"/>
                    <a:pt x="889476" y="334144"/>
                  </a:cubicBezTo>
                  <a:close/>
                  <a:moveTo>
                    <a:pt x="1022040" y="313145"/>
                  </a:moveTo>
                  <a:cubicBezTo>
                    <a:pt x="1028095" y="313145"/>
                    <a:pt x="1033630" y="314236"/>
                    <a:pt x="1038643" y="316417"/>
                  </a:cubicBezTo>
                  <a:cubicBezTo>
                    <a:pt x="1043657" y="318598"/>
                    <a:pt x="1047450" y="321382"/>
                    <a:pt x="1050022" y="324768"/>
                  </a:cubicBezTo>
                  <a:cubicBezTo>
                    <a:pt x="1052594" y="328154"/>
                    <a:pt x="1054384" y="331995"/>
                    <a:pt x="1055393" y="336293"/>
                  </a:cubicBezTo>
                  <a:cubicBezTo>
                    <a:pt x="1056403" y="340590"/>
                    <a:pt x="1056907" y="346743"/>
                    <a:pt x="1056907" y="354752"/>
                  </a:cubicBezTo>
                  <a:lnTo>
                    <a:pt x="1056907" y="419213"/>
                  </a:lnTo>
                  <a:lnTo>
                    <a:pt x="1029462" y="419213"/>
                  </a:lnTo>
                  <a:lnTo>
                    <a:pt x="1029462" y="366277"/>
                  </a:lnTo>
                  <a:cubicBezTo>
                    <a:pt x="1029462" y="355078"/>
                    <a:pt x="1028876" y="347834"/>
                    <a:pt x="1027704" y="344546"/>
                  </a:cubicBezTo>
                  <a:cubicBezTo>
                    <a:pt x="1026532" y="341257"/>
                    <a:pt x="1024628" y="338702"/>
                    <a:pt x="1021991" y="336879"/>
                  </a:cubicBezTo>
                  <a:cubicBezTo>
                    <a:pt x="1019354" y="335055"/>
                    <a:pt x="1016179" y="334144"/>
                    <a:pt x="1012468" y="334144"/>
                  </a:cubicBezTo>
                  <a:cubicBezTo>
                    <a:pt x="1007715" y="334144"/>
                    <a:pt x="1003450" y="335446"/>
                    <a:pt x="999673" y="338051"/>
                  </a:cubicBezTo>
                  <a:cubicBezTo>
                    <a:pt x="995897" y="340655"/>
                    <a:pt x="993309" y="344106"/>
                    <a:pt x="991909" y="348404"/>
                  </a:cubicBezTo>
                  <a:cubicBezTo>
                    <a:pt x="990509" y="352701"/>
                    <a:pt x="989809" y="360645"/>
                    <a:pt x="989809" y="372235"/>
                  </a:cubicBezTo>
                  <a:lnTo>
                    <a:pt x="989809" y="419213"/>
                  </a:lnTo>
                  <a:lnTo>
                    <a:pt x="962364" y="419213"/>
                  </a:lnTo>
                  <a:lnTo>
                    <a:pt x="962364" y="315489"/>
                  </a:lnTo>
                  <a:lnTo>
                    <a:pt x="987856" y="315489"/>
                  </a:lnTo>
                  <a:lnTo>
                    <a:pt x="987856" y="330726"/>
                  </a:lnTo>
                  <a:cubicBezTo>
                    <a:pt x="996906" y="319005"/>
                    <a:pt x="1008301" y="313145"/>
                    <a:pt x="1022040" y="313145"/>
                  </a:cubicBezTo>
                  <a:close/>
                  <a:moveTo>
                    <a:pt x="887815" y="313145"/>
                  </a:moveTo>
                  <a:cubicBezTo>
                    <a:pt x="903247" y="313145"/>
                    <a:pt x="915423" y="318240"/>
                    <a:pt x="924343" y="328430"/>
                  </a:cubicBezTo>
                  <a:cubicBezTo>
                    <a:pt x="933264" y="338620"/>
                    <a:pt x="937528" y="354231"/>
                    <a:pt x="937138" y="375262"/>
                  </a:cubicBezTo>
                  <a:lnTo>
                    <a:pt x="868379" y="375262"/>
                  </a:lnTo>
                  <a:cubicBezTo>
                    <a:pt x="868574" y="383401"/>
                    <a:pt x="870788" y="389734"/>
                    <a:pt x="875021" y="394259"/>
                  </a:cubicBezTo>
                  <a:cubicBezTo>
                    <a:pt x="879253" y="398784"/>
                    <a:pt x="884527" y="401047"/>
                    <a:pt x="890843" y="401047"/>
                  </a:cubicBezTo>
                  <a:cubicBezTo>
                    <a:pt x="895140" y="401047"/>
                    <a:pt x="898754" y="399875"/>
                    <a:pt x="901684" y="397531"/>
                  </a:cubicBezTo>
                  <a:cubicBezTo>
                    <a:pt x="904614" y="395187"/>
                    <a:pt x="906828" y="391410"/>
                    <a:pt x="908326" y="386201"/>
                  </a:cubicBezTo>
                  <a:lnTo>
                    <a:pt x="935673" y="390792"/>
                  </a:lnTo>
                  <a:cubicBezTo>
                    <a:pt x="932157" y="400819"/>
                    <a:pt x="926606" y="408453"/>
                    <a:pt x="919020" y="413695"/>
                  </a:cubicBezTo>
                  <a:cubicBezTo>
                    <a:pt x="911435" y="418936"/>
                    <a:pt x="901945" y="421557"/>
                    <a:pt x="890550" y="421557"/>
                  </a:cubicBezTo>
                  <a:cubicBezTo>
                    <a:pt x="872514" y="421557"/>
                    <a:pt x="859166" y="415665"/>
                    <a:pt x="850506" y="403879"/>
                  </a:cubicBezTo>
                  <a:cubicBezTo>
                    <a:pt x="843669" y="394438"/>
                    <a:pt x="840251" y="382522"/>
                    <a:pt x="840251" y="368133"/>
                  </a:cubicBezTo>
                  <a:cubicBezTo>
                    <a:pt x="840251" y="350943"/>
                    <a:pt x="844743" y="337481"/>
                    <a:pt x="853729" y="327747"/>
                  </a:cubicBezTo>
                  <a:cubicBezTo>
                    <a:pt x="862714" y="318012"/>
                    <a:pt x="874076" y="313145"/>
                    <a:pt x="887815" y="313145"/>
                  </a:cubicBezTo>
                  <a:close/>
                  <a:moveTo>
                    <a:pt x="820015" y="313145"/>
                  </a:moveTo>
                  <a:cubicBezTo>
                    <a:pt x="826265" y="313145"/>
                    <a:pt x="832288" y="314871"/>
                    <a:pt x="838083" y="318322"/>
                  </a:cubicBezTo>
                  <a:lnTo>
                    <a:pt x="829586" y="342250"/>
                  </a:lnTo>
                  <a:cubicBezTo>
                    <a:pt x="824963" y="339255"/>
                    <a:pt x="820666" y="337758"/>
                    <a:pt x="816694" y="337758"/>
                  </a:cubicBezTo>
                  <a:cubicBezTo>
                    <a:pt x="812852" y="337758"/>
                    <a:pt x="809597" y="338816"/>
                    <a:pt x="806927" y="340932"/>
                  </a:cubicBezTo>
                  <a:cubicBezTo>
                    <a:pt x="804258" y="343048"/>
                    <a:pt x="802158" y="346873"/>
                    <a:pt x="800627" y="352408"/>
                  </a:cubicBezTo>
                  <a:cubicBezTo>
                    <a:pt x="799097" y="357942"/>
                    <a:pt x="798332" y="369532"/>
                    <a:pt x="798332" y="387178"/>
                  </a:cubicBezTo>
                  <a:lnTo>
                    <a:pt x="798332" y="419213"/>
                  </a:lnTo>
                  <a:lnTo>
                    <a:pt x="770887" y="419213"/>
                  </a:lnTo>
                  <a:lnTo>
                    <a:pt x="770887" y="315489"/>
                  </a:lnTo>
                  <a:lnTo>
                    <a:pt x="796379" y="315489"/>
                  </a:lnTo>
                  <a:lnTo>
                    <a:pt x="796379" y="330237"/>
                  </a:lnTo>
                  <a:cubicBezTo>
                    <a:pt x="800741" y="323270"/>
                    <a:pt x="804664" y="318680"/>
                    <a:pt x="808148" y="316466"/>
                  </a:cubicBezTo>
                  <a:cubicBezTo>
                    <a:pt x="811631" y="314252"/>
                    <a:pt x="815587" y="313145"/>
                    <a:pt x="820015" y="313145"/>
                  </a:cubicBezTo>
                  <a:close/>
                  <a:moveTo>
                    <a:pt x="507792" y="313145"/>
                  </a:moveTo>
                  <a:cubicBezTo>
                    <a:pt x="520033" y="313145"/>
                    <a:pt x="529149" y="314594"/>
                    <a:pt x="535139" y="317491"/>
                  </a:cubicBezTo>
                  <a:cubicBezTo>
                    <a:pt x="541129" y="320389"/>
                    <a:pt x="545345" y="324068"/>
                    <a:pt x="547787" y="328528"/>
                  </a:cubicBezTo>
                  <a:cubicBezTo>
                    <a:pt x="550229" y="332988"/>
                    <a:pt x="551450" y="341176"/>
                    <a:pt x="551450" y="353092"/>
                  </a:cubicBezTo>
                  <a:lnTo>
                    <a:pt x="551157" y="385127"/>
                  </a:lnTo>
                  <a:cubicBezTo>
                    <a:pt x="551157" y="394243"/>
                    <a:pt x="551596" y="400965"/>
                    <a:pt x="552475" y="405295"/>
                  </a:cubicBezTo>
                  <a:cubicBezTo>
                    <a:pt x="553354" y="409625"/>
                    <a:pt x="554998" y="414265"/>
                    <a:pt x="557407" y="419213"/>
                  </a:cubicBezTo>
                  <a:lnTo>
                    <a:pt x="530256" y="419213"/>
                  </a:lnTo>
                  <a:cubicBezTo>
                    <a:pt x="529539" y="417390"/>
                    <a:pt x="528660" y="414688"/>
                    <a:pt x="527619" y="411107"/>
                  </a:cubicBezTo>
                  <a:cubicBezTo>
                    <a:pt x="527163" y="409479"/>
                    <a:pt x="526837" y="408404"/>
                    <a:pt x="526642" y="407884"/>
                  </a:cubicBezTo>
                  <a:cubicBezTo>
                    <a:pt x="521954" y="412441"/>
                    <a:pt x="516940" y="415860"/>
                    <a:pt x="511601" y="418139"/>
                  </a:cubicBezTo>
                  <a:cubicBezTo>
                    <a:pt x="506262" y="420418"/>
                    <a:pt x="500564" y="421557"/>
                    <a:pt x="494509" y="421557"/>
                  </a:cubicBezTo>
                  <a:cubicBezTo>
                    <a:pt x="483831" y="421557"/>
                    <a:pt x="475415" y="418660"/>
                    <a:pt x="469262" y="412865"/>
                  </a:cubicBezTo>
                  <a:cubicBezTo>
                    <a:pt x="463109" y="407070"/>
                    <a:pt x="460032" y="399745"/>
                    <a:pt x="460032" y="390889"/>
                  </a:cubicBezTo>
                  <a:cubicBezTo>
                    <a:pt x="460032" y="385029"/>
                    <a:pt x="461432" y="379804"/>
                    <a:pt x="464232" y="375214"/>
                  </a:cubicBezTo>
                  <a:cubicBezTo>
                    <a:pt x="467032" y="370623"/>
                    <a:pt x="470955" y="367107"/>
                    <a:pt x="476001" y="364665"/>
                  </a:cubicBezTo>
                  <a:cubicBezTo>
                    <a:pt x="481047" y="362224"/>
                    <a:pt x="488323" y="360091"/>
                    <a:pt x="497830" y="358268"/>
                  </a:cubicBezTo>
                  <a:cubicBezTo>
                    <a:pt x="510657" y="355859"/>
                    <a:pt x="519545" y="353612"/>
                    <a:pt x="524493" y="351529"/>
                  </a:cubicBezTo>
                  <a:lnTo>
                    <a:pt x="524493" y="348794"/>
                  </a:lnTo>
                  <a:cubicBezTo>
                    <a:pt x="524493" y="343520"/>
                    <a:pt x="523191" y="339760"/>
                    <a:pt x="520586" y="337513"/>
                  </a:cubicBezTo>
                  <a:cubicBezTo>
                    <a:pt x="517982" y="335267"/>
                    <a:pt x="513066" y="334144"/>
                    <a:pt x="505839" y="334144"/>
                  </a:cubicBezTo>
                  <a:cubicBezTo>
                    <a:pt x="500955" y="334144"/>
                    <a:pt x="497146" y="335104"/>
                    <a:pt x="494411" y="337025"/>
                  </a:cubicBezTo>
                  <a:cubicBezTo>
                    <a:pt x="491677" y="338946"/>
                    <a:pt x="489463" y="342316"/>
                    <a:pt x="487770" y="347134"/>
                  </a:cubicBezTo>
                  <a:lnTo>
                    <a:pt x="462864" y="342641"/>
                  </a:lnTo>
                  <a:cubicBezTo>
                    <a:pt x="465664" y="332614"/>
                    <a:pt x="470483" y="325191"/>
                    <a:pt x="477319" y="320373"/>
                  </a:cubicBezTo>
                  <a:cubicBezTo>
                    <a:pt x="484156" y="315554"/>
                    <a:pt x="494314" y="313145"/>
                    <a:pt x="507792" y="313145"/>
                  </a:cubicBezTo>
                  <a:close/>
                  <a:moveTo>
                    <a:pt x="341858" y="313145"/>
                  </a:moveTo>
                  <a:cubicBezTo>
                    <a:pt x="348499" y="313145"/>
                    <a:pt x="354262" y="314513"/>
                    <a:pt x="359145" y="317247"/>
                  </a:cubicBezTo>
                  <a:cubicBezTo>
                    <a:pt x="364029" y="319982"/>
                    <a:pt x="368033" y="324117"/>
                    <a:pt x="371158" y="329651"/>
                  </a:cubicBezTo>
                  <a:cubicBezTo>
                    <a:pt x="375716" y="324117"/>
                    <a:pt x="380632" y="319982"/>
                    <a:pt x="385906" y="317247"/>
                  </a:cubicBezTo>
                  <a:cubicBezTo>
                    <a:pt x="391180" y="314513"/>
                    <a:pt x="396813" y="313145"/>
                    <a:pt x="402803" y="313145"/>
                  </a:cubicBezTo>
                  <a:cubicBezTo>
                    <a:pt x="410421" y="313145"/>
                    <a:pt x="416867" y="314692"/>
                    <a:pt x="422141" y="317784"/>
                  </a:cubicBezTo>
                  <a:cubicBezTo>
                    <a:pt x="427415" y="320877"/>
                    <a:pt x="431355" y="325419"/>
                    <a:pt x="433959" y="331409"/>
                  </a:cubicBezTo>
                  <a:cubicBezTo>
                    <a:pt x="435847" y="335837"/>
                    <a:pt x="436792" y="342999"/>
                    <a:pt x="436792" y="352896"/>
                  </a:cubicBezTo>
                  <a:lnTo>
                    <a:pt x="436792" y="419213"/>
                  </a:lnTo>
                  <a:lnTo>
                    <a:pt x="409347" y="419213"/>
                  </a:lnTo>
                  <a:lnTo>
                    <a:pt x="409347" y="359928"/>
                  </a:lnTo>
                  <a:cubicBezTo>
                    <a:pt x="409347" y="349641"/>
                    <a:pt x="408403" y="342999"/>
                    <a:pt x="406514" y="340004"/>
                  </a:cubicBezTo>
                  <a:cubicBezTo>
                    <a:pt x="403975" y="336097"/>
                    <a:pt x="400068" y="334144"/>
                    <a:pt x="394794" y="334144"/>
                  </a:cubicBezTo>
                  <a:cubicBezTo>
                    <a:pt x="390953" y="334144"/>
                    <a:pt x="387339" y="335316"/>
                    <a:pt x="383953" y="337660"/>
                  </a:cubicBezTo>
                  <a:cubicBezTo>
                    <a:pt x="380567" y="340004"/>
                    <a:pt x="378125" y="343439"/>
                    <a:pt x="376628" y="347964"/>
                  </a:cubicBezTo>
                  <a:cubicBezTo>
                    <a:pt x="375130" y="352489"/>
                    <a:pt x="374381" y="359635"/>
                    <a:pt x="374381" y="369402"/>
                  </a:cubicBezTo>
                  <a:lnTo>
                    <a:pt x="374381" y="419213"/>
                  </a:lnTo>
                  <a:lnTo>
                    <a:pt x="346937" y="419213"/>
                  </a:lnTo>
                  <a:lnTo>
                    <a:pt x="346937" y="362370"/>
                  </a:lnTo>
                  <a:cubicBezTo>
                    <a:pt x="346937" y="352278"/>
                    <a:pt x="346448" y="345766"/>
                    <a:pt x="345472" y="342836"/>
                  </a:cubicBezTo>
                  <a:cubicBezTo>
                    <a:pt x="344495" y="339906"/>
                    <a:pt x="342981" y="337725"/>
                    <a:pt x="340930" y="336293"/>
                  </a:cubicBezTo>
                  <a:cubicBezTo>
                    <a:pt x="338879" y="334860"/>
                    <a:pt x="336095" y="334144"/>
                    <a:pt x="332579" y="334144"/>
                  </a:cubicBezTo>
                  <a:cubicBezTo>
                    <a:pt x="328347" y="334144"/>
                    <a:pt x="324538" y="335283"/>
                    <a:pt x="321152" y="337562"/>
                  </a:cubicBezTo>
                  <a:cubicBezTo>
                    <a:pt x="317766" y="339841"/>
                    <a:pt x="315341" y="343129"/>
                    <a:pt x="313876" y="347427"/>
                  </a:cubicBezTo>
                  <a:cubicBezTo>
                    <a:pt x="312411" y="351724"/>
                    <a:pt x="311678" y="358854"/>
                    <a:pt x="311678" y="368816"/>
                  </a:cubicBezTo>
                  <a:lnTo>
                    <a:pt x="311678" y="419213"/>
                  </a:lnTo>
                  <a:lnTo>
                    <a:pt x="284233" y="419213"/>
                  </a:lnTo>
                  <a:lnTo>
                    <a:pt x="284233" y="315489"/>
                  </a:lnTo>
                  <a:lnTo>
                    <a:pt x="309530" y="315489"/>
                  </a:lnTo>
                  <a:lnTo>
                    <a:pt x="309530" y="329651"/>
                  </a:lnTo>
                  <a:cubicBezTo>
                    <a:pt x="318580" y="318647"/>
                    <a:pt x="329356" y="313145"/>
                    <a:pt x="341858" y="313145"/>
                  </a:cubicBezTo>
                  <a:close/>
                  <a:moveTo>
                    <a:pt x="734197" y="278864"/>
                  </a:moveTo>
                  <a:lnTo>
                    <a:pt x="734197" y="315489"/>
                  </a:lnTo>
                  <a:lnTo>
                    <a:pt x="752949" y="315489"/>
                  </a:lnTo>
                  <a:lnTo>
                    <a:pt x="752949" y="337367"/>
                  </a:lnTo>
                  <a:lnTo>
                    <a:pt x="734197" y="337367"/>
                  </a:lnTo>
                  <a:lnTo>
                    <a:pt x="734197" y="379169"/>
                  </a:lnTo>
                  <a:cubicBezTo>
                    <a:pt x="734197" y="387634"/>
                    <a:pt x="734376" y="392566"/>
                    <a:pt x="734734" y="393966"/>
                  </a:cubicBezTo>
                  <a:cubicBezTo>
                    <a:pt x="735092" y="395366"/>
                    <a:pt x="735906" y="396522"/>
                    <a:pt x="737176" y="397433"/>
                  </a:cubicBezTo>
                  <a:cubicBezTo>
                    <a:pt x="738445" y="398345"/>
                    <a:pt x="739992" y="398800"/>
                    <a:pt x="741815" y="398800"/>
                  </a:cubicBezTo>
                  <a:cubicBezTo>
                    <a:pt x="744354" y="398800"/>
                    <a:pt x="748033" y="397921"/>
                    <a:pt x="752851" y="396163"/>
                  </a:cubicBezTo>
                  <a:lnTo>
                    <a:pt x="755195" y="417455"/>
                  </a:lnTo>
                  <a:cubicBezTo>
                    <a:pt x="748814" y="420190"/>
                    <a:pt x="741587" y="421557"/>
                    <a:pt x="733513" y="421557"/>
                  </a:cubicBezTo>
                  <a:cubicBezTo>
                    <a:pt x="728564" y="421557"/>
                    <a:pt x="724104" y="420727"/>
                    <a:pt x="720132" y="419067"/>
                  </a:cubicBezTo>
                  <a:cubicBezTo>
                    <a:pt x="716161" y="417406"/>
                    <a:pt x="713247" y="415258"/>
                    <a:pt x="711391" y="412621"/>
                  </a:cubicBezTo>
                  <a:cubicBezTo>
                    <a:pt x="709535" y="409983"/>
                    <a:pt x="708249" y="406419"/>
                    <a:pt x="707533" y="401926"/>
                  </a:cubicBezTo>
                  <a:cubicBezTo>
                    <a:pt x="706947" y="398735"/>
                    <a:pt x="706654" y="392289"/>
                    <a:pt x="706654" y="382587"/>
                  </a:cubicBezTo>
                  <a:lnTo>
                    <a:pt x="706654" y="337367"/>
                  </a:lnTo>
                  <a:lnTo>
                    <a:pt x="694055" y="337367"/>
                  </a:lnTo>
                  <a:lnTo>
                    <a:pt x="694055" y="315489"/>
                  </a:lnTo>
                  <a:lnTo>
                    <a:pt x="706654" y="315489"/>
                  </a:lnTo>
                  <a:lnTo>
                    <a:pt x="706654" y="294881"/>
                  </a:lnTo>
                  <a:close/>
                  <a:moveTo>
                    <a:pt x="610372" y="278864"/>
                  </a:moveTo>
                  <a:lnTo>
                    <a:pt x="610372" y="315489"/>
                  </a:lnTo>
                  <a:lnTo>
                    <a:pt x="629124" y="315489"/>
                  </a:lnTo>
                  <a:lnTo>
                    <a:pt x="629124" y="337367"/>
                  </a:lnTo>
                  <a:lnTo>
                    <a:pt x="610372" y="337367"/>
                  </a:lnTo>
                  <a:lnTo>
                    <a:pt x="610372" y="379169"/>
                  </a:lnTo>
                  <a:cubicBezTo>
                    <a:pt x="610372" y="387634"/>
                    <a:pt x="610551" y="392566"/>
                    <a:pt x="610909" y="393966"/>
                  </a:cubicBezTo>
                  <a:cubicBezTo>
                    <a:pt x="611267" y="395366"/>
                    <a:pt x="612081" y="396522"/>
                    <a:pt x="613351" y="397433"/>
                  </a:cubicBezTo>
                  <a:cubicBezTo>
                    <a:pt x="614620" y="398345"/>
                    <a:pt x="616167" y="398800"/>
                    <a:pt x="617990" y="398800"/>
                  </a:cubicBezTo>
                  <a:cubicBezTo>
                    <a:pt x="620529" y="398800"/>
                    <a:pt x="624208" y="397921"/>
                    <a:pt x="629026" y="396163"/>
                  </a:cubicBezTo>
                  <a:lnTo>
                    <a:pt x="631370" y="417455"/>
                  </a:lnTo>
                  <a:cubicBezTo>
                    <a:pt x="624989" y="420190"/>
                    <a:pt x="617762" y="421557"/>
                    <a:pt x="609688" y="421557"/>
                  </a:cubicBezTo>
                  <a:cubicBezTo>
                    <a:pt x="604739" y="421557"/>
                    <a:pt x="600279" y="420727"/>
                    <a:pt x="596307" y="419067"/>
                  </a:cubicBezTo>
                  <a:cubicBezTo>
                    <a:pt x="592336" y="417406"/>
                    <a:pt x="589422" y="415258"/>
                    <a:pt x="587566" y="412621"/>
                  </a:cubicBezTo>
                  <a:cubicBezTo>
                    <a:pt x="585710" y="409983"/>
                    <a:pt x="584424" y="406419"/>
                    <a:pt x="583708" y="401926"/>
                  </a:cubicBezTo>
                  <a:cubicBezTo>
                    <a:pt x="583122" y="398735"/>
                    <a:pt x="582829" y="392289"/>
                    <a:pt x="582829" y="382587"/>
                  </a:cubicBezTo>
                  <a:lnTo>
                    <a:pt x="582829" y="337367"/>
                  </a:lnTo>
                  <a:lnTo>
                    <a:pt x="570230" y="337367"/>
                  </a:lnTo>
                  <a:lnTo>
                    <a:pt x="570230" y="315489"/>
                  </a:lnTo>
                  <a:lnTo>
                    <a:pt x="582829" y="315489"/>
                  </a:lnTo>
                  <a:lnTo>
                    <a:pt x="582829" y="294881"/>
                  </a:lnTo>
                  <a:close/>
                  <a:moveTo>
                    <a:pt x="876193" y="273589"/>
                  </a:moveTo>
                  <a:lnTo>
                    <a:pt x="901586" y="273589"/>
                  </a:lnTo>
                  <a:lnTo>
                    <a:pt x="921804" y="302402"/>
                  </a:lnTo>
                  <a:lnTo>
                    <a:pt x="899731" y="302402"/>
                  </a:lnTo>
                  <a:lnTo>
                    <a:pt x="888401" y="287849"/>
                  </a:lnTo>
                  <a:lnTo>
                    <a:pt x="877853" y="302402"/>
                  </a:lnTo>
                  <a:lnTo>
                    <a:pt x="855682" y="302402"/>
                  </a:lnTo>
                  <a:close/>
                  <a:moveTo>
                    <a:pt x="477905" y="273589"/>
                  </a:moveTo>
                  <a:lnTo>
                    <a:pt x="491286" y="273589"/>
                  </a:lnTo>
                  <a:cubicBezTo>
                    <a:pt x="491742" y="278212"/>
                    <a:pt x="493370" y="281712"/>
                    <a:pt x="496169" y="284089"/>
                  </a:cubicBezTo>
                  <a:cubicBezTo>
                    <a:pt x="498969" y="286465"/>
                    <a:pt x="503039" y="287654"/>
                    <a:pt x="508378" y="287654"/>
                  </a:cubicBezTo>
                  <a:cubicBezTo>
                    <a:pt x="513717" y="287654"/>
                    <a:pt x="517787" y="286465"/>
                    <a:pt x="520586" y="284089"/>
                  </a:cubicBezTo>
                  <a:cubicBezTo>
                    <a:pt x="523386" y="281712"/>
                    <a:pt x="525014" y="278212"/>
                    <a:pt x="525470" y="273589"/>
                  </a:cubicBezTo>
                  <a:lnTo>
                    <a:pt x="538850" y="273589"/>
                  </a:lnTo>
                  <a:cubicBezTo>
                    <a:pt x="538069" y="282445"/>
                    <a:pt x="534960" y="289395"/>
                    <a:pt x="529523" y="294442"/>
                  </a:cubicBezTo>
                  <a:cubicBezTo>
                    <a:pt x="524086" y="299488"/>
                    <a:pt x="517038" y="302011"/>
                    <a:pt x="508378" y="302011"/>
                  </a:cubicBezTo>
                  <a:cubicBezTo>
                    <a:pt x="499718" y="302011"/>
                    <a:pt x="492670" y="299488"/>
                    <a:pt x="487233" y="294442"/>
                  </a:cubicBezTo>
                  <a:cubicBezTo>
                    <a:pt x="481796" y="289395"/>
                    <a:pt x="478687" y="282445"/>
                    <a:pt x="477905" y="273589"/>
                  </a:cubicBezTo>
                  <a:close/>
                  <a:moveTo>
                    <a:pt x="486393" y="131277"/>
                  </a:moveTo>
                  <a:cubicBezTo>
                    <a:pt x="482877" y="132449"/>
                    <a:pt x="477310" y="133849"/>
                    <a:pt x="469692" y="135477"/>
                  </a:cubicBezTo>
                  <a:cubicBezTo>
                    <a:pt x="462074" y="137105"/>
                    <a:pt x="457093" y="138700"/>
                    <a:pt x="454749" y="140263"/>
                  </a:cubicBezTo>
                  <a:cubicBezTo>
                    <a:pt x="451168" y="142802"/>
                    <a:pt x="449377" y="146025"/>
                    <a:pt x="449377" y="149932"/>
                  </a:cubicBezTo>
                  <a:cubicBezTo>
                    <a:pt x="449377" y="153774"/>
                    <a:pt x="450809" y="157094"/>
                    <a:pt x="453674" y="159894"/>
                  </a:cubicBezTo>
                  <a:cubicBezTo>
                    <a:pt x="456539" y="162694"/>
                    <a:pt x="460186" y="164094"/>
                    <a:pt x="464613" y="164094"/>
                  </a:cubicBezTo>
                  <a:cubicBezTo>
                    <a:pt x="469562" y="164094"/>
                    <a:pt x="474282" y="162466"/>
                    <a:pt x="478775" y="159210"/>
                  </a:cubicBezTo>
                  <a:cubicBezTo>
                    <a:pt x="482096" y="156736"/>
                    <a:pt x="484277" y="153708"/>
                    <a:pt x="485319" y="150127"/>
                  </a:cubicBezTo>
                  <a:cubicBezTo>
                    <a:pt x="486035" y="147783"/>
                    <a:pt x="486393" y="143323"/>
                    <a:pt x="486393" y="136747"/>
                  </a:cubicBezTo>
                  <a:close/>
                  <a:moveTo>
                    <a:pt x="590633" y="97386"/>
                  </a:moveTo>
                  <a:cubicBezTo>
                    <a:pt x="583471" y="97386"/>
                    <a:pt x="577448" y="100121"/>
                    <a:pt x="572565" y="105590"/>
                  </a:cubicBezTo>
                  <a:cubicBezTo>
                    <a:pt x="567681" y="111060"/>
                    <a:pt x="565240" y="118938"/>
                    <a:pt x="565240" y="129226"/>
                  </a:cubicBezTo>
                  <a:cubicBezTo>
                    <a:pt x="565240" y="139514"/>
                    <a:pt x="567681" y="147393"/>
                    <a:pt x="572565" y="152862"/>
                  </a:cubicBezTo>
                  <a:cubicBezTo>
                    <a:pt x="577448" y="158331"/>
                    <a:pt x="583471" y="161066"/>
                    <a:pt x="590633" y="161066"/>
                  </a:cubicBezTo>
                  <a:cubicBezTo>
                    <a:pt x="597796" y="161066"/>
                    <a:pt x="603802" y="158331"/>
                    <a:pt x="608653" y="152862"/>
                  </a:cubicBezTo>
                  <a:cubicBezTo>
                    <a:pt x="613504" y="147393"/>
                    <a:pt x="615929" y="139449"/>
                    <a:pt x="615929" y="129031"/>
                  </a:cubicBezTo>
                  <a:cubicBezTo>
                    <a:pt x="615929" y="118873"/>
                    <a:pt x="613504" y="111060"/>
                    <a:pt x="608653" y="105590"/>
                  </a:cubicBezTo>
                  <a:cubicBezTo>
                    <a:pt x="603802" y="100121"/>
                    <a:pt x="597796" y="97386"/>
                    <a:pt x="590633" y="97386"/>
                  </a:cubicBezTo>
                  <a:close/>
                  <a:moveTo>
                    <a:pt x="1240189" y="96019"/>
                  </a:moveTo>
                  <a:cubicBezTo>
                    <a:pt x="1233613" y="96019"/>
                    <a:pt x="1228143" y="98575"/>
                    <a:pt x="1223781" y="103686"/>
                  </a:cubicBezTo>
                  <a:cubicBezTo>
                    <a:pt x="1219418" y="108797"/>
                    <a:pt x="1217237" y="116562"/>
                    <a:pt x="1217237" y="126980"/>
                  </a:cubicBezTo>
                  <a:cubicBezTo>
                    <a:pt x="1217237" y="137723"/>
                    <a:pt x="1218930" y="145667"/>
                    <a:pt x="1222316" y="150811"/>
                  </a:cubicBezTo>
                  <a:cubicBezTo>
                    <a:pt x="1227069" y="158103"/>
                    <a:pt x="1233385" y="161750"/>
                    <a:pt x="1241263" y="161750"/>
                  </a:cubicBezTo>
                  <a:cubicBezTo>
                    <a:pt x="1247319" y="161750"/>
                    <a:pt x="1252479" y="159162"/>
                    <a:pt x="1256744" y="153985"/>
                  </a:cubicBezTo>
                  <a:cubicBezTo>
                    <a:pt x="1261009" y="148809"/>
                    <a:pt x="1263141" y="140653"/>
                    <a:pt x="1263141" y="129519"/>
                  </a:cubicBezTo>
                  <a:cubicBezTo>
                    <a:pt x="1263141" y="117669"/>
                    <a:pt x="1260992" y="109123"/>
                    <a:pt x="1256695" y="103881"/>
                  </a:cubicBezTo>
                  <a:cubicBezTo>
                    <a:pt x="1252398" y="98640"/>
                    <a:pt x="1246896" y="96019"/>
                    <a:pt x="1240189" y="96019"/>
                  </a:cubicBezTo>
                  <a:close/>
                  <a:moveTo>
                    <a:pt x="937100" y="96019"/>
                  </a:moveTo>
                  <a:cubicBezTo>
                    <a:pt x="931110" y="96019"/>
                    <a:pt x="926162" y="98200"/>
                    <a:pt x="922255" y="102563"/>
                  </a:cubicBezTo>
                  <a:cubicBezTo>
                    <a:pt x="918348" y="106925"/>
                    <a:pt x="916427" y="112850"/>
                    <a:pt x="916492" y="120338"/>
                  </a:cubicBezTo>
                  <a:lnTo>
                    <a:pt x="957513" y="120338"/>
                  </a:lnTo>
                  <a:cubicBezTo>
                    <a:pt x="957318" y="112395"/>
                    <a:pt x="955267" y="106355"/>
                    <a:pt x="951360" y="102221"/>
                  </a:cubicBezTo>
                  <a:cubicBezTo>
                    <a:pt x="947453" y="98086"/>
                    <a:pt x="942700" y="96019"/>
                    <a:pt x="937100" y="96019"/>
                  </a:cubicBezTo>
                  <a:close/>
                  <a:moveTo>
                    <a:pt x="773464" y="96019"/>
                  </a:moveTo>
                  <a:cubicBezTo>
                    <a:pt x="766888" y="96019"/>
                    <a:pt x="761418" y="98575"/>
                    <a:pt x="757056" y="103686"/>
                  </a:cubicBezTo>
                  <a:cubicBezTo>
                    <a:pt x="752693" y="108797"/>
                    <a:pt x="750512" y="116562"/>
                    <a:pt x="750512" y="126980"/>
                  </a:cubicBezTo>
                  <a:cubicBezTo>
                    <a:pt x="750512" y="137723"/>
                    <a:pt x="752205" y="145667"/>
                    <a:pt x="755591" y="150811"/>
                  </a:cubicBezTo>
                  <a:cubicBezTo>
                    <a:pt x="760344" y="158103"/>
                    <a:pt x="766660" y="161750"/>
                    <a:pt x="774538" y="161750"/>
                  </a:cubicBezTo>
                  <a:cubicBezTo>
                    <a:pt x="780594" y="161750"/>
                    <a:pt x="785754" y="159162"/>
                    <a:pt x="790019" y="153985"/>
                  </a:cubicBezTo>
                  <a:cubicBezTo>
                    <a:pt x="794284" y="148809"/>
                    <a:pt x="796416" y="140653"/>
                    <a:pt x="796416" y="129519"/>
                  </a:cubicBezTo>
                  <a:cubicBezTo>
                    <a:pt x="796416" y="117669"/>
                    <a:pt x="794267" y="109123"/>
                    <a:pt x="789970" y="103881"/>
                  </a:cubicBezTo>
                  <a:cubicBezTo>
                    <a:pt x="785673" y="98640"/>
                    <a:pt x="780171" y="96019"/>
                    <a:pt x="773464" y="96019"/>
                  </a:cubicBezTo>
                  <a:close/>
                  <a:moveTo>
                    <a:pt x="354364" y="96019"/>
                  </a:moveTo>
                  <a:cubicBezTo>
                    <a:pt x="347788" y="96019"/>
                    <a:pt x="342318" y="98575"/>
                    <a:pt x="337956" y="103686"/>
                  </a:cubicBezTo>
                  <a:cubicBezTo>
                    <a:pt x="333593" y="108797"/>
                    <a:pt x="331412" y="116562"/>
                    <a:pt x="331412" y="126980"/>
                  </a:cubicBezTo>
                  <a:cubicBezTo>
                    <a:pt x="331412" y="137723"/>
                    <a:pt x="333105" y="145667"/>
                    <a:pt x="336491" y="150811"/>
                  </a:cubicBezTo>
                  <a:cubicBezTo>
                    <a:pt x="341244" y="158103"/>
                    <a:pt x="347560" y="161750"/>
                    <a:pt x="355438" y="161750"/>
                  </a:cubicBezTo>
                  <a:cubicBezTo>
                    <a:pt x="361494" y="161750"/>
                    <a:pt x="366654" y="159162"/>
                    <a:pt x="370919" y="153985"/>
                  </a:cubicBezTo>
                  <a:cubicBezTo>
                    <a:pt x="375184" y="148809"/>
                    <a:pt x="377316" y="140653"/>
                    <a:pt x="377316" y="129519"/>
                  </a:cubicBezTo>
                  <a:cubicBezTo>
                    <a:pt x="377316" y="117669"/>
                    <a:pt x="375167" y="109123"/>
                    <a:pt x="370870" y="103881"/>
                  </a:cubicBezTo>
                  <a:cubicBezTo>
                    <a:pt x="366573" y="98640"/>
                    <a:pt x="361071" y="96019"/>
                    <a:pt x="354364" y="96019"/>
                  </a:cubicBezTo>
                  <a:close/>
                  <a:moveTo>
                    <a:pt x="175101" y="96019"/>
                  </a:moveTo>
                  <a:cubicBezTo>
                    <a:pt x="169110" y="96019"/>
                    <a:pt x="164162" y="98200"/>
                    <a:pt x="160255" y="102563"/>
                  </a:cubicBezTo>
                  <a:cubicBezTo>
                    <a:pt x="156348" y="106925"/>
                    <a:pt x="154427" y="112850"/>
                    <a:pt x="154493" y="120338"/>
                  </a:cubicBezTo>
                  <a:lnTo>
                    <a:pt x="195513" y="120338"/>
                  </a:lnTo>
                  <a:cubicBezTo>
                    <a:pt x="195318" y="112395"/>
                    <a:pt x="193267" y="106355"/>
                    <a:pt x="189360" y="102221"/>
                  </a:cubicBezTo>
                  <a:cubicBezTo>
                    <a:pt x="185453" y="98086"/>
                    <a:pt x="180700" y="96019"/>
                    <a:pt x="175101" y="96019"/>
                  </a:cubicBezTo>
                  <a:close/>
                  <a:moveTo>
                    <a:pt x="1314985" y="77364"/>
                  </a:moveTo>
                  <a:lnTo>
                    <a:pt x="1342429" y="77364"/>
                  </a:lnTo>
                  <a:lnTo>
                    <a:pt x="1342429" y="181088"/>
                  </a:lnTo>
                  <a:lnTo>
                    <a:pt x="1314985" y="181088"/>
                  </a:lnTo>
                  <a:close/>
                  <a:moveTo>
                    <a:pt x="1009598" y="77364"/>
                  </a:moveTo>
                  <a:lnTo>
                    <a:pt x="1037043" y="77364"/>
                  </a:lnTo>
                  <a:lnTo>
                    <a:pt x="1037043" y="125026"/>
                  </a:lnTo>
                  <a:cubicBezTo>
                    <a:pt x="1037043" y="139612"/>
                    <a:pt x="1037548" y="148548"/>
                    <a:pt x="1038557" y="151836"/>
                  </a:cubicBezTo>
                  <a:cubicBezTo>
                    <a:pt x="1039566" y="155125"/>
                    <a:pt x="1041406" y="157729"/>
                    <a:pt x="1044075" y="159650"/>
                  </a:cubicBezTo>
                  <a:cubicBezTo>
                    <a:pt x="1046745" y="161571"/>
                    <a:pt x="1050131" y="162531"/>
                    <a:pt x="1054233" y="162531"/>
                  </a:cubicBezTo>
                  <a:cubicBezTo>
                    <a:pt x="1058921" y="162531"/>
                    <a:pt x="1063121" y="161245"/>
                    <a:pt x="1066832" y="158673"/>
                  </a:cubicBezTo>
                  <a:cubicBezTo>
                    <a:pt x="1070544" y="156101"/>
                    <a:pt x="1073083" y="152911"/>
                    <a:pt x="1074450" y="149102"/>
                  </a:cubicBezTo>
                  <a:cubicBezTo>
                    <a:pt x="1075818" y="145293"/>
                    <a:pt x="1076501" y="135965"/>
                    <a:pt x="1076501" y="121120"/>
                  </a:cubicBezTo>
                  <a:lnTo>
                    <a:pt x="1076501" y="77364"/>
                  </a:lnTo>
                  <a:lnTo>
                    <a:pt x="1103946" y="77364"/>
                  </a:lnTo>
                  <a:lnTo>
                    <a:pt x="1103946" y="181088"/>
                  </a:lnTo>
                  <a:lnTo>
                    <a:pt x="1078455" y="181088"/>
                  </a:lnTo>
                  <a:lnTo>
                    <a:pt x="1078455" y="165559"/>
                  </a:lnTo>
                  <a:cubicBezTo>
                    <a:pt x="1074678" y="171093"/>
                    <a:pt x="1069713" y="175456"/>
                    <a:pt x="1063560" y="178646"/>
                  </a:cubicBezTo>
                  <a:cubicBezTo>
                    <a:pt x="1057407" y="181837"/>
                    <a:pt x="1050912" y="183432"/>
                    <a:pt x="1044075" y="183432"/>
                  </a:cubicBezTo>
                  <a:cubicBezTo>
                    <a:pt x="1037108" y="183432"/>
                    <a:pt x="1030858" y="181902"/>
                    <a:pt x="1025323" y="178842"/>
                  </a:cubicBezTo>
                  <a:cubicBezTo>
                    <a:pt x="1019789" y="175781"/>
                    <a:pt x="1015784" y="171484"/>
                    <a:pt x="1013310" y="165950"/>
                  </a:cubicBezTo>
                  <a:cubicBezTo>
                    <a:pt x="1010836" y="160415"/>
                    <a:pt x="1009598" y="152764"/>
                    <a:pt x="1009598" y="142997"/>
                  </a:cubicBezTo>
                  <a:close/>
                  <a:moveTo>
                    <a:pt x="848260" y="77364"/>
                  </a:moveTo>
                  <a:lnTo>
                    <a:pt x="875704" y="77364"/>
                  </a:lnTo>
                  <a:lnTo>
                    <a:pt x="875704" y="181088"/>
                  </a:lnTo>
                  <a:lnTo>
                    <a:pt x="848260" y="181088"/>
                  </a:lnTo>
                  <a:close/>
                  <a:moveTo>
                    <a:pt x="935440" y="75020"/>
                  </a:moveTo>
                  <a:cubicBezTo>
                    <a:pt x="950872" y="75020"/>
                    <a:pt x="963048" y="80115"/>
                    <a:pt x="971968" y="90305"/>
                  </a:cubicBezTo>
                  <a:cubicBezTo>
                    <a:pt x="980889" y="100495"/>
                    <a:pt x="985153" y="116106"/>
                    <a:pt x="984763" y="137137"/>
                  </a:cubicBezTo>
                  <a:lnTo>
                    <a:pt x="916004" y="137137"/>
                  </a:lnTo>
                  <a:cubicBezTo>
                    <a:pt x="916199" y="145276"/>
                    <a:pt x="918413" y="151609"/>
                    <a:pt x="922646" y="156134"/>
                  </a:cubicBezTo>
                  <a:cubicBezTo>
                    <a:pt x="926878" y="160659"/>
                    <a:pt x="932152" y="162922"/>
                    <a:pt x="938468" y="162922"/>
                  </a:cubicBezTo>
                  <a:cubicBezTo>
                    <a:pt x="942765" y="162922"/>
                    <a:pt x="946379" y="161750"/>
                    <a:pt x="949309" y="159406"/>
                  </a:cubicBezTo>
                  <a:cubicBezTo>
                    <a:pt x="952239" y="157062"/>
                    <a:pt x="954453" y="153285"/>
                    <a:pt x="955950" y="148076"/>
                  </a:cubicBezTo>
                  <a:lnTo>
                    <a:pt x="983298" y="152667"/>
                  </a:lnTo>
                  <a:cubicBezTo>
                    <a:pt x="979782" y="162694"/>
                    <a:pt x="974231" y="170328"/>
                    <a:pt x="966645" y="175570"/>
                  </a:cubicBezTo>
                  <a:cubicBezTo>
                    <a:pt x="959060" y="180811"/>
                    <a:pt x="949570" y="183432"/>
                    <a:pt x="938175" y="183432"/>
                  </a:cubicBezTo>
                  <a:cubicBezTo>
                    <a:pt x="920139" y="183432"/>
                    <a:pt x="906791" y="177540"/>
                    <a:pt x="898131" y="165754"/>
                  </a:cubicBezTo>
                  <a:cubicBezTo>
                    <a:pt x="891294" y="156313"/>
                    <a:pt x="887876" y="144397"/>
                    <a:pt x="887876" y="130008"/>
                  </a:cubicBezTo>
                  <a:cubicBezTo>
                    <a:pt x="887876" y="112818"/>
                    <a:pt x="892368" y="99356"/>
                    <a:pt x="901354" y="89622"/>
                  </a:cubicBezTo>
                  <a:cubicBezTo>
                    <a:pt x="910339" y="79887"/>
                    <a:pt x="921701" y="75020"/>
                    <a:pt x="935440" y="75020"/>
                  </a:cubicBezTo>
                  <a:close/>
                  <a:moveTo>
                    <a:pt x="590536" y="75020"/>
                  </a:moveTo>
                  <a:cubicBezTo>
                    <a:pt x="606228" y="75020"/>
                    <a:pt x="619087" y="80115"/>
                    <a:pt x="629115" y="90305"/>
                  </a:cubicBezTo>
                  <a:cubicBezTo>
                    <a:pt x="639142" y="100495"/>
                    <a:pt x="644156" y="113371"/>
                    <a:pt x="644156" y="128933"/>
                  </a:cubicBezTo>
                  <a:cubicBezTo>
                    <a:pt x="644156" y="144625"/>
                    <a:pt x="639093" y="157631"/>
                    <a:pt x="628968" y="167952"/>
                  </a:cubicBezTo>
                  <a:cubicBezTo>
                    <a:pt x="618843" y="178272"/>
                    <a:pt x="606098" y="183432"/>
                    <a:pt x="590731" y="183432"/>
                  </a:cubicBezTo>
                  <a:cubicBezTo>
                    <a:pt x="581225" y="183432"/>
                    <a:pt x="572158" y="181283"/>
                    <a:pt x="563530" y="176986"/>
                  </a:cubicBezTo>
                  <a:cubicBezTo>
                    <a:pt x="554903" y="172689"/>
                    <a:pt x="548343" y="166389"/>
                    <a:pt x="543850" y="158087"/>
                  </a:cubicBezTo>
                  <a:cubicBezTo>
                    <a:pt x="539357" y="149785"/>
                    <a:pt x="537111" y="139677"/>
                    <a:pt x="537111" y="127761"/>
                  </a:cubicBezTo>
                  <a:cubicBezTo>
                    <a:pt x="537111" y="118645"/>
                    <a:pt x="539357" y="109823"/>
                    <a:pt x="543850" y="101293"/>
                  </a:cubicBezTo>
                  <a:cubicBezTo>
                    <a:pt x="548343" y="92763"/>
                    <a:pt x="554708" y="86252"/>
                    <a:pt x="562944" y="81759"/>
                  </a:cubicBezTo>
                  <a:cubicBezTo>
                    <a:pt x="571181" y="77267"/>
                    <a:pt x="580378" y="75020"/>
                    <a:pt x="590536" y="75020"/>
                  </a:cubicBezTo>
                  <a:close/>
                  <a:moveTo>
                    <a:pt x="469692" y="75020"/>
                  </a:moveTo>
                  <a:cubicBezTo>
                    <a:pt x="481933" y="75020"/>
                    <a:pt x="491049" y="76469"/>
                    <a:pt x="497039" y="79366"/>
                  </a:cubicBezTo>
                  <a:cubicBezTo>
                    <a:pt x="503029" y="82264"/>
                    <a:pt x="507245" y="85943"/>
                    <a:pt x="509687" y="90403"/>
                  </a:cubicBezTo>
                  <a:cubicBezTo>
                    <a:pt x="512129" y="94863"/>
                    <a:pt x="513350" y="103051"/>
                    <a:pt x="513350" y="114967"/>
                  </a:cubicBezTo>
                  <a:lnTo>
                    <a:pt x="513057" y="147002"/>
                  </a:lnTo>
                  <a:cubicBezTo>
                    <a:pt x="513057" y="156118"/>
                    <a:pt x="513496" y="162840"/>
                    <a:pt x="514375" y="167170"/>
                  </a:cubicBezTo>
                  <a:cubicBezTo>
                    <a:pt x="515254" y="171500"/>
                    <a:pt x="516898" y="176140"/>
                    <a:pt x="519308" y="181088"/>
                  </a:cubicBezTo>
                  <a:lnTo>
                    <a:pt x="492156" y="181088"/>
                  </a:lnTo>
                  <a:cubicBezTo>
                    <a:pt x="491439" y="179265"/>
                    <a:pt x="490560" y="176563"/>
                    <a:pt x="489519" y="172982"/>
                  </a:cubicBezTo>
                  <a:cubicBezTo>
                    <a:pt x="489063" y="171354"/>
                    <a:pt x="488737" y="170279"/>
                    <a:pt x="488542" y="169759"/>
                  </a:cubicBezTo>
                  <a:cubicBezTo>
                    <a:pt x="483854" y="174316"/>
                    <a:pt x="478840" y="177735"/>
                    <a:pt x="473501" y="180014"/>
                  </a:cubicBezTo>
                  <a:cubicBezTo>
                    <a:pt x="468162" y="182293"/>
                    <a:pt x="462464" y="183432"/>
                    <a:pt x="456409" y="183432"/>
                  </a:cubicBezTo>
                  <a:cubicBezTo>
                    <a:pt x="445731" y="183432"/>
                    <a:pt x="437315" y="180535"/>
                    <a:pt x="431162" y="174740"/>
                  </a:cubicBezTo>
                  <a:cubicBezTo>
                    <a:pt x="425009" y="168945"/>
                    <a:pt x="421932" y="161620"/>
                    <a:pt x="421932" y="152764"/>
                  </a:cubicBezTo>
                  <a:cubicBezTo>
                    <a:pt x="421932" y="146904"/>
                    <a:pt x="423332" y="141679"/>
                    <a:pt x="426132" y="137088"/>
                  </a:cubicBezTo>
                  <a:cubicBezTo>
                    <a:pt x="428932" y="132498"/>
                    <a:pt x="432855" y="128982"/>
                    <a:pt x="437901" y="126540"/>
                  </a:cubicBezTo>
                  <a:cubicBezTo>
                    <a:pt x="442947" y="124099"/>
                    <a:pt x="450223" y="121966"/>
                    <a:pt x="459730" y="120143"/>
                  </a:cubicBezTo>
                  <a:cubicBezTo>
                    <a:pt x="472557" y="117734"/>
                    <a:pt x="481445" y="115487"/>
                    <a:pt x="486393" y="113404"/>
                  </a:cubicBezTo>
                  <a:lnTo>
                    <a:pt x="486393" y="110669"/>
                  </a:lnTo>
                  <a:cubicBezTo>
                    <a:pt x="486393" y="105395"/>
                    <a:pt x="485091" y="101635"/>
                    <a:pt x="482487" y="99388"/>
                  </a:cubicBezTo>
                  <a:cubicBezTo>
                    <a:pt x="479882" y="97142"/>
                    <a:pt x="474966" y="96019"/>
                    <a:pt x="467739" y="96019"/>
                  </a:cubicBezTo>
                  <a:cubicBezTo>
                    <a:pt x="462855" y="96019"/>
                    <a:pt x="459046" y="96979"/>
                    <a:pt x="456311" y="98900"/>
                  </a:cubicBezTo>
                  <a:cubicBezTo>
                    <a:pt x="453577" y="100821"/>
                    <a:pt x="451363" y="104190"/>
                    <a:pt x="449670" y="109009"/>
                  </a:cubicBezTo>
                  <a:lnTo>
                    <a:pt x="424764" y="104516"/>
                  </a:lnTo>
                  <a:cubicBezTo>
                    <a:pt x="427564" y="94489"/>
                    <a:pt x="432383" y="87066"/>
                    <a:pt x="439219" y="82248"/>
                  </a:cubicBezTo>
                  <a:cubicBezTo>
                    <a:pt x="446056" y="77429"/>
                    <a:pt x="456214" y="75020"/>
                    <a:pt x="469692" y="75020"/>
                  </a:cubicBezTo>
                  <a:close/>
                  <a:moveTo>
                    <a:pt x="173440" y="75020"/>
                  </a:moveTo>
                  <a:cubicBezTo>
                    <a:pt x="188872" y="75020"/>
                    <a:pt x="201048" y="80115"/>
                    <a:pt x="209968" y="90305"/>
                  </a:cubicBezTo>
                  <a:cubicBezTo>
                    <a:pt x="218889" y="100495"/>
                    <a:pt x="223153" y="116106"/>
                    <a:pt x="222763" y="137137"/>
                  </a:cubicBezTo>
                  <a:lnTo>
                    <a:pt x="154004" y="137137"/>
                  </a:lnTo>
                  <a:cubicBezTo>
                    <a:pt x="154200" y="145276"/>
                    <a:pt x="156413" y="151609"/>
                    <a:pt x="160646" y="156134"/>
                  </a:cubicBezTo>
                  <a:cubicBezTo>
                    <a:pt x="164878" y="160659"/>
                    <a:pt x="170152" y="162922"/>
                    <a:pt x="176468" y="162922"/>
                  </a:cubicBezTo>
                  <a:cubicBezTo>
                    <a:pt x="180765" y="162922"/>
                    <a:pt x="184379" y="161750"/>
                    <a:pt x="187309" y="159406"/>
                  </a:cubicBezTo>
                  <a:cubicBezTo>
                    <a:pt x="190239" y="157062"/>
                    <a:pt x="192453" y="153285"/>
                    <a:pt x="193951" y="148076"/>
                  </a:cubicBezTo>
                  <a:lnTo>
                    <a:pt x="221298" y="152667"/>
                  </a:lnTo>
                  <a:cubicBezTo>
                    <a:pt x="217782" y="162694"/>
                    <a:pt x="212231" y="170328"/>
                    <a:pt x="204645" y="175570"/>
                  </a:cubicBezTo>
                  <a:cubicBezTo>
                    <a:pt x="197060" y="180811"/>
                    <a:pt x="187570" y="183432"/>
                    <a:pt x="176175" y="183432"/>
                  </a:cubicBezTo>
                  <a:cubicBezTo>
                    <a:pt x="158139" y="183432"/>
                    <a:pt x="144791" y="177540"/>
                    <a:pt x="136131" y="165754"/>
                  </a:cubicBezTo>
                  <a:cubicBezTo>
                    <a:pt x="129294" y="156313"/>
                    <a:pt x="125876" y="144397"/>
                    <a:pt x="125876" y="130008"/>
                  </a:cubicBezTo>
                  <a:cubicBezTo>
                    <a:pt x="125876" y="112818"/>
                    <a:pt x="130368" y="99356"/>
                    <a:pt x="139354" y="89622"/>
                  </a:cubicBezTo>
                  <a:cubicBezTo>
                    <a:pt x="148339" y="79887"/>
                    <a:pt x="159702" y="75020"/>
                    <a:pt x="173440" y="75020"/>
                  </a:cubicBezTo>
                  <a:close/>
                  <a:moveTo>
                    <a:pt x="1189987" y="37906"/>
                  </a:moveTo>
                  <a:lnTo>
                    <a:pt x="1217432" y="37906"/>
                  </a:lnTo>
                  <a:lnTo>
                    <a:pt x="1217432" y="89475"/>
                  </a:lnTo>
                  <a:cubicBezTo>
                    <a:pt x="1225897" y="79838"/>
                    <a:pt x="1235924" y="75020"/>
                    <a:pt x="1247514" y="75020"/>
                  </a:cubicBezTo>
                  <a:cubicBezTo>
                    <a:pt x="1260146" y="75020"/>
                    <a:pt x="1270597" y="79594"/>
                    <a:pt x="1278866" y="88743"/>
                  </a:cubicBezTo>
                  <a:cubicBezTo>
                    <a:pt x="1287135" y="97891"/>
                    <a:pt x="1291270" y="111027"/>
                    <a:pt x="1291270" y="128152"/>
                  </a:cubicBezTo>
                  <a:cubicBezTo>
                    <a:pt x="1291270" y="145862"/>
                    <a:pt x="1287054" y="159503"/>
                    <a:pt x="1278622" y="169075"/>
                  </a:cubicBezTo>
                  <a:cubicBezTo>
                    <a:pt x="1270190" y="178646"/>
                    <a:pt x="1259951" y="183432"/>
                    <a:pt x="1247905" y="183432"/>
                  </a:cubicBezTo>
                  <a:cubicBezTo>
                    <a:pt x="1241980" y="183432"/>
                    <a:pt x="1236136" y="181951"/>
                    <a:pt x="1230373" y="178988"/>
                  </a:cubicBezTo>
                  <a:cubicBezTo>
                    <a:pt x="1224611" y="176026"/>
                    <a:pt x="1219646" y="171647"/>
                    <a:pt x="1215479" y="165852"/>
                  </a:cubicBezTo>
                  <a:lnTo>
                    <a:pt x="1215479" y="181088"/>
                  </a:lnTo>
                  <a:lnTo>
                    <a:pt x="1189987" y="181088"/>
                  </a:lnTo>
                  <a:close/>
                  <a:moveTo>
                    <a:pt x="848260" y="37906"/>
                  </a:moveTo>
                  <a:lnTo>
                    <a:pt x="875704" y="37906"/>
                  </a:lnTo>
                  <a:lnTo>
                    <a:pt x="875704" y="63300"/>
                  </a:lnTo>
                  <a:lnTo>
                    <a:pt x="848260" y="63300"/>
                  </a:lnTo>
                  <a:close/>
                  <a:moveTo>
                    <a:pt x="723262" y="37906"/>
                  </a:moveTo>
                  <a:lnTo>
                    <a:pt x="750707" y="37906"/>
                  </a:lnTo>
                  <a:lnTo>
                    <a:pt x="750707" y="89475"/>
                  </a:lnTo>
                  <a:cubicBezTo>
                    <a:pt x="759172" y="79838"/>
                    <a:pt x="769199" y="75020"/>
                    <a:pt x="780789" y="75020"/>
                  </a:cubicBezTo>
                  <a:cubicBezTo>
                    <a:pt x="793421" y="75020"/>
                    <a:pt x="803871" y="79594"/>
                    <a:pt x="812141" y="88743"/>
                  </a:cubicBezTo>
                  <a:cubicBezTo>
                    <a:pt x="820410" y="97891"/>
                    <a:pt x="824545" y="111027"/>
                    <a:pt x="824545" y="128152"/>
                  </a:cubicBezTo>
                  <a:cubicBezTo>
                    <a:pt x="824545" y="145862"/>
                    <a:pt x="820329" y="159503"/>
                    <a:pt x="811897" y="169075"/>
                  </a:cubicBezTo>
                  <a:cubicBezTo>
                    <a:pt x="803465" y="178646"/>
                    <a:pt x="793226" y="183432"/>
                    <a:pt x="781180" y="183432"/>
                  </a:cubicBezTo>
                  <a:cubicBezTo>
                    <a:pt x="775255" y="183432"/>
                    <a:pt x="769411" y="181951"/>
                    <a:pt x="763648" y="178988"/>
                  </a:cubicBezTo>
                  <a:cubicBezTo>
                    <a:pt x="757886" y="176026"/>
                    <a:pt x="752921" y="171647"/>
                    <a:pt x="748754" y="165852"/>
                  </a:cubicBezTo>
                  <a:lnTo>
                    <a:pt x="748754" y="181088"/>
                  </a:lnTo>
                  <a:lnTo>
                    <a:pt x="723262" y="181088"/>
                  </a:lnTo>
                  <a:close/>
                  <a:moveTo>
                    <a:pt x="304163" y="37906"/>
                  </a:moveTo>
                  <a:lnTo>
                    <a:pt x="331607" y="37906"/>
                  </a:lnTo>
                  <a:lnTo>
                    <a:pt x="331607" y="89475"/>
                  </a:lnTo>
                  <a:cubicBezTo>
                    <a:pt x="340072" y="79838"/>
                    <a:pt x="350099" y="75020"/>
                    <a:pt x="361689" y="75020"/>
                  </a:cubicBezTo>
                  <a:cubicBezTo>
                    <a:pt x="374321" y="75020"/>
                    <a:pt x="384771" y="79594"/>
                    <a:pt x="393041" y="88743"/>
                  </a:cubicBezTo>
                  <a:cubicBezTo>
                    <a:pt x="401310" y="97891"/>
                    <a:pt x="405445" y="111027"/>
                    <a:pt x="405445" y="128152"/>
                  </a:cubicBezTo>
                  <a:cubicBezTo>
                    <a:pt x="405445" y="145862"/>
                    <a:pt x="401229" y="159503"/>
                    <a:pt x="392797" y="169075"/>
                  </a:cubicBezTo>
                  <a:cubicBezTo>
                    <a:pt x="384365" y="178646"/>
                    <a:pt x="374126" y="183432"/>
                    <a:pt x="362080" y="183432"/>
                  </a:cubicBezTo>
                  <a:cubicBezTo>
                    <a:pt x="356155" y="183432"/>
                    <a:pt x="350311" y="181951"/>
                    <a:pt x="344548" y="178988"/>
                  </a:cubicBezTo>
                  <a:cubicBezTo>
                    <a:pt x="338786" y="176026"/>
                    <a:pt x="333821" y="171647"/>
                    <a:pt x="329654" y="165852"/>
                  </a:cubicBezTo>
                  <a:lnTo>
                    <a:pt x="329654" y="181088"/>
                  </a:lnTo>
                  <a:lnTo>
                    <a:pt x="304163" y="181088"/>
                  </a:lnTo>
                  <a:close/>
                  <a:moveTo>
                    <a:pt x="0" y="37906"/>
                  </a:moveTo>
                  <a:lnTo>
                    <a:pt x="113783" y="37906"/>
                  </a:lnTo>
                  <a:lnTo>
                    <a:pt x="113783" y="62128"/>
                  </a:lnTo>
                  <a:lnTo>
                    <a:pt x="71395" y="62128"/>
                  </a:lnTo>
                  <a:lnTo>
                    <a:pt x="71395" y="181088"/>
                  </a:lnTo>
                  <a:lnTo>
                    <a:pt x="42485" y="181088"/>
                  </a:lnTo>
                  <a:lnTo>
                    <a:pt x="42485" y="62128"/>
                  </a:lnTo>
                  <a:lnTo>
                    <a:pt x="0" y="62128"/>
                  </a:lnTo>
                  <a:close/>
                  <a:moveTo>
                    <a:pt x="1298381" y="35464"/>
                  </a:moveTo>
                  <a:lnTo>
                    <a:pt x="1329146" y="35464"/>
                  </a:lnTo>
                  <a:lnTo>
                    <a:pt x="1342625" y="64667"/>
                  </a:lnTo>
                  <a:lnTo>
                    <a:pt x="1325337" y="64667"/>
                  </a:lnTo>
                  <a:close/>
                  <a:moveTo>
                    <a:pt x="923818" y="35464"/>
                  </a:moveTo>
                  <a:lnTo>
                    <a:pt x="949211" y="35464"/>
                  </a:lnTo>
                  <a:lnTo>
                    <a:pt x="969429" y="64277"/>
                  </a:lnTo>
                  <a:lnTo>
                    <a:pt x="947356" y="64277"/>
                  </a:lnTo>
                  <a:lnTo>
                    <a:pt x="936026" y="49724"/>
                  </a:lnTo>
                  <a:lnTo>
                    <a:pt x="925478" y="64277"/>
                  </a:lnTo>
                  <a:lnTo>
                    <a:pt x="903307" y="64277"/>
                  </a:lnTo>
                  <a:close/>
                  <a:moveTo>
                    <a:pt x="440196" y="35464"/>
                  </a:moveTo>
                  <a:lnTo>
                    <a:pt x="470962" y="35464"/>
                  </a:lnTo>
                  <a:lnTo>
                    <a:pt x="484440" y="64667"/>
                  </a:lnTo>
                  <a:lnTo>
                    <a:pt x="467153" y="64667"/>
                  </a:lnTo>
                  <a:close/>
                  <a:moveTo>
                    <a:pt x="161818" y="35464"/>
                  </a:moveTo>
                  <a:lnTo>
                    <a:pt x="187212" y="35464"/>
                  </a:lnTo>
                  <a:lnTo>
                    <a:pt x="207429" y="64277"/>
                  </a:lnTo>
                  <a:lnTo>
                    <a:pt x="185356" y="64277"/>
                  </a:lnTo>
                  <a:lnTo>
                    <a:pt x="174026" y="49724"/>
                  </a:lnTo>
                  <a:lnTo>
                    <a:pt x="163478" y="64277"/>
                  </a:lnTo>
                  <a:lnTo>
                    <a:pt x="141307" y="64277"/>
                  </a:lnTo>
                  <a:close/>
                  <a:moveTo>
                    <a:pt x="174026" y="2648"/>
                  </a:moveTo>
                  <a:lnTo>
                    <a:pt x="204792" y="2648"/>
                  </a:lnTo>
                  <a:lnTo>
                    <a:pt x="178812" y="30190"/>
                  </a:lnTo>
                  <a:lnTo>
                    <a:pt x="161427" y="30190"/>
                  </a:lnTo>
                  <a:close/>
                  <a:moveTo>
                    <a:pt x="931045" y="11"/>
                  </a:moveTo>
                  <a:cubicBezTo>
                    <a:pt x="939054" y="76"/>
                    <a:pt x="945598" y="1378"/>
                    <a:pt x="950676" y="3918"/>
                  </a:cubicBezTo>
                  <a:cubicBezTo>
                    <a:pt x="956276" y="6652"/>
                    <a:pt x="959141" y="10461"/>
                    <a:pt x="959271" y="15345"/>
                  </a:cubicBezTo>
                  <a:cubicBezTo>
                    <a:pt x="959532" y="22116"/>
                    <a:pt x="953606" y="26251"/>
                    <a:pt x="941496" y="27749"/>
                  </a:cubicBezTo>
                  <a:lnTo>
                    <a:pt x="941496" y="32632"/>
                  </a:lnTo>
                  <a:lnTo>
                    <a:pt x="930557" y="32632"/>
                  </a:lnTo>
                  <a:lnTo>
                    <a:pt x="930557" y="21889"/>
                  </a:lnTo>
                  <a:cubicBezTo>
                    <a:pt x="934268" y="21498"/>
                    <a:pt x="936645" y="21140"/>
                    <a:pt x="937686" y="20814"/>
                  </a:cubicBezTo>
                  <a:cubicBezTo>
                    <a:pt x="941137" y="19968"/>
                    <a:pt x="942896" y="18470"/>
                    <a:pt x="942961" y="16321"/>
                  </a:cubicBezTo>
                  <a:cubicBezTo>
                    <a:pt x="943026" y="14824"/>
                    <a:pt x="942114" y="13554"/>
                    <a:pt x="940226" y="12512"/>
                  </a:cubicBezTo>
                  <a:cubicBezTo>
                    <a:pt x="937491" y="11015"/>
                    <a:pt x="933161" y="10266"/>
                    <a:pt x="927236" y="10266"/>
                  </a:cubicBezTo>
                  <a:cubicBezTo>
                    <a:pt x="925218" y="10266"/>
                    <a:pt x="922157" y="10396"/>
                    <a:pt x="918055" y="10657"/>
                  </a:cubicBezTo>
                  <a:lnTo>
                    <a:pt x="916981" y="694"/>
                  </a:lnTo>
                  <a:cubicBezTo>
                    <a:pt x="919520" y="174"/>
                    <a:pt x="924208" y="-54"/>
                    <a:pt x="931045" y="11"/>
                  </a:cubicBez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vi-VN" sz="1600" dirty="0"/>
            </a:p>
          </p:txBody>
        </p:sp>
        <p:sp>
          <p:nvSpPr>
            <p:cNvPr id="50" name="TextBox 49">
              <a:extLst>
                <a:ext uri="{FF2B5EF4-FFF2-40B4-BE49-F238E27FC236}">
                  <a16:creationId xmlns:a16="http://schemas.microsoft.com/office/drawing/2014/main" id="{0AA6AE51-0CC2-43AC-AB66-284BE8132712}"/>
                </a:ext>
              </a:extLst>
            </p:cNvPr>
            <p:cNvSpPr txBox="1">
              <a:spLocks noChangeAspect="1"/>
            </p:cNvSpPr>
            <p:nvPr>
              <p:custDataLst>
                <p:tags r:id="rId11"/>
              </p:custDataLst>
            </p:nvPr>
          </p:nvSpPr>
          <p:spPr>
            <a:xfrm>
              <a:off x="5089765" y="5874920"/>
              <a:ext cx="1342625" cy="458378"/>
            </a:xfrm>
            <a:custGeom>
              <a:avLst/>
              <a:gdLst/>
              <a:ahLst/>
              <a:cxnLst/>
              <a:rect l="l" t="t" r="r" b="b"/>
              <a:pathLst>
                <a:path w="1342625" h="458378">
                  <a:moveTo>
                    <a:pt x="452698" y="430933"/>
                  </a:moveTo>
                  <a:lnTo>
                    <a:pt x="480142" y="430933"/>
                  </a:lnTo>
                  <a:lnTo>
                    <a:pt x="480142" y="458378"/>
                  </a:lnTo>
                  <a:lnTo>
                    <a:pt x="452698" y="458378"/>
                  </a:lnTo>
                  <a:close/>
                  <a:moveTo>
                    <a:pt x="486393" y="369402"/>
                  </a:moveTo>
                  <a:cubicBezTo>
                    <a:pt x="482877" y="370574"/>
                    <a:pt x="477310" y="371974"/>
                    <a:pt x="469692" y="373602"/>
                  </a:cubicBezTo>
                  <a:cubicBezTo>
                    <a:pt x="462074" y="375230"/>
                    <a:pt x="457093" y="376825"/>
                    <a:pt x="454749" y="378388"/>
                  </a:cubicBezTo>
                  <a:cubicBezTo>
                    <a:pt x="451167" y="380927"/>
                    <a:pt x="449377" y="384150"/>
                    <a:pt x="449377" y="388057"/>
                  </a:cubicBezTo>
                  <a:cubicBezTo>
                    <a:pt x="449377" y="391899"/>
                    <a:pt x="450809" y="395219"/>
                    <a:pt x="453674" y="398019"/>
                  </a:cubicBezTo>
                  <a:cubicBezTo>
                    <a:pt x="456539" y="400819"/>
                    <a:pt x="460185" y="402219"/>
                    <a:pt x="464613" y="402219"/>
                  </a:cubicBezTo>
                  <a:cubicBezTo>
                    <a:pt x="469562" y="402219"/>
                    <a:pt x="474282" y="400591"/>
                    <a:pt x="478775" y="397335"/>
                  </a:cubicBezTo>
                  <a:cubicBezTo>
                    <a:pt x="482096" y="394861"/>
                    <a:pt x="484277" y="391834"/>
                    <a:pt x="485319" y="388252"/>
                  </a:cubicBezTo>
                  <a:cubicBezTo>
                    <a:pt x="486035" y="385908"/>
                    <a:pt x="486393" y="381448"/>
                    <a:pt x="486393" y="374872"/>
                  </a:cubicBezTo>
                  <a:close/>
                  <a:moveTo>
                    <a:pt x="981158" y="335511"/>
                  </a:moveTo>
                  <a:cubicBezTo>
                    <a:pt x="973736" y="335511"/>
                    <a:pt x="967713" y="338246"/>
                    <a:pt x="963090" y="343716"/>
                  </a:cubicBezTo>
                  <a:cubicBezTo>
                    <a:pt x="958206" y="349511"/>
                    <a:pt x="955765" y="357389"/>
                    <a:pt x="955765" y="367351"/>
                  </a:cubicBezTo>
                  <a:cubicBezTo>
                    <a:pt x="955765" y="377313"/>
                    <a:pt x="958206" y="385192"/>
                    <a:pt x="963090" y="390987"/>
                  </a:cubicBezTo>
                  <a:cubicBezTo>
                    <a:pt x="967713" y="396456"/>
                    <a:pt x="973736" y="399191"/>
                    <a:pt x="981158" y="399191"/>
                  </a:cubicBezTo>
                  <a:cubicBezTo>
                    <a:pt x="988581" y="399191"/>
                    <a:pt x="994571" y="396456"/>
                    <a:pt x="999129" y="390987"/>
                  </a:cubicBezTo>
                  <a:cubicBezTo>
                    <a:pt x="1004013" y="385192"/>
                    <a:pt x="1006454" y="377248"/>
                    <a:pt x="1006454" y="367156"/>
                  </a:cubicBezTo>
                  <a:cubicBezTo>
                    <a:pt x="1006454" y="357259"/>
                    <a:pt x="1004013" y="349445"/>
                    <a:pt x="999129" y="343716"/>
                  </a:cubicBezTo>
                  <a:cubicBezTo>
                    <a:pt x="994571" y="338246"/>
                    <a:pt x="988581" y="335511"/>
                    <a:pt x="981158" y="335511"/>
                  </a:cubicBezTo>
                  <a:close/>
                  <a:moveTo>
                    <a:pt x="712114" y="334144"/>
                  </a:moveTo>
                  <a:cubicBezTo>
                    <a:pt x="705603" y="334144"/>
                    <a:pt x="700150" y="336732"/>
                    <a:pt x="695755" y="341909"/>
                  </a:cubicBezTo>
                  <a:cubicBezTo>
                    <a:pt x="691360" y="347085"/>
                    <a:pt x="689162" y="354817"/>
                    <a:pt x="689162" y="365105"/>
                  </a:cubicBezTo>
                  <a:cubicBezTo>
                    <a:pt x="689162" y="376174"/>
                    <a:pt x="690692" y="384183"/>
                    <a:pt x="693753" y="389131"/>
                  </a:cubicBezTo>
                  <a:cubicBezTo>
                    <a:pt x="698180" y="396294"/>
                    <a:pt x="704366" y="399875"/>
                    <a:pt x="712310" y="399875"/>
                  </a:cubicBezTo>
                  <a:cubicBezTo>
                    <a:pt x="718626" y="399875"/>
                    <a:pt x="723997" y="397189"/>
                    <a:pt x="728425" y="391817"/>
                  </a:cubicBezTo>
                  <a:cubicBezTo>
                    <a:pt x="732853" y="386445"/>
                    <a:pt x="735066" y="378420"/>
                    <a:pt x="735066" y="367742"/>
                  </a:cubicBezTo>
                  <a:cubicBezTo>
                    <a:pt x="735066" y="355826"/>
                    <a:pt x="732918" y="347248"/>
                    <a:pt x="728620" y="342006"/>
                  </a:cubicBezTo>
                  <a:cubicBezTo>
                    <a:pt x="724323" y="336765"/>
                    <a:pt x="718821" y="334144"/>
                    <a:pt x="712114" y="334144"/>
                  </a:cubicBezTo>
                  <a:close/>
                  <a:moveTo>
                    <a:pt x="1076860" y="315489"/>
                  </a:moveTo>
                  <a:lnTo>
                    <a:pt x="1104304" y="315489"/>
                  </a:lnTo>
                  <a:lnTo>
                    <a:pt x="1104304" y="419213"/>
                  </a:lnTo>
                  <a:lnTo>
                    <a:pt x="1076860" y="419213"/>
                  </a:lnTo>
                  <a:close/>
                  <a:moveTo>
                    <a:pt x="790523" y="315489"/>
                  </a:moveTo>
                  <a:lnTo>
                    <a:pt x="817968" y="315489"/>
                  </a:lnTo>
                  <a:lnTo>
                    <a:pt x="817968" y="363152"/>
                  </a:lnTo>
                  <a:cubicBezTo>
                    <a:pt x="817968" y="376825"/>
                    <a:pt x="818489" y="385746"/>
                    <a:pt x="819531" y="389913"/>
                  </a:cubicBezTo>
                  <a:cubicBezTo>
                    <a:pt x="820247" y="393038"/>
                    <a:pt x="822070" y="395643"/>
                    <a:pt x="825000" y="397726"/>
                  </a:cubicBezTo>
                  <a:cubicBezTo>
                    <a:pt x="827670" y="399680"/>
                    <a:pt x="831056" y="400656"/>
                    <a:pt x="835158" y="400656"/>
                  </a:cubicBezTo>
                  <a:cubicBezTo>
                    <a:pt x="839781" y="400656"/>
                    <a:pt x="843964" y="399387"/>
                    <a:pt x="847708" y="396847"/>
                  </a:cubicBezTo>
                  <a:cubicBezTo>
                    <a:pt x="851452" y="394308"/>
                    <a:pt x="854008" y="391117"/>
                    <a:pt x="855375" y="387276"/>
                  </a:cubicBezTo>
                  <a:cubicBezTo>
                    <a:pt x="856743" y="383434"/>
                    <a:pt x="857426" y="374090"/>
                    <a:pt x="857426" y="359245"/>
                  </a:cubicBezTo>
                  <a:lnTo>
                    <a:pt x="857426" y="315489"/>
                  </a:lnTo>
                  <a:lnTo>
                    <a:pt x="884871" y="315489"/>
                  </a:lnTo>
                  <a:lnTo>
                    <a:pt x="884871" y="366472"/>
                  </a:lnTo>
                  <a:cubicBezTo>
                    <a:pt x="893922" y="364649"/>
                    <a:pt x="900270" y="361263"/>
                    <a:pt x="903917" y="356315"/>
                  </a:cubicBezTo>
                  <a:cubicBezTo>
                    <a:pt x="906130" y="353320"/>
                    <a:pt x="907302" y="348859"/>
                    <a:pt x="907433" y="342934"/>
                  </a:cubicBezTo>
                  <a:lnTo>
                    <a:pt x="894150" y="342934"/>
                  </a:lnTo>
                  <a:lnTo>
                    <a:pt x="894150" y="315489"/>
                  </a:lnTo>
                  <a:lnTo>
                    <a:pt x="921594" y="315489"/>
                  </a:lnTo>
                  <a:lnTo>
                    <a:pt x="921594" y="335121"/>
                  </a:lnTo>
                  <a:cubicBezTo>
                    <a:pt x="921594" y="343195"/>
                    <a:pt x="920895" y="349511"/>
                    <a:pt x="919495" y="354068"/>
                  </a:cubicBezTo>
                  <a:cubicBezTo>
                    <a:pt x="918095" y="358626"/>
                    <a:pt x="915506" y="362696"/>
                    <a:pt x="911730" y="366277"/>
                  </a:cubicBezTo>
                  <a:cubicBezTo>
                    <a:pt x="905935" y="371877"/>
                    <a:pt x="896982" y="375653"/>
                    <a:pt x="884871" y="377606"/>
                  </a:cubicBezTo>
                  <a:lnTo>
                    <a:pt x="884871" y="419213"/>
                  </a:lnTo>
                  <a:lnTo>
                    <a:pt x="859380" y="419213"/>
                  </a:lnTo>
                  <a:lnTo>
                    <a:pt x="859380" y="403684"/>
                  </a:lnTo>
                  <a:cubicBezTo>
                    <a:pt x="851241" y="415600"/>
                    <a:pt x="839781" y="421557"/>
                    <a:pt x="825000" y="421557"/>
                  </a:cubicBezTo>
                  <a:cubicBezTo>
                    <a:pt x="809699" y="421557"/>
                    <a:pt x="799444" y="415730"/>
                    <a:pt x="794235" y="404075"/>
                  </a:cubicBezTo>
                  <a:cubicBezTo>
                    <a:pt x="791761" y="398540"/>
                    <a:pt x="790523" y="390889"/>
                    <a:pt x="790523" y="381123"/>
                  </a:cubicBezTo>
                  <a:close/>
                  <a:moveTo>
                    <a:pt x="981061" y="313145"/>
                  </a:moveTo>
                  <a:cubicBezTo>
                    <a:pt x="996753" y="313145"/>
                    <a:pt x="1009612" y="318224"/>
                    <a:pt x="1019640" y="328382"/>
                  </a:cubicBezTo>
                  <a:cubicBezTo>
                    <a:pt x="1028690" y="337628"/>
                    <a:pt x="1033671" y="349055"/>
                    <a:pt x="1034583" y="362663"/>
                  </a:cubicBezTo>
                  <a:cubicBezTo>
                    <a:pt x="1043048" y="359212"/>
                    <a:pt x="1047410" y="352636"/>
                    <a:pt x="1047671" y="342934"/>
                  </a:cubicBezTo>
                  <a:lnTo>
                    <a:pt x="1034388" y="342934"/>
                  </a:lnTo>
                  <a:lnTo>
                    <a:pt x="1034388" y="315489"/>
                  </a:lnTo>
                  <a:lnTo>
                    <a:pt x="1061833" y="315489"/>
                  </a:lnTo>
                  <a:lnTo>
                    <a:pt x="1061833" y="335121"/>
                  </a:lnTo>
                  <a:cubicBezTo>
                    <a:pt x="1061833" y="343195"/>
                    <a:pt x="1061133" y="349511"/>
                    <a:pt x="1059733" y="354068"/>
                  </a:cubicBezTo>
                  <a:cubicBezTo>
                    <a:pt x="1058333" y="358626"/>
                    <a:pt x="1055745" y="362696"/>
                    <a:pt x="1051968" y="366277"/>
                  </a:cubicBezTo>
                  <a:cubicBezTo>
                    <a:pt x="1047605" y="370509"/>
                    <a:pt x="1041648" y="373830"/>
                    <a:pt x="1034095" y="376239"/>
                  </a:cubicBezTo>
                  <a:cubicBezTo>
                    <a:pt x="1032467" y="387894"/>
                    <a:pt x="1027616" y="397824"/>
                    <a:pt x="1019542" y="406028"/>
                  </a:cubicBezTo>
                  <a:cubicBezTo>
                    <a:pt x="1009384" y="416381"/>
                    <a:pt x="996622" y="421557"/>
                    <a:pt x="981256" y="421557"/>
                  </a:cubicBezTo>
                  <a:cubicBezTo>
                    <a:pt x="971424" y="421557"/>
                    <a:pt x="962373" y="419409"/>
                    <a:pt x="954104" y="415111"/>
                  </a:cubicBezTo>
                  <a:cubicBezTo>
                    <a:pt x="945314" y="410553"/>
                    <a:pt x="938705" y="404189"/>
                    <a:pt x="934277" y="396017"/>
                  </a:cubicBezTo>
                  <a:cubicBezTo>
                    <a:pt x="929850" y="387845"/>
                    <a:pt x="927636" y="377802"/>
                    <a:pt x="927636" y="365886"/>
                  </a:cubicBezTo>
                  <a:cubicBezTo>
                    <a:pt x="927636" y="356510"/>
                    <a:pt x="929882" y="347687"/>
                    <a:pt x="934375" y="339418"/>
                  </a:cubicBezTo>
                  <a:cubicBezTo>
                    <a:pt x="939063" y="330758"/>
                    <a:pt x="945477" y="324214"/>
                    <a:pt x="953616" y="319787"/>
                  </a:cubicBezTo>
                  <a:cubicBezTo>
                    <a:pt x="961755" y="315359"/>
                    <a:pt x="970903" y="313145"/>
                    <a:pt x="981061" y="313145"/>
                  </a:cubicBezTo>
                  <a:close/>
                  <a:moveTo>
                    <a:pt x="469692" y="313145"/>
                  </a:moveTo>
                  <a:cubicBezTo>
                    <a:pt x="481933" y="313145"/>
                    <a:pt x="491049" y="314594"/>
                    <a:pt x="497039" y="317492"/>
                  </a:cubicBezTo>
                  <a:cubicBezTo>
                    <a:pt x="503029" y="320389"/>
                    <a:pt x="507245" y="324068"/>
                    <a:pt x="509687" y="328528"/>
                  </a:cubicBezTo>
                  <a:cubicBezTo>
                    <a:pt x="512129" y="332988"/>
                    <a:pt x="513350" y="341176"/>
                    <a:pt x="513350" y="353092"/>
                  </a:cubicBezTo>
                  <a:lnTo>
                    <a:pt x="513057" y="385127"/>
                  </a:lnTo>
                  <a:cubicBezTo>
                    <a:pt x="513057" y="394243"/>
                    <a:pt x="513496" y="400966"/>
                    <a:pt x="514375" y="405295"/>
                  </a:cubicBezTo>
                  <a:cubicBezTo>
                    <a:pt x="515254" y="409625"/>
                    <a:pt x="516898" y="414265"/>
                    <a:pt x="519307" y="419213"/>
                  </a:cubicBezTo>
                  <a:lnTo>
                    <a:pt x="492156" y="419213"/>
                  </a:lnTo>
                  <a:cubicBezTo>
                    <a:pt x="491439" y="417390"/>
                    <a:pt x="490560" y="414688"/>
                    <a:pt x="489519" y="411107"/>
                  </a:cubicBezTo>
                  <a:cubicBezTo>
                    <a:pt x="489063" y="409479"/>
                    <a:pt x="488737" y="408405"/>
                    <a:pt x="488542" y="407884"/>
                  </a:cubicBezTo>
                  <a:cubicBezTo>
                    <a:pt x="483854" y="412442"/>
                    <a:pt x="478840" y="415860"/>
                    <a:pt x="473501" y="418139"/>
                  </a:cubicBezTo>
                  <a:cubicBezTo>
                    <a:pt x="468162" y="420418"/>
                    <a:pt x="462464" y="421557"/>
                    <a:pt x="456409" y="421557"/>
                  </a:cubicBezTo>
                  <a:cubicBezTo>
                    <a:pt x="445731" y="421557"/>
                    <a:pt x="437315" y="418660"/>
                    <a:pt x="431162" y="412865"/>
                  </a:cubicBezTo>
                  <a:cubicBezTo>
                    <a:pt x="425009" y="407070"/>
                    <a:pt x="421932" y="399745"/>
                    <a:pt x="421932" y="390889"/>
                  </a:cubicBezTo>
                  <a:cubicBezTo>
                    <a:pt x="421932" y="385029"/>
                    <a:pt x="423332" y="379804"/>
                    <a:pt x="426132" y="375214"/>
                  </a:cubicBezTo>
                  <a:cubicBezTo>
                    <a:pt x="428932" y="370623"/>
                    <a:pt x="432855" y="367107"/>
                    <a:pt x="437901" y="364665"/>
                  </a:cubicBezTo>
                  <a:cubicBezTo>
                    <a:pt x="442947" y="362224"/>
                    <a:pt x="450223" y="360091"/>
                    <a:pt x="459730" y="358268"/>
                  </a:cubicBezTo>
                  <a:cubicBezTo>
                    <a:pt x="472557" y="355859"/>
                    <a:pt x="481445" y="353613"/>
                    <a:pt x="486393" y="351529"/>
                  </a:cubicBezTo>
                  <a:lnTo>
                    <a:pt x="486393" y="348794"/>
                  </a:lnTo>
                  <a:cubicBezTo>
                    <a:pt x="486393" y="343520"/>
                    <a:pt x="485091" y="339760"/>
                    <a:pt x="482486" y="337514"/>
                  </a:cubicBezTo>
                  <a:cubicBezTo>
                    <a:pt x="479882" y="335267"/>
                    <a:pt x="474966" y="334144"/>
                    <a:pt x="467739" y="334144"/>
                  </a:cubicBezTo>
                  <a:cubicBezTo>
                    <a:pt x="462855" y="334144"/>
                    <a:pt x="459046" y="335104"/>
                    <a:pt x="456311" y="337025"/>
                  </a:cubicBezTo>
                  <a:cubicBezTo>
                    <a:pt x="453577" y="338946"/>
                    <a:pt x="451363" y="342316"/>
                    <a:pt x="449670" y="347134"/>
                  </a:cubicBezTo>
                  <a:lnTo>
                    <a:pt x="424764" y="342641"/>
                  </a:lnTo>
                  <a:cubicBezTo>
                    <a:pt x="427564" y="332614"/>
                    <a:pt x="432383" y="325191"/>
                    <a:pt x="439219" y="320373"/>
                  </a:cubicBezTo>
                  <a:cubicBezTo>
                    <a:pt x="446056" y="315554"/>
                    <a:pt x="456214" y="313145"/>
                    <a:pt x="469692" y="313145"/>
                  </a:cubicBezTo>
                  <a:close/>
                  <a:moveTo>
                    <a:pt x="303758" y="313145"/>
                  </a:moveTo>
                  <a:cubicBezTo>
                    <a:pt x="310399" y="313145"/>
                    <a:pt x="316162" y="314513"/>
                    <a:pt x="321045" y="317247"/>
                  </a:cubicBezTo>
                  <a:cubicBezTo>
                    <a:pt x="325929" y="319982"/>
                    <a:pt x="329933" y="324117"/>
                    <a:pt x="333058" y="329651"/>
                  </a:cubicBezTo>
                  <a:cubicBezTo>
                    <a:pt x="337616" y="324117"/>
                    <a:pt x="342532" y="319982"/>
                    <a:pt x="347806" y="317247"/>
                  </a:cubicBezTo>
                  <a:cubicBezTo>
                    <a:pt x="353080" y="314513"/>
                    <a:pt x="358713" y="313145"/>
                    <a:pt x="364703" y="313145"/>
                  </a:cubicBezTo>
                  <a:cubicBezTo>
                    <a:pt x="372321" y="313145"/>
                    <a:pt x="378767" y="314692"/>
                    <a:pt x="384041" y="317785"/>
                  </a:cubicBezTo>
                  <a:cubicBezTo>
                    <a:pt x="389315" y="320877"/>
                    <a:pt x="393255" y="325419"/>
                    <a:pt x="395859" y="331409"/>
                  </a:cubicBezTo>
                  <a:cubicBezTo>
                    <a:pt x="397747" y="335837"/>
                    <a:pt x="398692" y="342999"/>
                    <a:pt x="398692" y="352896"/>
                  </a:cubicBezTo>
                  <a:lnTo>
                    <a:pt x="398692" y="419213"/>
                  </a:lnTo>
                  <a:lnTo>
                    <a:pt x="371247" y="419213"/>
                  </a:lnTo>
                  <a:lnTo>
                    <a:pt x="371247" y="359928"/>
                  </a:lnTo>
                  <a:cubicBezTo>
                    <a:pt x="371247" y="349641"/>
                    <a:pt x="370303" y="342999"/>
                    <a:pt x="368414" y="340004"/>
                  </a:cubicBezTo>
                  <a:cubicBezTo>
                    <a:pt x="365875" y="336097"/>
                    <a:pt x="361968" y="334144"/>
                    <a:pt x="356694" y="334144"/>
                  </a:cubicBezTo>
                  <a:cubicBezTo>
                    <a:pt x="352853" y="334144"/>
                    <a:pt x="349239" y="335316"/>
                    <a:pt x="345853" y="337660"/>
                  </a:cubicBezTo>
                  <a:cubicBezTo>
                    <a:pt x="342467" y="340004"/>
                    <a:pt x="340025" y="343439"/>
                    <a:pt x="338528" y="347964"/>
                  </a:cubicBezTo>
                  <a:cubicBezTo>
                    <a:pt x="337030" y="352489"/>
                    <a:pt x="336281" y="359635"/>
                    <a:pt x="336281" y="369402"/>
                  </a:cubicBezTo>
                  <a:lnTo>
                    <a:pt x="336281" y="419213"/>
                  </a:lnTo>
                  <a:lnTo>
                    <a:pt x="308837" y="419213"/>
                  </a:lnTo>
                  <a:lnTo>
                    <a:pt x="308837" y="362370"/>
                  </a:lnTo>
                  <a:cubicBezTo>
                    <a:pt x="308837" y="352278"/>
                    <a:pt x="308348" y="345767"/>
                    <a:pt x="307372" y="342837"/>
                  </a:cubicBezTo>
                  <a:cubicBezTo>
                    <a:pt x="306395" y="339906"/>
                    <a:pt x="304881" y="337725"/>
                    <a:pt x="302830" y="336293"/>
                  </a:cubicBezTo>
                  <a:cubicBezTo>
                    <a:pt x="300779" y="334860"/>
                    <a:pt x="297995" y="334144"/>
                    <a:pt x="294479" y="334144"/>
                  </a:cubicBezTo>
                  <a:cubicBezTo>
                    <a:pt x="290247" y="334144"/>
                    <a:pt x="286438" y="335283"/>
                    <a:pt x="283052" y="337562"/>
                  </a:cubicBezTo>
                  <a:cubicBezTo>
                    <a:pt x="279666" y="339841"/>
                    <a:pt x="277241" y="343130"/>
                    <a:pt x="275776" y="347427"/>
                  </a:cubicBezTo>
                  <a:cubicBezTo>
                    <a:pt x="274311" y="351724"/>
                    <a:pt x="273578" y="358854"/>
                    <a:pt x="273578" y="368816"/>
                  </a:cubicBezTo>
                  <a:lnTo>
                    <a:pt x="273578" y="419213"/>
                  </a:lnTo>
                  <a:lnTo>
                    <a:pt x="246133" y="419213"/>
                  </a:lnTo>
                  <a:lnTo>
                    <a:pt x="246133" y="315489"/>
                  </a:lnTo>
                  <a:lnTo>
                    <a:pt x="271430" y="315489"/>
                  </a:lnTo>
                  <a:lnTo>
                    <a:pt x="271430" y="329651"/>
                  </a:lnTo>
                  <a:cubicBezTo>
                    <a:pt x="280480" y="318647"/>
                    <a:pt x="291256" y="313145"/>
                    <a:pt x="303758" y="313145"/>
                  </a:cubicBezTo>
                  <a:close/>
                  <a:moveTo>
                    <a:pt x="572272" y="278864"/>
                  </a:moveTo>
                  <a:lnTo>
                    <a:pt x="572272" y="315489"/>
                  </a:lnTo>
                  <a:lnTo>
                    <a:pt x="591024" y="315489"/>
                  </a:lnTo>
                  <a:lnTo>
                    <a:pt x="591024" y="337367"/>
                  </a:lnTo>
                  <a:lnTo>
                    <a:pt x="572272" y="337367"/>
                  </a:lnTo>
                  <a:lnTo>
                    <a:pt x="572272" y="379169"/>
                  </a:lnTo>
                  <a:cubicBezTo>
                    <a:pt x="572272" y="387634"/>
                    <a:pt x="572451" y="392566"/>
                    <a:pt x="572809" y="393966"/>
                  </a:cubicBezTo>
                  <a:cubicBezTo>
                    <a:pt x="573167" y="395366"/>
                    <a:pt x="573981" y="396522"/>
                    <a:pt x="575251" y="397433"/>
                  </a:cubicBezTo>
                  <a:cubicBezTo>
                    <a:pt x="576520" y="398345"/>
                    <a:pt x="578067" y="398801"/>
                    <a:pt x="579890" y="398801"/>
                  </a:cubicBezTo>
                  <a:cubicBezTo>
                    <a:pt x="582429" y="398801"/>
                    <a:pt x="586108" y="397922"/>
                    <a:pt x="590926" y="396163"/>
                  </a:cubicBezTo>
                  <a:lnTo>
                    <a:pt x="593270" y="417455"/>
                  </a:lnTo>
                  <a:cubicBezTo>
                    <a:pt x="586889" y="420190"/>
                    <a:pt x="579662" y="421557"/>
                    <a:pt x="571588" y="421557"/>
                  </a:cubicBezTo>
                  <a:cubicBezTo>
                    <a:pt x="566639" y="421557"/>
                    <a:pt x="562179" y="420727"/>
                    <a:pt x="558207" y="419067"/>
                  </a:cubicBezTo>
                  <a:cubicBezTo>
                    <a:pt x="554236" y="417406"/>
                    <a:pt x="551322" y="415258"/>
                    <a:pt x="549466" y="412621"/>
                  </a:cubicBezTo>
                  <a:cubicBezTo>
                    <a:pt x="547610" y="409984"/>
                    <a:pt x="546324" y="406419"/>
                    <a:pt x="545608" y="401926"/>
                  </a:cubicBezTo>
                  <a:cubicBezTo>
                    <a:pt x="545022" y="398735"/>
                    <a:pt x="544729" y="392289"/>
                    <a:pt x="544729" y="382588"/>
                  </a:cubicBezTo>
                  <a:lnTo>
                    <a:pt x="544729" y="337367"/>
                  </a:lnTo>
                  <a:lnTo>
                    <a:pt x="532130" y="337367"/>
                  </a:lnTo>
                  <a:lnTo>
                    <a:pt x="532130" y="315489"/>
                  </a:lnTo>
                  <a:lnTo>
                    <a:pt x="544729" y="315489"/>
                  </a:lnTo>
                  <a:lnTo>
                    <a:pt x="544729" y="294881"/>
                  </a:lnTo>
                  <a:close/>
                  <a:moveTo>
                    <a:pt x="1076860" y="276031"/>
                  </a:moveTo>
                  <a:lnTo>
                    <a:pt x="1104304" y="276031"/>
                  </a:lnTo>
                  <a:lnTo>
                    <a:pt x="1104304" y="301425"/>
                  </a:lnTo>
                  <a:lnTo>
                    <a:pt x="1076860" y="301425"/>
                  </a:lnTo>
                  <a:close/>
                  <a:moveTo>
                    <a:pt x="734969" y="276031"/>
                  </a:moveTo>
                  <a:lnTo>
                    <a:pt x="762414" y="276031"/>
                  </a:lnTo>
                  <a:lnTo>
                    <a:pt x="762414" y="419213"/>
                  </a:lnTo>
                  <a:lnTo>
                    <a:pt x="736922" y="419213"/>
                  </a:lnTo>
                  <a:lnTo>
                    <a:pt x="736922" y="403977"/>
                  </a:lnTo>
                  <a:cubicBezTo>
                    <a:pt x="732690" y="409902"/>
                    <a:pt x="727692" y="414314"/>
                    <a:pt x="721930" y="417211"/>
                  </a:cubicBezTo>
                  <a:cubicBezTo>
                    <a:pt x="716168" y="420109"/>
                    <a:pt x="710356" y="421557"/>
                    <a:pt x="704496" y="421557"/>
                  </a:cubicBezTo>
                  <a:cubicBezTo>
                    <a:pt x="692581" y="421557"/>
                    <a:pt x="682374" y="416755"/>
                    <a:pt x="673877" y="407151"/>
                  </a:cubicBezTo>
                  <a:cubicBezTo>
                    <a:pt x="665380" y="397547"/>
                    <a:pt x="661131" y="384150"/>
                    <a:pt x="661131" y="366961"/>
                  </a:cubicBezTo>
                  <a:cubicBezTo>
                    <a:pt x="661131" y="349380"/>
                    <a:pt x="665266" y="336016"/>
                    <a:pt x="673535" y="326868"/>
                  </a:cubicBezTo>
                  <a:cubicBezTo>
                    <a:pt x="681805" y="317719"/>
                    <a:pt x="692255" y="313145"/>
                    <a:pt x="704887" y="313145"/>
                  </a:cubicBezTo>
                  <a:cubicBezTo>
                    <a:pt x="716477" y="313145"/>
                    <a:pt x="726504" y="317964"/>
                    <a:pt x="734969" y="327600"/>
                  </a:cubicBezTo>
                  <a:close/>
                  <a:moveTo>
                    <a:pt x="980768" y="273590"/>
                  </a:moveTo>
                  <a:lnTo>
                    <a:pt x="1011533" y="273590"/>
                  </a:lnTo>
                  <a:lnTo>
                    <a:pt x="984674" y="302792"/>
                  </a:lnTo>
                  <a:lnTo>
                    <a:pt x="967289" y="302792"/>
                  </a:lnTo>
                  <a:close/>
                  <a:moveTo>
                    <a:pt x="439805" y="273590"/>
                  </a:moveTo>
                  <a:lnTo>
                    <a:pt x="453186" y="273590"/>
                  </a:lnTo>
                  <a:cubicBezTo>
                    <a:pt x="453642" y="278213"/>
                    <a:pt x="455270" y="281712"/>
                    <a:pt x="458069" y="284089"/>
                  </a:cubicBezTo>
                  <a:cubicBezTo>
                    <a:pt x="460869" y="286466"/>
                    <a:pt x="464939" y="287654"/>
                    <a:pt x="470278" y="287654"/>
                  </a:cubicBezTo>
                  <a:cubicBezTo>
                    <a:pt x="475617" y="287654"/>
                    <a:pt x="479687" y="286466"/>
                    <a:pt x="482486" y="284089"/>
                  </a:cubicBezTo>
                  <a:cubicBezTo>
                    <a:pt x="485286" y="281712"/>
                    <a:pt x="486914" y="278213"/>
                    <a:pt x="487370" y="273590"/>
                  </a:cubicBezTo>
                  <a:lnTo>
                    <a:pt x="500750" y="273590"/>
                  </a:lnTo>
                  <a:cubicBezTo>
                    <a:pt x="499969" y="282445"/>
                    <a:pt x="496860" y="289396"/>
                    <a:pt x="491423" y="294442"/>
                  </a:cubicBezTo>
                  <a:cubicBezTo>
                    <a:pt x="485986" y="299488"/>
                    <a:pt x="478938" y="302011"/>
                    <a:pt x="470278" y="302011"/>
                  </a:cubicBezTo>
                  <a:cubicBezTo>
                    <a:pt x="461618" y="302011"/>
                    <a:pt x="454570" y="299488"/>
                    <a:pt x="449133" y="294442"/>
                  </a:cubicBezTo>
                  <a:cubicBezTo>
                    <a:pt x="443696" y="289396"/>
                    <a:pt x="440587" y="282445"/>
                    <a:pt x="439805" y="273590"/>
                  </a:cubicBezTo>
                  <a:close/>
                  <a:moveTo>
                    <a:pt x="486393" y="131277"/>
                  </a:moveTo>
                  <a:cubicBezTo>
                    <a:pt x="482877" y="132449"/>
                    <a:pt x="477310" y="133849"/>
                    <a:pt x="469692" y="135477"/>
                  </a:cubicBezTo>
                  <a:cubicBezTo>
                    <a:pt x="462074" y="137105"/>
                    <a:pt x="457093" y="138700"/>
                    <a:pt x="454749" y="140263"/>
                  </a:cubicBezTo>
                  <a:cubicBezTo>
                    <a:pt x="451168" y="142802"/>
                    <a:pt x="449377" y="146025"/>
                    <a:pt x="449377" y="149932"/>
                  </a:cubicBezTo>
                  <a:cubicBezTo>
                    <a:pt x="449377" y="153774"/>
                    <a:pt x="450809" y="157094"/>
                    <a:pt x="453674" y="159894"/>
                  </a:cubicBezTo>
                  <a:cubicBezTo>
                    <a:pt x="456539" y="162694"/>
                    <a:pt x="460186" y="164094"/>
                    <a:pt x="464613" y="164094"/>
                  </a:cubicBezTo>
                  <a:cubicBezTo>
                    <a:pt x="469562" y="164094"/>
                    <a:pt x="474282" y="162466"/>
                    <a:pt x="478775" y="159211"/>
                  </a:cubicBezTo>
                  <a:cubicBezTo>
                    <a:pt x="482096" y="156736"/>
                    <a:pt x="484277" y="153709"/>
                    <a:pt x="485319" y="150127"/>
                  </a:cubicBezTo>
                  <a:cubicBezTo>
                    <a:pt x="486035" y="147783"/>
                    <a:pt x="486393" y="143323"/>
                    <a:pt x="486393" y="136747"/>
                  </a:cubicBezTo>
                  <a:close/>
                  <a:moveTo>
                    <a:pt x="590633" y="97386"/>
                  </a:moveTo>
                  <a:cubicBezTo>
                    <a:pt x="583471" y="97386"/>
                    <a:pt x="577448" y="100121"/>
                    <a:pt x="572565" y="105591"/>
                  </a:cubicBezTo>
                  <a:cubicBezTo>
                    <a:pt x="567681" y="111060"/>
                    <a:pt x="565240" y="118939"/>
                    <a:pt x="565240" y="129226"/>
                  </a:cubicBezTo>
                  <a:cubicBezTo>
                    <a:pt x="565240" y="139514"/>
                    <a:pt x="567681" y="147393"/>
                    <a:pt x="572565" y="152862"/>
                  </a:cubicBezTo>
                  <a:cubicBezTo>
                    <a:pt x="577448" y="158331"/>
                    <a:pt x="583471" y="161066"/>
                    <a:pt x="590633" y="161066"/>
                  </a:cubicBezTo>
                  <a:cubicBezTo>
                    <a:pt x="597796" y="161066"/>
                    <a:pt x="603802" y="158331"/>
                    <a:pt x="608653" y="152862"/>
                  </a:cubicBezTo>
                  <a:cubicBezTo>
                    <a:pt x="613504" y="147393"/>
                    <a:pt x="615929" y="139449"/>
                    <a:pt x="615929" y="129031"/>
                  </a:cubicBezTo>
                  <a:cubicBezTo>
                    <a:pt x="615929" y="118873"/>
                    <a:pt x="613504" y="111060"/>
                    <a:pt x="608653" y="105591"/>
                  </a:cubicBezTo>
                  <a:cubicBezTo>
                    <a:pt x="603802" y="100121"/>
                    <a:pt x="597796" y="97386"/>
                    <a:pt x="590633" y="97386"/>
                  </a:cubicBezTo>
                  <a:close/>
                  <a:moveTo>
                    <a:pt x="1240189" y="96019"/>
                  </a:moveTo>
                  <a:cubicBezTo>
                    <a:pt x="1233613" y="96019"/>
                    <a:pt x="1228143" y="98575"/>
                    <a:pt x="1223781" y="103686"/>
                  </a:cubicBezTo>
                  <a:cubicBezTo>
                    <a:pt x="1219418" y="108797"/>
                    <a:pt x="1217237" y="116562"/>
                    <a:pt x="1217237" y="126980"/>
                  </a:cubicBezTo>
                  <a:cubicBezTo>
                    <a:pt x="1217237" y="137723"/>
                    <a:pt x="1218930" y="145667"/>
                    <a:pt x="1222316" y="150811"/>
                  </a:cubicBezTo>
                  <a:cubicBezTo>
                    <a:pt x="1227069" y="158104"/>
                    <a:pt x="1233385" y="161750"/>
                    <a:pt x="1241263" y="161750"/>
                  </a:cubicBezTo>
                  <a:cubicBezTo>
                    <a:pt x="1247319" y="161750"/>
                    <a:pt x="1252479" y="159162"/>
                    <a:pt x="1256744" y="153985"/>
                  </a:cubicBezTo>
                  <a:cubicBezTo>
                    <a:pt x="1261009" y="148809"/>
                    <a:pt x="1263141" y="140654"/>
                    <a:pt x="1263141" y="129519"/>
                  </a:cubicBezTo>
                  <a:cubicBezTo>
                    <a:pt x="1263141" y="117669"/>
                    <a:pt x="1260992" y="109123"/>
                    <a:pt x="1256695" y="103881"/>
                  </a:cubicBezTo>
                  <a:cubicBezTo>
                    <a:pt x="1252398" y="98640"/>
                    <a:pt x="1246896" y="96019"/>
                    <a:pt x="1240189" y="96019"/>
                  </a:cubicBezTo>
                  <a:close/>
                  <a:moveTo>
                    <a:pt x="937100" y="96019"/>
                  </a:moveTo>
                  <a:cubicBezTo>
                    <a:pt x="931110" y="96019"/>
                    <a:pt x="926162" y="98200"/>
                    <a:pt x="922255" y="102563"/>
                  </a:cubicBezTo>
                  <a:cubicBezTo>
                    <a:pt x="918348" y="106925"/>
                    <a:pt x="916427" y="112851"/>
                    <a:pt x="916492" y="120338"/>
                  </a:cubicBezTo>
                  <a:lnTo>
                    <a:pt x="957513" y="120338"/>
                  </a:lnTo>
                  <a:cubicBezTo>
                    <a:pt x="957318" y="112395"/>
                    <a:pt x="955267" y="106356"/>
                    <a:pt x="951360" y="102221"/>
                  </a:cubicBezTo>
                  <a:cubicBezTo>
                    <a:pt x="947453" y="98086"/>
                    <a:pt x="942700" y="96019"/>
                    <a:pt x="937100" y="96019"/>
                  </a:cubicBezTo>
                  <a:close/>
                  <a:moveTo>
                    <a:pt x="773464" y="96019"/>
                  </a:moveTo>
                  <a:cubicBezTo>
                    <a:pt x="766888" y="96019"/>
                    <a:pt x="761418" y="98575"/>
                    <a:pt x="757056" y="103686"/>
                  </a:cubicBezTo>
                  <a:cubicBezTo>
                    <a:pt x="752693" y="108797"/>
                    <a:pt x="750512" y="116562"/>
                    <a:pt x="750512" y="126980"/>
                  </a:cubicBezTo>
                  <a:cubicBezTo>
                    <a:pt x="750512" y="137723"/>
                    <a:pt x="752205" y="145667"/>
                    <a:pt x="755591" y="150811"/>
                  </a:cubicBezTo>
                  <a:cubicBezTo>
                    <a:pt x="760344" y="158104"/>
                    <a:pt x="766660" y="161750"/>
                    <a:pt x="774538" y="161750"/>
                  </a:cubicBezTo>
                  <a:cubicBezTo>
                    <a:pt x="780594" y="161750"/>
                    <a:pt x="785754" y="159162"/>
                    <a:pt x="790019" y="153985"/>
                  </a:cubicBezTo>
                  <a:cubicBezTo>
                    <a:pt x="794284" y="148809"/>
                    <a:pt x="796416" y="140654"/>
                    <a:pt x="796416" y="129519"/>
                  </a:cubicBezTo>
                  <a:cubicBezTo>
                    <a:pt x="796416" y="117669"/>
                    <a:pt x="794267" y="109123"/>
                    <a:pt x="789970" y="103881"/>
                  </a:cubicBezTo>
                  <a:cubicBezTo>
                    <a:pt x="785673" y="98640"/>
                    <a:pt x="780171" y="96019"/>
                    <a:pt x="773464" y="96019"/>
                  </a:cubicBezTo>
                  <a:close/>
                  <a:moveTo>
                    <a:pt x="354364" y="96019"/>
                  </a:moveTo>
                  <a:cubicBezTo>
                    <a:pt x="347788" y="96019"/>
                    <a:pt x="342318" y="98575"/>
                    <a:pt x="337956" y="103686"/>
                  </a:cubicBezTo>
                  <a:cubicBezTo>
                    <a:pt x="333593" y="108797"/>
                    <a:pt x="331412" y="116562"/>
                    <a:pt x="331412" y="126980"/>
                  </a:cubicBezTo>
                  <a:cubicBezTo>
                    <a:pt x="331412" y="137723"/>
                    <a:pt x="333105" y="145667"/>
                    <a:pt x="336491" y="150811"/>
                  </a:cubicBezTo>
                  <a:cubicBezTo>
                    <a:pt x="341244" y="158104"/>
                    <a:pt x="347560" y="161750"/>
                    <a:pt x="355438" y="161750"/>
                  </a:cubicBezTo>
                  <a:cubicBezTo>
                    <a:pt x="361494" y="161750"/>
                    <a:pt x="366654" y="159162"/>
                    <a:pt x="370919" y="153985"/>
                  </a:cubicBezTo>
                  <a:cubicBezTo>
                    <a:pt x="375184" y="148809"/>
                    <a:pt x="377316" y="140654"/>
                    <a:pt x="377316" y="129519"/>
                  </a:cubicBezTo>
                  <a:cubicBezTo>
                    <a:pt x="377316" y="117669"/>
                    <a:pt x="375167" y="109123"/>
                    <a:pt x="370870" y="103881"/>
                  </a:cubicBezTo>
                  <a:cubicBezTo>
                    <a:pt x="366573" y="98640"/>
                    <a:pt x="361071" y="96019"/>
                    <a:pt x="354364" y="96019"/>
                  </a:cubicBezTo>
                  <a:close/>
                  <a:moveTo>
                    <a:pt x="175101" y="96019"/>
                  </a:moveTo>
                  <a:cubicBezTo>
                    <a:pt x="169110" y="96019"/>
                    <a:pt x="164162" y="98200"/>
                    <a:pt x="160255" y="102563"/>
                  </a:cubicBezTo>
                  <a:cubicBezTo>
                    <a:pt x="156348" y="106925"/>
                    <a:pt x="154427" y="112851"/>
                    <a:pt x="154493" y="120338"/>
                  </a:cubicBezTo>
                  <a:lnTo>
                    <a:pt x="195513" y="120338"/>
                  </a:lnTo>
                  <a:cubicBezTo>
                    <a:pt x="195318" y="112395"/>
                    <a:pt x="193267" y="106356"/>
                    <a:pt x="189360" y="102221"/>
                  </a:cubicBezTo>
                  <a:cubicBezTo>
                    <a:pt x="185453" y="98086"/>
                    <a:pt x="180700" y="96019"/>
                    <a:pt x="175101" y="96019"/>
                  </a:cubicBezTo>
                  <a:close/>
                  <a:moveTo>
                    <a:pt x="1314985" y="77364"/>
                  </a:moveTo>
                  <a:lnTo>
                    <a:pt x="1342429" y="77364"/>
                  </a:lnTo>
                  <a:lnTo>
                    <a:pt x="1342429" y="181088"/>
                  </a:lnTo>
                  <a:lnTo>
                    <a:pt x="1314985" y="181088"/>
                  </a:lnTo>
                  <a:close/>
                  <a:moveTo>
                    <a:pt x="1009598" y="77364"/>
                  </a:moveTo>
                  <a:lnTo>
                    <a:pt x="1037043" y="77364"/>
                  </a:lnTo>
                  <a:lnTo>
                    <a:pt x="1037043" y="125027"/>
                  </a:lnTo>
                  <a:cubicBezTo>
                    <a:pt x="1037043" y="139612"/>
                    <a:pt x="1037548" y="148548"/>
                    <a:pt x="1038557" y="151837"/>
                  </a:cubicBezTo>
                  <a:cubicBezTo>
                    <a:pt x="1039566" y="155125"/>
                    <a:pt x="1041406" y="157729"/>
                    <a:pt x="1044075" y="159650"/>
                  </a:cubicBezTo>
                  <a:cubicBezTo>
                    <a:pt x="1046745" y="161571"/>
                    <a:pt x="1050131" y="162531"/>
                    <a:pt x="1054233" y="162531"/>
                  </a:cubicBezTo>
                  <a:cubicBezTo>
                    <a:pt x="1058921" y="162531"/>
                    <a:pt x="1063121" y="161245"/>
                    <a:pt x="1066832" y="158673"/>
                  </a:cubicBezTo>
                  <a:cubicBezTo>
                    <a:pt x="1070544" y="156101"/>
                    <a:pt x="1073083" y="152911"/>
                    <a:pt x="1074450" y="149102"/>
                  </a:cubicBezTo>
                  <a:cubicBezTo>
                    <a:pt x="1075818" y="145293"/>
                    <a:pt x="1076501" y="135965"/>
                    <a:pt x="1076501" y="121120"/>
                  </a:cubicBezTo>
                  <a:lnTo>
                    <a:pt x="1076501" y="77364"/>
                  </a:lnTo>
                  <a:lnTo>
                    <a:pt x="1103946" y="77364"/>
                  </a:lnTo>
                  <a:lnTo>
                    <a:pt x="1103946" y="181088"/>
                  </a:lnTo>
                  <a:lnTo>
                    <a:pt x="1078455" y="181088"/>
                  </a:lnTo>
                  <a:lnTo>
                    <a:pt x="1078455" y="165559"/>
                  </a:lnTo>
                  <a:cubicBezTo>
                    <a:pt x="1074678" y="171094"/>
                    <a:pt x="1069713" y="175456"/>
                    <a:pt x="1063560" y="178647"/>
                  </a:cubicBezTo>
                  <a:cubicBezTo>
                    <a:pt x="1057407" y="181837"/>
                    <a:pt x="1050912" y="183432"/>
                    <a:pt x="1044075" y="183432"/>
                  </a:cubicBezTo>
                  <a:cubicBezTo>
                    <a:pt x="1037108" y="183432"/>
                    <a:pt x="1030858" y="181902"/>
                    <a:pt x="1025323" y="178842"/>
                  </a:cubicBezTo>
                  <a:cubicBezTo>
                    <a:pt x="1019789" y="175782"/>
                    <a:pt x="1015784" y="171484"/>
                    <a:pt x="1013310" y="165950"/>
                  </a:cubicBezTo>
                  <a:cubicBezTo>
                    <a:pt x="1010836" y="160415"/>
                    <a:pt x="1009598" y="152764"/>
                    <a:pt x="1009598" y="142998"/>
                  </a:cubicBezTo>
                  <a:close/>
                  <a:moveTo>
                    <a:pt x="848260" y="77364"/>
                  </a:moveTo>
                  <a:lnTo>
                    <a:pt x="875704" y="77364"/>
                  </a:lnTo>
                  <a:lnTo>
                    <a:pt x="875704" y="181088"/>
                  </a:lnTo>
                  <a:lnTo>
                    <a:pt x="848260" y="181088"/>
                  </a:lnTo>
                  <a:close/>
                  <a:moveTo>
                    <a:pt x="935440" y="75020"/>
                  </a:moveTo>
                  <a:cubicBezTo>
                    <a:pt x="950872" y="75020"/>
                    <a:pt x="963048" y="80115"/>
                    <a:pt x="971968" y="90305"/>
                  </a:cubicBezTo>
                  <a:cubicBezTo>
                    <a:pt x="980889" y="100495"/>
                    <a:pt x="985153" y="116106"/>
                    <a:pt x="984763" y="137137"/>
                  </a:cubicBezTo>
                  <a:lnTo>
                    <a:pt x="916004" y="137137"/>
                  </a:lnTo>
                  <a:cubicBezTo>
                    <a:pt x="916199" y="145276"/>
                    <a:pt x="918413" y="151609"/>
                    <a:pt x="922646" y="156134"/>
                  </a:cubicBezTo>
                  <a:cubicBezTo>
                    <a:pt x="926878" y="160659"/>
                    <a:pt x="932152" y="162922"/>
                    <a:pt x="938468" y="162922"/>
                  </a:cubicBezTo>
                  <a:cubicBezTo>
                    <a:pt x="942765" y="162922"/>
                    <a:pt x="946379" y="161750"/>
                    <a:pt x="949309" y="159406"/>
                  </a:cubicBezTo>
                  <a:cubicBezTo>
                    <a:pt x="952239" y="157062"/>
                    <a:pt x="954453" y="153285"/>
                    <a:pt x="955950" y="148076"/>
                  </a:cubicBezTo>
                  <a:lnTo>
                    <a:pt x="983298" y="152667"/>
                  </a:lnTo>
                  <a:cubicBezTo>
                    <a:pt x="979782" y="162694"/>
                    <a:pt x="974231" y="170328"/>
                    <a:pt x="966645" y="175570"/>
                  </a:cubicBezTo>
                  <a:cubicBezTo>
                    <a:pt x="959060" y="180812"/>
                    <a:pt x="949570" y="183432"/>
                    <a:pt x="938175" y="183432"/>
                  </a:cubicBezTo>
                  <a:cubicBezTo>
                    <a:pt x="920139" y="183432"/>
                    <a:pt x="906791" y="177540"/>
                    <a:pt x="898131" y="165754"/>
                  </a:cubicBezTo>
                  <a:cubicBezTo>
                    <a:pt x="891294" y="156313"/>
                    <a:pt x="887876" y="144397"/>
                    <a:pt x="887876" y="130008"/>
                  </a:cubicBezTo>
                  <a:cubicBezTo>
                    <a:pt x="887876" y="112818"/>
                    <a:pt x="892368" y="99356"/>
                    <a:pt x="901354" y="89622"/>
                  </a:cubicBezTo>
                  <a:cubicBezTo>
                    <a:pt x="910339" y="79887"/>
                    <a:pt x="921701" y="75020"/>
                    <a:pt x="935440" y="75020"/>
                  </a:cubicBezTo>
                  <a:close/>
                  <a:moveTo>
                    <a:pt x="590536" y="75020"/>
                  </a:moveTo>
                  <a:cubicBezTo>
                    <a:pt x="606228" y="75020"/>
                    <a:pt x="619087" y="80115"/>
                    <a:pt x="629115" y="90305"/>
                  </a:cubicBezTo>
                  <a:cubicBezTo>
                    <a:pt x="639142" y="100495"/>
                    <a:pt x="644156" y="113371"/>
                    <a:pt x="644156" y="128933"/>
                  </a:cubicBezTo>
                  <a:cubicBezTo>
                    <a:pt x="644156" y="144625"/>
                    <a:pt x="639093" y="157632"/>
                    <a:pt x="628968" y="167952"/>
                  </a:cubicBezTo>
                  <a:cubicBezTo>
                    <a:pt x="618843" y="178272"/>
                    <a:pt x="606098" y="183432"/>
                    <a:pt x="590731" y="183432"/>
                  </a:cubicBezTo>
                  <a:cubicBezTo>
                    <a:pt x="581225" y="183432"/>
                    <a:pt x="572158" y="181284"/>
                    <a:pt x="563530" y="176986"/>
                  </a:cubicBezTo>
                  <a:cubicBezTo>
                    <a:pt x="554903" y="172689"/>
                    <a:pt x="548343" y="166389"/>
                    <a:pt x="543850" y="158087"/>
                  </a:cubicBezTo>
                  <a:cubicBezTo>
                    <a:pt x="539357" y="149786"/>
                    <a:pt x="537111" y="139677"/>
                    <a:pt x="537111" y="127761"/>
                  </a:cubicBezTo>
                  <a:cubicBezTo>
                    <a:pt x="537111" y="118646"/>
                    <a:pt x="539357" y="109823"/>
                    <a:pt x="543850" y="101293"/>
                  </a:cubicBezTo>
                  <a:cubicBezTo>
                    <a:pt x="548343" y="92763"/>
                    <a:pt x="554708" y="86252"/>
                    <a:pt x="562944" y="81759"/>
                  </a:cubicBezTo>
                  <a:cubicBezTo>
                    <a:pt x="571181" y="77267"/>
                    <a:pt x="580378" y="75020"/>
                    <a:pt x="590536" y="75020"/>
                  </a:cubicBezTo>
                  <a:close/>
                  <a:moveTo>
                    <a:pt x="469692" y="75020"/>
                  </a:moveTo>
                  <a:cubicBezTo>
                    <a:pt x="481933" y="75020"/>
                    <a:pt x="491049" y="76469"/>
                    <a:pt x="497039" y="79367"/>
                  </a:cubicBezTo>
                  <a:cubicBezTo>
                    <a:pt x="503029" y="82264"/>
                    <a:pt x="507245" y="85943"/>
                    <a:pt x="509687" y="90403"/>
                  </a:cubicBezTo>
                  <a:cubicBezTo>
                    <a:pt x="512129" y="94863"/>
                    <a:pt x="513350" y="103051"/>
                    <a:pt x="513350" y="114967"/>
                  </a:cubicBezTo>
                  <a:lnTo>
                    <a:pt x="513057" y="147002"/>
                  </a:lnTo>
                  <a:cubicBezTo>
                    <a:pt x="513057" y="156118"/>
                    <a:pt x="513496" y="162841"/>
                    <a:pt x="514375" y="167170"/>
                  </a:cubicBezTo>
                  <a:cubicBezTo>
                    <a:pt x="515254" y="171500"/>
                    <a:pt x="516898" y="176140"/>
                    <a:pt x="519308" y="181088"/>
                  </a:cubicBezTo>
                  <a:lnTo>
                    <a:pt x="492156" y="181088"/>
                  </a:lnTo>
                  <a:cubicBezTo>
                    <a:pt x="491439" y="179265"/>
                    <a:pt x="490560" y="176563"/>
                    <a:pt x="489519" y="172982"/>
                  </a:cubicBezTo>
                  <a:cubicBezTo>
                    <a:pt x="489063" y="171354"/>
                    <a:pt x="488737" y="170280"/>
                    <a:pt x="488542" y="169759"/>
                  </a:cubicBezTo>
                  <a:cubicBezTo>
                    <a:pt x="483854" y="174317"/>
                    <a:pt x="478840" y="177735"/>
                    <a:pt x="473501" y="180014"/>
                  </a:cubicBezTo>
                  <a:cubicBezTo>
                    <a:pt x="468162" y="182293"/>
                    <a:pt x="462464" y="183432"/>
                    <a:pt x="456409" y="183432"/>
                  </a:cubicBezTo>
                  <a:cubicBezTo>
                    <a:pt x="445731" y="183432"/>
                    <a:pt x="437315" y="180535"/>
                    <a:pt x="431162" y="174740"/>
                  </a:cubicBezTo>
                  <a:cubicBezTo>
                    <a:pt x="425009" y="168945"/>
                    <a:pt x="421932" y="161620"/>
                    <a:pt x="421932" y="152764"/>
                  </a:cubicBezTo>
                  <a:cubicBezTo>
                    <a:pt x="421932" y="146904"/>
                    <a:pt x="423332" y="141679"/>
                    <a:pt x="426132" y="137089"/>
                  </a:cubicBezTo>
                  <a:cubicBezTo>
                    <a:pt x="428932" y="132498"/>
                    <a:pt x="432855" y="128982"/>
                    <a:pt x="437901" y="126540"/>
                  </a:cubicBezTo>
                  <a:cubicBezTo>
                    <a:pt x="442947" y="124099"/>
                    <a:pt x="450223" y="121966"/>
                    <a:pt x="459730" y="120143"/>
                  </a:cubicBezTo>
                  <a:cubicBezTo>
                    <a:pt x="472557" y="117734"/>
                    <a:pt x="481445" y="115488"/>
                    <a:pt x="486393" y="113404"/>
                  </a:cubicBezTo>
                  <a:lnTo>
                    <a:pt x="486393" y="110669"/>
                  </a:lnTo>
                  <a:cubicBezTo>
                    <a:pt x="486393" y="105395"/>
                    <a:pt x="485091" y="101635"/>
                    <a:pt x="482487" y="99389"/>
                  </a:cubicBezTo>
                  <a:cubicBezTo>
                    <a:pt x="479882" y="97142"/>
                    <a:pt x="474966" y="96019"/>
                    <a:pt x="467739" y="96019"/>
                  </a:cubicBezTo>
                  <a:cubicBezTo>
                    <a:pt x="462855" y="96019"/>
                    <a:pt x="459046" y="96979"/>
                    <a:pt x="456311" y="98900"/>
                  </a:cubicBezTo>
                  <a:cubicBezTo>
                    <a:pt x="453577" y="100821"/>
                    <a:pt x="451363" y="104191"/>
                    <a:pt x="449670" y="109009"/>
                  </a:cubicBezTo>
                  <a:lnTo>
                    <a:pt x="424764" y="104516"/>
                  </a:lnTo>
                  <a:cubicBezTo>
                    <a:pt x="427564" y="94489"/>
                    <a:pt x="432383" y="87066"/>
                    <a:pt x="439219" y="82248"/>
                  </a:cubicBezTo>
                  <a:cubicBezTo>
                    <a:pt x="446056" y="77429"/>
                    <a:pt x="456214" y="75020"/>
                    <a:pt x="469692" y="75020"/>
                  </a:cubicBezTo>
                  <a:close/>
                  <a:moveTo>
                    <a:pt x="173440" y="75020"/>
                  </a:moveTo>
                  <a:cubicBezTo>
                    <a:pt x="188872" y="75020"/>
                    <a:pt x="201048" y="80115"/>
                    <a:pt x="209968" y="90305"/>
                  </a:cubicBezTo>
                  <a:cubicBezTo>
                    <a:pt x="218889" y="100495"/>
                    <a:pt x="223153" y="116106"/>
                    <a:pt x="222763" y="137137"/>
                  </a:cubicBezTo>
                  <a:lnTo>
                    <a:pt x="154004" y="137137"/>
                  </a:lnTo>
                  <a:cubicBezTo>
                    <a:pt x="154200" y="145276"/>
                    <a:pt x="156413" y="151609"/>
                    <a:pt x="160646" y="156134"/>
                  </a:cubicBezTo>
                  <a:cubicBezTo>
                    <a:pt x="164878" y="160659"/>
                    <a:pt x="170152" y="162922"/>
                    <a:pt x="176468" y="162922"/>
                  </a:cubicBezTo>
                  <a:cubicBezTo>
                    <a:pt x="180765" y="162922"/>
                    <a:pt x="184379" y="161750"/>
                    <a:pt x="187309" y="159406"/>
                  </a:cubicBezTo>
                  <a:cubicBezTo>
                    <a:pt x="190239" y="157062"/>
                    <a:pt x="192453" y="153285"/>
                    <a:pt x="193951" y="148076"/>
                  </a:cubicBezTo>
                  <a:lnTo>
                    <a:pt x="221298" y="152667"/>
                  </a:lnTo>
                  <a:cubicBezTo>
                    <a:pt x="217782" y="162694"/>
                    <a:pt x="212231" y="170328"/>
                    <a:pt x="204645" y="175570"/>
                  </a:cubicBezTo>
                  <a:cubicBezTo>
                    <a:pt x="197060" y="180812"/>
                    <a:pt x="187570" y="183432"/>
                    <a:pt x="176175" y="183432"/>
                  </a:cubicBezTo>
                  <a:cubicBezTo>
                    <a:pt x="158139" y="183432"/>
                    <a:pt x="144791" y="177540"/>
                    <a:pt x="136131" y="165754"/>
                  </a:cubicBezTo>
                  <a:cubicBezTo>
                    <a:pt x="129294" y="156313"/>
                    <a:pt x="125876" y="144397"/>
                    <a:pt x="125876" y="130008"/>
                  </a:cubicBezTo>
                  <a:cubicBezTo>
                    <a:pt x="125876" y="112818"/>
                    <a:pt x="130368" y="99356"/>
                    <a:pt x="139354" y="89622"/>
                  </a:cubicBezTo>
                  <a:cubicBezTo>
                    <a:pt x="148339" y="79887"/>
                    <a:pt x="159702" y="75020"/>
                    <a:pt x="173440" y="75020"/>
                  </a:cubicBezTo>
                  <a:close/>
                  <a:moveTo>
                    <a:pt x="1189987" y="37906"/>
                  </a:moveTo>
                  <a:lnTo>
                    <a:pt x="1217432" y="37906"/>
                  </a:lnTo>
                  <a:lnTo>
                    <a:pt x="1217432" y="89475"/>
                  </a:lnTo>
                  <a:cubicBezTo>
                    <a:pt x="1225897" y="79839"/>
                    <a:pt x="1235924" y="75020"/>
                    <a:pt x="1247514" y="75020"/>
                  </a:cubicBezTo>
                  <a:cubicBezTo>
                    <a:pt x="1260146" y="75020"/>
                    <a:pt x="1270597" y="79594"/>
                    <a:pt x="1278866" y="88743"/>
                  </a:cubicBezTo>
                  <a:cubicBezTo>
                    <a:pt x="1287135" y="97891"/>
                    <a:pt x="1291270" y="111027"/>
                    <a:pt x="1291270" y="128152"/>
                  </a:cubicBezTo>
                  <a:cubicBezTo>
                    <a:pt x="1291270" y="145862"/>
                    <a:pt x="1287054" y="159504"/>
                    <a:pt x="1278622" y="169075"/>
                  </a:cubicBezTo>
                  <a:cubicBezTo>
                    <a:pt x="1270190" y="178647"/>
                    <a:pt x="1259951" y="183432"/>
                    <a:pt x="1247905" y="183432"/>
                  </a:cubicBezTo>
                  <a:cubicBezTo>
                    <a:pt x="1241980" y="183432"/>
                    <a:pt x="1236136" y="181951"/>
                    <a:pt x="1230373" y="178988"/>
                  </a:cubicBezTo>
                  <a:cubicBezTo>
                    <a:pt x="1224611" y="176026"/>
                    <a:pt x="1219646" y="171647"/>
                    <a:pt x="1215479" y="165852"/>
                  </a:cubicBezTo>
                  <a:lnTo>
                    <a:pt x="1215479" y="181088"/>
                  </a:lnTo>
                  <a:lnTo>
                    <a:pt x="1189987" y="181088"/>
                  </a:lnTo>
                  <a:close/>
                  <a:moveTo>
                    <a:pt x="848260" y="37906"/>
                  </a:moveTo>
                  <a:lnTo>
                    <a:pt x="875704" y="37906"/>
                  </a:lnTo>
                  <a:lnTo>
                    <a:pt x="875704" y="63300"/>
                  </a:lnTo>
                  <a:lnTo>
                    <a:pt x="848260" y="63300"/>
                  </a:lnTo>
                  <a:close/>
                  <a:moveTo>
                    <a:pt x="723262" y="37906"/>
                  </a:moveTo>
                  <a:lnTo>
                    <a:pt x="750707" y="37906"/>
                  </a:lnTo>
                  <a:lnTo>
                    <a:pt x="750707" y="89475"/>
                  </a:lnTo>
                  <a:cubicBezTo>
                    <a:pt x="759172" y="79839"/>
                    <a:pt x="769199" y="75020"/>
                    <a:pt x="780789" y="75020"/>
                  </a:cubicBezTo>
                  <a:cubicBezTo>
                    <a:pt x="793421" y="75020"/>
                    <a:pt x="803871" y="79594"/>
                    <a:pt x="812141" y="88743"/>
                  </a:cubicBezTo>
                  <a:cubicBezTo>
                    <a:pt x="820410" y="97891"/>
                    <a:pt x="824545" y="111027"/>
                    <a:pt x="824545" y="128152"/>
                  </a:cubicBezTo>
                  <a:cubicBezTo>
                    <a:pt x="824545" y="145862"/>
                    <a:pt x="820329" y="159504"/>
                    <a:pt x="811897" y="169075"/>
                  </a:cubicBezTo>
                  <a:cubicBezTo>
                    <a:pt x="803465" y="178647"/>
                    <a:pt x="793226" y="183432"/>
                    <a:pt x="781180" y="183432"/>
                  </a:cubicBezTo>
                  <a:cubicBezTo>
                    <a:pt x="775255" y="183432"/>
                    <a:pt x="769411" y="181951"/>
                    <a:pt x="763648" y="178988"/>
                  </a:cubicBezTo>
                  <a:cubicBezTo>
                    <a:pt x="757886" y="176026"/>
                    <a:pt x="752921" y="171647"/>
                    <a:pt x="748754" y="165852"/>
                  </a:cubicBezTo>
                  <a:lnTo>
                    <a:pt x="748754" y="181088"/>
                  </a:lnTo>
                  <a:lnTo>
                    <a:pt x="723262" y="181088"/>
                  </a:lnTo>
                  <a:close/>
                  <a:moveTo>
                    <a:pt x="304163" y="37906"/>
                  </a:moveTo>
                  <a:lnTo>
                    <a:pt x="331607" y="37906"/>
                  </a:lnTo>
                  <a:lnTo>
                    <a:pt x="331607" y="89475"/>
                  </a:lnTo>
                  <a:cubicBezTo>
                    <a:pt x="340072" y="79839"/>
                    <a:pt x="350099" y="75020"/>
                    <a:pt x="361689" y="75020"/>
                  </a:cubicBezTo>
                  <a:cubicBezTo>
                    <a:pt x="374321" y="75020"/>
                    <a:pt x="384771" y="79594"/>
                    <a:pt x="393041" y="88743"/>
                  </a:cubicBezTo>
                  <a:cubicBezTo>
                    <a:pt x="401310" y="97891"/>
                    <a:pt x="405445" y="111027"/>
                    <a:pt x="405445" y="128152"/>
                  </a:cubicBezTo>
                  <a:cubicBezTo>
                    <a:pt x="405445" y="145862"/>
                    <a:pt x="401229" y="159504"/>
                    <a:pt x="392797" y="169075"/>
                  </a:cubicBezTo>
                  <a:cubicBezTo>
                    <a:pt x="384365" y="178647"/>
                    <a:pt x="374126" y="183432"/>
                    <a:pt x="362080" y="183432"/>
                  </a:cubicBezTo>
                  <a:cubicBezTo>
                    <a:pt x="356155" y="183432"/>
                    <a:pt x="350311" y="181951"/>
                    <a:pt x="344548" y="178988"/>
                  </a:cubicBezTo>
                  <a:cubicBezTo>
                    <a:pt x="338786" y="176026"/>
                    <a:pt x="333821" y="171647"/>
                    <a:pt x="329654" y="165852"/>
                  </a:cubicBezTo>
                  <a:lnTo>
                    <a:pt x="329654" y="181088"/>
                  </a:lnTo>
                  <a:lnTo>
                    <a:pt x="304163" y="181088"/>
                  </a:lnTo>
                  <a:close/>
                  <a:moveTo>
                    <a:pt x="0" y="37906"/>
                  </a:moveTo>
                  <a:lnTo>
                    <a:pt x="113783" y="37906"/>
                  </a:lnTo>
                  <a:lnTo>
                    <a:pt x="113783" y="62128"/>
                  </a:lnTo>
                  <a:lnTo>
                    <a:pt x="71395" y="62128"/>
                  </a:lnTo>
                  <a:lnTo>
                    <a:pt x="71395" y="181088"/>
                  </a:lnTo>
                  <a:lnTo>
                    <a:pt x="42485" y="181088"/>
                  </a:lnTo>
                  <a:lnTo>
                    <a:pt x="42485" y="62128"/>
                  </a:lnTo>
                  <a:lnTo>
                    <a:pt x="0" y="62128"/>
                  </a:lnTo>
                  <a:close/>
                  <a:moveTo>
                    <a:pt x="1298381" y="35465"/>
                  </a:moveTo>
                  <a:lnTo>
                    <a:pt x="1329146" y="35465"/>
                  </a:lnTo>
                  <a:lnTo>
                    <a:pt x="1342625" y="64667"/>
                  </a:lnTo>
                  <a:lnTo>
                    <a:pt x="1325337" y="64667"/>
                  </a:lnTo>
                  <a:close/>
                  <a:moveTo>
                    <a:pt x="923818" y="35465"/>
                  </a:moveTo>
                  <a:lnTo>
                    <a:pt x="949211" y="35465"/>
                  </a:lnTo>
                  <a:lnTo>
                    <a:pt x="969429" y="64277"/>
                  </a:lnTo>
                  <a:lnTo>
                    <a:pt x="947356" y="64277"/>
                  </a:lnTo>
                  <a:lnTo>
                    <a:pt x="936026" y="49724"/>
                  </a:lnTo>
                  <a:lnTo>
                    <a:pt x="925478" y="64277"/>
                  </a:lnTo>
                  <a:lnTo>
                    <a:pt x="903307" y="64277"/>
                  </a:lnTo>
                  <a:close/>
                  <a:moveTo>
                    <a:pt x="440196" y="35465"/>
                  </a:moveTo>
                  <a:lnTo>
                    <a:pt x="470962" y="35465"/>
                  </a:lnTo>
                  <a:lnTo>
                    <a:pt x="484440" y="64667"/>
                  </a:lnTo>
                  <a:lnTo>
                    <a:pt x="467153" y="64667"/>
                  </a:lnTo>
                  <a:close/>
                  <a:moveTo>
                    <a:pt x="161818" y="35465"/>
                  </a:moveTo>
                  <a:lnTo>
                    <a:pt x="187212" y="35465"/>
                  </a:lnTo>
                  <a:lnTo>
                    <a:pt x="207429" y="64277"/>
                  </a:lnTo>
                  <a:lnTo>
                    <a:pt x="185356" y="64277"/>
                  </a:lnTo>
                  <a:lnTo>
                    <a:pt x="174026" y="49724"/>
                  </a:lnTo>
                  <a:lnTo>
                    <a:pt x="163478" y="64277"/>
                  </a:lnTo>
                  <a:lnTo>
                    <a:pt x="141307" y="64277"/>
                  </a:lnTo>
                  <a:close/>
                  <a:moveTo>
                    <a:pt x="174026" y="2648"/>
                  </a:moveTo>
                  <a:lnTo>
                    <a:pt x="204792" y="2648"/>
                  </a:lnTo>
                  <a:lnTo>
                    <a:pt x="178812" y="30190"/>
                  </a:lnTo>
                  <a:lnTo>
                    <a:pt x="161427" y="30190"/>
                  </a:lnTo>
                  <a:close/>
                  <a:moveTo>
                    <a:pt x="931045" y="11"/>
                  </a:moveTo>
                  <a:cubicBezTo>
                    <a:pt x="939054" y="76"/>
                    <a:pt x="945598" y="1378"/>
                    <a:pt x="950676" y="3918"/>
                  </a:cubicBezTo>
                  <a:cubicBezTo>
                    <a:pt x="956276" y="6652"/>
                    <a:pt x="959141" y="10461"/>
                    <a:pt x="959271" y="15345"/>
                  </a:cubicBezTo>
                  <a:cubicBezTo>
                    <a:pt x="959532" y="22117"/>
                    <a:pt x="953606" y="26251"/>
                    <a:pt x="941496" y="27749"/>
                  </a:cubicBezTo>
                  <a:lnTo>
                    <a:pt x="941496" y="32632"/>
                  </a:lnTo>
                  <a:lnTo>
                    <a:pt x="930557" y="32632"/>
                  </a:lnTo>
                  <a:lnTo>
                    <a:pt x="930557" y="21889"/>
                  </a:lnTo>
                  <a:cubicBezTo>
                    <a:pt x="934268" y="21498"/>
                    <a:pt x="936645" y="21140"/>
                    <a:pt x="937686" y="20814"/>
                  </a:cubicBezTo>
                  <a:cubicBezTo>
                    <a:pt x="941137" y="19968"/>
                    <a:pt x="942896" y="18470"/>
                    <a:pt x="942961" y="16322"/>
                  </a:cubicBezTo>
                  <a:cubicBezTo>
                    <a:pt x="943026" y="14824"/>
                    <a:pt x="942114" y="13554"/>
                    <a:pt x="940226" y="12512"/>
                  </a:cubicBezTo>
                  <a:cubicBezTo>
                    <a:pt x="937491" y="11015"/>
                    <a:pt x="933161" y="10266"/>
                    <a:pt x="927236" y="10266"/>
                  </a:cubicBezTo>
                  <a:cubicBezTo>
                    <a:pt x="925218" y="10266"/>
                    <a:pt x="922157" y="10396"/>
                    <a:pt x="918055" y="10657"/>
                  </a:cubicBezTo>
                  <a:lnTo>
                    <a:pt x="916981" y="695"/>
                  </a:lnTo>
                  <a:cubicBezTo>
                    <a:pt x="919520" y="174"/>
                    <a:pt x="924208" y="-54"/>
                    <a:pt x="931045" y="11"/>
                  </a:cubicBez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vi-VN" sz="1600" dirty="0"/>
            </a:p>
          </p:txBody>
        </p:sp>
        <p:sp>
          <p:nvSpPr>
            <p:cNvPr id="51" name="TextBox 50">
              <a:extLst>
                <a:ext uri="{FF2B5EF4-FFF2-40B4-BE49-F238E27FC236}">
                  <a16:creationId xmlns:a16="http://schemas.microsoft.com/office/drawing/2014/main" id="{EC66FB8C-8340-4A0C-8DC6-01223ADAAFA1}"/>
                </a:ext>
              </a:extLst>
            </p:cNvPr>
            <p:cNvSpPr txBox="1">
              <a:spLocks noChangeAspect="1"/>
            </p:cNvSpPr>
            <p:nvPr>
              <p:custDataLst>
                <p:tags r:id="rId12"/>
              </p:custDataLst>
            </p:nvPr>
          </p:nvSpPr>
          <p:spPr>
            <a:xfrm>
              <a:off x="7311534" y="5561750"/>
              <a:ext cx="961220" cy="223183"/>
            </a:xfrm>
            <a:custGeom>
              <a:avLst/>
              <a:gdLst/>
              <a:ahLst/>
              <a:cxnLst/>
              <a:rect l="l" t="t" r="r" b="b"/>
              <a:pathLst>
                <a:path w="961220" h="223183">
                  <a:moveTo>
                    <a:pt x="665712" y="97386"/>
                  </a:moveTo>
                  <a:cubicBezTo>
                    <a:pt x="658550" y="97386"/>
                    <a:pt x="652527" y="100121"/>
                    <a:pt x="647644" y="105591"/>
                  </a:cubicBezTo>
                  <a:cubicBezTo>
                    <a:pt x="642760" y="111060"/>
                    <a:pt x="640319" y="118939"/>
                    <a:pt x="640319" y="129226"/>
                  </a:cubicBezTo>
                  <a:cubicBezTo>
                    <a:pt x="640319" y="139514"/>
                    <a:pt x="642760" y="147393"/>
                    <a:pt x="647644" y="152862"/>
                  </a:cubicBezTo>
                  <a:cubicBezTo>
                    <a:pt x="652527" y="158331"/>
                    <a:pt x="658550" y="161066"/>
                    <a:pt x="665712" y="161066"/>
                  </a:cubicBezTo>
                  <a:cubicBezTo>
                    <a:pt x="672875" y="161066"/>
                    <a:pt x="678881" y="158331"/>
                    <a:pt x="683732" y="152862"/>
                  </a:cubicBezTo>
                  <a:cubicBezTo>
                    <a:pt x="688583" y="147393"/>
                    <a:pt x="691009" y="139449"/>
                    <a:pt x="691009" y="129031"/>
                  </a:cubicBezTo>
                  <a:cubicBezTo>
                    <a:pt x="691009" y="118873"/>
                    <a:pt x="688583" y="111060"/>
                    <a:pt x="683732" y="105591"/>
                  </a:cubicBezTo>
                  <a:cubicBezTo>
                    <a:pt x="678881" y="100121"/>
                    <a:pt x="672875" y="97386"/>
                    <a:pt x="665712" y="97386"/>
                  </a:cubicBezTo>
                  <a:close/>
                  <a:moveTo>
                    <a:pt x="910823" y="96019"/>
                  </a:moveTo>
                  <a:cubicBezTo>
                    <a:pt x="904247" y="96019"/>
                    <a:pt x="898826" y="98575"/>
                    <a:pt x="894561" y="103686"/>
                  </a:cubicBezTo>
                  <a:cubicBezTo>
                    <a:pt x="890296" y="108797"/>
                    <a:pt x="888164" y="116595"/>
                    <a:pt x="888164" y="127078"/>
                  </a:cubicBezTo>
                  <a:cubicBezTo>
                    <a:pt x="888164" y="138082"/>
                    <a:pt x="890296" y="146139"/>
                    <a:pt x="894561" y="151251"/>
                  </a:cubicBezTo>
                  <a:cubicBezTo>
                    <a:pt x="898826" y="156362"/>
                    <a:pt x="904084" y="158918"/>
                    <a:pt x="910335" y="158918"/>
                  </a:cubicBezTo>
                  <a:cubicBezTo>
                    <a:pt x="917041" y="158918"/>
                    <a:pt x="922706" y="156297"/>
                    <a:pt x="927329" y="151055"/>
                  </a:cubicBezTo>
                  <a:cubicBezTo>
                    <a:pt x="931952" y="145814"/>
                    <a:pt x="934263" y="138049"/>
                    <a:pt x="934263" y="127761"/>
                  </a:cubicBezTo>
                  <a:cubicBezTo>
                    <a:pt x="934263" y="117018"/>
                    <a:pt x="932050" y="109041"/>
                    <a:pt x="927622" y="103833"/>
                  </a:cubicBezTo>
                  <a:cubicBezTo>
                    <a:pt x="923194" y="98624"/>
                    <a:pt x="917595" y="96019"/>
                    <a:pt x="910823" y="96019"/>
                  </a:cubicBezTo>
                  <a:close/>
                  <a:moveTo>
                    <a:pt x="266114" y="77364"/>
                  </a:moveTo>
                  <a:lnTo>
                    <a:pt x="293558" y="77364"/>
                  </a:lnTo>
                  <a:lnTo>
                    <a:pt x="293558" y="181088"/>
                  </a:lnTo>
                  <a:lnTo>
                    <a:pt x="266114" y="181088"/>
                  </a:lnTo>
                  <a:close/>
                  <a:moveTo>
                    <a:pt x="903791" y="75020"/>
                  </a:moveTo>
                  <a:cubicBezTo>
                    <a:pt x="916618" y="75020"/>
                    <a:pt x="927199" y="80653"/>
                    <a:pt x="935533" y="91917"/>
                  </a:cubicBezTo>
                  <a:lnTo>
                    <a:pt x="935533" y="77364"/>
                  </a:lnTo>
                  <a:lnTo>
                    <a:pt x="961220" y="77364"/>
                  </a:lnTo>
                  <a:lnTo>
                    <a:pt x="961220" y="170442"/>
                  </a:lnTo>
                  <a:cubicBezTo>
                    <a:pt x="961220" y="182683"/>
                    <a:pt x="960211" y="191832"/>
                    <a:pt x="958192" y="197887"/>
                  </a:cubicBezTo>
                  <a:cubicBezTo>
                    <a:pt x="956174" y="203943"/>
                    <a:pt x="953341" y="208696"/>
                    <a:pt x="949695" y="212147"/>
                  </a:cubicBezTo>
                  <a:cubicBezTo>
                    <a:pt x="946049" y="215598"/>
                    <a:pt x="941182" y="218300"/>
                    <a:pt x="935094" y="220253"/>
                  </a:cubicBezTo>
                  <a:cubicBezTo>
                    <a:pt x="929006" y="222207"/>
                    <a:pt x="921306" y="223183"/>
                    <a:pt x="911995" y="223183"/>
                  </a:cubicBezTo>
                  <a:cubicBezTo>
                    <a:pt x="894415" y="223183"/>
                    <a:pt x="881946" y="220172"/>
                    <a:pt x="874588" y="214149"/>
                  </a:cubicBezTo>
                  <a:cubicBezTo>
                    <a:pt x="867230" y="208126"/>
                    <a:pt x="863551" y="200492"/>
                    <a:pt x="863551" y="191246"/>
                  </a:cubicBezTo>
                  <a:cubicBezTo>
                    <a:pt x="863551" y="190334"/>
                    <a:pt x="863584" y="189227"/>
                    <a:pt x="863649" y="187925"/>
                  </a:cubicBezTo>
                  <a:lnTo>
                    <a:pt x="895001" y="191734"/>
                  </a:lnTo>
                  <a:cubicBezTo>
                    <a:pt x="895522" y="195380"/>
                    <a:pt x="896726" y="197887"/>
                    <a:pt x="898614" y="199255"/>
                  </a:cubicBezTo>
                  <a:cubicBezTo>
                    <a:pt x="901219" y="201208"/>
                    <a:pt x="905321" y="202185"/>
                    <a:pt x="910921" y="202185"/>
                  </a:cubicBezTo>
                  <a:cubicBezTo>
                    <a:pt x="918083" y="202185"/>
                    <a:pt x="923455" y="201110"/>
                    <a:pt x="927036" y="198962"/>
                  </a:cubicBezTo>
                  <a:cubicBezTo>
                    <a:pt x="929445" y="197529"/>
                    <a:pt x="931268" y="195218"/>
                    <a:pt x="932505" y="192027"/>
                  </a:cubicBezTo>
                  <a:cubicBezTo>
                    <a:pt x="933352" y="189748"/>
                    <a:pt x="933775" y="185548"/>
                    <a:pt x="933775" y="179428"/>
                  </a:cubicBezTo>
                  <a:lnTo>
                    <a:pt x="933775" y="164289"/>
                  </a:lnTo>
                  <a:cubicBezTo>
                    <a:pt x="925571" y="175489"/>
                    <a:pt x="915218" y="181088"/>
                    <a:pt x="902716" y="181088"/>
                  </a:cubicBezTo>
                  <a:cubicBezTo>
                    <a:pt x="888782" y="181088"/>
                    <a:pt x="877746" y="175196"/>
                    <a:pt x="869607" y="163410"/>
                  </a:cubicBezTo>
                  <a:cubicBezTo>
                    <a:pt x="863226" y="154099"/>
                    <a:pt x="860035" y="142509"/>
                    <a:pt x="860035" y="128640"/>
                  </a:cubicBezTo>
                  <a:cubicBezTo>
                    <a:pt x="860035" y="111255"/>
                    <a:pt x="864219" y="97972"/>
                    <a:pt x="872586" y="88792"/>
                  </a:cubicBezTo>
                  <a:cubicBezTo>
                    <a:pt x="880953" y="79611"/>
                    <a:pt x="891354" y="75020"/>
                    <a:pt x="903791" y="75020"/>
                  </a:cubicBezTo>
                  <a:close/>
                  <a:moveTo>
                    <a:pt x="801844" y="75020"/>
                  </a:moveTo>
                  <a:cubicBezTo>
                    <a:pt x="807899" y="75020"/>
                    <a:pt x="813434" y="76111"/>
                    <a:pt x="818447" y="78292"/>
                  </a:cubicBezTo>
                  <a:cubicBezTo>
                    <a:pt x="823461" y="80473"/>
                    <a:pt x="827254" y="83257"/>
                    <a:pt x="829826" y="86643"/>
                  </a:cubicBezTo>
                  <a:cubicBezTo>
                    <a:pt x="832398" y="90029"/>
                    <a:pt x="834188" y="93870"/>
                    <a:pt x="835197" y="98168"/>
                  </a:cubicBezTo>
                  <a:cubicBezTo>
                    <a:pt x="836207" y="102465"/>
                    <a:pt x="836711" y="108618"/>
                    <a:pt x="836711" y="116627"/>
                  </a:cubicBezTo>
                  <a:lnTo>
                    <a:pt x="836711" y="181088"/>
                  </a:lnTo>
                  <a:lnTo>
                    <a:pt x="809266" y="181088"/>
                  </a:lnTo>
                  <a:lnTo>
                    <a:pt x="809266" y="128152"/>
                  </a:lnTo>
                  <a:cubicBezTo>
                    <a:pt x="809266" y="116953"/>
                    <a:pt x="808680" y="109709"/>
                    <a:pt x="807508" y="106421"/>
                  </a:cubicBezTo>
                  <a:cubicBezTo>
                    <a:pt x="806336" y="103133"/>
                    <a:pt x="804432" y="100577"/>
                    <a:pt x="801795" y="98754"/>
                  </a:cubicBezTo>
                  <a:cubicBezTo>
                    <a:pt x="799158" y="96931"/>
                    <a:pt x="795983" y="96019"/>
                    <a:pt x="792272" y="96019"/>
                  </a:cubicBezTo>
                  <a:cubicBezTo>
                    <a:pt x="787519" y="96019"/>
                    <a:pt x="783254" y="97321"/>
                    <a:pt x="779478" y="99926"/>
                  </a:cubicBezTo>
                  <a:cubicBezTo>
                    <a:pt x="775701" y="102530"/>
                    <a:pt x="773113" y="105981"/>
                    <a:pt x="771713" y="110279"/>
                  </a:cubicBezTo>
                  <a:cubicBezTo>
                    <a:pt x="770313" y="114576"/>
                    <a:pt x="769613" y="122520"/>
                    <a:pt x="769613" y="134110"/>
                  </a:cubicBezTo>
                  <a:lnTo>
                    <a:pt x="769613" y="181088"/>
                  </a:lnTo>
                  <a:lnTo>
                    <a:pt x="742168" y="181088"/>
                  </a:lnTo>
                  <a:lnTo>
                    <a:pt x="742168" y="77364"/>
                  </a:lnTo>
                  <a:lnTo>
                    <a:pt x="767660" y="77364"/>
                  </a:lnTo>
                  <a:lnTo>
                    <a:pt x="767660" y="92601"/>
                  </a:lnTo>
                  <a:cubicBezTo>
                    <a:pt x="776710" y="80880"/>
                    <a:pt x="788105" y="75020"/>
                    <a:pt x="801844" y="75020"/>
                  </a:cubicBezTo>
                  <a:close/>
                  <a:moveTo>
                    <a:pt x="665615" y="75020"/>
                  </a:moveTo>
                  <a:cubicBezTo>
                    <a:pt x="681307" y="75020"/>
                    <a:pt x="694166" y="80115"/>
                    <a:pt x="704194" y="90305"/>
                  </a:cubicBezTo>
                  <a:cubicBezTo>
                    <a:pt x="714221" y="100495"/>
                    <a:pt x="719235" y="113371"/>
                    <a:pt x="719235" y="128933"/>
                  </a:cubicBezTo>
                  <a:cubicBezTo>
                    <a:pt x="719235" y="144625"/>
                    <a:pt x="714172" y="157632"/>
                    <a:pt x="704047" y="167952"/>
                  </a:cubicBezTo>
                  <a:cubicBezTo>
                    <a:pt x="693922" y="178272"/>
                    <a:pt x="681177" y="183432"/>
                    <a:pt x="665810" y="183432"/>
                  </a:cubicBezTo>
                  <a:cubicBezTo>
                    <a:pt x="656304" y="183432"/>
                    <a:pt x="647237" y="181284"/>
                    <a:pt x="638609" y="176986"/>
                  </a:cubicBezTo>
                  <a:cubicBezTo>
                    <a:pt x="629982" y="172689"/>
                    <a:pt x="623422" y="166389"/>
                    <a:pt x="618929" y="158087"/>
                  </a:cubicBezTo>
                  <a:cubicBezTo>
                    <a:pt x="614436" y="149786"/>
                    <a:pt x="612190" y="139677"/>
                    <a:pt x="612190" y="127761"/>
                  </a:cubicBezTo>
                  <a:cubicBezTo>
                    <a:pt x="612190" y="118646"/>
                    <a:pt x="614436" y="109823"/>
                    <a:pt x="618929" y="101293"/>
                  </a:cubicBezTo>
                  <a:cubicBezTo>
                    <a:pt x="623422" y="92763"/>
                    <a:pt x="629787" y="86252"/>
                    <a:pt x="638023" y="81759"/>
                  </a:cubicBezTo>
                  <a:cubicBezTo>
                    <a:pt x="646260" y="77267"/>
                    <a:pt x="655457" y="75020"/>
                    <a:pt x="665615" y="75020"/>
                  </a:cubicBezTo>
                  <a:close/>
                  <a:moveTo>
                    <a:pt x="494616" y="37906"/>
                  </a:moveTo>
                  <a:lnTo>
                    <a:pt x="522061" y="37906"/>
                  </a:lnTo>
                  <a:lnTo>
                    <a:pt x="522061" y="90550"/>
                  </a:lnTo>
                  <a:cubicBezTo>
                    <a:pt x="530916" y="80197"/>
                    <a:pt x="541497" y="75020"/>
                    <a:pt x="553803" y="75020"/>
                  </a:cubicBezTo>
                  <a:cubicBezTo>
                    <a:pt x="560119" y="75020"/>
                    <a:pt x="565816" y="76192"/>
                    <a:pt x="570895" y="78536"/>
                  </a:cubicBezTo>
                  <a:cubicBezTo>
                    <a:pt x="575974" y="80880"/>
                    <a:pt x="579799" y="83876"/>
                    <a:pt x="582371" y="87522"/>
                  </a:cubicBezTo>
                  <a:cubicBezTo>
                    <a:pt x="584943" y="91168"/>
                    <a:pt x="586701" y="95205"/>
                    <a:pt x="587645" y="99633"/>
                  </a:cubicBezTo>
                  <a:cubicBezTo>
                    <a:pt x="588589" y="104060"/>
                    <a:pt x="589061" y="110930"/>
                    <a:pt x="589061" y="120241"/>
                  </a:cubicBezTo>
                  <a:lnTo>
                    <a:pt x="589061" y="181088"/>
                  </a:lnTo>
                  <a:lnTo>
                    <a:pt x="561616" y="181088"/>
                  </a:lnTo>
                  <a:lnTo>
                    <a:pt x="561616" y="126296"/>
                  </a:lnTo>
                  <a:cubicBezTo>
                    <a:pt x="561616" y="115422"/>
                    <a:pt x="561096" y="108521"/>
                    <a:pt x="560054" y="105591"/>
                  </a:cubicBezTo>
                  <a:cubicBezTo>
                    <a:pt x="559012" y="102660"/>
                    <a:pt x="557172" y="100333"/>
                    <a:pt x="554535" y="98607"/>
                  </a:cubicBezTo>
                  <a:cubicBezTo>
                    <a:pt x="551898" y="96882"/>
                    <a:pt x="548594" y="96019"/>
                    <a:pt x="544622" y="96019"/>
                  </a:cubicBezTo>
                  <a:cubicBezTo>
                    <a:pt x="540064" y="96019"/>
                    <a:pt x="535995" y="97126"/>
                    <a:pt x="532414" y="99340"/>
                  </a:cubicBezTo>
                  <a:cubicBezTo>
                    <a:pt x="528832" y="101554"/>
                    <a:pt x="526212" y="104891"/>
                    <a:pt x="524551" y="109351"/>
                  </a:cubicBezTo>
                  <a:cubicBezTo>
                    <a:pt x="522891" y="113811"/>
                    <a:pt x="522061" y="120404"/>
                    <a:pt x="522061" y="129129"/>
                  </a:cubicBezTo>
                  <a:lnTo>
                    <a:pt x="522061" y="181088"/>
                  </a:lnTo>
                  <a:lnTo>
                    <a:pt x="494616" y="181088"/>
                  </a:lnTo>
                  <a:close/>
                  <a:moveTo>
                    <a:pt x="379437" y="37906"/>
                  </a:moveTo>
                  <a:lnTo>
                    <a:pt x="406882" y="37906"/>
                  </a:lnTo>
                  <a:lnTo>
                    <a:pt x="406882" y="113892"/>
                  </a:lnTo>
                  <a:lnTo>
                    <a:pt x="439015" y="77364"/>
                  </a:lnTo>
                  <a:lnTo>
                    <a:pt x="472808" y="77364"/>
                  </a:lnTo>
                  <a:lnTo>
                    <a:pt x="437354" y="115260"/>
                  </a:lnTo>
                  <a:lnTo>
                    <a:pt x="475347" y="181088"/>
                  </a:lnTo>
                  <a:lnTo>
                    <a:pt x="445754" y="181088"/>
                  </a:lnTo>
                  <a:lnTo>
                    <a:pt x="419676" y="134500"/>
                  </a:lnTo>
                  <a:lnTo>
                    <a:pt x="406882" y="147881"/>
                  </a:lnTo>
                  <a:lnTo>
                    <a:pt x="406882" y="181088"/>
                  </a:lnTo>
                  <a:lnTo>
                    <a:pt x="379437" y="181088"/>
                  </a:lnTo>
                  <a:close/>
                  <a:moveTo>
                    <a:pt x="142191" y="37906"/>
                  </a:moveTo>
                  <a:lnTo>
                    <a:pt x="169636" y="37906"/>
                  </a:lnTo>
                  <a:lnTo>
                    <a:pt x="169636" y="90550"/>
                  </a:lnTo>
                  <a:cubicBezTo>
                    <a:pt x="178491" y="80197"/>
                    <a:pt x="189072" y="75020"/>
                    <a:pt x="201378" y="75020"/>
                  </a:cubicBezTo>
                  <a:cubicBezTo>
                    <a:pt x="207694" y="75020"/>
                    <a:pt x="213391" y="76192"/>
                    <a:pt x="218470" y="78536"/>
                  </a:cubicBezTo>
                  <a:cubicBezTo>
                    <a:pt x="223549" y="80880"/>
                    <a:pt x="227374" y="83876"/>
                    <a:pt x="229946" y="87522"/>
                  </a:cubicBezTo>
                  <a:cubicBezTo>
                    <a:pt x="232518" y="91168"/>
                    <a:pt x="234276" y="95205"/>
                    <a:pt x="235220" y="99633"/>
                  </a:cubicBezTo>
                  <a:cubicBezTo>
                    <a:pt x="236164" y="104060"/>
                    <a:pt x="236636" y="110930"/>
                    <a:pt x="236636" y="120241"/>
                  </a:cubicBezTo>
                  <a:lnTo>
                    <a:pt x="236636" y="181088"/>
                  </a:lnTo>
                  <a:lnTo>
                    <a:pt x="209191" y="181088"/>
                  </a:lnTo>
                  <a:lnTo>
                    <a:pt x="209191" y="126296"/>
                  </a:lnTo>
                  <a:cubicBezTo>
                    <a:pt x="209191" y="115422"/>
                    <a:pt x="208671" y="108521"/>
                    <a:pt x="207629" y="105591"/>
                  </a:cubicBezTo>
                  <a:cubicBezTo>
                    <a:pt x="206587" y="102660"/>
                    <a:pt x="204747" y="100333"/>
                    <a:pt x="202110" y="98607"/>
                  </a:cubicBezTo>
                  <a:cubicBezTo>
                    <a:pt x="199473" y="96882"/>
                    <a:pt x="196169" y="96019"/>
                    <a:pt x="192197" y="96019"/>
                  </a:cubicBezTo>
                  <a:cubicBezTo>
                    <a:pt x="187639" y="96019"/>
                    <a:pt x="183570" y="97126"/>
                    <a:pt x="179989" y="99340"/>
                  </a:cubicBezTo>
                  <a:cubicBezTo>
                    <a:pt x="176407" y="101554"/>
                    <a:pt x="173787" y="104891"/>
                    <a:pt x="172126" y="109351"/>
                  </a:cubicBezTo>
                  <a:cubicBezTo>
                    <a:pt x="170466" y="113811"/>
                    <a:pt x="169636" y="120404"/>
                    <a:pt x="169636" y="129129"/>
                  </a:cubicBezTo>
                  <a:lnTo>
                    <a:pt x="169636" y="181088"/>
                  </a:lnTo>
                  <a:lnTo>
                    <a:pt x="142191" y="181088"/>
                  </a:lnTo>
                  <a:close/>
                  <a:moveTo>
                    <a:pt x="0" y="37906"/>
                  </a:moveTo>
                  <a:lnTo>
                    <a:pt x="28909" y="37906"/>
                  </a:lnTo>
                  <a:lnTo>
                    <a:pt x="28909" y="101488"/>
                  </a:lnTo>
                  <a:lnTo>
                    <a:pt x="87315" y="37906"/>
                  </a:lnTo>
                  <a:lnTo>
                    <a:pt x="126187" y="37906"/>
                  </a:lnTo>
                  <a:lnTo>
                    <a:pt x="72274" y="93675"/>
                  </a:lnTo>
                  <a:lnTo>
                    <a:pt x="129117" y="181088"/>
                  </a:lnTo>
                  <a:lnTo>
                    <a:pt x="91710" y="181088"/>
                  </a:lnTo>
                  <a:lnTo>
                    <a:pt x="52350" y="113892"/>
                  </a:lnTo>
                  <a:lnTo>
                    <a:pt x="28909" y="137821"/>
                  </a:lnTo>
                  <a:lnTo>
                    <a:pt x="28909" y="181088"/>
                  </a:lnTo>
                  <a:lnTo>
                    <a:pt x="0" y="181088"/>
                  </a:lnTo>
                  <a:close/>
                  <a:moveTo>
                    <a:pt x="653113" y="35465"/>
                  </a:moveTo>
                  <a:lnTo>
                    <a:pt x="678507" y="35465"/>
                  </a:lnTo>
                  <a:lnTo>
                    <a:pt x="698724" y="64277"/>
                  </a:lnTo>
                  <a:lnTo>
                    <a:pt x="676651" y="64277"/>
                  </a:lnTo>
                  <a:lnTo>
                    <a:pt x="665322" y="49724"/>
                  </a:lnTo>
                  <a:lnTo>
                    <a:pt x="654774" y="64277"/>
                  </a:lnTo>
                  <a:lnTo>
                    <a:pt x="632603" y="64277"/>
                  </a:lnTo>
                  <a:close/>
                  <a:moveTo>
                    <a:pt x="277541" y="35465"/>
                  </a:moveTo>
                  <a:lnTo>
                    <a:pt x="308306" y="35465"/>
                  </a:lnTo>
                  <a:lnTo>
                    <a:pt x="281447" y="64667"/>
                  </a:lnTo>
                  <a:lnTo>
                    <a:pt x="264062" y="64667"/>
                  </a:lnTo>
                  <a:close/>
                  <a:moveTo>
                    <a:pt x="660341" y="11"/>
                  </a:moveTo>
                  <a:cubicBezTo>
                    <a:pt x="668349" y="76"/>
                    <a:pt x="674893" y="1378"/>
                    <a:pt x="679972" y="3918"/>
                  </a:cubicBezTo>
                  <a:cubicBezTo>
                    <a:pt x="685572" y="6652"/>
                    <a:pt x="688437" y="10461"/>
                    <a:pt x="688567" y="15345"/>
                  </a:cubicBezTo>
                  <a:cubicBezTo>
                    <a:pt x="688827" y="22117"/>
                    <a:pt x="682902" y="26251"/>
                    <a:pt x="670791" y="27749"/>
                  </a:cubicBezTo>
                  <a:lnTo>
                    <a:pt x="670791" y="32632"/>
                  </a:lnTo>
                  <a:lnTo>
                    <a:pt x="659852" y="32632"/>
                  </a:lnTo>
                  <a:lnTo>
                    <a:pt x="659852" y="21889"/>
                  </a:lnTo>
                  <a:cubicBezTo>
                    <a:pt x="663564" y="21498"/>
                    <a:pt x="665940" y="21140"/>
                    <a:pt x="666982" y="20814"/>
                  </a:cubicBezTo>
                  <a:cubicBezTo>
                    <a:pt x="670433" y="19968"/>
                    <a:pt x="672191" y="18470"/>
                    <a:pt x="672256" y="16322"/>
                  </a:cubicBezTo>
                  <a:cubicBezTo>
                    <a:pt x="672321" y="14824"/>
                    <a:pt x="671410" y="13554"/>
                    <a:pt x="669521" y="12512"/>
                  </a:cubicBezTo>
                  <a:cubicBezTo>
                    <a:pt x="666787" y="11015"/>
                    <a:pt x="662457" y="10266"/>
                    <a:pt x="656532" y="10266"/>
                  </a:cubicBezTo>
                  <a:cubicBezTo>
                    <a:pt x="654513" y="10266"/>
                    <a:pt x="651453" y="10396"/>
                    <a:pt x="647351" y="10657"/>
                  </a:cubicBezTo>
                  <a:lnTo>
                    <a:pt x="646276" y="695"/>
                  </a:lnTo>
                  <a:cubicBezTo>
                    <a:pt x="648816" y="174"/>
                    <a:pt x="653504" y="-54"/>
                    <a:pt x="660341" y="11"/>
                  </a:cubicBez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vi-VN" sz="1600" dirty="0"/>
            </a:p>
          </p:txBody>
        </p:sp>
        <p:sp>
          <p:nvSpPr>
            <p:cNvPr id="52" name="Rectangle 51">
              <a:extLst>
                <a:ext uri="{FF2B5EF4-FFF2-40B4-BE49-F238E27FC236}">
                  <a16:creationId xmlns:a16="http://schemas.microsoft.com/office/drawing/2014/main" id="{2E21EBC8-25BE-4C1D-A345-F3281F94A211}"/>
                </a:ext>
              </a:extLst>
            </p:cNvPr>
            <p:cNvSpPr/>
            <p:nvPr/>
          </p:nvSpPr>
          <p:spPr>
            <a:xfrm rot="5584587">
              <a:off x="2622997" y="4160656"/>
              <a:ext cx="228600" cy="2743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53" name="Rectangle 52">
              <a:extLst>
                <a:ext uri="{FF2B5EF4-FFF2-40B4-BE49-F238E27FC236}">
                  <a16:creationId xmlns:a16="http://schemas.microsoft.com/office/drawing/2014/main" id="{E2BD2D62-CD6A-4028-B03B-F3FAB3F1AB99}"/>
                </a:ext>
              </a:extLst>
            </p:cNvPr>
            <p:cNvSpPr/>
            <p:nvPr/>
          </p:nvSpPr>
          <p:spPr>
            <a:xfrm rot="5584587">
              <a:off x="3730827" y="4085746"/>
              <a:ext cx="457200" cy="2743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54" name="Rectangle 53">
              <a:extLst>
                <a:ext uri="{FF2B5EF4-FFF2-40B4-BE49-F238E27FC236}">
                  <a16:creationId xmlns:a16="http://schemas.microsoft.com/office/drawing/2014/main" id="{1515151E-BB7F-462B-ADE0-21D7E019B3F8}"/>
                </a:ext>
              </a:extLst>
            </p:cNvPr>
            <p:cNvSpPr/>
            <p:nvPr/>
          </p:nvSpPr>
          <p:spPr>
            <a:xfrm rot="7628820">
              <a:off x="3410238" y="4133509"/>
              <a:ext cx="704088" cy="2743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55" name="Rectangle 54">
              <a:extLst>
                <a:ext uri="{FF2B5EF4-FFF2-40B4-BE49-F238E27FC236}">
                  <a16:creationId xmlns:a16="http://schemas.microsoft.com/office/drawing/2014/main" id="{007AF5C3-D957-440C-874F-7FA84B8E13AD}"/>
                </a:ext>
              </a:extLst>
            </p:cNvPr>
            <p:cNvSpPr/>
            <p:nvPr/>
          </p:nvSpPr>
          <p:spPr>
            <a:xfrm rot="3424975">
              <a:off x="4850349" y="3914094"/>
              <a:ext cx="640080" cy="2743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56" name="Rectangle 55">
              <a:extLst>
                <a:ext uri="{FF2B5EF4-FFF2-40B4-BE49-F238E27FC236}">
                  <a16:creationId xmlns:a16="http://schemas.microsoft.com/office/drawing/2014/main" id="{FD6E6A29-0D5C-4BD5-B939-F66E0C9E537E}"/>
                </a:ext>
              </a:extLst>
            </p:cNvPr>
            <p:cNvSpPr/>
            <p:nvPr/>
          </p:nvSpPr>
          <p:spPr>
            <a:xfrm rot="5584587">
              <a:off x="7018882" y="3654617"/>
              <a:ext cx="365760" cy="2743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57" name="Rectangle 56">
              <a:extLst>
                <a:ext uri="{FF2B5EF4-FFF2-40B4-BE49-F238E27FC236}">
                  <a16:creationId xmlns:a16="http://schemas.microsoft.com/office/drawing/2014/main" id="{7E9EB63C-2058-4B33-8842-173533463ADE}"/>
                </a:ext>
              </a:extLst>
            </p:cNvPr>
            <p:cNvSpPr/>
            <p:nvPr/>
          </p:nvSpPr>
          <p:spPr>
            <a:xfrm rot="2620260">
              <a:off x="7003274" y="5365665"/>
              <a:ext cx="457200" cy="2743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58" name="Rectangle 57">
              <a:extLst>
                <a:ext uri="{FF2B5EF4-FFF2-40B4-BE49-F238E27FC236}">
                  <a16:creationId xmlns:a16="http://schemas.microsoft.com/office/drawing/2014/main" id="{C64A0AB2-DD3A-4365-A92F-8F9DDC5494AF}"/>
                </a:ext>
              </a:extLst>
            </p:cNvPr>
            <p:cNvSpPr/>
            <p:nvPr/>
          </p:nvSpPr>
          <p:spPr>
            <a:xfrm rot="8917968">
              <a:off x="5722030" y="5672231"/>
              <a:ext cx="548640" cy="2743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59" name="Rectangle 58">
              <a:extLst>
                <a:ext uri="{FF2B5EF4-FFF2-40B4-BE49-F238E27FC236}">
                  <a16:creationId xmlns:a16="http://schemas.microsoft.com/office/drawing/2014/main" id="{B0477FD0-EE5B-4F5A-87E6-96F9E09AC4A3}"/>
                </a:ext>
              </a:extLst>
            </p:cNvPr>
            <p:cNvSpPr/>
            <p:nvPr/>
          </p:nvSpPr>
          <p:spPr>
            <a:xfrm rot="5678057">
              <a:off x="3003177" y="5007366"/>
              <a:ext cx="704088" cy="2743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60" name="Arrow: Right 59">
              <a:extLst>
                <a:ext uri="{FF2B5EF4-FFF2-40B4-BE49-F238E27FC236}">
                  <a16:creationId xmlns:a16="http://schemas.microsoft.com/office/drawing/2014/main" id="{55A98BE4-4335-4E0E-964A-8D5AFA12E090}"/>
                </a:ext>
              </a:extLst>
            </p:cNvPr>
            <p:cNvSpPr/>
            <p:nvPr/>
          </p:nvSpPr>
          <p:spPr>
            <a:xfrm rot="20713249">
              <a:off x="2123781" y="4665620"/>
              <a:ext cx="941464" cy="205333"/>
            </a:xfrm>
            <a:prstGeom prst="rightArrow">
              <a:avLst>
                <a:gd name="adj1" fmla="val 50000"/>
                <a:gd name="adj2" fmla="val 159820"/>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61" name="Arrow: Right 60">
              <a:extLst>
                <a:ext uri="{FF2B5EF4-FFF2-40B4-BE49-F238E27FC236}">
                  <a16:creationId xmlns:a16="http://schemas.microsoft.com/office/drawing/2014/main" id="{7E841D70-F60E-4BD6-A0A3-6614CF91008B}"/>
                </a:ext>
              </a:extLst>
            </p:cNvPr>
            <p:cNvSpPr/>
            <p:nvPr/>
          </p:nvSpPr>
          <p:spPr>
            <a:xfrm>
              <a:off x="4463614" y="4293873"/>
              <a:ext cx="721083" cy="205333"/>
            </a:xfrm>
            <a:prstGeom prst="rightArrow">
              <a:avLst>
                <a:gd name="adj1" fmla="val 50000"/>
                <a:gd name="adj2" fmla="val 138865"/>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62" name="Arrow: Right 61">
              <a:extLst>
                <a:ext uri="{FF2B5EF4-FFF2-40B4-BE49-F238E27FC236}">
                  <a16:creationId xmlns:a16="http://schemas.microsoft.com/office/drawing/2014/main" id="{55E85974-75CE-444B-87C7-04D86281FAF8}"/>
                </a:ext>
              </a:extLst>
            </p:cNvPr>
            <p:cNvSpPr/>
            <p:nvPr/>
          </p:nvSpPr>
          <p:spPr>
            <a:xfrm rot="317105">
              <a:off x="7739598" y="4285158"/>
              <a:ext cx="721083" cy="205333"/>
            </a:xfrm>
            <a:prstGeom prst="rightArrow">
              <a:avLst>
                <a:gd name="adj1" fmla="val 50000"/>
                <a:gd name="adj2" fmla="val 138865"/>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63" name="Arrow: Right 62">
              <a:extLst>
                <a:ext uri="{FF2B5EF4-FFF2-40B4-BE49-F238E27FC236}">
                  <a16:creationId xmlns:a16="http://schemas.microsoft.com/office/drawing/2014/main" id="{58844849-3638-4A28-B84A-9C1A6E94CCF7}"/>
                </a:ext>
              </a:extLst>
            </p:cNvPr>
            <p:cNvSpPr/>
            <p:nvPr/>
          </p:nvSpPr>
          <p:spPr>
            <a:xfrm rot="204254">
              <a:off x="9466163" y="4384747"/>
              <a:ext cx="721083" cy="205333"/>
            </a:xfrm>
            <a:prstGeom prst="rightArrow">
              <a:avLst>
                <a:gd name="adj1" fmla="val 50000"/>
                <a:gd name="adj2" fmla="val 138865"/>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grpSp>
      <p:sp>
        <p:nvSpPr>
          <p:cNvPr id="64" name="Rectangle: Rounded Corners 63">
            <a:extLst>
              <a:ext uri="{FF2B5EF4-FFF2-40B4-BE49-F238E27FC236}">
                <a16:creationId xmlns:a16="http://schemas.microsoft.com/office/drawing/2014/main" id="{6CDB0180-4317-4504-BA0F-9803E9E2DB14}"/>
              </a:ext>
            </a:extLst>
          </p:cNvPr>
          <p:cNvSpPr/>
          <p:nvPr/>
        </p:nvSpPr>
        <p:spPr>
          <a:xfrm>
            <a:off x="2046671" y="333376"/>
            <a:ext cx="8471469" cy="1144178"/>
          </a:xfrm>
          <a:prstGeom prst="roundRect">
            <a:avLst/>
          </a:prstGeom>
          <a:solidFill>
            <a:schemeClr val="accent2">
              <a:lumMod val="20000"/>
              <a:lumOff val="80000"/>
            </a:schemeClr>
          </a:solidFill>
          <a:ln w="38100">
            <a:solidFill>
              <a:srgbClr val="73D4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grpSp>
        <p:nvGrpSpPr>
          <p:cNvPr id="65" name="Group 64">
            <a:extLst>
              <a:ext uri="{FF2B5EF4-FFF2-40B4-BE49-F238E27FC236}">
                <a16:creationId xmlns:a16="http://schemas.microsoft.com/office/drawing/2014/main" id="{0592EA02-C584-4320-8545-0984B0A14BAE}"/>
              </a:ext>
            </a:extLst>
          </p:cNvPr>
          <p:cNvGrpSpPr/>
          <p:nvPr/>
        </p:nvGrpSpPr>
        <p:grpSpPr>
          <a:xfrm>
            <a:off x="1345527" y="321731"/>
            <a:ext cx="1333084" cy="1183908"/>
            <a:chOff x="1819056" y="336971"/>
            <a:chExt cx="1333084" cy="1183908"/>
          </a:xfrm>
        </p:grpSpPr>
        <p:pic>
          <p:nvPicPr>
            <p:cNvPr id="66" name="Google Shape;38;p5">
              <a:extLst>
                <a:ext uri="{FF2B5EF4-FFF2-40B4-BE49-F238E27FC236}">
                  <a16:creationId xmlns:a16="http://schemas.microsoft.com/office/drawing/2014/main" id="{96E78EF4-5664-4B0A-9492-40418AAECA6F}"/>
                </a:ext>
              </a:extLst>
            </p:cNvPr>
            <p:cNvPicPr preferRelativeResize="0"/>
            <p:nvPr/>
          </p:nvPicPr>
          <p:blipFill>
            <a:blip r:embed="rId15">
              <a:alphaModFix/>
              <a:duotone>
                <a:prstClr val="black"/>
                <a:schemeClr val="accent1">
                  <a:tint val="45000"/>
                  <a:satMod val="400000"/>
                </a:schemeClr>
              </a:duotone>
            </a:blip>
            <a:stretch>
              <a:fillRect/>
            </a:stretch>
          </p:blipFill>
          <p:spPr>
            <a:xfrm rot="9407651" flipH="1">
              <a:off x="1819056" y="336971"/>
              <a:ext cx="1333084" cy="1183908"/>
            </a:xfrm>
            <a:prstGeom prst="rect">
              <a:avLst/>
            </a:prstGeom>
            <a:noFill/>
            <a:ln>
              <a:noFill/>
            </a:ln>
          </p:spPr>
        </p:pic>
        <p:pic>
          <p:nvPicPr>
            <p:cNvPr id="67" name="Picture 4">
              <a:extLst>
                <a:ext uri="{FF2B5EF4-FFF2-40B4-BE49-F238E27FC236}">
                  <a16:creationId xmlns:a16="http://schemas.microsoft.com/office/drawing/2014/main" id="{BAE7C1CB-90D3-4FA8-941B-588DE493B005}"/>
                </a:ext>
              </a:extLst>
            </p:cNvPr>
            <p:cNvPicPr>
              <a:picLocks noChangeAspect="1" noChangeArrowheads="1"/>
            </p:cNvPicPr>
            <p:nvPr/>
          </p:nvPicPr>
          <p:blipFill>
            <a:blip r:embed="rId25" cstate="hqprint">
              <a:extLst>
                <a:ext uri="{28A0092B-C50C-407E-A947-70E740481C1C}">
                  <a14:useLocalDpi xmlns:a14="http://schemas.microsoft.com/office/drawing/2010/main" val="0"/>
                </a:ext>
              </a:extLst>
            </a:blip>
            <a:srcRect/>
            <a:stretch>
              <a:fillRect/>
            </a:stretch>
          </p:blipFill>
          <p:spPr bwMode="auto">
            <a:xfrm>
              <a:off x="2247260" y="701318"/>
              <a:ext cx="484544" cy="484544"/>
            </a:xfrm>
            <a:prstGeom prst="rect">
              <a:avLst/>
            </a:prstGeom>
            <a:noFill/>
            <a:extLst>
              <a:ext uri="{909E8E84-426E-40DD-AFC4-6F175D3DCCD1}">
                <a14:hiddenFill xmlns:a14="http://schemas.microsoft.com/office/drawing/2010/main">
                  <a:solidFill>
                    <a:srgbClr val="FFFFFF"/>
                  </a:solidFill>
                </a14:hiddenFill>
              </a:ext>
            </a:extLst>
          </p:spPr>
        </p:pic>
      </p:grpSp>
      <p:sp>
        <p:nvSpPr>
          <p:cNvPr id="68" name="TextBox 67">
            <a:extLst>
              <a:ext uri="{FF2B5EF4-FFF2-40B4-BE49-F238E27FC236}">
                <a16:creationId xmlns:a16="http://schemas.microsoft.com/office/drawing/2014/main" id="{90449631-719D-4CD3-BDD7-82145F320476}"/>
              </a:ext>
            </a:extLst>
          </p:cNvPr>
          <p:cNvSpPr txBox="1"/>
          <p:nvPr/>
        </p:nvSpPr>
        <p:spPr>
          <a:xfrm>
            <a:off x="2821486" y="503078"/>
            <a:ext cx="7649029" cy="804772"/>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r>
              <a:rPr lang="vi-VN" sz="2200" spc="-10" dirty="0"/>
              <a:t>Quan sát hình, cho biết các bộ phận của lá cây và chức năng của các bộ phận đó trong quá trình quang hợp.</a:t>
            </a:r>
          </a:p>
        </p:txBody>
      </p:sp>
    </p:spTree>
    <p:extLst>
      <p:ext uri="{BB962C8B-B14F-4D97-AF65-F5344CB8AC3E}">
        <p14:creationId xmlns:p14="http://schemas.microsoft.com/office/powerpoint/2010/main" val="988594768"/>
      </p:ext>
    </p:extLst>
  </p:cSld>
  <p:clrMapOvr>
    <a:masterClrMapping/>
  </p:clrMapOvr>
  <p:transition>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Rounded Corners 24">
            <a:extLst>
              <a:ext uri="{FF2B5EF4-FFF2-40B4-BE49-F238E27FC236}">
                <a16:creationId xmlns:a16="http://schemas.microsoft.com/office/drawing/2014/main" id="{AAA43435-F86A-494C-B9F6-FD4E7734F307}"/>
              </a:ext>
            </a:extLst>
          </p:cNvPr>
          <p:cNvSpPr/>
          <p:nvPr/>
        </p:nvSpPr>
        <p:spPr>
          <a:xfrm>
            <a:off x="2046671" y="333376"/>
            <a:ext cx="8471469" cy="1144178"/>
          </a:xfrm>
          <a:prstGeom prst="roundRect">
            <a:avLst/>
          </a:prstGeom>
          <a:solidFill>
            <a:schemeClr val="accent2">
              <a:lumMod val="20000"/>
              <a:lumOff val="80000"/>
            </a:schemeClr>
          </a:solidFill>
          <a:ln w="38100">
            <a:solidFill>
              <a:srgbClr val="73D4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4" name="Google Shape;9;p2">
            <a:extLst>
              <a:ext uri="{FF2B5EF4-FFF2-40B4-BE49-F238E27FC236}">
                <a16:creationId xmlns:a16="http://schemas.microsoft.com/office/drawing/2014/main" id="{ACEB95DC-F7B4-448F-AFF0-B4CC858DE530}"/>
              </a:ext>
            </a:extLst>
          </p:cNvPr>
          <p:cNvSpPr/>
          <p:nvPr/>
        </p:nvSpPr>
        <p:spPr>
          <a:xfrm>
            <a:off x="50" y="6294374"/>
            <a:ext cx="12191950" cy="563626"/>
          </a:xfrm>
          <a:custGeom>
            <a:avLst/>
            <a:gdLst/>
            <a:ahLst/>
            <a:cxnLst/>
            <a:rect l="l" t="t" r="r" b="b"/>
            <a:pathLst>
              <a:path w="131613" h="21272" extrusionOk="0">
                <a:moveTo>
                  <a:pt x="37604" y="1"/>
                </a:moveTo>
                <a:cubicBezTo>
                  <a:pt x="25066" y="1"/>
                  <a:pt x="12521" y="624"/>
                  <a:pt x="0" y="1543"/>
                </a:cubicBezTo>
                <a:lnTo>
                  <a:pt x="0" y="21272"/>
                </a:lnTo>
                <a:lnTo>
                  <a:pt x="131612" y="21272"/>
                </a:lnTo>
                <a:lnTo>
                  <a:pt x="131612" y="6770"/>
                </a:lnTo>
                <a:cubicBezTo>
                  <a:pt x="131189" y="6773"/>
                  <a:pt x="130767" y="6774"/>
                  <a:pt x="130344" y="6774"/>
                </a:cubicBezTo>
                <a:cubicBezTo>
                  <a:pt x="106838" y="6774"/>
                  <a:pt x="83074" y="2288"/>
                  <a:pt x="59460" y="698"/>
                </a:cubicBezTo>
                <a:cubicBezTo>
                  <a:pt x="52181" y="212"/>
                  <a:pt x="44894" y="1"/>
                  <a:pt x="37604" y="1"/>
                </a:cubicBezTo>
                <a:close/>
              </a:path>
            </a:pathLst>
          </a:custGeom>
          <a:solidFill>
            <a:srgbClr val="D1F7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vi-VN" dirty="0"/>
          </a:p>
        </p:txBody>
      </p:sp>
      <p:grpSp>
        <p:nvGrpSpPr>
          <p:cNvPr id="13" name="Group 12">
            <a:extLst>
              <a:ext uri="{FF2B5EF4-FFF2-40B4-BE49-F238E27FC236}">
                <a16:creationId xmlns:a16="http://schemas.microsoft.com/office/drawing/2014/main" id="{10773F24-4369-4769-ABA9-88E951C9172B}"/>
              </a:ext>
            </a:extLst>
          </p:cNvPr>
          <p:cNvGrpSpPr/>
          <p:nvPr/>
        </p:nvGrpSpPr>
        <p:grpSpPr>
          <a:xfrm>
            <a:off x="-1268736" y="3858985"/>
            <a:ext cx="3447810" cy="4330671"/>
            <a:chOff x="-830586" y="3001735"/>
            <a:chExt cx="2114725" cy="2656231"/>
          </a:xfrm>
        </p:grpSpPr>
        <p:pic>
          <p:nvPicPr>
            <p:cNvPr id="3" name="Google Shape;35;p5">
              <a:extLst>
                <a:ext uri="{FF2B5EF4-FFF2-40B4-BE49-F238E27FC236}">
                  <a16:creationId xmlns:a16="http://schemas.microsoft.com/office/drawing/2014/main" id="{45D69026-486E-4624-895A-23F4057EE814}"/>
                </a:ext>
              </a:extLst>
            </p:cNvPr>
            <p:cNvPicPr preferRelativeResize="0"/>
            <p:nvPr/>
          </p:nvPicPr>
          <p:blipFill>
            <a:blip r:embed="rId3">
              <a:alphaModFix/>
            </a:blip>
            <a:stretch>
              <a:fillRect/>
            </a:stretch>
          </p:blipFill>
          <p:spPr>
            <a:xfrm rot="1058409">
              <a:off x="-114981" y="3001735"/>
              <a:ext cx="681780" cy="799265"/>
            </a:xfrm>
            <a:prstGeom prst="rect">
              <a:avLst/>
            </a:prstGeom>
            <a:noFill/>
            <a:ln>
              <a:noFill/>
            </a:ln>
          </p:spPr>
        </p:pic>
        <p:pic>
          <p:nvPicPr>
            <p:cNvPr id="4" name="Google Shape;37;p5">
              <a:extLst>
                <a:ext uri="{FF2B5EF4-FFF2-40B4-BE49-F238E27FC236}">
                  <a16:creationId xmlns:a16="http://schemas.microsoft.com/office/drawing/2014/main" id="{1B278B1B-EDD9-4BD8-A7BA-EDC3FF6883E6}"/>
                </a:ext>
              </a:extLst>
            </p:cNvPr>
            <p:cNvPicPr preferRelativeResize="0"/>
            <p:nvPr/>
          </p:nvPicPr>
          <p:blipFill>
            <a:blip r:embed="rId4">
              <a:alphaModFix/>
            </a:blip>
            <a:stretch>
              <a:fillRect/>
            </a:stretch>
          </p:blipFill>
          <p:spPr>
            <a:xfrm rot="8424069" flipH="1">
              <a:off x="-830586" y="3523975"/>
              <a:ext cx="1740569" cy="1545802"/>
            </a:xfrm>
            <a:prstGeom prst="rect">
              <a:avLst/>
            </a:prstGeom>
            <a:noFill/>
            <a:ln>
              <a:noFill/>
            </a:ln>
          </p:spPr>
        </p:pic>
        <p:pic>
          <p:nvPicPr>
            <p:cNvPr id="6" name="Google Shape;39;p5">
              <a:extLst>
                <a:ext uri="{FF2B5EF4-FFF2-40B4-BE49-F238E27FC236}">
                  <a16:creationId xmlns:a16="http://schemas.microsoft.com/office/drawing/2014/main" id="{3A0272E5-B815-4B50-90B5-38BABE4FE842}"/>
                </a:ext>
              </a:extLst>
            </p:cNvPr>
            <p:cNvPicPr preferRelativeResize="0"/>
            <p:nvPr/>
          </p:nvPicPr>
          <p:blipFill>
            <a:blip r:embed="rId5">
              <a:alphaModFix/>
            </a:blip>
            <a:stretch>
              <a:fillRect/>
            </a:stretch>
          </p:blipFill>
          <p:spPr>
            <a:xfrm rot="4468951">
              <a:off x="-24600" y="4349228"/>
              <a:ext cx="1215509" cy="1401968"/>
            </a:xfrm>
            <a:prstGeom prst="rect">
              <a:avLst/>
            </a:prstGeom>
            <a:noFill/>
            <a:ln>
              <a:noFill/>
            </a:ln>
          </p:spPr>
        </p:pic>
      </p:grpSp>
      <p:pic>
        <p:nvPicPr>
          <p:cNvPr id="7" name="Google Shape;40;p5">
            <a:extLst>
              <a:ext uri="{FF2B5EF4-FFF2-40B4-BE49-F238E27FC236}">
                <a16:creationId xmlns:a16="http://schemas.microsoft.com/office/drawing/2014/main" id="{A9996158-347E-45DF-BBF3-F255775F6F58}"/>
              </a:ext>
            </a:extLst>
          </p:cNvPr>
          <p:cNvPicPr preferRelativeResize="0"/>
          <p:nvPr/>
        </p:nvPicPr>
        <p:blipFill>
          <a:blip r:embed="rId6">
            <a:alphaModFix/>
          </a:blip>
          <a:stretch>
            <a:fillRect/>
          </a:stretch>
        </p:blipFill>
        <p:spPr>
          <a:xfrm rot="2335978">
            <a:off x="14269" y="572580"/>
            <a:ext cx="996762" cy="324152"/>
          </a:xfrm>
          <a:prstGeom prst="rect">
            <a:avLst/>
          </a:prstGeom>
          <a:noFill/>
          <a:ln>
            <a:noFill/>
          </a:ln>
        </p:spPr>
      </p:pic>
      <p:grpSp>
        <p:nvGrpSpPr>
          <p:cNvPr id="16" name="Group 15">
            <a:extLst>
              <a:ext uri="{FF2B5EF4-FFF2-40B4-BE49-F238E27FC236}">
                <a16:creationId xmlns:a16="http://schemas.microsoft.com/office/drawing/2014/main" id="{41E7594D-1EAF-4FEB-B5D3-4E3A7D5F1F3C}"/>
              </a:ext>
            </a:extLst>
          </p:cNvPr>
          <p:cNvGrpSpPr/>
          <p:nvPr/>
        </p:nvGrpSpPr>
        <p:grpSpPr>
          <a:xfrm>
            <a:off x="10864892" y="5731775"/>
            <a:ext cx="1176091" cy="957480"/>
            <a:chOff x="8559842" y="4283975"/>
            <a:chExt cx="1176091" cy="957480"/>
          </a:xfrm>
        </p:grpSpPr>
        <p:pic>
          <p:nvPicPr>
            <p:cNvPr id="8" name="Google Shape;41;p5">
              <a:extLst>
                <a:ext uri="{FF2B5EF4-FFF2-40B4-BE49-F238E27FC236}">
                  <a16:creationId xmlns:a16="http://schemas.microsoft.com/office/drawing/2014/main" id="{614FD509-0F7A-47D3-A1F9-83EF210E041C}"/>
                </a:ext>
              </a:extLst>
            </p:cNvPr>
            <p:cNvPicPr preferRelativeResize="0"/>
            <p:nvPr/>
          </p:nvPicPr>
          <p:blipFill>
            <a:blip r:embed="rId6">
              <a:alphaModFix/>
            </a:blip>
            <a:stretch>
              <a:fillRect/>
            </a:stretch>
          </p:blipFill>
          <p:spPr>
            <a:xfrm rot="3796078">
              <a:off x="9139954" y="4536134"/>
              <a:ext cx="747372" cy="243053"/>
            </a:xfrm>
            <a:prstGeom prst="rect">
              <a:avLst/>
            </a:prstGeom>
            <a:noFill/>
            <a:ln>
              <a:noFill/>
            </a:ln>
          </p:spPr>
        </p:pic>
        <p:pic>
          <p:nvPicPr>
            <p:cNvPr id="9" name="Google Shape;42;p5">
              <a:extLst>
                <a:ext uri="{FF2B5EF4-FFF2-40B4-BE49-F238E27FC236}">
                  <a16:creationId xmlns:a16="http://schemas.microsoft.com/office/drawing/2014/main" id="{C49E7A03-DE06-4F3D-B1DD-3CDDAE7F05B7}"/>
                </a:ext>
              </a:extLst>
            </p:cNvPr>
            <p:cNvPicPr preferRelativeResize="0"/>
            <p:nvPr/>
          </p:nvPicPr>
          <p:blipFill>
            <a:blip r:embed="rId6">
              <a:alphaModFix/>
            </a:blip>
            <a:stretch>
              <a:fillRect/>
            </a:stretch>
          </p:blipFill>
          <p:spPr>
            <a:xfrm rot="1375123">
              <a:off x="8559842" y="4858981"/>
              <a:ext cx="1176091" cy="382474"/>
            </a:xfrm>
            <a:prstGeom prst="rect">
              <a:avLst/>
            </a:prstGeom>
            <a:noFill/>
            <a:ln>
              <a:noFill/>
            </a:ln>
          </p:spPr>
        </p:pic>
      </p:grpSp>
      <p:pic>
        <p:nvPicPr>
          <p:cNvPr id="10" name="Google Shape;43;p5">
            <a:extLst>
              <a:ext uri="{FF2B5EF4-FFF2-40B4-BE49-F238E27FC236}">
                <a16:creationId xmlns:a16="http://schemas.microsoft.com/office/drawing/2014/main" id="{FA2797B8-78B6-4ACA-84E3-77BEFC2EB1BF}"/>
              </a:ext>
            </a:extLst>
          </p:cNvPr>
          <p:cNvPicPr preferRelativeResize="0"/>
          <p:nvPr/>
        </p:nvPicPr>
        <p:blipFill>
          <a:blip r:embed="rId6">
            <a:alphaModFix/>
          </a:blip>
          <a:stretch>
            <a:fillRect/>
          </a:stretch>
        </p:blipFill>
        <p:spPr>
          <a:xfrm rot="-949908">
            <a:off x="305704" y="112284"/>
            <a:ext cx="747372" cy="243053"/>
          </a:xfrm>
          <a:prstGeom prst="rect">
            <a:avLst/>
          </a:prstGeom>
          <a:noFill/>
          <a:ln>
            <a:noFill/>
          </a:ln>
        </p:spPr>
      </p:pic>
      <p:grpSp>
        <p:nvGrpSpPr>
          <p:cNvPr id="15" name="Group 14">
            <a:extLst>
              <a:ext uri="{FF2B5EF4-FFF2-40B4-BE49-F238E27FC236}">
                <a16:creationId xmlns:a16="http://schemas.microsoft.com/office/drawing/2014/main" id="{059C0CF5-EF03-4751-8EAE-80DCCD766BC3}"/>
              </a:ext>
            </a:extLst>
          </p:cNvPr>
          <p:cNvGrpSpPr/>
          <p:nvPr/>
        </p:nvGrpSpPr>
        <p:grpSpPr>
          <a:xfrm>
            <a:off x="10338336" y="-1063307"/>
            <a:ext cx="2920464" cy="3223913"/>
            <a:chOff x="7766586" y="-606107"/>
            <a:chExt cx="2374346" cy="2621051"/>
          </a:xfrm>
        </p:grpSpPr>
        <p:pic>
          <p:nvPicPr>
            <p:cNvPr id="5" name="Google Shape;38;p5">
              <a:extLst>
                <a:ext uri="{FF2B5EF4-FFF2-40B4-BE49-F238E27FC236}">
                  <a16:creationId xmlns:a16="http://schemas.microsoft.com/office/drawing/2014/main" id="{B30E259E-4DDC-46AA-985B-3D1C532CF859}"/>
                </a:ext>
              </a:extLst>
            </p:cNvPr>
            <p:cNvPicPr preferRelativeResize="0"/>
            <p:nvPr/>
          </p:nvPicPr>
          <p:blipFill>
            <a:blip r:embed="rId4">
              <a:alphaModFix/>
            </a:blip>
            <a:stretch>
              <a:fillRect/>
            </a:stretch>
          </p:blipFill>
          <p:spPr>
            <a:xfrm rot="9407651" flipH="1">
              <a:off x="8154842" y="251104"/>
              <a:ext cx="1986090" cy="1763840"/>
            </a:xfrm>
            <a:prstGeom prst="rect">
              <a:avLst/>
            </a:prstGeom>
            <a:noFill/>
            <a:ln>
              <a:noFill/>
            </a:ln>
          </p:spPr>
        </p:pic>
        <p:pic>
          <p:nvPicPr>
            <p:cNvPr id="11" name="Google Shape;44;p5">
              <a:extLst>
                <a:ext uri="{FF2B5EF4-FFF2-40B4-BE49-F238E27FC236}">
                  <a16:creationId xmlns:a16="http://schemas.microsoft.com/office/drawing/2014/main" id="{EC9F07BB-2396-440B-988A-B191FFEB8311}"/>
                </a:ext>
              </a:extLst>
            </p:cNvPr>
            <p:cNvPicPr preferRelativeResize="0"/>
            <p:nvPr/>
          </p:nvPicPr>
          <p:blipFill>
            <a:blip r:embed="rId5">
              <a:alphaModFix/>
            </a:blip>
            <a:stretch>
              <a:fillRect/>
            </a:stretch>
          </p:blipFill>
          <p:spPr>
            <a:xfrm rot="-7650997">
              <a:off x="7872970" y="-712491"/>
              <a:ext cx="1386959" cy="1599727"/>
            </a:xfrm>
            <a:prstGeom prst="rect">
              <a:avLst/>
            </a:prstGeom>
            <a:noFill/>
            <a:ln>
              <a:noFill/>
            </a:ln>
          </p:spPr>
        </p:pic>
      </p:grpSp>
      <p:grpSp>
        <p:nvGrpSpPr>
          <p:cNvPr id="22" name="Group 21">
            <a:extLst>
              <a:ext uri="{FF2B5EF4-FFF2-40B4-BE49-F238E27FC236}">
                <a16:creationId xmlns:a16="http://schemas.microsoft.com/office/drawing/2014/main" id="{D9A3189F-ECDC-4EAE-9957-00BEEBA5FCBE}"/>
              </a:ext>
            </a:extLst>
          </p:cNvPr>
          <p:cNvGrpSpPr/>
          <p:nvPr/>
        </p:nvGrpSpPr>
        <p:grpSpPr>
          <a:xfrm>
            <a:off x="1345527" y="321731"/>
            <a:ext cx="1333084" cy="1183908"/>
            <a:chOff x="1819056" y="336971"/>
            <a:chExt cx="1333084" cy="1183908"/>
          </a:xfrm>
        </p:grpSpPr>
        <p:pic>
          <p:nvPicPr>
            <p:cNvPr id="20" name="Google Shape;38;p5">
              <a:extLst>
                <a:ext uri="{FF2B5EF4-FFF2-40B4-BE49-F238E27FC236}">
                  <a16:creationId xmlns:a16="http://schemas.microsoft.com/office/drawing/2014/main" id="{2CFC688F-6FDA-4189-813E-50AC6D108F15}"/>
                </a:ext>
              </a:extLst>
            </p:cNvPr>
            <p:cNvPicPr preferRelativeResize="0"/>
            <p:nvPr/>
          </p:nvPicPr>
          <p:blipFill>
            <a:blip r:embed="rId4">
              <a:alphaModFix/>
              <a:duotone>
                <a:prstClr val="black"/>
                <a:schemeClr val="accent1">
                  <a:tint val="45000"/>
                  <a:satMod val="400000"/>
                </a:schemeClr>
              </a:duotone>
            </a:blip>
            <a:stretch>
              <a:fillRect/>
            </a:stretch>
          </p:blipFill>
          <p:spPr>
            <a:xfrm rot="9407651" flipH="1">
              <a:off x="1819056" y="336971"/>
              <a:ext cx="1333084" cy="1183908"/>
            </a:xfrm>
            <a:prstGeom prst="rect">
              <a:avLst/>
            </a:prstGeom>
            <a:noFill/>
            <a:ln>
              <a:noFill/>
            </a:ln>
          </p:spPr>
        </p:pic>
        <p:pic>
          <p:nvPicPr>
            <p:cNvPr id="2052" name="Picture 4">
              <a:extLst>
                <a:ext uri="{FF2B5EF4-FFF2-40B4-BE49-F238E27FC236}">
                  <a16:creationId xmlns:a16="http://schemas.microsoft.com/office/drawing/2014/main" id="{0F1E85A9-66EF-4C89-90A0-09C76BA10697}"/>
                </a:ext>
              </a:extLst>
            </p:cNvPr>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2247260" y="701318"/>
              <a:ext cx="484544" cy="484544"/>
            </a:xfrm>
            <a:prstGeom prst="rect">
              <a:avLst/>
            </a:prstGeom>
            <a:noFill/>
            <a:extLst>
              <a:ext uri="{909E8E84-426E-40DD-AFC4-6F175D3DCCD1}">
                <a14:hiddenFill xmlns:a14="http://schemas.microsoft.com/office/drawing/2010/main">
                  <a:solidFill>
                    <a:srgbClr val="FFFFFF"/>
                  </a:solidFill>
                </a14:hiddenFill>
              </a:ext>
            </a:extLst>
          </p:spPr>
        </p:pic>
      </p:grpSp>
      <p:sp>
        <p:nvSpPr>
          <p:cNvPr id="27" name="TextBox 26">
            <a:extLst>
              <a:ext uri="{FF2B5EF4-FFF2-40B4-BE49-F238E27FC236}">
                <a16:creationId xmlns:a16="http://schemas.microsoft.com/office/drawing/2014/main" id="{21FB9680-1D9C-4C73-83DE-3912781DFE91}"/>
              </a:ext>
            </a:extLst>
          </p:cNvPr>
          <p:cNvSpPr txBox="1"/>
          <p:nvPr/>
        </p:nvSpPr>
        <p:spPr>
          <a:xfrm>
            <a:off x="2821486" y="503078"/>
            <a:ext cx="7649029" cy="804772"/>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r>
              <a:rPr lang="vi-VN" sz="2200" spc="-10" dirty="0"/>
              <a:t>Quan sát hình, cho biết các bộ phận của lá cây và chức năng của các bộ phận đó trong quá trình quang hợp.</a:t>
            </a:r>
          </a:p>
        </p:txBody>
      </p:sp>
      <p:graphicFrame>
        <p:nvGraphicFramePr>
          <p:cNvPr id="2" name="Table 11">
            <a:extLst>
              <a:ext uri="{FF2B5EF4-FFF2-40B4-BE49-F238E27FC236}">
                <a16:creationId xmlns:a16="http://schemas.microsoft.com/office/drawing/2014/main" id="{1EC02D16-BB1B-4FC1-A3F6-CD09BFE75D7C}"/>
              </a:ext>
            </a:extLst>
          </p:cNvPr>
          <p:cNvGraphicFramePr>
            <a:graphicFrameLocks noGrp="1"/>
          </p:cNvGraphicFramePr>
          <p:nvPr>
            <p:extLst>
              <p:ext uri="{D42A27DB-BD31-4B8C-83A1-F6EECF244321}">
                <p14:modId xmlns:p14="http://schemas.microsoft.com/office/powerpoint/2010/main" val="3886896651"/>
              </p:ext>
            </p:extLst>
          </p:nvPr>
        </p:nvGraphicFramePr>
        <p:xfrm>
          <a:off x="457200" y="1881980"/>
          <a:ext cx="11277600" cy="4553235"/>
        </p:xfrm>
        <a:graphic>
          <a:graphicData uri="http://schemas.openxmlformats.org/drawingml/2006/table">
            <a:tbl>
              <a:tblPr firstRow="1" bandRow="1">
                <a:tableStyleId>{5940675A-B579-460E-94D1-54222C63F5DA}</a:tableStyleId>
              </a:tblPr>
              <a:tblGrid>
                <a:gridCol w="1814087">
                  <a:extLst>
                    <a:ext uri="{9D8B030D-6E8A-4147-A177-3AD203B41FA5}">
                      <a16:colId xmlns:a16="http://schemas.microsoft.com/office/drawing/2014/main" val="4182904348"/>
                    </a:ext>
                  </a:extLst>
                </a:gridCol>
                <a:gridCol w="4510513">
                  <a:extLst>
                    <a:ext uri="{9D8B030D-6E8A-4147-A177-3AD203B41FA5}">
                      <a16:colId xmlns:a16="http://schemas.microsoft.com/office/drawing/2014/main" val="2027458128"/>
                    </a:ext>
                  </a:extLst>
                </a:gridCol>
                <a:gridCol w="4953000">
                  <a:extLst>
                    <a:ext uri="{9D8B030D-6E8A-4147-A177-3AD203B41FA5}">
                      <a16:colId xmlns:a16="http://schemas.microsoft.com/office/drawing/2014/main" val="3096569219"/>
                    </a:ext>
                  </a:extLst>
                </a:gridCol>
              </a:tblGrid>
              <a:tr h="910647">
                <a:tc>
                  <a:txBody>
                    <a:bodyPr/>
                    <a:lstStyle/>
                    <a:p>
                      <a:pPr algn="ctr"/>
                      <a:r>
                        <a:rPr lang="vi-VN" sz="2000" b="1" noProof="0"/>
                        <a:t>Bộ phận</a:t>
                      </a:r>
                    </a:p>
                  </a:txBody>
                  <a:tcPr anchor="ctr">
                    <a:solidFill>
                      <a:schemeClr val="accent5">
                        <a:lumMod val="20000"/>
                        <a:lumOff val="80000"/>
                      </a:schemeClr>
                    </a:solidFill>
                  </a:tcPr>
                </a:tc>
                <a:tc>
                  <a:txBody>
                    <a:bodyPr/>
                    <a:lstStyle/>
                    <a:p>
                      <a:pPr algn="ctr"/>
                      <a:r>
                        <a:rPr lang="vi-VN" sz="2000" b="1" noProof="0"/>
                        <a:t>Đặc điểm</a:t>
                      </a:r>
                    </a:p>
                  </a:txBody>
                  <a:tcPr anchor="ctr">
                    <a:solidFill>
                      <a:schemeClr val="accent5">
                        <a:lumMod val="20000"/>
                        <a:lumOff val="80000"/>
                      </a:schemeClr>
                    </a:solidFill>
                  </a:tcPr>
                </a:tc>
                <a:tc>
                  <a:txBody>
                    <a:bodyPr/>
                    <a:lstStyle/>
                    <a:p>
                      <a:pPr algn="ctr"/>
                      <a:r>
                        <a:rPr lang="vi-VN" sz="2000" b="1" noProof="0"/>
                        <a:t>Vai trò trong quang hợp</a:t>
                      </a:r>
                    </a:p>
                  </a:txBody>
                  <a:tcPr anchor="ctr">
                    <a:solidFill>
                      <a:schemeClr val="accent5">
                        <a:lumMod val="20000"/>
                        <a:lumOff val="80000"/>
                      </a:schemeClr>
                    </a:solidFill>
                  </a:tcPr>
                </a:tc>
                <a:extLst>
                  <a:ext uri="{0D108BD9-81ED-4DB2-BD59-A6C34878D82A}">
                    <a16:rowId xmlns:a16="http://schemas.microsoft.com/office/drawing/2014/main" val="2742630802"/>
                  </a:ext>
                </a:extLst>
              </a:tr>
              <a:tr h="910647">
                <a:tc>
                  <a:txBody>
                    <a:bodyPr/>
                    <a:lstStyle/>
                    <a:p>
                      <a:pPr algn="ctr"/>
                      <a:r>
                        <a:rPr lang="vi-VN" sz="2000" noProof="0" dirty="0"/>
                        <a:t>Phiến lá</a:t>
                      </a:r>
                    </a:p>
                  </a:txBody>
                  <a:tcPr anchor="ctr">
                    <a:solidFill>
                      <a:schemeClr val="accent4">
                        <a:lumMod val="20000"/>
                        <a:lumOff val="80000"/>
                      </a:schemeClr>
                    </a:solidFill>
                  </a:tcPr>
                </a:tc>
                <a:tc>
                  <a:txBody>
                    <a:bodyPr/>
                    <a:lstStyle/>
                    <a:p>
                      <a:pPr algn="ctr"/>
                      <a:r>
                        <a:rPr lang="vi-VN" sz="2000" noProof="0" dirty="0"/>
                        <a:t>?</a:t>
                      </a:r>
                    </a:p>
                  </a:txBody>
                  <a:tcPr anchor="ctr">
                    <a:solidFill>
                      <a:schemeClr val="accent4">
                        <a:lumMod val="20000"/>
                        <a:lumOff val="80000"/>
                      </a:schemeClr>
                    </a:solidFill>
                  </a:tcPr>
                </a:tc>
                <a:tc>
                  <a:txBody>
                    <a:bodyPr/>
                    <a:lstStyle/>
                    <a:p>
                      <a:pPr algn="ctr"/>
                      <a:r>
                        <a:rPr lang="vi-VN" sz="2000" noProof="0"/>
                        <a:t>?</a:t>
                      </a:r>
                    </a:p>
                  </a:txBody>
                  <a:tcPr anchor="ctr">
                    <a:solidFill>
                      <a:schemeClr val="accent4">
                        <a:lumMod val="20000"/>
                        <a:lumOff val="80000"/>
                      </a:schemeClr>
                    </a:solidFill>
                  </a:tcPr>
                </a:tc>
                <a:extLst>
                  <a:ext uri="{0D108BD9-81ED-4DB2-BD59-A6C34878D82A}">
                    <a16:rowId xmlns:a16="http://schemas.microsoft.com/office/drawing/2014/main" val="3402421322"/>
                  </a:ext>
                </a:extLst>
              </a:tr>
              <a:tr h="910647">
                <a:tc>
                  <a:txBody>
                    <a:bodyPr/>
                    <a:lstStyle/>
                    <a:p>
                      <a:pPr algn="ctr"/>
                      <a:r>
                        <a:rPr lang="vi-VN" sz="2000" noProof="0"/>
                        <a:t>Lục lạp</a:t>
                      </a:r>
                    </a:p>
                  </a:txBody>
                  <a:tcPr anchor="ctr">
                    <a:solidFill>
                      <a:schemeClr val="accent4">
                        <a:lumMod val="20000"/>
                        <a:lumOff val="80000"/>
                      </a:schemeClr>
                    </a:solidFill>
                  </a:tcPr>
                </a:tc>
                <a:tc>
                  <a:txBody>
                    <a:bodyPr/>
                    <a:lstStyle/>
                    <a:p>
                      <a:pPr algn="ctr"/>
                      <a:r>
                        <a:rPr lang="vi-VN" sz="2000" noProof="0" dirty="0"/>
                        <a:t>?</a:t>
                      </a:r>
                    </a:p>
                  </a:txBody>
                  <a:tcPr anchor="ctr">
                    <a:solidFill>
                      <a:schemeClr val="accent4">
                        <a:lumMod val="20000"/>
                        <a:lumOff val="80000"/>
                      </a:schemeClr>
                    </a:solidFill>
                  </a:tcPr>
                </a:tc>
                <a:tc>
                  <a:txBody>
                    <a:bodyPr/>
                    <a:lstStyle/>
                    <a:p>
                      <a:pPr algn="ctr"/>
                      <a:r>
                        <a:rPr lang="vi-VN" sz="2000" noProof="0" dirty="0"/>
                        <a:t>?</a:t>
                      </a:r>
                    </a:p>
                  </a:txBody>
                  <a:tcPr anchor="ctr">
                    <a:solidFill>
                      <a:schemeClr val="accent4">
                        <a:lumMod val="20000"/>
                        <a:lumOff val="80000"/>
                      </a:schemeClr>
                    </a:solidFill>
                  </a:tcPr>
                </a:tc>
                <a:extLst>
                  <a:ext uri="{0D108BD9-81ED-4DB2-BD59-A6C34878D82A}">
                    <a16:rowId xmlns:a16="http://schemas.microsoft.com/office/drawing/2014/main" val="1272468681"/>
                  </a:ext>
                </a:extLst>
              </a:tr>
              <a:tr h="910647">
                <a:tc>
                  <a:txBody>
                    <a:bodyPr/>
                    <a:lstStyle/>
                    <a:p>
                      <a:pPr algn="ctr"/>
                      <a:r>
                        <a:rPr lang="vi-VN" sz="2000" noProof="0"/>
                        <a:t>Gân lá</a:t>
                      </a:r>
                    </a:p>
                  </a:txBody>
                  <a:tcPr anchor="ctr">
                    <a:solidFill>
                      <a:schemeClr val="accent4">
                        <a:lumMod val="20000"/>
                        <a:lumOff val="80000"/>
                      </a:schemeClr>
                    </a:solidFill>
                  </a:tcPr>
                </a:tc>
                <a:tc>
                  <a:txBody>
                    <a:bodyPr/>
                    <a:lstStyle/>
                    <a:p>
                      <a:pPr algn="ctr"/>
                      <a:r>
                        <a:rPr lang="vi-VN" sz="2000" noProof="0"/>
                        <a:t>?</a:t>
                      </a:r>
                    </a:p>
                  </a:txBody>
                  <a:tcPr anchor="ctr">
                    <a:solidFill>
                      <a:schemeClr val="accent4">
                        <a:lumMod val="20000"/>
                        <a:lumOff val="80000"/>
                      </a:schemeClr>
                    </a:solidFill>
                  </a:tcPr>
                </a:tc>
                <a:tc>
                  <a:txBody>
                    <a:bodyPr/>
                    <a:lstStyle/>
                    <a:p>
                      <a:pPr algn="ctr"/>
                      <a:r>
                        <a:rPr lang="vi-VN" sz="2000" noProof="0" dirty="0"/>
                        <a:t>?</a:t>
                      </a:r>
                    </a:p>
                  </a:txBody>
                  <a:tcPr anchor="ctr">
                    <a:solidFill>
                      <a:schemeClr val="accent4">
                        <a:lumMod val="20000"/>
                        <a:lumOff val="80000"/>
                      </a:schemeClr>
                    </a:solidFill>
                  </a:tcPr>
                </a:tc>
                <a:extLst>
                  <a:ext uri="{0D108BD9-81ED-4DB2-BD59-A6C34878D82A}">
                    <a16:rowId xmlns:a16="http://schemas.microsoft.com/office/drawing/2014/main" val="2845824634"/>
                  </a:ext>
                </a:extLst>
              </a:tr>
              <a:tr h="910647">
                <a:tc>
                  <a:txBody>
                    <a:bodyPr/>
                    <a:lstStyle/>
                    <a:p>
                      <a:pPr algn="ctr"/>
                      <a:r>
                        <a:rPr lang="vi-VN" sz="2000" noProof="0"/>
                        <a:t>Khí khổng</a:t>
                      </a:r>
                    </a:p>
                  </a:txBody>
                  <a:tcPr anchor="ctr">
                    <a:solidFill>
                      <a:schemeClr val="accent4">
                        <a:lumMod val="20000"/>
                        <a:lumOff val="80000"/>
                      </a:schemeClr>
                    </a:solidFill>
                  </a:tcPr>
                </a:tc>
                <a:tc>
                  <a:txBody>
                    <a:bodyPr/>
                    <a:lstStyle/>
                    <a:p>
                      <a:pPr algn="ctr"/>
                      <a:r>
                        <a:rPr lang="vi-VN" sz="2000" noProof="0"/>
                        <a:t>?</a:t>
                      </a:r>
                    </a:p>
                  </a:txBody>
                  <a:tcPr anchor="ctr">
                    <a:solidFill>
                      <a:schemeClr val="accent4">
                        <a:lumMod val="20000"/>
                        <a:lumOff val="80000"/>
                      </a:schemeClr>
                    </a:solidFill>
                  </a:tcPr>
                </a:tc>
                <a:tc>
                  <a:txBody>
                    <a:bodyPr/>
                    <a:lstStyle/>
                    <a:p>
                      <a:pPr algn="ctr"/>
                      <a:r>
                        <a:rPr lang="vi-VN" sz="2000" noProof="0" dirty="0"/>
                        <a:t>?</a:t>
                      </a:r>
                    </a:p>
                  </a:txBody>
                  <a:tcPr anchor="ctr">
                    <a:solidFill>
                      <a:schemeClr val="accent4">
                        <a:lumMod val="20000"/>
                        <a:lumOff val="80000"/>
                      </a:schemeClr>
                    </a:solidFill>
                  </a:tcPr>
                </a:tc>
                <a:extLst>
                  <a:ext uri="{0D108BD9-81ED-4DB2-BD59-A6C34878D82A}">
                    <a16:rowId xmlns:a16="http://schemas.microsoft.com/office/drawing/2014/main" val="2434656124"/>
                  </a:ext>
                </a:extLst>
              </a:tr>
            </a:tbl>
          </a:graphicData>
        </a:graphic>
      </p:graphicFrame>
    </p:spTree>
    <p:extLst>
      <p:ext uri="{BB962C8B-B14F-4D97-AF65-F5344CB8AC3E}">
        <p14:creationId xmlns:p14="http://schemas.microsoft.com/office/powerpoint/2010/main" val="130336857"/>
      </p:ext>
    </p:extLst>
  </p:cSld>
  <p:clrMapOvr>
    <a:masterClrMapping/>
  </p:clrMapOvr>
  <p:transition>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Rounded Corners 24">
            <a:extLst>
              <a:ext uri="{FF2B5EF4-FFF2-40B4-BE49-F238E27FC236}">
                <a16:creationId xmlns:a16="http://schemas.microsoft.com/office/drawing/2014/main" id="{AAA43435-F86A-494C-B9F6-FD4E7734F307}"/>
              </a:ext>
            </a:extLst>
          </p:cNvPr>
          <p:cNvSpPr/>
          <p:nvPr/>
        </p:nvSpPr>
        <p:spPr>
          <a:xfrm>
            <a:off x="2046671" y="333376"/>
            <a:ext cx="8471469" cy="1144178"/>
          </a:xfrm>
          <a:prstGeom prst="roundRect">
            <a:avLst/>
          </a:prstGeom>
          <a:solidFill>
            <a:schemeClr val="accent2">
              <a:lumMod val="20000"/>
              <a:lumOff val="80000"/>
            </a:schemeClr>
          </a:solidFill>
          <a:ln w="38100">
            <a:solidFill>
              <a:srgbClr val="73D4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4" name="Google Shape;9;p2">
            <a:extLst>
              <a:ext uri="{FF2B5EF4-FFF2-40B4-BE49-F238E27FC236}">
                <a16:creationId xmlns:a16="http://schemas.microsoft.com/office/drawing/2014/main" id="{ACEB95DC-F7B4-448F-AFF0-B4CC858DE530}"/>
              </a:ext>
            </a:extLst>
          </p:cNvPr>
          <p:cNvSpPr/>
          <p:nvPr/>
        </p:nvSpPr>
        <p:spPr>
          <a:xfrm>
            <a:off x="50" y="6294374"/>
            <a:ext cx="12191950" cy="563626"/>
          </a:xfrm>
          <a:custGeom>
            <a:avLst/>
            <a:gdLst/>
            <a:ahLst/>
            <a:cxnLst/>
            <a:rect l="l" t="t" r="r" b="b"/>
            <a:pathLst>
              <a:path w="131613" h="21272" extrusionOk="0">
                <a:moveTo>
                  <a:pt x="37604" y="1"/>
                </a:moveTo>
                <a:cubicBezTo>
                  <a:pt x="25066" y="1"/>
                  <a:pt x="12521" y="624"/>
                  <a:pt x="0" y="1543"/>
                </a:cubicBezTo>
                <a:lnTo>
                  <a:pt x="0" y="21272"/>
                </a:lnTo>
                <a:lnTo>
                  <a:pt x="131612" y="21272"/>
                </a:lnTo>
                <a:lnTo>
                  <a:pt x="131612" y="6770"/>
                </a:lnTo>
                <a:cubicBezTo>
                  <a:pt x="131189" y="6773"/>
                  <a:pt x="130767" y="6774"/>
                  <a:pt x="130344" y="6774"/>
                </a:cubicBezTo>
                <a:cubicBezTo>
                  <a:pt x="106838" y="6774"/>
                  <a:pt x="83074" y="2288"/>
                  <a:pt x="59460" y="698"/>
                </a:cubicBezTo>
                <a:cubicBezTo>
                  <a:pt x="52181" y="212"/>
                  <a:pt x="44894" y="1"/>
                  <a:pt x="37604" y="1"/>
                </a:cubicBezTo>
                <a:close/>
              </a:path>
            </a:pathLst>
          </a:custGeom>
          <a:solidFill>
            <a:srgbClr val="D1F7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vi-VN" dirty="0"/>
          </a:p>
        </p:txBody>
      </p:sp>
      <p:grpSp>
        <p:nvGrpSpPr>
          <p:cNvPr id="13" name="Group 12">
            <a:extLst>
              <a:ext uri="{FF2B5EF4-FFF2-40B4-BE49-F238E27FC236}">
                <a16:creationId xmlns:a16="http://schemas.microsoft.com/office/drawing/2014/main" id="{10773F24-4369-4769-ABA9-88E951C9172B}"/>
              </a:ext>
            </a:extLst>
          </p:cNvPr>
          <p:cNvGrpSpPr/>
          <p:nvPr/>
        </p:nvGrpSpPr>
        <p:grpSpPr>
          <a:xfrm>
            <a:off x="-1268736" y="3858985"/>
            <a:ext cx="3447810" cy="4330671"/>
            <a:chOff x="-830586" y="3001735"/>
            <a:chExt cx="2114725" cy="2656231"/>
          </a:xfrm>
        </p:grpSpPr>
        <p:pic>
          <p:nvPicPr>
            <p:cNvPr id="3" name="Google Shape;35;p5">
              <a:extLst>
                <a:ext uri="{FF2B5EF4-FFF2-40B4-BE49-F238E27FC236}">
                  <a16:creationId xmlns:a16="http://schemas.microsoft.com/office/drawing/2014/main" id="{45D69026-486E-4624-895A-23F4057EE814}"/>
                </a:ext>
              </a:extLst>
            </p:cNvPr>
            <p:cNvPicPr preferRelativeResize="0"/>
            <p:nvPr/>
          </p:nvPicPr>
          <p:blipFill>
            <a:blip r:embed="rId2">
              <a:alphaModFix/>
            </a:blip>
            <a:stretch>
              <a:fillRect/>
            </a:stretch>
          </p:blipFill>
          <p:spPr>
            <a:xfrm rot="1058409">
              <a:off x="-114981" y="3001735"/>
              <a:ext cx="681780" cy="799265"/>
            </a:xfrm>
            <a:prstGeom prst="rect">
              <a:avLst/>
            </a:prstGeom>
            <a:noFill/>
            <a:ln>
              <a:noFill/>
            </a:ln>
          </p:spPr>
        </p:pic>
        <p:pic>
          <p:nvPicPr>
            <p:cNvPr id="4" name="Google Shape;37;p5">
              <a:extLst>
                <a:ext uri="{FF2B5EF4-FFF2-40B4-BE49-F238E27FC236}">
                  <a16:creationId xmlns:a16="http://schemas.microsoft.com/office/drawing/2014/main" id="{1B278B1B-EDD9-4BD8-A7BA-EDC3FF6883E6}"/>
                </a:ext>
              </a:extLst>
            </p:cNvPr>
            <p:cNvPicPr preferRelativeResize="0"/>
            <p:nvPr/>
          </p:nvPicPr>
          <p:blipFill>
            <a:blip r:embed="rId3">
              <a:alphaModFix/>
            </a:blip>
            <a:stretch>
              <a:fillRect/>
            </a:stretch>
          </p:blipFill>
          <p:spPr>
            <a:xfrm rot="8424069" flipH="1">
              <a:off x="-830586" y="3523975"/>
              <a:ext cx="1740569" cy="1545802"/>
            </a:xfrm>
            <a:prstGeom prst="rect">
              <a:avLst/>
            </a:prstGeom>
            <a:noFill/>
            <a:ln>
              <a:noFill/>
            </a:ln>
          </p:spPr>
        </p:pic>
        <p:pic>
          <p:nvPicPr>
            <p:cNvPr id="6" name="Google Shape;39;p5">
              <a:extLst>
                <a:ext uri="{FF2B5EF4-FFF2-40B4-BE49-F238E27FC236}">
                  <a16:creationId xmlns:a16="http://schemas.microsoft.com/office/drawing/2014/main" id="{3A0272E5-B815-4B50-90B5-38BABE4FE842}"/>
                </a:ext>
              </a:extLst>
            </p:cNvPr>
            <p:cNvPicPr preferRelativeResize="0"/>
            <p:nvPr/>
          </p:nvPicPr>
          <p:blipFill>
            <a:blip r:embed="rId4">
              <a:alphaModFix/>
            </a:blip>
            <a:stretch>
              <a:fillRect/>
            </a:stretch>
          </p:blipFill>
          <p:spPr>
            <a:xfrm rot="4468951">
              <a:off x="-24600" y="4349228"/>
              <a:ext cx="1215509" cy="1401968"/>
            </a:xfrm>
            <a:prstGeom prst="rect">
              <a:avLst/>
            </a:prstGeom>
            <a:noFill/>
            <a:ln>
              <a:noFill/>
            </a:ln>
          </p:spPr>
        </p:pic>
      </p:grpSp>
      <p:pic>
        <p:nvPicPr>
          <p:cNvPr id="7" name="Google Shape;40;p5">
            <a:extLst>
              <a:ext uri="{FF2B5EF4-FFF2-40B4-BE49-F238E27FC236}">
                <a16:creationId xmlns:a16="http://schemas.microsoft.com/office/drawing/2014/main" id="{A9996158-347E-45DF-BBF3-F255775F6F58}"/>
              </a:ext>
            </a:extLst>
          </p:cNvPr>
          <p:cNvPicPr preferRelativeResize="0"/>
          <p:nvPr/>
        </p:nvPicPr>
        <p:blipFill>
          <a:blip r:embed="rId5">
            <a:alphaModFix/>
          </a:blip>
          <a:stretch>
            <a:fillRect/>
          </a:stretch>
        </p:blipFill>
        <p:spPr>
          <a:xfrm rot="2335978">
            <a:off x="14269" y="572580"/>
            <a:ext cx="996762" cy="324152"/>
          </a:xfrm>
          <a:prstGeom prst="rect">
            <a:avLst/>
          </a:prstGeom>
          <a:noFill/>
          <a:ln>
            <a:noFill/>
          </a:ln>
        </p:spPr>
      </p:pic>
      <p:grpSp>
        <p:nvGrpSpPr>
          <p:cNvPr id="16" name="Group 15">
            <a:extLst>
              <a:ext uri="{FF2B5EF4-FFF2-40B4-BE49-F238E27FC236}">
                <a16:creationId xmlns:a16="http://schemas.microsoft.com/office/drawing/2014/main" id="{41E7594D-1EAF-4FEB-B5D3-4E3A7D5F1F3C}"/>
              </a:ext>
            </a:extLst>
          </p:cNvPr>
          <p:cNvGrpSpPr/>
          <p:nvPr/>
        </p:nvGrpSpPr>
        <p:grpSpPr>
          <a:xfrm>
            <a:off x="10864892" y="5731775"/>
            <a:ext cx="1176091" cy="957480"/>
            <a:chOff x="8559842" y="4283975"/>
            <a:chExt cx="1176091" cy="957480"/>
          </a:xfrm>
        </p:grpSpPr>
        <p:pic>
          <p:nvPicPr>
            <p:cNvPr id="8" name="Google Shape;41;p5">
              <a:extLst>
                <a:ext uri="{FF2B5EF4-FFF2-40B4-BE49-F238E27FC236}">
                  <a16:creationId xmlns:a16="http://schemas.microsoft.com/office/drawing/2014/main" id="{614FD509-0F7A-47D3-A1F9-83EF210E041C}"/>
                </a:ext>
              </a:extLst>
            </p:cNvPr>
            <p:cNvPicPr preferRelativeResize="0"/>
            <p:nvPr/>
          </p:nvPicPr>
          <p:blipFill>
            <a:blip r:embed="rId5">
              <a:alphaModFix/>
            </a:blip>
            <a:stretch>
              <a:fillRect/>
            </a:stretch>
          </p:blipFill>
          <p:spPr>
            <a:xfrm rot="3796078">
              <a:off x="9139954" y="4536134"/>
              <a:ext cx="747372" cy="243053"/>
            </a:xfrm>
            <a:prstGeom prst="rect">
              <a:avLst/>
            </a:prstGeom>
            <a:noFill/>
            <a:ln>
              <a:noFill/>
            </a:ln>
          </p:spPr>
        </p:pic>
        <p:pic>
          <p:nvPicPr>
            <p:cNvPr id="9" name="Google Shape;42;p5">
              <a:extLst>
                <a:ext uri="{FF2B5EF4-FFF2-40B4-BE49-F238E27FC236}">
                  <a16:creationId xmlns:a16="http://schemas.microsoft.com/office/drawing/2014/main" id="{C49E7A03-DE06-4F3D-B1DD-3CDDAE7F05B7}"/>
                </a:ext>
              </a:extLst>
            </p:cNvPr>
            <p:cNvPicPr preferRelativeResize="0"/>
            <p:nvPr/>
          </p:nvPicPr>
          <p:blipFill>
            <a:blip r:embed="rId5">
              <a:alphaModFix/>
            </a:blip>
            <a:stretch>
              <a:fillRect/>
            </a:stretch>
          </p:blipFill>
          <p:spPr>
            <a:xfrm rot="1375123">
              <a:off x="8559842" y="4858981"/>
              <a:ext cx="1176091" cy="382474"/>
            </a:xfrm>
            <a:prstGeom prst="rect">
              <a:avLst/>
            </a:prstGeom>
            <a:noFill/>
            <a:ln>
              <a:noFill/>
            </a:ln>
          </p:spPr>
        </p:pic>
      </p:grpSp>
      <p:pic>
        <p:nvPicPr>
          <p:cNvPr id="10" name="Google Shape;43;p5">
            <a:extLst>
              <a:ext uri="{FF2B5EF4-FFF2-40B4-BE49-F238E27FC236}">
                <a16:creationId xmlns:a16="http://schemas.microsoft.com/office/drawing/2014/main" id="{FA2797B8-78B6-4ACA-84E3-77BEFC2EB1BF}"/>
              </a:ext>
            </a:extLst>
          </p:cNvPr>
          <p:cNvPicPr preferRelativeResize="0"/>
          <p:nvPr/>
        </p:nvPicPr>
        <p:blipFill>
          <a:blip r:embed="rId5">
            <a:alphaModFix/>
          </a:blip>
          <a:stretch>
            <a:fillRect/>
          </a:stretch>
        </p:blipFill>
        <p:spPr>
          <a:xfrm rot="-949908">
            <a:off x="305704" y="112284"/>
            <a:ext cx="747372" cy="243053"/>
          </a:xfrm>
          <a:prstGeom prst="rect">
            <a:avLst/>
          </a:prstGeom>
          <a:noFill/>
          <a:ln>
            <a:noFill/>
          </a:ln>
        </p:spPr>
      </p:pic>
      <p:grpSp>
        <p:nvGrpSpPr>
          <p:cNvPr id="15" name="Group 14">
            <a:extLst>
              <a:ext uri="{FF2B5EF4-FFF2-40B4-BE49-F238E27FC236}">
                <a16:creationId xmlns:a16="http://schemas.microsoft.com/office/drawing/2014/main" id="{059C0CF5-EF03-4751-8EAE-80DCCD766BC3}"/>
              </a:ext>
            </a:extLst>
          </p:cNvPr>
          <p:cNvGrpSpPr/>
          <p:nvPr/>
        </p:nvGrpSpPr>
        <p:grpSpPr>
          <a:xfrm>
            <a:off x="10338336" y="-1063307"/>
            <a:ext cx="2920464" cy="3223913"/>
            <a:chOff x="7766586" y="-606107"/>
            <a:chExt cx="2374346" cy="2621051"/>
          </a:xfrm>
        </p:grpSpPr>
        <p:pic>
          <p:nvPicPr>
            <p:cNvPr id="5" name="Google Shape;38;p5">
              <a:extLst>
                <a:ext uri="{FF2B5EF4-FFF2-40B4-BE49-F238E27FC236}">
                  <a16:creationId xmlns:a16="http://schemas.microsoft.com/office/drawing/2014/main" id="{B30E259E-4DDC-46AA-985B-3D1C532CF859}"/>
                </a:ext>
              </a:extLst>
            </p:cNvPr>
            <p:cNvPicPr preferRelativeResize="0"/>
            <p:nvPr/>
          </p:nvPicPr>
          <p:blipFill>
            <a:blip r:embed="rId3">
              <a:alphaModFix/>
            </a:blip>
            <a:stretch>
              <a:fillRect/>
            </a:stretch>
          </p:blipFill>
          <p:spPr>
            <a:xfrm rot="9407651" flipH="1">
              <a:off x="8154842" y="251104"/>
              <a:ext cx="1986090" cy="1763840"/>
            </a:xfrm>
            <a:prstGeom prst="rect">
              <a:avLst/>
            </a:prstGeom>
            <a:noFill/>
            <a:ln>
              <a:noFill/>
            </a:ln>
          </p:spPr>
        </p:pic>
        <p:pic>
          <p:nvPicPr>
            <p:cNvPr id="11" name="Google Shape;44;p5">
              <a:extLst>
                <a:ext uri="{FF2B5EF4-FFF2-40B4-BE49-F238E27FC236}">
                  <a16:creationId xmlns:a16="http://schemas.microsoft.com/office/drawing/2014/main" id="{EC9F07BB-2396-440B-988A-B191FFEB8311}"/>
                </a:ext>
              </a:extLst>
            </p:cNvPr>
            <p:cNvPicPr preferRelativeResize="0"/>
            <p:nvPr/>
          </p:nvPicPr>
          <p:blipFill>
            <a:blip r:embed="rId4">
              <a:alphaModFix/>
            </a:blip>
            <a:stretch>
              <a:fillRect/>
            </a:stretch>
          </p:blipFill>
          <p:spPr>
            <a:xfrm rot="-7650997">
              <a:off x="7872970" y="-712491"/>
              <a:ext cx="1386959" cy="1599727"/>
            </a:xfrm>
            <a:prstGeom prst="rect">
              <a:avLst/>
            </a:prstGeom>
            <a:noFill/>
            <a:ln>
              <a:noFill/>
            </a:ln>
          </p:spPr>
        </p:pic>
      </p:grpSp>
      <p:grpSp>
        <p:nvGrpSpPr>
          <p:cNvPr id="22" name="Group 21">
            <a:extLst>
              <a:ext uri="{FF2B5EF4-FFF2-40B4-BE49-F238E27FC236}">
                <a16:creationId xmlns:a16="http://schemas.microsoft.com/office/drawing/2014/main" id="{D9A3189F-ECDC-4EAE-9957-00BEEBA5FCBE}"/>
              </a:ext>
            </a:extLst>
          </p:cNvPr>
          <p:cNvGrpSpPr/>
          <p:nvPr/>
        </p:nvGrpSpPr>
        <p:grpSpPr>
          <a:xfrm>
            <a:off x="1345527" y="321731"/>
            <a:ext cx="1333084" cy="1183908"/>
            <a:chOff x="1819056" y="336971"/>
            <a:chExt cx="1333084" cy="1183908"/>
          </a:xfrm>
        </p:grpSpPr>
        <p:pic>
          <p:nvPicPr>
            <p:cNvPr id="20" name="Google Shape;38;p5">
              <a:extLst>
                <a:ext uri="{FF2B5EF4-FFF2-40B4-BE49-F238E27FC236}">
                  <a16:creationId xmlns:a16="http://schemas.microsoft.com/office/drawing/2014/main" id="{2CFC688F-6FDA-4189-813E-50AC6D108F15}"/>
                </a:ext>
              </a:extLst>
            </p:cNvPr>
            <p:cNvPicPr preferRelativeResize="0"/>
            <p:nvPr/>
          </p:nvPicPr>
          <p:blipFill>
            <a:blip r:embed="rId3">
              <a:alphaModFix/>
              <a:duotone>
                <a:prstClr val="black"/>
                <a:schemeClr val="accent1">
                  <a:tint val="45000"/>
                  <a:satMod val="400000"/>
                </a:schemeClr>
              </a:duotone>
            </a:blip>
            <a:stretch>
              <a:fillRect/>
            </a:stretch>
          </p:blipFill>
          <p:spPr>
            <a:xfrm rot="9407651" flipH="1">
              <a:off x="1819056" y="336971"/>
              <a:ext cx="1333084" cy="1183908"/>
            </a:xfrm>
            <a:prstGeom prst="rect">
              <a:avLst/>
            </a:prstGeom>
            <a:noFill/>
            <a:ln>
              <a:noFill/>
            </a:ln>
          </p:spPr>
        </p:pic>
        <p:pic>
          <p:nvPicPr>
            <p:cNvPr id="2052" name="Picture 4">
              <a:extLst>
                <a:ext uri="{FF2B5EF4-FFF2-40B4-BE49-F238E27FC236}">
                  <a16:creationId xmlns:a16="http://schemas.microsoft.com/office/drawing/2014/main" id="{0F1E85A9-66EF-4C89-90A0-09C76BA10697}"/>
                </a:ext>
              </a:extLst>
            </p:cNvPr>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2247260" y="701318"/>
              <a:ext cx="484544" cy="484544"/>
            </a:xfrm>
            <a:prstGeom prst="rect">
              <a:avLst/>
            </a:prstGeom>
            <a:noFill/>
            <a:extLst>
              <a:ext uri="{909E8E84-426E-40DD-AFC4-6F175D3DCCD1}">
                <a14:hiddenFill xmlns:a14="http://schemas.microsoft.com/office/drawing/2010/main">
                  <a:solidFill>
                    <a:srgbClr val="FFFFFF"/>
                  </a:solidFill>
                </a14:hiddenFill>
              </a:ext>
            </a:extLst>
          </p:spPr>
        </p:pic>
      </p:grpSp>
      <p:sp>
        <p:nvSpPr>
          <p:cNvPr id="27" name="TextBox 26">
            <a:extLst>
              <a:ext uri="{FF2B5EF4-FFF2-40B4-BE49-F238E27FC236}">
                <a16:creationId xmlns:a16="http://schemas.microsoft.com/office/drawing/2014/main" id="{21FB9680-1D9C-4C73-83DE-3912781DFE91}"/>
              </a:ext>
            </a:extLst>
          </p:cNvPr>
          <p:cNvSpPr txBox="1"/>
          <p:nvPr/>
        </p:nvSpPr>
        <p:spPr>
          <a:xfrm>
            <a:off x="2821486" y="503078"/>
            <a:ext cx="7649029" cy="804772"/>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r>
              <a:rPr lang="vi-VN" sz="2200" spc="-10" dirty="0"/>
              <a:t>Quan sát hình, cho biết các bộ phận của lá cây và chức năng của các bộ phận đó trong quá trình quang hợp.</a:t>
            </a:r>
          </a:p>
        </p:txBody>
      </p:sp>
      <p:graphicFrame>
        <p:nvGraphicFramePr>
          <p:cNvPr id="2" name="Table 11">
            <a:extLst>
              <a:ext uri="{FF2B5EF4-FFF2-40B4-BE49-F238E27FC236}">
                <a16:creationId xmlns:a16="http://schemas.microsoft.com/office/drawing/2014/main" id="{1EC02D16-BB1B-4FC1-A3F6-CD09BFE75D7C}"/>
              </a:ext>
            </a:extLst>
          </p:cNvPr>
          <p:cNvGraphicFramePr>
            <a:graphicFrameLocks noGrp="1"/>
          </p:cNvGraphicFramePr>
          <p:nvPr>
            <p:extLst>
              <p:ext uri="{D42A27DB-BD31-4B8C-83A1-F6EECF244321}">
                <p14:modId xmlns:p14="http://schemas.microsoft.com/office/powerpoint/2010/main" val="2350912946"/>
              </p:ext>
            </p:extLst>
          </p:nvPr>
        </p:nvGraphicFramePr>
        <p:xfrm>
          <a:off x="457200" y="1881980"/>
          <a:ext cx="11277600" cy="4553235"/>
        </p:xfrm>
        <a:graphic>
          <a:graphicData uri="http://schemas.openxmlformats.org/drawingml/2006/table">
            <a:tbl>
              <a:tblPr firstRow="1" bandRow="1">
                <a:tableStyleId>{5940675A-B579-460E-94D1-54222C63F5DA}</a:tableStyleId>
              </a:tblPr>
              <a:tblGrid>
                <a:gridCol w="1814087">
                  <a:extLst>
                    <a:ext uri="{9D8B030D-6E8A-4147-A177-3AD203B41FA5}">
                      <a16:colId xmlns:a16="http://schemas.microsoft.com/office/drawing/2014/main" val="4182904348"/>
                    </a:ext>
                  </a:extLst>
                </a:gridCol>
                <a:gridCol w="4510513">
                  <a:extLst>
                    <a:ext uri="{9D8B030D-6E8A-4147-A177-3AD203B41FA5}">
                      <a16:colId xmlns:a16="http://schemas.microsoft.com/office/drawing/2014/main" val="2027458128"/>
                    </a:ext>
                  </a:extLst>
                </a:gridCol>
                <a:gridCol w="4953000">
                  <a:extLst>
                    <a:ext uri="{9D8B030D-6E8A-4147-A177-3AD203B41FA5}">
                      <a16:colId xmlns:a16="http://schemas.microsoft.com/office/drawing/2014/main" val="3096569219"/>
                    </a:ext>
                  </a:extLst>
                </a:gridCol>
              </a:tblGrid>
              <a:tr h="910647">
                <a:tc>
                  <a:txBody>
                    <a:bodyPr/>
                    <a:lstStyle/>
                    <a:p>
                      <a:pPr algn="ctr"/>
                      <a:r>
                        <a:rPr lang="vi-VN" sz="2000" b="1" noProof="0" dirty="0"/>
                        <a:t>Bộ phận</a:t>
                      </a:r>
                    </a:p>
                  </a:txBody>
                  <a:tcPr anchor="ctr">
                    <a:solidFill>
                      <a:schemeClr val="accent5">
                        <a:lumMod val="20000"/>
                        <a:lumOff val="80000"/>
                      </a:schemeClr>
                    </a:solidFill>
                  </a:tcPr>
                </a:tc>
                <a:tc>
                  <a:txBody>
                    <a:bodyPr/>
                    <a:lstStyle/>
                    <a:p>
                      <a:pPr algn="ctr"/>
                      <a:r>
                        <a:rPr lang="vi-VN" sz="2000" b="1" noProof="0"/>
                        <a:t>Đặc điểm</a:t>
                      </a:r>
                    </a:p>
                  </a:txBody>
                  <a:tcPr anchor="ctr">
                    <a:solidFill>
                      <a:schemeClr val="accent5">
                        <a:lumMod val="20000"/>
                        <a:lumOff val="80000"/>
                      </a:schemeClr>
                    </a:solidFill>
                  </a:tcPr>
                </a:tc>
                <a:tc>
                  <a:txBody>
                    <a:bodyPr/>
                    <a:lstStyle/>
                    <a:p>
                      <a:pPr algn="ctr"/>
                      <a:r>
                        <a:rPr lang="vi-VN" sz="2000" b="1" noProof="0"/>
                        <a:t>Vai trò trong quang hợp</a:t>
                      </a:r>
                    </a:p>
                  </a:txBody>
                  <a:tcPr anchor="ctr">
                    <a:solidFill>
                      <a:schemeClr val="accent5">
                        <a:lumMod val="20000"/>
                        <a:lumOff val="80000"/>
                      </a:schemeClr>
                    </a:solidFill>
                  </a:tcPr>
                </a:tc>
                <a:extLst>
                  <a:ext uri="{0D108BD9-81ED-4DB2-BD59-A6C34878D82A}">
                    <a16:rowId xmlns:a16="http://schemas.microsoft.com/office/drawing/2014/main" val="2742630802"/>
                  </a:ext>
                </a:extLst>
              </a:tr>
              <a:tr h="910647">
                <a:tc>
                  <a:txBody>
                    <a:bodyPr/>
                    <a:lstStyle/>
                    <a:p>
                      <a:pPr algn="ctr"/>
                      <a:r>
                        <a:rPr lang="vi-VN" sz="2000" noProof="0" dirty="0"/>
                        <a:t>Phiến lá</a:t>
                      </a:r>
                    </a:p>
                  </a:txBody>
                  <a:tcPr anchor="ctr">
                    <a:solidFill>
                      <a:schemeClr val="accent4">
                        <a:lumMod val="20000"/>
                        <a:lumOff val="80000"/>
                      </a:schemeClr>
                    </a:solidFill>
                  </a:tcPr>
                </a:tc>
                <a:tc>
                  <a:txBody>
                    <a:bodyPr/>
                    <a:lstStyle/>
                    <a:p>
                      <a:pPr algn="ctr"/>
                      <a:r>
                        <a:rPr lang="vi-VN" sz="2000" noProof="0" dirty="0"/>
                        <a:t>Dạng bản dẹt, diện tích bề mặt lớn.</a:t>
                      </a:r>
                    </a:p>
                  </a:txBody>
                  <a:tcPr anchor="ctr">
                    <a:solidFill>
                      <a:schemeClr val="accent4">
                        <a:lumMod val="20000"/>
                        <a:lumOff val="80000"/>
                      </a:schemeClr>
                    </a:solidFill>
                  </a:tcPr>
                </a:tc>
                <a:tc>
                  <a:txBody>
                    <a:bodyPr/>
                    <a:lstStyle/>
                    <a:p>
                      <a:pPr algn="ctr"/>
                      <a:r>
                        <a:rPr lang="vi-VN" sz="2000" noProof="0"/>
                        <a:t>Thu nhận được nhiều ánh sáng.</a:t>
                      </a:r>
                    </a:p>
                  </a:txBody>
                  <a:tcPr anchor="ctr">
                    <a:solidFill>
                      <a:schemeClr val="accent4">
                        <a:lumMod val="20000"/>
                        <a:lumOff val="80000"/>
                      </a:schemeClr>
                    </a:solidFill>
                  </a:tcPr>
                </a:tc>
                <a:extLst>
                  <a:ext uri="{0D108BD9-81ED-4DB2-BD59-A6C34878D82A}">
                    <a16:rowId xmlns:a16="http://schemas.microsoft.com/office/drawing/2014/main" val="3402421322"/>
                  </a:ext>
                </a:extLst>
              </a:tr>
              <a:tr h="910647">
                <a:tc>
                  <a:txBody>
                    <a:bodyPr/>
                    <a:lstStyle/>
                    <a:p>
                      <a:pPr algn="ctr"/>
                      <a:r>
                        <a:rPr lang="vi-VN" sz="2000" noProof="0" dirty="0"/>
                        <a:t>Lục lạp</a:t>
                      </a:r>
                    </a:p>
                  </a:txBody>
                  <a:tcPr anchor="ctr">
                    <a:solidFill>
                      <a:schemeClr val="accent4">
                        <a:lumMod val="20000"/>
                        <a:lumOff val="80000"/>
                      </a:schemeClr>
                    </a:solidFill>
                  </a:tcPr>
                </a:tc>
                <a:tc>
                  <a:txBody>
                    <a:bodyPr/>
                    <a:lstStyle/>
                    <a:p>
                      <a:pPr algn="ctr"/>
                      <a:r>
                        <a:rPr lang="vi-VN" sz="2000" noProof="0" dirty="0"/>
                        <a:t>Màu xanh, tập trung ở lá cây, các phần non của cây, chứa chất diệp lục.</a:t>
                      </a:r>
                    </a:p>
                  </a:txBody>
                  <a:tcPr anchor="ctr">
                    <a:solidFill>
                      <a:schemeClr val="accent4">
                        <a:lumMod val="20000"/>
                        <a:lumOff val="80000"/>
                      </a:schemeClr>
                    </a:solidFill>
                  </a:tcPr>
                </a:tc>
                <a:tc>
                  <a:txBody>
                    <a:bodyPr/>
                    <a:lstStyle/>
                    <a:p>
                      <a:pPr algn="ctr"/>
                      <a:r>
                        <a:rPr lang="vi-VN" sz="2000" noProof="0" dirty="0"/>
                        <a:t>Bào quan thực hiện quá trình quang hợp.</a:t>
                      </a:r>
                    </a:p>
                  </a:txBody>
                  <a:tcPr anchor="ctr">
                    <a:solidFill>
                      <a:schemeClr val="accent4">
                        <a:lumMod val="20000"/>
                        <a:lumOff val="80000"/>
                      </a:schemeClr>
                    </a:solidFill>
                  </a:tcPr>
                </a:tc>
                <a:extLst>
                  <a:ext uri="{0D108BD9-81ED-4DB2-BD59-A6C34878D82A}">
                    <a16:rowId xmlns:a16="http://schemas.microsoft.com/office/drawing/2014/main" val="1272468681"/>
                  </a:ext>
                </a:extLst>
              </a:tr>
              <a:tr h="910647">
                <a:tc>
                  <a:txBody>
                    <a:bodyPr/>
                    <a:lstStyle/>
                    <a:p>
                      <a:pPr algn="ctr"/>
                      <a:r>
                        <a:rPr lang="vi-VN" sz="2000" noProof="0"/>
                        <a:t>Gân lá</a:t>
                      </a:r>
                    </a:p>
                  </a:txBody>
                  <a:tcPr anchor="ctr">
                    <a:solidFill>
                      <a:schemeClr val="accent4">
                        <a:lumMod val="20000"/>
                        <a:lumOff val="80000"/>
                      </a:schemeClr>
                    </a:solidFill>
                  </a:tcPr>
                </a:tc>
                <a:tc>
                  <a:txBody>
                    <a:bodyPr/>
                    <a:lstStyle/>
                    <a:p>
                      <a:pPr algn="ctr"/>
                      <a:r>
                        <a:rPr lang="vi-VN" sz="2000" noProof="0" dirty="0"/>
                        <a:t>Làm mạch dẫn, cứng cáp, </a:t>
                      </a:r>
                    </a:p>
                    <a:p>
                      <a:pPr algn="ctr"/>
                      <a:r>
                        <a:rPr lang="vi-VN" sz="2000" noProof="0" dirty="0"/>
                        <a:t>nằm trong </a:t>
                      </a:r>
                      <a:r>
                        <a:rPr lang="vi-VN" sz="2000" noProof="0" dirty="0" smtClean="0"/>
                        <a:t>cấu </a:t>
                      </a:r>
                      <a:r>
                        <a:rPr lang="vi-VN" sz="2000" noProof="0" dirty="0"/>
                        <a:t>tạo của lá.</a:t>
                      </a:r>
                    </a:p>
                  </a:txBody>
                  <a:tcPr anchor="ctr">
                    <a:solidFill>
                      <a:schemeClr val="accent4">
                        <a:lumMod val="20000"/>
                        <a:lumOff val="80000"/>
                      </a:schemeClr>
                    </a:solidFill>
                  </a:tcPr>
                </a:tc>
                <a:tc>
                  <a:txBody>
                    <a:bodyPr/>
                    <a:lstStyle/>
                    <a:p>
                      <a:pPr algn="ctr"/>
                      <a:r>
                        <a:rPr lang="vi-VN" sz="2000" noProof="0" dirty="0"/>
                        <a:t>Vận chuyển nguyên liệu và sản phẩm</a:t>
                      </a:r>
                    </a:p>
                    <a:p>
                      <a:pPr algn="ctr"/>
                      <a:r>
                        <a:rPr lang="vi-VN" sz="2000" noProof="0" dirty="0"/>
                        <a:t> của quá trình quang hợp.</a:t>
                      </a:r>
                    </a:p>
                  </a:txBody>
                  <a:tcPr anchor="ctr">
                    <a:solidFill>
                      <a:schemeClr val="accent4">
                        <a:lumMod val="20000"/>
                        <a:lumOff val="80000"/>
                      </a:schemeClr>
                    </a:solidFill>
                  </a:tcPr>
                </a:tc>
                <a:extLst>
                  <a:ext uri="{0D108BD9-81ED-4DB2-BD59-A6C34878D82A}">
                    <a16:rowId xmlns:a16="http://schemas.microsoft.com/office/drawing/2014/main" val="2845824634"/>
                  </a:ext>
                </a:extLst>
              </a:tr>
              <a:tr h="910647">
                <a:tc>
                  <a:txBody>
                    <a:bodyPr/>
                    <a:lstStyle/>
                    <a:p>
                      <a:pPr algn="ctr"/>
                      <a:r>
                        <a:rPr lang="vi-VN" sz="2000" noProof="0"/>
                        <a:t>Khí khổng</a:t>
                      </a:r>
                    </a:p>
                  </a:txBody>
                  <a:tcPr anchor="ctr">
                    <a:solidFill>
                      <a:schemeClr val="accent4">
                        <a:lumMod val="20000"/>
                        <a:lumOff val="80000"/>
                      </a:schemeClr>
                    </a:solidFill>
                  </a:tcPr>
                </a:tc>
                <a:tc>
                  <a:txBody>
                    <a:bodyPr/>
                    <a:lstStyle/>
                    <a:p>
                      <a:pPr algn="ctr"/>
                      <a:r>
                        <a:rPr lang="vi-VN" sz="2000" noProof="0"/>
                        <a:t>Nằm ở mặt trên và dưới lá, </a:t>
                      </a:r>
                    </a:p>
                    <a:p>
                      <a:pPr algn="ctr"/>
                      <a:r>
                        <a:rPr lang="vi-VN" sz="2000" noProof="0"/>
                        <a:t>có khả năng đóng mở.</a:t>
                      </a:r>
                    </a:p>
                  </a:txBody>
                  <a:tcPr anchor="ctr">
                    <a:solidFill>
                      <a:schemeClr val="accent4">
                        <a:lumMod val="20000"/>
                        <a:lumOff val="80000"/>
                      </a:schemeClr>
                    </a:solidFill>
                  </a:tcPr>
                </a:tc>
                <a:tc>
                  <a:txBody>
                    <a:bodyPr/>
                    <a:lstStyle/>
                    <a:p>
                      <a:pPr algn="ctr"/>
                      <a:r>
                        <a:rPr lang="vi-VN" sz="2000" noProof="0" dirty="0"/>
                        <a:t>Trao đổi khí và thoát hơi nước</a:t>
                      </a:r>
                    </a:p>
                  </a:txBody>
                  <a:tcPr anchor="ctr">
                    <a:solidFill>
                      <a:schemeClr val="accent4">
                        <a:lumMod val="20000"/>
                        <a:lumOff val="80000"/>
                      </a:schemeClr>
                    </a:solidFill>
                  </a:tcPr>
                </a:tc>
                <a:extLst>
                  <a:ext uri="{0D108BD9-81ED-4DB2-BD59-A6C34878D82A}">
                    <a16:rowId xmlns:a16="http://schemas.microsoft.com/office/drawing/2014/main" val="2434656124"/>
                  </a:ext>
                </a:extLst>
              </a:tr>
            </a:tbl>
          </a:graphicData>
        </a:graphic>
      </p:graphicFrame>
    </p:spTree>
    <p:extLst>
      <p:ext uri="{BB962C8B-B14F-4D97-AF65-F5344CB8AC3E}">
        <p14:creationId xmlns:p14="http://schemas.microsoft.com/office/powerpoint/2010/main" val="1999924435"/>
      </p:ext>
    </p:extLst>
  </p:cSld>
  <p:clrMapOvr>
    <a:masterClrMapping/>
  </p:clrMapOvr>
  <p:transition>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Google Shape;9;p2">
            <a:extLst>
              <a:ext uri="{FF2B5EF4-FFF2-40B4-BE49-F238E27FC236}">
                <a16:creationId xmlns:a16="http://schemas.microsoft.com/office/drawing/2014/main" id="{ACEB95DC-F7B4-448F-AFF0-B4CC858DE530}"/>
              </a:ext>
            </a:extLst>
          </p:cNvPr>
          <p:cNvSpPr/>
          <p:nvPr/>
        </p:nvSpPr>
        <p:spPr>
          <a:xfrm>
            <a:off x="50" y="6294374"/>
            <a:ext cx="12191950" cy="563626"/>
          </a:xfrm>
          <a:custGeom>
            <a:avLst/>
            <a:gdLst/>
            <a:ahLst/>
            <a:cxnLst/>
            <a:rect l="l" t="t" r="r" b="b"/>
            <a:pathLst>
              <a:path w="131613" h="21272" extrusionOk="0">
                <a:moveTo>
                  <a:pt x="37604" y="1"/>
                </a:moveTo>
                <a:cubicBezTo>
                  <a:pt x="25066" y="1"/>
                  <a:pt x="12521" y="624"/>
                  <a:pt x="0" y="1543"/>
                </a:cubicBezTo>
                <a:lnTo>
                  <a:pt x="0" y="21272"/>
                </a:lnTo>
                <a:lnTo>
                  <a:pt x="131612" y="21272"/>
                </a:lnTo>
                <a:lnTo>
                  <a:pt x="131612" y="6770"/>
                </a:lnTo>
                <a:cubicBezTo>
                  <a:pt x="131189" y="6773"/>
                  <a:pt x="130767" y="6774"/>
                  <a:pt x="130344" y="6774"/>
                </a:cubicBezTo>
                <a:cubicBezTo>
                  <a:pt x="106838" y="6774"/>
                  <a:pt x="83074" y="2288"/>
                  <a:pt x="59460" y="698"/>
                </a:cubicBezTo>
                <a:cubicBezTo>
                  <a:pt x="52181" y="212"/>
                  <a:pt x="44894" y="1"/>
                  <a:pt x="37604" y="1"/>
                </a:cubicBezTo>
                <a:close/>
              </a:path>
            </a:pathLst>
          </a:custGeom>
          <a:solidFill>
            <a:srgbClr val="D1F7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vi-VN" dirty="0"/>
          </a:p>
        </p:txBody>
      </p:sp>
      <p:grpSp>
        <p:nvGrpSpPr>
          <p:cNvPr id="13" name="Group 12">
            <a:extLst>
              <a:ext uri="{FF2B5EF4-FFF2-40B4-BE49-F238E27FC236}">
                <a16:creationId xmlns:a16="http://schemas.microsoft.com/office/drawing/2014/main" id="{10773F24-4369-4769-ABA9-88E951C9172B}"/>
              </a:ext>
            </a:extLst>
          </p:cNvPr>
          <p:cNvGrpSpPr/>
          <p:nvPr/>
        </p:nvGrpSpPr>
        <p:grpSpPr>
          <a:xfrm>
            <a:off x="-1268736" y="3858985"/>
            <a:ext cx="3447810" cy="4330671"/>
            <a:chOff x="-830586" y="3001735"/>
            <a:chExt cx="2114725" cy="2656231"/>
          </a:xfrm>
        </p:grpSpPr>
        <p:pic>
          <p:nvPicPr>
            <p:cNvPr id="3" name="Google Shape;35;p5">
              <a:extLst>
                <a:ext uri="{FF2B5EF4-FFF2-40B4-BE49-F238E27FC236}">
                  <a16:creationId xmlns:a16="http://schemas.microsoft.com/office/drawing/2014/main" id="{45D69026-486E-4624-895A-23F4057EE814}"/>
                </a:ext>
              </a:extLst>
            </p:cNvPr>
            <p:cNvPicPr preferRelativeResize="0"/>
            <p:nvPr/>
          </p:nvPicPr>
          <p:blipFill>
            <a:blip r:embed="rId2">
              <a:alphaModFix/>
            </a:blip>
            <a:stretch>
              <a:fillRect/>
            </a:stretch>
          </p:blipFill>
          <p:spPr>
            <a:xfrm rot="1058409">
              <a:off x="-114981" y="3001735"/>
              <a:ext cx="681780" cy="799265"/>
            </a:xfrm>
            <a:prstGeom prst="rect">
              <a:avLst/>
            </a:prstGeom>
            <a:noFill/>
            <a:ln>
              <a:noFill/>
            </a:ln>
          </p:spPr>
        </p:pic>
        <p:pic>
          <p:nvPicPr>
            <p:cNvPr id="4" name="Google Shape;37;p5">
              <a:extLst>
                <a:ext uri="{FF2B5EF4-FFF2-40B4-BE49-F238E27FC236}">
                  <a16:creationId xmlns:a16="http://schemas.microsoft.com/office/drawing/2014/main" id="{1B278B1B-EDD9-4BD8-A7BA-EDC3FF6883E6}"/>
                </a:ext>
              </a:extLst>
            </p:cNvPr>
            <p:cNvPicPr preferRelativeResize="0"/>
            <p:nvPr/>
          </p:nvPicPr>
          <p:blipFill>
            <a:blip r:embed="rId3">
              <a:alphaModFix/>
            </a:blip>
            <a:stretch>
              <a:fillRect/>
            </a:stretch>
          </p:blipFill>
          <p:spPr>
            <a:xfrm rot="8424069" flipH="1">
              <a:off x="-830586" y="3523975"/>
              <a:ext cx="1740569" cy="1545802"/>
            </a:xfrm>
            <a:prstGeom prst="rect">
              <a:avLst/>
            </a:prstGeom>
            <a:noFill/>
            <a:ln>
              <a:noFill/>
            </a:ln>
          </p:spPr>
        </p:pic>
        <p:pic>
          <p:nvPicPr>
            <p:cNvPr id="6" name="Google Shape;39;p5">
              <a:extLst>
                <a:ext uri="{FF2B5EF4-FFF2-40B4-BE49-F238E27FC236}">
                  <a16:creationId xmlns:a16="http://schemas.microsoft.com/office/drawing/2014/main" id="{3A0272E5-B815-4B50-90B5-38BABE4FE842}"/>
                </a:ext>
              </a:extLst>
            </p:cNvPr>
            <p:cNvPicPr preferRelativeResize="0"/>
            <p:nvPr/>
          </p:nvPicPr>
          <p:blipFill>
            <a:blip r:embed="rId4">
              <a:alphaModFix/>
            </a:blip>
            <a:stretch>
              <a:fillRect/>
            </a:stretch>
          </p:blipFill>
          <p:spPr>
            <a:xfrm rot="4468951">
              <a:off x="-24600" y="4349228"/>
              <a:ext cx="1215509" cy="1401968"/>
            </a:xfrm>
            <a:prstGeom prst="rect">
              <a:avLst/>
            </a:prstGeom>
            <a:noFill/>
            <a:ln>
              <a:noFill/>
            </a:ln>
          </p:spPr>
        </p:pic>
      </p:grpSp>
      <p:pic>
        <p:nvPicPr>
          <p:cNvPr id="7" name="Google Shape;40;p5">
            <a:extLst>
              <a:ext uri="{FF2B5EF4-FFF2-40B4-BE49-F238E27FC236}">
                <a16:creationId xmlns:a16="http://schemas.microsoft.com/office/drawing/2014/main" id="{A9996158-347E-45DF-BBF3-F255775F6F58}"/>
              </a:ext>
            </a:extLst>
          </p:cNvPr>
          <p:cNvPicPr preferRelativeResize="0"/>
          <p:nvPr/>
        </p:nvPicPr>
        <p:blipFill>
          <a:blip r:embed="rId5">
            <a:alphaModFix/>
          </a:blip>
          <a:stretch>
            <a:fillRect/>
          </a:stretch>
        </p:blipFill>
        <p:spPr>
          <a:xfrm rot="2335978">
            <a:off x="14269" y="572580"/>
            <a:ext cx="996762" cy="324152"/>
          </a:xfrm>
          <a:prstGeom prst="rect">
            <a:avLst/>
          </a:prstGeom>
          <a:noFill/>
          <a:ln>
            <a:noFill/>
          </a:ln>
        </p:spPr>
      </p:pic>
      <p:grpSp>
        <p:nvGrpSpPr>
          <p:cNvPr id="16" name="Group 15">
            <a:extLst>
              <a:ext uri="{FF2B5EF4-FFF2-40B4-BE49-F238E27FC236}">
                <a16:creationId xmlns:a16="http://schemas.microsoft.com/office/drawing/2014/main" id="{41E7594D-1EAF-4FEB-B5D3-4E3A7D5F1F3C}"/>
              </a:ext>
            </a:extLst>
          </p:cNvPr>
          <p:cNvGrpSpPr/>
          <p:nvPr/>
        </p:nvGrpSpPr>
        <p:grpSpPr>
          <a:xfrm>
            <a:off x="10864892" y="5731775"/>
            <a:ext cx="1176091" cy="957480"/>
            <a:chOff x="8559842" y="4283975"/>
            <a:chExt cx="1176091" cy="957480"/>
          </a:xfrm>
        </p:grpSpPr>
        <p:pic>
          <p:nvPicPr>
            <p:cNvPr id="8" name="Google Shape;41;p5">
              <a:extLst>
                <a:ext uri="{FF2B5EF4-FFF2-40B4-BE49-F238E27FC236}">
                  <a16:creationId xmlns:a16="http://schemas.microsoft.com/office/drawing/2014/main" id="{614FD509-0F7A-47D3-A1F9-83EF210E041C}"/>
                </a:ext>
              </a:extLst>
            </p:cNvPr>
            <p:cNvPicPr preferRelativeResize="0"/>
            <p:nvPr/>
          </p:nvPicPr>
          <p:blipFill>
            <a:blip r:embed="rId5">
              <a:alphaModFix/>
            </a:blip>
            <a:stretch>
              <a:fillRect/>
            </a:stretch>
          </p:blipFill>
          <p:spPr>
            <a:xfrm rot="3796078">
              <a:off x="9139954" y="4536134"/>
              <a:ext cx="747372" cy="243053"/>
            </a:xfrm>
            <a:prstGeom prst="rect">
              <a:avLst/>
            </a:prstGeom>
            <a:noFill/>
            <a:ln>
              <a:noFill/>
            </a:ln>
          </p:spPr>
        </p:pic>
        <p:pic>
          <p:nvPicPr>
            <p:cNvPr id="9" name="Google Shape;42;p5">
              <a:extLst>
                <a:ext uri="{FF2B5EF4-FFF2-40B4-BE49-F238E27FC236}">
                  <a16:creationId xmlns:a16="http://schemas.microsoft.com/office/drawing/2014/main" id="{C49E7A03-DE06-4F3D-B1DD-3CDDAE7F05B7}"/>
                </a:ext>
              </a:extLst>
            </p:cNvPr>
            <p:cNvPicPr preferRelativeResize="0"/>
            <p:nvPr/>
          </p:nvPicPr>
          <p:blipFill>
            <a:blip r:embed="rId5">
              <a:alphaModFix/>
            </a:blip>
            <a:stretch>
              <a:fillRect/>
            </a:stretch>
          </p:blipFill>
          <p:spPr>
            <a:xfrm rot="1375123">
              <a:off x="8559842" y="4858981"/>
              <a:ext cx="1176091" cy="382474"/>
            </a:xfrm>
            <a:prstGeom prst="rect">
              <a:avLst/>
            </a:prstGeom>
            <a:noFill/>
            <a:ln>
              <a:noFill/>
            </a:ln>
          </p:spPr>
        </p:pic>
      </p:grpSp>
      <p:pic>
        <p:nvPicPr>
          <p:cNvPr id="10" name="Google Shape;43;p5">
            <a:extLst>
              <a:ext uri="{FF2B5EF4-FFF2-40B4-BE49-F238E27FC236}">
                <a16:creationId xmlns:a16="http://schemas.microsoft.com/office/drawing/2014/main" id="{FA2797B8-78B6-4ACA-84E3-77BEFC2EB1BF}"/>
              </a:ext>
            </a:extLst>
          </p:cNvPr>
          <p:cNvPicPr preferRelativeResize="0"/>
          <p:nvPr/>
        </p:nvPicPr>
        <p:blipFill>
          <a:blip r:embed="rId5">
            <a:alphaModFix/>
          </a:blip>
          <a:stretch>
            <a:fillRect/>
          </a:stretch>
        </p:blipFill>
        <p:spPr>
          <a:xfrm rot="-949908">
            <a:off x="305704" y="112284"/>
            <a:ext cx="747372" cy="243053"/>
          </a:xfrm>
          <a:prstGeom prst="rect">
            <a:avLst/>
          </a:prstGeom>
          <a:noFill/>
          <a:ln>
            <a:noFill/>
          </a:ln>
        </p:spPr>
      </p:pic>
      <p:grpSp>
        <p:nvGrpSpPr>
          <p:cNvPr id="15" name="Group 14">
            <a:extLst>
              <a:ext uri="{FF2B5EF4-FFF2-40B4-BE49-F238E27FC236}">
                <a16:creationId xmlns:a16="http://schemas.microsoft.com/office/drawing/2014/main" id="{059C0CF5-EF03-4751-8EAE-80DCCD766BC3}"/>
              </a:ext>
            </a:extLst>
          </p:cNvPr>
          <p:cNvGrpSpPr/>
          <p:nvPr/>
        </p:nvGrpSpPr>
        <p:grpSpPr>
          <a:xfrm>
            <a:off x="10338336" y="-1063307"/>
            <a:ext cx="2920464" cy="3223913"/>
            <a:chOff x="7766586" y="-606107"/>
            <a:chExt cx="2374346" cy="2621051"/>
          </a:xfrm>
        </p:grpSpPr>
        <p:pic>
          <p:nvPicPr>
            <p:cNvPr id="5" name="Google Shape;38;p5">
              <a:extLst>
                <a:ext uri="{FF2B5EF4-FFF2-40B4-BE49-F238E27FC236}">
                  <a16:creationId xmlns:a16="http://schemas.microsoft.com/office/drawing/2014/main" id="{B30E259E-4DDC-46AA-985B-3D1C532CF859}"/>
                </a:ext>
              </a:extLst>
            </p:cNvPr>
            <p:cNvPicPr preferRelativeResize="0"/>
            <p:nvPr/>
          </p:nvPicPr>
          <p:blipFill>
            <a:blip r:embed="rId3">
              <a:alphaModFix/>
            </a:blip>
            <a:stretch>
              <a:fillRect/>
            </a:stretch>
          </p:blipFill>
          <p:spPr>
            <a:xfrm rot="9407651" flipH="1">
              <a:off x="8154842" y="251104"/>
              <a:ext cx="1986090" cy="1763840"/>
            </a:xfrm>
            <a:prstGeom prst="rect">
              <a:avLst/>
            </a:prstGeom>
            <a:noFill/>
            <a:ln>
              <a:noFill/>
            </a:ln>
          </p:spPr>
        </p:pic>
        <p:pic>
          <p:nvPicPr>
            <p:cNvPr id="11" name="Google Shape;44;p5">
              <a:extLst>
                <a:ext uri="{FF2B5EF4-FFF2-40B4-BE49-F238E27FC236}">
                  <a16:creationId xmlns:a16="http://schemas.microsoft.com/office/drawing/2014/main" id="{EC9F07BB-2396-440B-988A-B191FFEB8311}"/>
                </a:ext>
              </a:extLst>
            </p:cNvPr>
            <p:cNvPicPr preferRelativeResize="0"/>
            <p:nvPr/>
          </p:nvPicPr>
          <p:blipFill>
            <a:blip r:embed="rId4">
              <a:alphaModFix/>
            </a:blip>
            <a:stretch>
              <a:fillRect/>
            </a:stretch>
          </p:blipFill>
          <p:spPr>
            <a:xfrm rot="-7650997">
              <a:off x="7872970" y="-712491"/>
              <a:ext cx="1386959" cy="1599727"/>
            </a:xfrm>
            <a:prstGeom prst="rect">
              <a:avLst/>
            </a:prstGeom>
            <a:noFill/>
            <a:ln>
              <a:noFill/>
            </a:ln>
          </p:spPr>
        </p:pic>
      </p:grpSp>
      <p:pic>
        <p:nvPicPr>
          <p:cNvPr id="23" name="Picture 22">
            <a:extLst>
              <a:ext uri="{FF2B5EF4-FFF2-40B4-BE49-F238E27FC236}">
                <a16:creationId xmlns:a16="http://schemas.microsoft.com/office/drawing/2014/main" id="{751A74D8-0490-4E6E-9901-C843166F81EC}"/>
              </a:ext>
            </a:extLst>
          </p:cNvPr>
          <p:cNvPicPr>
            <a:picLocks noChangeAspect="1"/>
          </p:cNvPicPr>
          <p:nvPr/>
        </p:nvPicPr>
        <p:blipFill rotWithShape="1">
          <a:blip r:embed="rId6">
            <a:extLst>
              <a:ext uri="{28A0092B-C50C-407E-A947-70E740481C1C}">
                <a14:useLocalDpi xmlns:a14="http://schemas.microsoft.com/office/drawing/2010/main" val="0"/>
              </a:ext>
            </a:extLst>
          </a:blip>
          <a:srcRect t="23322" b="1687"/>
          <a:stretch/>
        </p:blipFill>
        <p:spPr>
          <a:xfrm>
            <a:off x="617088" y="1864197"/>
            <a:ext cx="10957825" cy="4622328"/>
          </a:xfrm>
          <a:prstGeom prst="rect">
            <a:avLst/>
          </a:prstGeom>
          <a:ln w="38100">
            <a:solidFill>
              <a:srgbClr val="41621C"/>
            </a:solidFill>
          </a:ln>
        </p:spPr>
      </p:pic>
      <p:grpSp>
        <p:nvGrpSpPr>
          <p:cNvPr id="2" name="Group 1">
            <a:extLst>
              <a:ext uri="{FF2B5EF4-FFF2-40B4-BE49-F238E27FC236}">
                <a16:creationId xmlns:a16="http://schemas.microsoft.com/office/drawing/2014/main" id="{6BA657DB-15F6-4E36-BAD8-433B7782FBE5}"/>
              </a:ext>
            </a:extLst>
          </p:cNvPr>
          <p:cNvGrpSpPr/>
          <p:nvPr/>
        </p:nvGrpSpPr>
        <p:grpSpPr>
          <a:xfrm>
            <a:off x="1156012" y="272219"/>
            <a:ext cx="8978588" cy="1282821"/>
            <a:chOff x="1156012" y="272219"/>
            <a:chExt cx="8153089" cy="1282821"/>
          </a:xfrm>
        </p:grpSpPr>
        <p:sp>
          <p:nvSpPr>
            <p:cNvPr id="24" name="Rectangle: Rounded Corners 23">
              <a:extLst>
                <a:ext uri="{FF2B5EF4-FFF2-40B4-BE49-F238E27FC236}">
                  <a16:creationId xmlns:a16="http://schemas.microsoft.com/office/drawing/2014/main" id="{A897997E-0079-43E6-BB1C-4E5A79E29943}"/>
                </a:ext>
              </a:extLst>
            </p:cNvPr>
            <p:cNvSpPr/>
            <p:nvPr/>
          </p:nvSpPr>
          <p:spPr>
            <a:xfrm>
              <a:off x="1180849" y="333376"/>
              <a:ext cx="8128252" cy="1144178"/>
            </a:xfrm>
            <a:prstGeom prst="roundRect">
              <a:avLst/>
            </a:prstGeom>
            <a:solidFill>
              <a:schemeClr val="accent3">
                <a:lumMod val="20000"/>
                <a:lumOff val="80000"/>
              </a:schemeClr>
            </a:solidFill>
            <a:ln w="38100">
              <a:solidFill>
                <a:srgbClr val="74B7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pic>
          <p:nvPicPr>
            <p:cNvPr id="26" name="Google Shape;38;p5">
              <a:extLst>
                <a:ext uri="{FF2B5EF4-FFF2-40B4-BE49-F238E27FC236}">
                  <a16:creationId xmlns:a16="http://schemas.microsoft.com/office/drawing/2014/main" id="{A74A707D-D1B9-428A-B4C3-80F2E4B82CD9}"/>
                </a:ext>
              </a:extLst>
            </p:cNvPr>
            <p:cNvPicPr preferRelativeResize="0"/>
            <p:nvPr/>
          </p:nvPicPr>
          <p:blipFill>
            <a:blip r:embed="rId7">
              <a:alphaModFix/>
              <a:duotone>
                <a:prstClr val="black"/>
                <a:schemeClr val="accent2">
                  <a:lumMod val="75000"/>
                  <a:tint val="45000"/>
                  <a:satMod val="400000"/>
                </a:schemeClr>
              </a:duotone>
              <a:extLst>
                <a:ext uri="{BEBA8EAE-BF5A-486C-A8C5-ECC9F3942E4B}">
                  <a14:imgProps xmlns:a14="http://schemas.microsoft.com/office/drawing/2010/main">
                    <a14:imgLayer r:embed="rId8">
                      <a14:imgEffect>
                        <a14:colorTemperature colorTemp="5300"/>
                      </a14:imgEffect>
                      <a14:imgEffect>
                        <a14:brightnessContrast contrast="-40000"/>
                      </a14:imgEffect>
                    </a14:imgLayer>
                  </a14:imgProps>
                </a:ext>
              </a:extLst>
            </a:blip>
            <a:stretch>
              <a:fillRect/>
            </a:stretch>
          </p:blipFill>
          <p:spPr>
            <a:xfrm rot="9407651" flipH="1">
              <a:off x="1156012" y="272219"/>
              <a:ext cx="1333084" cy="1183908"/>
            </a:xfrm>
            <a:prstGeom prst="rect">
              <a:avLst/>
            </a:prstGeom>
            <a:noFill/>
            <a:ln>
              <a:noFill/>
            </a:ln>
          </p:spPr>
        </p:pic>
        <p:sp>
          <p:nvSpPr>
            <p:cNvPr id="28" name="TextBox 27">
              <a:extLst>
                <a:ext uri="{FF2B5EF4-FFF2-40B4-BE49-F238E27FC236}">
                  <a16:creationId xmlns:a16="http://schemas.microsoft.com/office/drawing/2014/main" id="{F4B53B06-CDAE-4197-A37D-67715CE7F792}"/>
                </a:ext>
              </a:extLst>
            </p:cNvPr>
            <p:cNvSpPr txBox="1"/>
            <p:nvPr/>
          </p:nvSpPr>
          <p:spPr>
            <a:xfrm>
              <a:off x="2697268" y="323934"/>
              <a:ext cx="6500980" cy="1231106"/>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r>
                <a:rPr lang="vi-VN" sz="3200" dirty="0"/>
                <a:t>Nêu các đặc điểm của lá cây phù hợp với chức năng quang hợp.</a:t>
              </a:r>
            </a:p>
          </p:txBody>
        </p:sp>
        <p:pic>
          <p:nvPicPr>
            <p:cNvPr id="29" name="Picture 2">
              <a:extLst>
                <a:ext uri="{FF2B5EF4-FFF2-40B4-BE49-F238E27FC236}">
                  <a16:creationId xmlns:a16="http://schemas.microsoft.com/office/drawing/2014/main" id="{388A1788-8FE2-45BA-AF29-A062FD59ED80}"/>
                </a:ext>
              </a:extLst>
            </p:cNvPr>
            <p:cNvPicPr>
              <a:picLocks noChangeAspect="1" noChangeArrowheads="1"/>
            </p:cNvPicPr>
            <p:nvPr/>
          </p:nvPicPr>
          <p:blipFill>
            <a:blip r:embed="rId9" cstate="hqprint">
              <a:extLst>
                <a:ext uri="{28A0092B-C50C-407E-A947-70E740481C1C}">
                  <a14:useLocalDpi xmlns:a14="http://schemas.microsoft.com/office/drawing/2010/main" val="0"/>
                </a:ext>
              </a:extLst>
            </a:blip>
            <a:srcRect/>
            <a:stretch>
              <a:fillRect/>
            </a:stretch>
          </p:blipFill>
          <p:spPr bwMode="auto">
            <a:xfrm>
              <a:off x="1621600" y="626679"/>
              <a:ext cx="474987" cy="474987"/>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346671194"/>
      </p:ext>
    </p:extLst>
  </p:cSld>
  <p:clrMapOvr>
    <a:masterClrMapping/>
  </p:clrMapOvr>
  <p:transition>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Rounded Corners 24">
            <a:extLst>
              <a:ext uri="{FF2B5EF4-FFF2-40B4-BE49-F238E27FC236}">
                <a16:creationId xmlns:a16="http://schemas.microsoft.com/office/drawing/2014/main" id="{AAA43435-F86A-494C-B9F6-FD4E7734F307}"/>
              </a:ext>
            </a:extLst>
          </p:cNvPr>
          <p:cNvSpPr/>
          <p:nvPr/>
        </p:nvSpPr>
        <p:spPr>
          <a:xfrm>
            <a:off x="3176971" y="333376"/>
            <a:ext cx="7491029" cy="1144178"/>
          </a:xfrm>
          <a:prstGeom prst="roundRect">
            <a:avLst/>
          </a:prstGeom>
          <a:solidFill>
            <a:schemeClr val="accent3">
              <a:lumMod val="20000"/>
              <a:lumOff val="80000"/>
            </a:schemeClr>
          </a:solidFill>
          <a:ln w="38100">
            <a:solidFill>
              <a:srgbClr val="74B7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4" name="Google Shape;9;p2">
            <a:extLst>
              <a:ext uri="{FF2B5EF4-FFF2-40B4-BE49-F238E27FC236}">
                <a16:creationId xmlns:a16="http://schemas.microsoft.com/office/drawing/2014/main" id="{ACEB95DC-F7B4-448F-AFF0-B4CC858DE530}"/>
              </a:ext>
            </a:extLst>
          </p:cNvPr>
          <p:cNvSpPr/>
          <p:nvPr/>
        </p:nvSpPr>
        <p:spPr>
          <a:xfrm>
            <a:off x="50" y="6294374"/>
            <a:ext cx="12191950" cy="563626"/>
          </a:xfrm>
          <a:custGeom>
            <a:avLst/>
            <a:gdLst/>
            <a:ahLst/>
            <a:cxnLst/>
            <a:rect l="l" t="t" r="r" b="b"/>
            <a:pathLst>
              <a:path w="131613" h="21272" extrusionOk="0">
                <a:moveTo>
                  <a:pt x="37604" y="1"/>
                </a:moveTo>
                <a:cubicBezTo>
                  <a:pt x="25066" y="1"/>
                  <a:pt x="12521" y="624"/>
                  <a:pt x="0" y="1543"/>
                </a:cubicBezTo>
                <a:lnTo>
                  <a:pt x="0" y="21272"/>
                </a:lnTo>
                <a:lnTo>
                  <a:pt x="131612" y="21272"/>
                </a:lnTo>
                <a:lnTo>
                  <a:pt x="131612" y="6770"/>
                </a:lnTo>
                <a:cubicBezTo>
                  <a:pt x="131189" y="6773"/>
                  <a:pt x="130767" y="6774"/>
                  <a:pt x="130344" y="6774"/>
                </a:cubicBezTo>
                <a:cubicBezTo>
                  <a:pt x="106838" y="6774"/>
                  <a:pt x="83074" y="2288"/>
                  <a:pt x="59460" y="698"/>
                </a:cubicBezTo>
                <a:cubicBezTo>
                  <a:pt x="52181" y="212"/>
                  <a:pt x="44894" y="1"/>
                  <a:pt x="37604" y="1"/>
                </a:cubicBezTo>
                <a:close/>
              </a:path>
            </a:pathLst>
          </a:custGeom>
          <a:solidFill>
            <a:srgbClr val="D1F7C4"/>
          </a:solidFill>
          <a:ln>
            <a:noFill/>
          </a:ln>
        </p:spPr>
        <p:txBody>
          <a:bodyPr spcFirstLastPara="1" wrap="square" lIns="91425" tIns="91425" rIns="91425" bIns="91425" anchor="ctr" anchorCtr="0">
            <a:noAutofit/>
          </a:bodyPr>
          <a:lstStyle/>
          <a:p>
            <a:pPr marL="0" lvl="0" indent="0" algn="just" rtl="0">
              <a:spcBef>
                <a:spcPts val="0"/>
              </a:spcBef>
              <a:spcAft>
                <a:spcPts val="0"/>
              </a:spcAft>
              <a:buNone/>
            </a:pPr>
            <a:endParaRPr lang="vi-VN" sz="2000" b="1" dirty="0"/>
          </a:p>
        </p:txBody>
      </p:sp>
      <p:grpSp>
        <p:nvGrpSpPr>
          <p:cNvPr id="13" name="Group 12">
            <a:extLst>
              <a:ext uri="{FF2B5EF4-FFF2-40B4-BE49-F238E27FC236}">
                <a16:creationId xmlns:a16="http://schemas.microsoft.com/office/drawing/2014/main" id="{10773F24-4369-4769-ABA9-88E951C9172B}"/>
              </a:ext>
            </a:extLst>
          </p:cNvPr>
          <p:cNvGrpSpPr/>
          <p:nvPr/>
        </p:nvGrpSpPr>
        <p:grpSpPr>
          <a:xfrm>
            <a:off x="-1268736" y="3858985"/>
            <a:ext cx="3447810" cy="4330671"/>
            <a:chOff x="-830586" y="3001735"/>
            <a:chExt cx="2114725" cy="2656231"/>
          </a:xfrm>
        </p:grpSpPr>
        <p:pic>
          <p:nvPicPr>
            <p:cNvPr id="3" name="Google Shape;35;p5">
              <a:extLst>
                <a:ext uri="{FF2B5EF4-FFF2-40B4-BE49-F238E27FC236}">
                  <a16:creationId xmlns:a16="http://schemas.microsoft.com/office/drawing/2014/main" id="{45D69026-486E-4624-895A-23F4057EE814}"/>
                </a:ext>
              </a:extLst>
            </p:cNvPr>
            <p:cNvPicPr preferRelativeResize="0"/>
            <p:nvPr/>
          </p:nvPicPr>
          <p:blipFill>
            <a:blip r:embed="rId2">
              <a:alphaModFix/>
            </a:blip>
            <a:stretch>
              <a:fillRect/>
            </a:stretch>
          </p:blipFill>
          <p:spPr>
            <a:xfrm rot="1058409">
              <a:off x="-114981" y="3001735"/>
              <a:ext cx="681780" cy="799265"/>
            </a:xfrm>
            <a:prstGeom prst="rect">
              <a:avLst/>
            </a:prstGeom>
            <a:noFill/>
            <a:ln>
              <a:noFill/>
            </a:ln>
          </p:spPr>
        </p:pic>
        <p:pic>
          <p:nvPicPr>
            <p:cNvPr id="4" name="Google Shape;37;p5">
              <a:extLst>
                <a:ext uri="{FF2B5EF4-FFF2-40B4-BE49-F238E27FC236}">
                  <a16:creationId xmlns:a16="http://schemas.microsoft.com/office/drawing/2014/main" id="{1B278B1B-EDD9-4BD8-A7BA-EDC3FF6883E6}"/>
                </a:ext>
              </a:extLst>
            </p:cNvPr>
            <p:cNvPicPr preferRelativeResize="0"/>
            <p:nvPr/>
          </p:nvPicPr>
          <p:blipFill>
            <a:blip r:embed="rId3">
              <a:alphaModFix/>
            </a:blip>
            <a:stretch>
              <a:fillRect/>
            </a:stretch>
          </p:blipFill>
          <p:spPr>
            <a:xfrm rot="8424069" flipH="1">
              <a:off x="-830586" y="3523975"/>
              <a:ext cx="1740569" cy="1545802"/>
            </a:xfrm>
            <a:prstGeom prst="rect">
              <a:avLst/>
            </a:prstGeom>
            <a:noFill/>
            <a:ln>
              <a:noFill/>
            </a:ln>
          </p:spPr>
        </p:pic>
        <p:pic>
          <p:nvPicPr>
            <p:cNvPr id="6" name="Google Shape;39;p5">
              <a:extLst>
                <a:ext uri="{FF2B5EF4-FFF2-40B4-BE49-F238E27FC236}">
                  <a16:creationId xmlns:a16="http://schemas.microsoft.com/office/drawing/2014/main" id="{3A0272E5-B815-4B50-90B5-38BABE4FE842}"/>
                </a:ext>
              </a:extLst>
            </p:cNvPr>
            <p:cNvPicPr preferRelativeResize="0"/>
            <p:nvPr/>
          </p:nvPicPr>
          <p:blipFill>
            <a:blip r:embed="rId4">
              <a:alphaModFix/>
            </a:blip>
            <a:stretch>
              <a:fillRect/>
            </a:stretch>
          </p:blipFill>
          <p:spPr>
            <a:xfrm rot="4468951">
              <a:off x="-24600" y="4349228"/>
              <a:ext cx="1215509" cy="1401968"/>
            </a:xfrm>
            <a:prstGeom prst="rect">
              <a:avLst/>
            </a:prstGeom>
            <a:noFill/>
            <a:ln>
              <a:noFill/>
            </a:ln>
          </p:spPr>
        </p:pic>
      </p:grpSp>
      <p:pic>
        <p:nvPicPr>
          <p:cNvPr id="7" name="Google Shape;40;p5">
            <a:extLst>
              <a:ext uri="{FF2B5EF4-FFF2-40B4-BE49-F238E27FC236}">
                <a16:creationId xmlns:a16="http://schemas.microsoft.com/office/drawing/2014/main" id="{A9996158-347E-45DF-BBF3-F255775F6F58}"/>
              </a:ext>
            </a:extLst>
          </p:cNvPr>
          <p:cNvPicPr preferRelativeResize="0"/>
          <p:nvPr/>
        </p:nvPicPr>
        <p:blipFill>
          <a:blip r:embed="rId5">
            <a:alphaModFix/>
          </a:blip>
          <a:stretch>
            <a:fillRect/>
          </a:stretch>
        </p:blipFill>
        <p:spPr>
          <a:xfrm rot="2335978">
            <a:off x="14269" y="572580"/>
            <a:ext cx="996762" cy="324152"/>
          </a:xfrm>
          <a:prstGeom prst="rect">
            <a:avLst/>
          </a:prstGeom>
          <a:noFill/>
          <a:ln>
            <a:noFill/>
          </a:ln>
        </p:spPr>
      </p:pic>
      <p:grpSp>
        <p:nvGrpSpPr>
          <p:cNvPr id="16" name="Group 15">
            <a:extLst>
              <a:ext uri="{FF2B5EF4-FFF2-40B4-BE49-F238E27FC236}">
                <a16:creationId xmlns:a16="http://schemas.microsoft.com/office/drawing/2014/main" id="{41E7594D-1EAF-4FEB-B5D3-4E3A7D5F1F3C}"/>
              </a:ext>
            </a:extLst>
          </p:cNvPr>
          <p:cNvGrpSpPr/>
          <p:nvPr/>
        </p:nvGrpSpPr>
        <p:grpSpPr>
          <a:xfrm>
            <a:off x="10864892" y="5731775"/>
            <a:ext cx="1176091" cy="957480"/>
            <a:chOff x="8559842" y="4283975"/>
            <a:chExt cx="1176091" cy="957480"/>
          </a:xfrm>
        </p:grpSpPr>
        <p:pic>
          <p:nvPicPr>
            <p:cNvPr id="8" name="Google Shape;41;p5">
              <a:extLst>
                <a:ext uri="{FF2B5EF4-FFF2-40B4-BE49-F238E27FC236}">
                  <a16:creationId xmlns:a16="http://schemas.microsoft.com/office/drawing/2014/main" id="{614FD509-0F7A-47D3-A1F9-83EF210E041C}"/>
                </a:ext>
              </a:extLst>
            </p:cNvPr>
            <p:cNvPicPr preferRelativeResize="0"/>
            <p:nvPr/>
          </p:nvPicPr>
          <p:blipFill>
            <a:blip r:embed="rId5">
              <a:alphaModFix/>
            </a:blip>
            <a:stretch>
              <a:fillRect/>
            </a:stretch>
          </p:blipFill>
          <p:spPr>
            <a:xfrm rot="3796078">
              <a:off x="9139954" y="4536134"/>
              <a:ext cx="747372" cy="243053"/>
            </a:xfrm>
            <a:prstGeom prst="rect">
              <a:avLst/>
            </a:prstGeom>
            <a:noFill/>
            <a:ln>
              <a:noFill/>
            </a:ln>
          </p:spPr>
        </p:pic>
        <p:pic>
          <p:nvPicPr>
            <p:cNvPr id="9" name="Google Shape;42;p5">
              <a:extLst>
                <a:ext uri="{FF2B5EF4-FFF2-40B4-BE49-F238E27FC236}">
                  <a16:creationId xmlns:a16="http://schemas.microsoft.com/office/drawing/2014/main" id="{C49E7A03-DE06-4F3D-B1DD-3CDDAE7F05B7}"/>
                </a:ext>
              </a:extLst>
            </p:cNvPr>
            <p:cNvPicPr preferRelativeResize="0"/>
            <p:nvPr/>
          </p:nvPicPr>
          <p:blipFill>
            <a:blip r:embed="rId5">
              <a:alphaModFix/>
            </a:blip>
            <a:stretch>
              <a:fillRect/>
            </a:stretch>
          </p:blipFill>
          <p:spPr>
            <a:xfrm rot="1375123">
              <a:off x="8559842" y="4858981"/>
              <a:ext cx="1176091" cy="382474"/>
            </a:xfrm>
            <a:prstGeom prst="rect">
              <a:avLst/>
            </a:prstGeom>
            <a:noFill/>
            <a:ln>
              <a:noFill/>
            </a:ln>
          </p:spPr>
        </p:pic>
      </p:grpSp>
      <p:pic>
        <p:nvPicPr>
          <p:cNvPr id="10" name="Google Shape;43;p5">
            <a:extLst>
              <a:ext uri="{FF2B5EF4-FFF2-40B4-BE49-F238E27FC236}">
                <a16:creationId xmlns:a16="http://schemas.microsoft.com/office/drawing/2014/main" id="{FA2797B8-78B6-4ACA-84E3-77BEFC2EB1BF}"/>
              </a:ext>
            </a:extLst>
          </p:cNvPr>
          <p:cNvPicPr preferRelativeResize="0"/>
          <p:nvPr/>
        </p:nvPicPr>
        <p:blipFill>
          <a:blip r:embed="rId5">
            <a:alphaModFix/>
          </a:blip>
          <a:stretch>
            <a:fillRect/>
          </a:stretch>
        </p:blipFill>
        <p:spPr>
          <a:xfrm rot="-949908">
            <a:off x="305704" y="112284"/>
            <a:ext cx="747372" cy="243053"/>
          </a:xfrm>
          <a:prstGeom prst="rect">
            <a:avLst/>
          </a:prstGeom>
          <a:noFill/>
          <a:ln>
            <a:noFill/>
          </a:ln>
        </p:spPr>
      </p:pic>
      <p:grpSp>
        <p:nvGrpSpPr>
          <p:cNvPr id="15" name="Group 14">
            <a:extLst>
              <a:ext uri="{FF2B5EF4-FFF2-40B4-BE49-F238E27FC236}">
                <a16:creationId xmlns:a16="http://schemas.microsoft.com/office/drawing/2014/main" id="{059C0CF5-EF03-4751-8EAE-80DCCD766BC3}"/>
              </a:ext>
            </a:extLst>
          </p:cNvPr>
          <p:cNvGrpSpPr/>
          <p:nvPr/>
        </p:nvGrpSpPr>
        <p:grpSpPr>
          <a:xfrm>
            <a:off x="10338336" y="-1063307"/>
            <a:ext cx="2920464" cy="3223913"/>
            <a:chOff x="7766586" y="-606107"/>
            <a:chExt cx="2374346" cy="2621051"/>
          </a:xfrm>
        </p:grpSpPr>
        <p:pic>
          <p:nvPicPr>
            <p:cNvPr id="5" name="Google Shape;38;p5">
              <a:extLst>
                <a:ext uri="{FF2B5EF4-FFF2-40B4-BE49-F238E27FC236}">
                  <a16:creationId xmlns:a16="http://schemas.microsoft.com/office/drawing/2014/main" id="{B30E259E-4DDC-46AA-985B-3D1C532CF859}"/>
                </a:ext>
              </a:extLst>
            </p:cNvPr>
            <p:cNvPicPr preferRelativeResize="0"/>
            <p:nvPr/>
          </p:nvPicPr>
          <p:blipFill>
            <a:blip r:embed="rId3">
              <a:alphaModFix/>
            </a:blip>
            <a:stretch>
              <a:fillRect/>
            </a:stretch>
          </p:blipFill>
          <p:spPr>
            <a:xfrm rot="9407651" flipH="1">
              <a:off x="8154842" y="251104"/>
              <a:ext cx="1986090" cy="1763840"/>
            </a:xfrm>
            <a:prstGeom prst="rect">
              <a:avLst/>
            </a:prstGeom>
            <a:noFill/>
            <a:ln>
              <a:noFill/>
            </a:ln>
          </p:spPr>
        </p:pic>
        <p:pic>
          <p:nvPicPr>
            <p:cNvPr id="11" name="Google Shape;44;p5">
              <a:extLst>
                <a:ext uri="{FF2B5EF4-FFF2-40B4-BE49-F238E27FC236}">
                  <a16:creationId xmlns:a16="http://schemas.microsoft.com/office/drawing/2014/main" id="{EC9F07BB-2396-440B-988A-B191FFEB8311}"/>
                </a:ext>
              </a:extLst>
            </p:cNvPr>
            <p:cNvPicPr preferRelativeResize="0"/>
            <p:nvPr/>
          </p:nvPicPr>
          <p:blipFill>
            <a:blip r:embed="rId4">
              <a:alphaModFix/>
            </a:blip>
            <a:stretch>
              <a:fillRect/>
            </a:stretch>
          </p:blipFill>
          <p:spPr>
            <a:xfrm rot="-7650997">
              <a:off x="7872970" y="-712491"/>
              <a:ext cx="1386959" cy="1599727"/>
            </a:xfrm>
            <a:prstGeom prst="rect">
              <a:avLst/>
            </a:prstGeom>
            <a:noFill/>
            <a:ln>
              <a:noFill/>
            </a:ln>
          </p:spPr>
        </p:pic>
      </p:grpSp>
      <p:pic>
        <p:nvPicPr>
          <p:cNvPr id="20" name="Google Shape;38;p5">
            <a:extLst>
              <a:ext uri="{FF2B5EF4-FFF2-40B4-BE49-F238E27FC236}">
                <a16:creationId xmlns:a16="http://schemas.microsoft.com/office/drawing/2014/main" id="{2CFC688F-6FDA-4189-813E-50AC6D108F15}"/>
              </a:ext>
            </a:extLst>
          </p:cNvPr>
          <p:cNvPicPr preferRelativeResize="0"/>
          <p:nvPr/>
        </p:nvPicPr>
        <p:blipFill>
          <a:blip r:embed="rId6">
            <a:alphaModFix/>
            <a:duotone>
              <a:prstClr val="black"/>
              <a:schemeClr val="accent2">
                <a:lumMod val="75000"/>
                <a:tint val="45000"/>
                <a:satMod val="400000"/>
              </a:schemeClr>
            </a:duotone>
            <a:extLst>
              <a:ext uri="{BEBA8EAE-BF5A-486C-A8C5-ECC9F3942E4B}">
                <a14:imgProps xmlns:a14="http://schemas.microsoft.com/office/drawing/2010/main">
                  <a14:imgLayer r:embed="rId7">
                    <a14:imgEffect>
                      <a14:colorTemperature colorTemp="5300"/>
                    </a14:imgEffect>
                    <a14:imgEffect>
                      <a14:brightnessContrast contrast="-40000"/>
                    </a14:imgEffect>
                  </a14:imgLayer>
                </a14:imgProps>
              </a:ext>
            </a:extLst>
          </a:blip>
          <a:stretch>
            <a:fillRect/>
          </a:stretch>
        </p:blipFill>
        <p:spPr>
          <a:xfrm rot="9407651" flipH="1">
            <a:off x="2475827" y="321731"/>
            <a:ext cx="1333084" cy="1183908"/>
          </a:xfrm>
          <a:prstGeom prst="rect">
            <a:avLst/>
          </a:prstGeom>
          <a:noFill/>
          <a:ln>
            <a:noFill/>
          </a:ln>
        </p:spPr>
      </p:pic>
      <p:sp>
        <p:nvSpPr>
          <p:cNvPr id="27" name="TextBox 26">
            <a:extLst>
              <a:ext uri="{FF2B5EF4-FFF2-40B4-BE49-F238E27FC236}">
                <a16:creationId xmlns:a16="http://schemas.microsoft.com/office/drawing/2014/main" id="{21FB9680-1D9C-4C73-83DE-3912781DFE91}"/>
              </a:ext>
            </a:extLst>
          </p:cNvPr>
          <p:cNvSpPr txBox="1"/>
          <p:nvPr/>
        </p:nvSpPr>
        <p:spPr>
          <a:xfrm>
            <a:off x="3951787" y="401525"/>
            <a:ext cx="6535491" cy="1024319"/>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r>
              <a:rPr lang="vi-VN" sz="2800" dirty="0"/>
              <a:t>Nêu các đặc điểm của lá cây phù hợp với chức năng quang hợp.</a:t>
            </a:r>
          </a:p>
        </p:txBody>
      </p:sp>
      <p:pic>
        <p:nvPicPr>
          <p:cNvPr id="5122" name="Picture 2">
            <a:extLst>
              <a:ext uri="{FF2B5EF4-FFF2-40B4-BE49-F238E27FC236}">
                <a16:creationId xmlns:a16="http://schemas.microsoft.com/office/drawing/2014/main" id="{3F8219F0-A14E-4F50-80C1-74B2E0D1ECD7}"/>
              </a:ext>
            </a:extLst>
          </p:cNvPr>
          <p:cNvPicPr>
            <a:picLocks noChangeAspect="1" noChangeArrowheads="1"/>
          </p:cNvPicPr>
          <p:nvPr/>
        </p:nvPicPr>
        <p:blipFill>
          <a:blip r:embed="rId8" cstate="hqprint">
            <a:extLst>
              <a:ext uri="{28A0092B-C50C-407E-A947-70E740481C1C}">
                <a14:useLocalDpi xmlns:a14="http://schemas.microsoft.com/office/drawing/2010/main" val="0"/>
              </a:ext>
            </a:extLst>
          </a:blip>
          <a:srcRect/>
          <a:stretch>
            <a:fillRect/>
          </a:stretch>
        </p:blipFill>
        <p:spPr bwMode="auto">
          <a:xfrm>
            <a:off x="2964480" y="668013"/>
            <a:ext cx="474987" cy="474987"/>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id="{405AD2C4-BD75-4359-81C3-E3BE0B903FB2}"/>
              </a:ext>
            </a:extLst>
          </p:cNvPr>
          <p:cNvGrpSpPr/>
          <p:nvPr/>
        </p:nvGrpSpPr>
        <p:grpSpPr>
          <a:xfrm>
            <a:off x="766763" y="1809750"/>
            <a:ext cx="2031776" cy="620482"/>
            <a:chOff x="1071563" y="2114550"/>
            <a:chExt cx="2031776" cy="620482"/>
          </a:xfrm>
        </p:grpSpPr>
        <p:sp>
          <p:nvSpPr>
            <p:cNvPr id="26" name="Rectangle: Rounded Corners 25">
              <a:extLst>
                <a:ext uri="{FF2B5EF4-FFF2-40B4-BE49-F238E27FC236}">
                  <a16:creationId xmlns:a16="http://schemas.microsoft.com/office/drawing/2014/main" id="{DF96F239-A297-4DEB-BF84-A27F0F1B19B1}"/>
                </a:ext>
              </a:extLst>
            </p:cNvPr>
            <p:cNvSpPr/>
            <p:nvPr/>
          </p:nvSpPr>
          <p:spPr>
            <a:xfrm>
              <a:off x="1071563" y="2114550"/>
              <a:ext cx="2031776" cy="620482"/>
            </a:xfrm>
            <a:prstGeom prst="roundRect">
              <a:avLst>
                <a:gd name="adj" fmla="val 24979"/>
              </a:avLst>
            </a:prstGeom>
            <a:solidFill>
              <a:schemeClr val="accent4">
                <a:lumMod val="20000"/>
                <a:lumOff val="80000"/>
              </a:schemeClr>
            </a:solidFill>
            <a:ln w="28575">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pic>
          <p:nvPicPr>
            <p:cNvPr id="21" name="Google Shape;44;p5">
              <a:extLst>
                <a:ext uri="{FF2B5EF4-FFF2-40B4-BE49-F238E27FC236}">
                  <a16:creationId xmlns:a16="http://schemas.microsoft.com/office/drawing/2014/main" id="{889C516B-49FA-4E5C-AA52-942E3EB67D8E}"/>
                </a:ext>
              </a:extLst>
            </p:cNvPr>
            <p:cNvPicPr preferRelativeResize="0"/>
            <p:nvPr/>
          </p:nvPicPr>
          <p:blipFill>
            <a:blip r:embed="rId4">
              <a:alphaModFix/>
              <a:duotone>
                <a:prstClr val="black"/>
                <a:schemeClr val="accent4">
                  <a:tint val="45000"/>
                  <a:satMod val="400000"/>
                </a:schemeClr>
              </a:duotone>
            </a:blip>
            <a:stretch>
              <a:fillRect/>
            </a:stretch>
          </p:blipFill>
          <p:spPr>
            <a:xfrm>
              <a:off x="1164216" y="2198080"/>
              <a:ext cx="418469" cy="482664"/>
            </a:xfrm>
            <a:prstGeom prst="rect">
              <a:avLst/>
            </a:prstGeom>
            <a:noFill/>
            <a:ln>
              <a:noFill/>
            </a:ln>
          </p:spPr>
        </p:pic>
        <p:pic>
          <p:nvPicPr>
            <p:cNvPr id="22" name="Google Shape;44;p5">
              <a:extLst>
                <a:ext uri="{FF2B5EF4-FFF2-40B4-BE49-F238E27FC236}">
                  <a16:creationId xmlns:a16="http://schemas.microsoft.com/office/drawing/2014/main" id="{7EBFF6EC-4C7C-402C-99DE-E26B8CCB173A}"/>
                </a:ext>
              </a:extLst>
            </p:cNvPr>
            <p:cNvPicPr preferRelativeResize="0"/>
            <p:nvPr/>
          </p:nvPicPr>
          <p:blipFill>
            <a:blip r:embed="rId4">
              <a:alphaModFix/>
              <a:duotone>
                <a:prstClr val="black"/>
                <a:schemeClr val="accent4">
                  <a:tint val="45000"/>
                  <a:satMod val="400000"/>
                </a:schemeClr>
              </a:duotone>
            </a:blip>
            <a:stretch>
              <a:fillRect/>
            </a:stretch>
          </p:blipFill>
          <p:spPr>
            <a:xfrm flipH="1" flipV="1">
              <a:off x="2566169" y="2198080"/>
              <a:ext cx="418469" cy="482664"/>
            </a:xfrm>
            <a:prstGeom prst="rect">
              <a:avLst/>
            </a:prstGeom>
            <a:noFill/>
            <a:ln>
              <a:noFill/>
            </a:ln>
          </p:spPr>
        </p:pic>
        <p:sp>
          <p:nvSpPr>
            <p:cNvPr id="24" name="TextBox 23">
              <a:extLst>
                <a:ext uri="{FF2B5EF4-FFF2-40B4-BE49-F238E27FC236}">
                  <a16:creationId xmlns:a16="http://schemas.microsoft.com/office/drawing/2014/main" id="{537689E0-1A63-4383-BA92-D08A922F704B}"/>
                </a:ext>
              </a:extLst>
            </p:cNvPr>
            <p:cNvSpPr txBox="1"/>
            <p:nvPr/>
          </p:nvSpPr>
          <p:spPr>
            <a:xfrm>
              <a:off x="1490284" y="2248623"/>
              <a:ext cx="1168285" cy="381579"/>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r>
                <a:rPr lang="vi-VN" sz="2200" b="1" dirty="0">
                  <a:solidFill>
                    <a:schemeClr val="tx2">
                      <a:lumMod val="50000"/>
                    </a:schemeClr>
                  </a:solidFill>
                </a:rPr>
                <a:t>ĐÁP ÁN</a:t>
              </a:r>
            </a:p>
          </p:txBody>
        </p:sp>
      </p:grpSp>
      <p:grpSp>
        <p:nvGrpSpPr>
          <p:cNvPr id="29" name="Group 28">
            <a:extLst>
              <a:ext uri="{FF2B5EF4-FFF2-40B4-BE49-F238E27FC236}">
                <a16:creationId xmlns:a16="http://schemas.microsoft.com/office/drawing/2014/main" id="{F46F7937-A824-4531-92AB-F73DA43E628E}"/>
              </a:ext>
            </a:extLst>
          </p:cNvPr>
          <p:cNvGrpSpPr/>
          <p:nvPr/>
        </p:nvGrpSpPr>
        <p:grpSpPr>
          <a:xfrm>
            <a:off x="1662271" y="2607084"/>
            <a:ext cx="634231" cy="634231"/>
            <a:chOff x="2089917" y="729046"/>
            <a:chExt cx="846958" cy="846958"/>
          </a:xfrm>
        </p:grpSpPr>
        <p:sp>
          <p:nvSpPr>
            <p:cNvPr id="30" name="Oval 29">
              <a:extLst>
                <a:ext uri="{FF2B5EF4-FFF2-40B4-BE49-F238E27FC236}">
                  <a16:creationId xmlns:a16="http://schemas.microsoft.com/office/drawing/2014/main" id="{DBC515D1-DF0A-4671-AA7B-7FA648EBDDC5}"/>
                </a:ext>
              </a:extLst>
            </p:cNvPr>
            <p:cNvSpPr/>
            <p:nvPr/>
          </p:nvSpPr>
          <p:spPr>
            <a:xfrm>
              <a:off x="2089917" y="729046"/>
              <a:ext cx="846958" cy="846958"/>
            </a:xfrm>
            <a:prstGeom prst="ellipse">
              <a:avLst/>
            </a:prstGeom>
            <a:solidFill>
              <a:schemeClr val="accent4">
                <a:lumMod val="20000"/>
                <a:lumOff val="80000"/>
              </a:schemeClr>
            </a:solidFill>
            <a:ln w="28575">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vi-VN" sz="2000" b="1" dirty="0">
                <a:solidFill>
                  <a:schemeClr val="tx1"/>
                </a:solidFill>
              </a:endParaRPr>
            </a:p>
          </p:txBody>
        </p:sp>
        <p:pic>
          <p:nvPicPr>
            <p:cNvPr id="31" name="Google Shape;103;p11">
              <a:extLst>
                <a:ext uri="{FF2B5EF4-FFF2-40B4-BE49-F238E27FC236}">
                  <a16:creationId xmlns:a16="http://schemas.microsoft.com/office/drawing/2014/main" id="{77F3DA65-6725-44B8-B47D-6BBD2ABA03A8}"/>
                </a:ext>
              </a:extLst>
            </p:cNvPr>
            <p:cNvPicPr preferRelativeResize="0"/>
            <p:nvPr/>
          </p:nvPicPr>
          <p:blipFill>
            <a:blip r:embed="rId9">
              <a:alphaModFix/>
            </a:blip>
            <a:stretch>
              <a:fillRect/>
            </a:stretch>
          </p:blipFill>
          <p:spPr>
            <a:xfrm rot="20700000" flipV="1">
              <a:off x="2289758" y="824362"/>
              <a:ext cx="447274" cy="629950"/>
            </a:xfrm>
            <a:prstGeom prst="rect">
              <a:avLst/>
            </a:prstGeom>
            <a:noFill/>
            <a:ln>
              <a:noFill/>
            </a:ln>
          </p:spPr>
        </p:pic>
      </p:grpSp>
      <p:sp>
        <p:nvSpPr>
          <p:cNvPr id="32" name="TextBox 31">
            <a:extLst>
              <a:ext uri="{FF2B5EF4-FFF2-40B4-BE49-F238E27FC236}">
                <a16:creationId xmlns:a16="http://schemas.microsoft.com/office/drawing/2014/main" id="{713E2DE5-2EEB-41E0-9A43-8A1255D6517E}"/>
              </a:ext>
            </a:extLst>
          </p:cNvPr>
          <p:cNvSpPr txBox="1"/>
          <p:nvPr/>
        </p:nvSpPr>
        <p:spPr>
          <a:xfrm>
            <a:off x="2491075" y="2593663"/>
            <a:ext cx="8380125" cy="731675"/>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vi-VN" sz="2000" dirty="0"/>
              <a:t>Lá là cơ quan quang hợp của cây xanh. Lá cây dạng bản dẹt giúp thu nhận được nhiều ánh sáng.</a:t>
            </a:r>
          </a:p>
        </p:txBody>
      </p:sp>
      <p:sp>
        <p:nvSpPr>
          <p:cNvPr id="33" name="TextBox 32">
            <a:extLst>
              <a:ext uri="{FF2B5EF4-FFF2-40B4-BE49-F238E27FC236}">
                <a16:creationId xmlns:a16="http://schemas.microsoft.com/office/drawing/2014/main" id="{258C601A-5778-4888-A305-A6A3E9EDA27A}"/>
              </a:ext>
            </a:extLst>
          </p:cNvPr>
          <p:cNvSpPr txBox="1"/>
          <p:nvPr/>
        </p:nvSpPr>
        <p:spPr>
          <a:xfrm>
            <a:off x="2491075" y="3508798"/>
            <a:ext cx="8380125" cy="731675"/>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vi-VN" sz="2000" dirty="0"/>
              <a:t>Các tế bào ở lớp giữa của lá có nhiều lục lạp. Lục lạp chứa chất diệp lục thu nhận ánh sáng dùng cho tổng hợp chất hữu cơ của lá cây.</a:t>
            </a:r>
          </a:p>
        </p:txBody>
      </p:sp>
      <p:sp>
        <p:nvSpPr>
          <p:cNvPr id="34" name="TextBox 33">
            <a:extLst>
              <a:ext uri="{FF2B5EF4-FFF2-40B4-BE49-F238E27FC236}">
                <a16:creationId xmlns:a16="http://schemas.microsoft.com/office/drawing/2014/main" id="{337FBD59-A815-48F7-9845-744CF8EA0532}"/>
              </a:ext>
            </a:extLst>
          </p:cNvPr>
          <p:cNvSpPr txBox="1"/>
          <p:nvPr/>
        </p:nvSpPr>
        <p:spPr>
          <a:xfrm>
            <a:off x="2491075" y="4513289"/>
            <a:ext cx="8380125" cy="731675"/>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vi-VN" sz="2000" dirty="0"/>
              <a:t>Khí khổng phân bố trên bề mặt lá, có vai trò chính trong quá trình trao đổi khí và thoát hơi nước.</a:t>
            </a:r>
          </a:p>
        </p:txBody>
      </p:sp>
      <p:sp>
        <p:nvSpPr>
          <p:cNvPr id="35" name="TextBox 34">
            <a:extLst>
              <a:ext uri="{FF2B5EF4-FFF2-40B4-BE49-F238E27FC236}">
                <a16:creationId xmlns:a16="http://schemas.microsoft.com/office/drawing/2014/main" id="{829FA543-D7ED-46B6-A08D-F96DF0CCC390}"/>
              </a:ext>
            </a:extLst>
          </p:cNvPr>
          <p:cNvSpPr txBox="1"/>
          <p:nvPr/>
        </p:nvSpPr>
        <p:spPr>
          <a:xfrm>
            <a:off x="2491075" y="5599412"/>
            <a:ext cx="8380125" cy="1116396"/>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vi-VN" sz="2000" dirty="0"/>
              <a:t>Gân lá (mạch dẫn) có chức năng vận chuyển nước đến lục lạp và vận chuyển chất hữu cơ từ lục lạp về cuống lá, từ đó vận chuyển đến các bộ phận khác của cây.</a:t>
            </a:r>
          </a:p>
        </p:txBody>
      </p:sp>
      <p:grpSp>
        <p:nvGrpSpPr>
          <p:cNvPr id="36" name="Group 35">
            <a:extLst>
              <a:ext uri="{FF2B5EF4-FFF2-40B4-BE49-F238E27FC236}">
                <a16:creationId xmlns:a16="http://schemas.microsoft.com/office/drawing/2014/main" id="{1252553C-AC8D-417C-9676-8E9A9D17142C}"/>
              </a:ext>
            </a:extLst>
          </p:cNvPr>
          <p:cNvGrpSpPr/>
          <p:nvPr/>
        </p:nvGrpSpPr>
        <p:grpSpPr>
          <a:xfrm>
            <a:off x="1662271" y="3520939"/>
            <a:ext cx="634231" cy="634231"/>
            <a:chOff x="2089917" y="729046"/>
            <a:chExt cx="846958" cy="846958"/>
          </a:xfrm>
        </p:grpSpPr>
        <p:sp>
          <p:nvSpPr>
            <p:cNvPr id="37" name="Oval 36">
              <a:extLst>
                <a:ext uri="{FF2B5EF4-FFF2-40B4-BE49-F238E27FC236}">
                  <a16:creationId xmlns:a16="http://schemas.microsoft.com/office/drawing/2014/main" id="{F4B77C16-7BCA-4C0B-9494-62C7F3E950FF}"/>
                </a:ext>
              </a:extLst>
            </p:cNvPr>
            <p:cNvSpPr/>
            <p:nvPr/>
          </p:nvSpPr>
          <p:spPr>
            <a:xfrm>
              <a:off x="2089917" y="729046"/>
              <a:ext cx="846958" cy="846958"/>
            </a:xfrm>
            <a:prstGeom prst="ellipse">
              <a:avLst/>
            </a:prstGeom>
            <a:solidFill>
              <a:schemeClr val="accent4">
                <a:lumMod val="20000"/>
                <a:lumOff val="80000"/>
              </a:schemeClr>
            </a:solidFill>
            <a:ln w="28575">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vi-VN" sz="2000" b="1" dirty="0">
                <a:solidFill>
                  <a:schemeClr val="tx1"/>
                </a:solidFill>
              </a:endParaRPr>
            </a:p>
          </p:txBody>
        </p:sp>
        <p:pic>
          <p:nvPicPr>
            <p:cNvPr id="38" name="Google Shape;103;p11">
              <a:extLst>
                <a:ext uri="{FF2B5EF4-FFF2-40B4-BE49-F238E27FC236}">
                  <a16:creationId xmlns:a16="http://schemas.microsoft.com/office/drawing/2014/main" id="{5E201889-9442-438F-AB27-2CCA1DABCFEB}"/>
                </a:ext>
              </a:extLst>
            </p:cNvPr>
            <p:cNvPicPr preferRelativeResize="0"/>
            <p:nvPr/>
          </p:nvPicPr>
          <p:blipFill>
            <a:blip r:embed="rId9">
              <a:alphaModFix/>
            </a:blip>
            <a:stretch>
              <a:fillRect/>
            </a:stretch>
          </p:blipFill>
          <p:spPr>
            <a:xfrm rot="20700000" flipV="1">
              <a:off x="2289758" y="824362"/>
              <a:ext cx="447274" cy="629950"/>
            </a:xfrm>
            <a:prstGeom prst="rect">
              <a:avLst/>
            </a:prstGeom>
            <a:noFill/>
            <a:ln>
              <a:noFill/>
            </a:ln>
          </p:spPr>
        </p:pic>
      </p:grpSp>
      <p:grpSp>
        <p:nvGrpSpPr>
          <p:cNvPr id="39" name="Group 38">
            <a:extLst>
              <a:ext uri="{FF2B5EF4-FFF2-40B4-BE49-F238E27FC236}">
                <a16:creationId xmlns:a16="http://schemas.microsoft.com/office/drawing/2014/main" id="{F6F8C046-4646-462B-86C1-D3F87311C299}"/>
              </a:ext>
            </a:extLst>
          </p:cNvPr>
          <p:cNvGrpSpPr/>
          <p:nvPr/>
        </p:nvGrpSpPr>
        <p:grpSpPr>
          <a:xfrm>
            <a:off x="1662271" y="4529155"/>
            <a:ext cx="634231" cy="634231"/>
            <a:chOff x="2089917" y="729046"/>
            <a:chExt cx="846958" cy="846958"/>
          </a:xfrm>
        </p:grpSpPr>
        <p:sp>
          <p:nvSpPr>
            <p:cNvPr id="40" name="Oval 39">
              <a:extLst>
                <a:ext uri="{FF2B5EF4-FFF2-40B4-BE49-F238E27FC236}">
                  <a16:creationId xmlns:a16="http://schemas.microsoft.com/office/drawing/2014/main" id="{191DEFDD-0A79-442B-AF96-247317778CB6}"/>
                </a:ext>
              </a:extLst>
            </p:cNvPr>
            <p:cNvSpPr/>
            <p:nvPr/>
          </p:nvSpPr>
          <p:spPr>
            <a:xfrm>
              <a:off x="2089917" y="729046"/>
              <a:ext cx="846958" cy="846958"/>
            </a:xfrm>
            <a:prstGeom prst="ellipse">
              <a:avLst/>
            </a:prstGeom>
            <a:solidFill>
              <a:schemeClr val="accent4">
                <a:lumMod val="20000"/>
                <a:lumOff val="80000"/>
              </a:schemeClr>
            </a:solidFill>
            <a:ln w="28575">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vi-VN" sz="2000" b="1" dirty="0">
                <a:solidFill>
                  <a:schemeClr val="tx1"/>
                </a:solidFill>
              </a:endParaRPr>
            </a:p>
          </p:txBody>
        </p:sp>
        <p:pic>
          <p:nvPicPr>
            <p:cNvPr id="41" name="Google Shape;103;p11">
              <a:extLst>
                <a:ext uri="{FF2B5EF4-FFF2-40B4-BE49-F238E27FC236}">
                  <a16:creationId xmlns:a16="http://schemas.microsoft.com/office/drawing/2014/main" id="{D334FC7B-4D1C-4D75-8E85-938948B2C8A0}"/>
                </a:ext>
              </a:extLst>
            </p:cNvPr>
            <p:cNvPicPr preferRelativeResize="0"/>
            <p:nvPr/>
          </p:nvPicPr>
          <p:blipFill>
            <a:blip r:embed="rId9">
              <a:alphaModFix/>
            </a:blip>
            <a:stretch>
              <a:fillRect/>
            </a:stretch>
          </p:blipFill>
          <p:spPr>
            <a:xfrm rot="20700000" flipV="1">
              <a:off x="2289758" y="824362"/>
              <a:ext cx="447274" cy="629950"/>
            </a:xfrm>
            <a:prstGeom prst="rect">
              <a:avLst/>
            </a:prstGeom>
            <a:noFill/>
            <a:ln>
              <a:noFill/>
            </a:ln>
          </p:spPr>
        </p:pic>
      </p:grpSp>
      <p:grpSp>
        <p:nvGrpSpPr>
          <p:cNvPr id="42" name="Group 41">
            <a:extLst>
              <a:ext uri="{FF2B5EF4-FFF2-40B4-BE49-F238E27FC236}">
                <a16:creationId xmlns:a16="http://schemas.microsoft.com/office/drawing/2014/main" id="{E75365B6-A556-4475-88A6-CC380D5870CD}"/>
              </a:ext>
            </a:extLst>
          </p:cNvPr>
          <p:cNvGrpSpPr/>
          <p:nvPr/>
        </p:nvGrpSpPr>
        <p:grpSpPr>
          <a:xfrm>
            <a:off x="1662271" y="5611553"/>
            <a:ext cx="634231" cy="634231"/>
            <a:chOff x="2089917" y="729046"/>
            <a:chExt cx="846958" cy="846958"/>
          </a:xfrm>
        </p:grpSpPr>
        <p:sp>
          <p:nvSpPr>
            <p:cNvPr id="43" name="Oval 42">
              <a:extLst>
                <a:ext uri="{FF2B5EF4-FFF2-40B4-BE49-F238E27FC236}">
                  <a16:creationId xmlns:a16="http://schemas.microsoft.com/office/drawing/2014/main" id="{9E5C51C8-AEE3-4B91-AA7A-DB3368F0650B}"/>
                </a:ext>
              </a:extLst>
            </p:cNvPr>
            <p:cNvSpPr/>
            <p:nvPr/>
          </p:nvSpPr>
          <p:spPr>
            <a:xfrm>
              <a:off x="2089917" y="729046"/>
              <a:ext cx="846958" cy="846958"/>
            </a:xfrm>
            <a:prstGeom prst="ellipse">
              <a:avLst/>
            </a:prstGeom>
            <a:solidFill>
              <a:schemeClr val="accent4">
                <a:lumMod val="20000"/>
                <a:lumOff val="80000"/>
              </a:schemeClr>
            </a:solidFill>
            <a:ln w="28575">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vi-VN" sz="2000" b="1" dirty="0">
                <a:solidFill>
                  <a:schemeClr val="tx1"/>
                </a:solidFill>
              </a:endParaRPr>
            </a:p>
          </p:txBody>
        </p:sp>
        <p:pic>
          <p:nvPicPr>
            <p:cNvPr id="44" name="Google Shape;103;p11">
              <a:extLst>
                <a:ext uri="{FF2B5EF4-FFF2-40B4-BE49-F238E27FC236}">
                  <a16:creationId xmlns:a16="http://schemas.microsoft.com/office/drawing/2014/main" id="{7202A777-DD0B-4289-859B-D241477F0919}"/>
                </a:ext>
              </a:extLst>
            </p:cNvPr>
            <p:cNvPicPr preferRelativeResize="0"/>
            <p:nvPr/>
          </p:nvPicPr>
          <p:blipFill>
            <a:blip r:embed="rId9">
              <a:alphaModFix/>
            </a:blip>
            <a:stretch>
              <a:fillRect/>
            </a:stretch>
          </p:blipFill>
          <p:spPr>
            <a:xfrm rot="20700000" flipV="1">
              <a:off x="2289758" y="824362"/>
              <a:ext cx="447274" cy="629950"/>
            </a:xfrm>
            <a:prstGeom prst="rect">
              <a:avLst/>
            </a:prstGeom>
            <a:noFill/>
            <a:ln>
              <a:noFill/>
            </a:ln>
          </p:spPr>
        </p:pic>
      </p:grpSp>
    </p:spTree>
    <p:extLst>
      <p:ext uri="{BB962C8B-B14F-4D97-AF65-F5344CB8AC3E}">
        <p14:creationId xmlns:p14="http://schemas.microsoft.com/office/powerpoint/2010/main" val="262737857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9"/>
                                        </p:tgtEl>
                                        <p:attrNameLst>
                                          <p:attrName>style.visibility</p:attrName>
                                        </p:attrNameLst>
                                      </p:cBhvr>
                                      <p:to>
                                        <p:strVal val="visible"/>
                                      </p:to>
                                    </p:set>
                                    <p:animEffect transition="in" filter="fade">
                                      <p:cBhvr>
                                        <p:cTn id="14" dur="1000"/>
                                        <p:tgtEl>
                                          <p:spTgt spid="29"/>
                                        </p:tgtEl>
                                      </p:cBhvr>
                                    </p:animEffect>
                                    <p:anim calcmode="lin" valueType="num">
                                      <p:cBhvr>
                                        <p:cTn id="15" dur="1000" fill="hold"/>
                                        <p:tgtEl>
                                          <p:spTgt spid="29"/>
                                        </p:tgtEl>
                                        <p:attrNameLst>
                                          <p:attrName>ppt_x</p:attrName>
                                        </p:attrNameLst>
                                      </p:cBhvr>
                                      <p:tavLst>
                                        <p:tav tm="0">
                                          <p:val>
                                            <p:strVal val="#ppt_x"/>
                                          </p:val>
                                        </p:tav>
                                        <p:tav tm="100000">
                                          <p:val>
                                            <p:strVal val="#ppt_x"/>
                                          </p:val>
                                        </p:tav>
                                      </p:tavLst>
                                    </p:anim>
                                    <p:anim calcmode="lin" valueType="num">
                                      <p:cBhvr>
                                        <p:cTn id="16" dur="1000" fill="hold"/>
                                        <p:tgtEl>
                                          <p:spTgt spid="29"/>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32"/>
                                        </p:tgtEl>
                                        <p:attrNameLst>
                                          <p:attrName>style.visibility</p:attrName>
                                        </p:attrNameLst>
                                      </p:cBhvr>
                                      <p:to>
                                        <p:strVal val="visible"/>
                                      </p:to>
                                    </p:set>
                                    <p:animEffect transition="in" filter="fade">
                                      <p:cBhvr>
                                        <p:cTn id="19" dur="1000"/>
                                        <p:tgtEl>
                                          <p:spTgt spid="32"/>
                                        </p:tgtEl>
                                      </p:cBhvr>
                                    </p:animEffect>
                                    <p:anim calcmode="lin" valueType="num">
                                      <p:cBhvr>
                                        <p:cTn id="20" dur="1000" fill="hold"/>
                                        <p:tgtEl>
                                          <p:spTgt spid="32"/>
                                        </p:tgtEl>
                                        <p:attrNameLst>
                                          <p:attrName>ppt_x</p:attrName>
                                        </p:attrNameLst>
                                      </p:cBhvr>
                                      <p:tavLst>
                                        <p:tav tm="0">
                                          <p:val>
                                            <p:strVal val="#ppt_x"/>
                                          </p:val>
                                        </p:tav>
                                        <p:tav tm="100000">
                                          <p:val>
                                            <p:strVal val="#ppt_x"/>
                                          </p:val>
                                        </p:tav>
                                      </p:tavLst>
                                    </p:anim>
                                    <p:anim calcmode="lin" valueType="num">
                                      <p:cBhvr>
                                        <p:cTn id="21"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36"/>
                                        </p:tgtEl>
                                        <p:attrNameLst>
                                          <p:attrName>style.visibility</p:attrName>
                                        </p:attrNameLst>
                                      </p:cBhvr>
                                      <p:to>
                                        <p:strVal val="visible"/>
                                      </p:to>
                                    </p:set>
                                    <p:animEffect transition="in" filter="fade">
                                      <p:cBhvr>
                                        <p:cTn id="26" dur="1000"/>
                                        <p:tgtEl>
                                          <p:spTgt spid="36"/>
                                        </p:tgtEl>
                                      </p:cBhvr>
                                    </p:animEffect>
                                    <p:anim calcmode="lin" valueType="num">
                                      <p:cBhvr>
                                        <p:cTn id="27" dur="1000" fill="hold"/>
                                        <p:tgtEl>
                                          <p:spTgt spid="36"/>
                                        </p:tgtEl>
                                        <p:attrNameLst>
                                          <p:attrName>ppt_x</p:attrName>
                                        </p:attrNameLst>
                                      </p:cBhvr>
                                      <p:tavLst>
                                        <p:tav tm="0">
                                          <p:val>
                                            <p:strVal val="#ppt_x"/>
                                          </p:val>
                                        </p:tav>
                                        <p:tav tm="100000">
                                          <p:val>
                                            <p:strVal val="#ppt_x"/>
                                          </p:val>
                                        </p:tav>
                                      </p:tavLst>
                                    </p:anim>
                                    <p:anim calcmode="lin" valueType="num">
                                      <p:cBhvr>
                                        <p:cTn id="28" dur="1000" fill="hold"/>
                                        <p:tgtEl>
                                          <p:spTgt spid="36"/>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33"/>
                                        </p:tgtEl>
                                        <p:attrNameLst>
                                          <p:attrName>style.visibility</p:attrName>
                                        </p:attrNameLst>
                                      </p:cBhvr>
                                      <p:to>
                                        <p:strVal val="visible"/>
                                      </p:to>
                                    </p:set>
                                    <p:animEffect transition="in" filter="fade">
                                      <p:cBhvr>
                                        <p:cTn id="31" dur="1000"/>
                                        <p:tgtEl>
                                          <p:spTgt spid="33"/>
                                        </p:tgtEl>
                                      </p:cBhvr>
                                    </p:animEffect>
                                    <p:anim calcmode="lin" valueType="num">
                                      <p:cBhvr>
                                        <p:cTn id="32" dur="1000" fill="hold"/>
                                        <p:tgtEl>
                                          <p:spTgt spid="33"/>
                                        </p:tgtEl>
                                        <p:attrNameLst>
                                          <p:attrName>ppt_x</p:attrName>
                                        </p:attrNameLst>
                                      </p:cBhvr>
                                      <p:tavLst>
                                        <p:tav tm="0">
                                          <p:val>
                                            <p:strVal val="#ppt_x"/>
                                          </p:val>
                                        </p:tav>
                                        <p:tav tm="100000">
                                          <p:val>
                                            <p:strVal val="#ppt_x"/>
                                          </p:val>
                                        </p:tav>
                                      </p:tavLst>
                                    </p:anim>
                                    <p:anim calcmode="lin" valueType="num">
                                      <p:cBhvr>
                                        <p:cTn id="33"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39"/>
                                        </p:tgtEl>
                                        <p:attrNameLst>
                                          <p:attrName>style.visibility</p:attrName>
                                        </p:attrNameLst>
                                      </p:cBhvr>
                                      <p:to>
                                        <p:strVal val="visible"/>
                                      </p:to>
                                    </p:set>
                                    <p:animEffect transition="in" filter="fade">
                                      <p:cBhvr>
                                        <p:cTn id="38" dur="1000"/>
                                        <p:tgtEl>
                                          <p:spTgt spid="39"/>
                                        </p:tgtEl>
                                      </p:cBhvr>
                                    </p:animEffect>
                                    <p:anim calcmode="lin" valueType="num">
                                      <p:cBhvr>
                                        <p:cTn id="39" dur="1000" fill="hold"/>
                                        <p:tgtEl>
                                          <p:spTgt spid="39"/>
                                        </p:tgtEl>
                                        <p:attrNameLst>
                                          <p:attrName>ppt_x</p:attrName>
                                        </p:attrNameLst>
                                      </p:cBhvr>
                                      <p:tavLst>
                                        <p:tav tm="0">
                                          <p:val>
                                            <p:strVal val="#ppt_x"/>
                                          </p:val>
                                        </p:tav>
                                        <p:tav tm="100000">
                                          <p:val>
                                            <p:strVal val="#ppt_x"/>
                                          </p:val>
                                        </p:tav>
                                      </p:tavLst>
                                    </p:anim>
                                    <p:anim calcmode="lin" valueType="num">
                                      <p:cBhvr>
                                        <p:cTn id="40" dur="1000" fill="hold"/>
                                        <p:tgtEl>
                                          <p:spTgt spid="39"/>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34"/>
                                        </p:tgtEl>
                                        <p:attrNameLst>
                                          <p:attrName>style.visibility</p:attrName>
                                        </p:attrNameLst>
                                      </p:cBhvr>
                                      <p:to>
                                        <p:strVal val="visible"/>
                                      </p:to>
                                    </p:set>
                                    <p:animEffect transition="in" filter="fade">
                                      <p:cBhvr>
                                        <p:cTn id="43" dur="1000"/>
                                        <p:tgtEl>
                                          <p:spTgt spid="34"/>
                                        </p:tgtEl>
                                      </p:cBhvr>
                                    </p:animEffect>
                                    <p:anim calcmode="lin" valueType="num">
                                      <p:cBhvr>
                                        <p:cTn id="44" dur="1000" fill="hold"/>
                                        <p:tgtEl>
                                          <p:spTgt spid="34"/>
                                        </p:tgtEl>
                                        <p:attrNameLst>
                                          <p:attrName>ppt_x</p:attrName>
                                        </p:attrNameLst>
                                      </p:cBhvr>
                                      <p:tavLst>
                                        <p:tav tm="0">
                                          <p:val>
                                            <p:strVal val="#ppt_x"/>
                                          </p:val>
                                        </p:tav>
                                        <p:tav tm="100000">
                                          <p:val>
                                            <p:strVal val="#ppt_x"/>
                                          </p:val>
                                        </p:tav>
                                      </p:tavLst>
                                    </p:anim>
                                    <p:anim calcmode="lin" valueType="num">
                                      <p:cBhvr>
                                        <p:cTn id="45"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nodeType="clickEffect">
                                  <p:stCondLst>
                                    <p:cond delay="0"/>
                                  </p:stCondLst>
                                  <p:childTnLst>
                                    <p:set>
                                      <p:cBhvr>
                                        <p:cTn id="49" dur="1" fill="hold">
                                          <p:stCondLst>
                                            <p:cond delay="0"/>
                                          </p:stCondLst>
                                        </p:cTn>
                                        <p:tgtEl>
                                          <p:spTgt spid="42"/>
                                        </p:tgtEl>
                                        <p:attrNameLst>
                                          <p:attrName>style.visibility</p:attrName>
                                        </p:attrNameLst>
                                      </p:cBhvr>
                                      <p:to>
                                        <p:strVal val="visible"/>
                                      </p:to>
                                    </p:set>
                                    <p:animEffect transition="in" filter="fade">
                                      <p:cBhvr>
                                        <p:cTn id="50" dur="1000"/>
                                        <p:tgtEl>
                                          <p:spTgt spid="42"/>
                                        </p:tgtEl>
                                      </p:cBhvr>
                                    </p:animEffect>
                                    <p:anim calcmode="lin" valueType="num">
                                      <p:cBhvr>
                                        <p:cTn id="51" dur="1000" fill="hold"/>
                                        <p:tgtEl>
                                          <p:spTgt spid="42"/>
                                        </p:tgtEl>
                                        <p:attrNameLst>
                                          <p:attrName>ppt_x</p:attrName>
                                        </p:attrNameLst>
                                      </p:cBhvr>
                                      <p:tavLst>
                                        <p:tav tm="0">
                                          <p:val>
                                            <p:strVal val="#ppt_x"/>
                                          </p:val>
                                        </p:tav>
                                        <p:tav tm="100000">
                                          <p:val>
                                            <p:strVal val="#ppt_x"/>
                                          </p:val>
                                        </p:tav>
                                      </p:tavLst>
                                    </p:anim>
                                    <p:anim calcmode="lin" valueType="num">
                                      <p:cBhvr>
                                        <p:cTn id="52" dur="1000" fill="hold"/>
                                        <p:tgtEl>
                                          <p:spTgt spid="42"/>
                                        </p:tgtEl>
                                        <p:attrNameLst>
                                          <p:attrName>ppt_y</p:attrName>
                                        </p:attrNameLst>
                                      </p:cBhvr>
                                      <p:tavLst>
                                        <p:tav tm="0">
                                          <p:val>
                                            <p:strVal val="#ppt_y+.1"/>
                                          </p:val>
                                        </p:tav>
                                        <p:tav tm="100000">
                                          <p:val>
                                            <p:strVal val="#ppt_y"/>
                                          </p:val>
                                        </p:tav>
                                      </p:tavLst>
                                    </p:anim>
                                  </p:childTnLst>
                                </p:cTn>
                              </p:par>
                              <p:par>
                                <p:cTn id="53" presetID="42" presetClass="entr" presetSubtype="0" fill="hold" grpId="0" nodeType="withEffect">
                                  <p:stCondLst>
                                    <p:cond delay="0"/>
                                  </p:stCondLst>
                                  <p:childTnLst>
                                    <p:set>
                                      <p:cBhvr>
                                        <p:cTn id="54" dur="1" fill="hold">
                                          <p:stCondLst>
                                            <p:cond delay="0"/>
                                          </p:stCondLst>
                                        </p:cTn>
                                        <p:tgtEl>
                                          <p:spTgt spid="35"/>
                                        </p:tgtEl>
                                        <p:attrNameLst>
                                          <p:attrName>style.visibility</p:attrName>
                                        </p:attrNameLst>
                                      </p:cBhvr>
                                      <p:to>
                                        <p:strVal val="visible"/>
                                      </p:to>
                                    </p:set>
                                    <p:animEffect transition="in" filter="fade">
                                      <p:cBhvr>
                                        <p:cTn id="55" dur="1000"/>
                                        <p:tgtEl>
                                          <p:spTgt spid="35"/>
                                        </p:tgtEl>
                                      </p:cBhvr>
                                    </p:animEffect>
                                    <p:anim calcmode="lin" valueType="num">
                                      <p:cBhvr>
                                        <p:cTn id="56" dur="1000" fill="hold"/>
                                        <p:tgtEl>
                                          <p:spTgt spid="35"/>
                                        </p:tgtEl>
                                        <p:attrNameLst>
                                          <p:attrName>ppt_x</p:attrName>
                                        </p:attrNameLst>
                                      </p:cBhvr>
                                      <p:tavLst>
                                        <p:tav tm="0">
                                          <p:val>
                                            <p:strVal val="#ppt_x"/>
                                          </p:val>
                                        </p:tav>
                                        <p:tav tm="100000">
                                          <p:val>
                                            <p:strVal val="#ppt_x"/>
                                          </p:val>
                                        </p:tav>
                                      </p:tavLst>
                                    </p:anim>
                                    <p:anim calcmode="lin" valueType="num">
                                      <p:cBhvr>
                                        <p:cTn id="57"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3" grpId="0"/>
      <p:bldP spid="34" grpId="0"/>
      <p:bldP spid="3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Google Shape;9;p2">
            <a:extLst>
              <a:ext uri="{FF2B5EF4-FFF2-40B4-BE49-F238E27FC236}">
                <a16:creationId xmlns:a16="http://schemas.microsoft.com/office/drawing/2014/main" id="{ACEB95DC-F7B4-448F-AFF0-B4CC858DE530}"/>
              </a:ext>
            </a:extLst>
          </p:cNvPr>
          <p:cNvSpPr/>
          <p:nvPr/>
        </p:nvSpPr>
        <p:spPr>
          <a:xfrm>
            <a:off x="50" y="6294374"/>
            <a:ext cx="12191950" cy="563626"/>
          </a:xfrm>
          <a:custGeom>
            <a:avLst/>
            <a:gdLst/>
            <a:ahLst/>
            <a:cxnLst/>
            <a:rect l="l" t="t" r="r" b="b"/>
            <a:pathLst>
              <a:path w="131613" h="21272" extrusionOk="0">
                <a:moveTo>
                  <a:pt x="37604" y="1"/>
                </a:moveTo>
                <a:cubicBezTo>
                  <a:pt x="25066" y="1"/>
                  <a:pt x="12521" y="624"/>
                  <a:pt x="0" y="1543"/>
                </a:cubicBezTo>
                <a:lnTo>
                  <a:pt x="0" y="21272"/>
                </a:lnTo>
                <a:lnTo>
                  <a:pt x="131612" y="21272"/>
                </a:lnTo>
                <a:lnTo>
                  <a:pt x="131612" y="6770"/>
                </a:lnTo>
                <a:cubicBezTo>
                  <a:pt x="131189" y="6773"/>
                  <a:pt x="130767" y="6774"/>
                  <a:pt x="130344" y="6774"/>
                </a:cubicBezTo>
                <a:cubicBezTo>
                  <a:pt x="106838" y="6774"/>
                  <a:pt x="83074" y="2288"/>
                  <a:pt x="59460" y="698"/>
                </a:cubicBezTo>
                <a:cubicBezTo>
                  <a:pt x="52181" y="212"/>
                  <a:pt x="44894" y="1"/>
                  <a:pt x="37604" y="1"/>
                </a:cubicBezTo>
                <a:close/>
              </a:path>
            </a:pathLst>
          </a:custGeom>
          <a:solidFill>
            <a:srgbClr val="D1F7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vi-VN" dirty="0"/>
          </a:p>
        </p:txBody>
      </p:sp>
      <p:grpSp>
        <p:nvGrpSpPr>
          <p:cNvPr id="13" name="Group 12">
            <a:extLst>
              <a:ext uri="{FF2B5EF4-FFF2-40B4-BE49-F238E27FC236}">
                <a16:creationId xmlns:a16="http://schemas.microsoft.com/office/drawing/2014/main" id="{10773F24-4369-4769-ABA9-88E951C9172B}"/>
              </a:ext>
            </a:extLst>
          </p:cNvPr>
          <p:cNvGrpSpPr/>
          <p:nvPr/>
        </p:nvGrpSpPr>
        <p:grpSpPr>
          <a:xfrm>
            <a:off x="-1268736" y="3858985"/>
            <a:ext cx="3447810" cy="4330671"/>
            <a:chOff x="-830586" y="3001735"/>
            <a:chExt cx="2114725" cy="2656231"/>
          </a:xfrm>
        </p:grpSpPr>
        <p:pic>
          <p:nvPicPr>
            <p:cNvPr id="3" name="Google Shape;35;p5">
              <a:extLst>
                <a:ext uri="{FF2B5EF4-FFF2-40B4-BE49-F238E27FC236}">
                  <a16:creationId xmlns:a16="http://schemas.microsoft.com/office/drawing/2014/main" id="{45D69026-486E-4624-895A-23F4057EE814}"/>
                </a:ext>
              </a:extLst>
            </p:cNvPr>
            <p:cNvPicPr preferRelativeResize="0"/>
            <p:nvPr/>
          </p:nvPicPr>
          <p:blipFill>
            <a:blip r:embed="rId2">
              <a:alphaModFix/>
            </a:blip>
            <a:stretch>
              <a:fillRect/>
            </a:stretch>
          </p:blipFill>
          <p:spPr>
            <a:xfrm rot="1058409">
              <a:off x="-114981" y="3001735"/>
              <a:ext cx="681780" cy="799265"/>
            </a:xfrm>
            <a:prstGeom prst="rect">
              <a:avLst/>
            </a:prstGeom>
            <a:noFill/>
            <a:ln>
              <a:noFill/>
            </a:ln>
          </p:spPr>
        </p:pic>
        <p:pic>
          <p:nvPicPr>
            <p:cNvPr id="4" name="Google Shape;37;p5">
              <a:extLst>
                <a:ext uri="{FF2B5EF4-FFF2-40B4-BE49-F238E27FC236}">
                  <a16:creationId xmlns:a16="http://schemas.microsoft.com/office/drawing/2014/main" id="{1B278B1B-EDD9-4BD8-A7BA-EDC3FF6883E6}"/>
                </a:ext>
              </a:extLst>
            </p:cNvPr>
            <p:cNvPicPr preferRelativeResize="0"/>
            <p:nvPr/>
          </p:nvPicPr>
          <p:blipFill>
            <a:blip r:embed="rId3">
              <a:alphaModFix/>
            </a:blip>
            <a:stretch>
              <a:fillRect/>
            </a:stretch>
          </p:blipFill>
          <p:spPr>
            <a:xfrm rot="8424069" flipH="1">
              <a:off x="-830586" y="3523975"/>
              <a:ext cx="1740569" cy="1545802"/>
            </a:xfrm>
            <a:prstGeom prst="rect">
              <a:avLst/>
            </a:prstGeom>
            <a:noFill/>
            <a:ln>
              <a:noFill/>
            </a:ln>
          </p:spPr>
        </p:pic>
        <p:pic>
          <p:nvPicPr>
            <p:cNvPr id="6" name="Google Shape;39;p5">
              <a:extLst>
                <a:ext uri="{FF2B5EF4-FFF2-40B4-BE49-F238E27FC236}">
                  <a16:creationId xmlns:a16="http://schemas.microsoft.com/office/drawing/2014/main" id="{3A0272E5-B815-4B50-90B5-38BABE4FE842}"/>
                </a:ext>
              </a:extLst>
            </p:cNvPr>
            <p:cNvPicPr preferRelativeResize="0"/>
            <p:nvPr/>
          </p:nvPicPr>
          <p:blipFill>
            <a:blip r:embed="rId4">
              <a:alphaModFix/>
            </a:blip>
            <a:stretch>
              <a:fillRect/>
            </a:stretch>
          </p:blipFill>
          <p:spPr>
            <a:xfrm rot="4468951">
              <a:off x="-24600" y="4349228"/>
              <a:ext cx="1215509" cy="1401968"/>
            </a:xfrm>
            <a:prstGeom prst="rect">
              <a:avLst/>
            </a:prstGeom>
            <a:noFill/>
            <a:ln>
              <a:noFill/>
            </a:ln>
          </p:spPr>
        </p:pic>
      </p:grpSp>
      <p:pic>
        <p:nvPicPr>
          <p:cNvPr id="7" name="Google Shape;40;p5">
            <a:extLst>
              <a:ext uri="{FF2B5EF4-FFF2-40B4-BE49-F238E27FC236}">
                <a16:creationId xmlns:a16="http://schemas.microsoft.com/office/drawing/2014/main" id="{A9996158-347E-45DF-BBF3-F255775F6F58}"/>
              </a:ext>
            </a:extLst>
          </p:cNvPr>
          <p:cNvPicPr preferRelativeResize="0"/>
          <p:nvPr/>
        </p:nvPicPr>
        <p:blipFill>
          <a:blip r:embed="rId5">
            <a:alphaModFix/>
          </a:blip>
          <a:stretch>
            <a:fillRect/>
          </a:stretch>
        </p:blipFill>
        <p:spPr>
          <a:xfrm rot="2335978">
            <a:off x="14269" y="572580"/>
            <a:ext cx="996762" cy="324152"/>
          </a:xfrm>
          <a:prstGeom prst="rect">
            <a:avLst/>
          </a:prstGeom>
          <a:noFill/>
          <a:ln>
            <a:noFill/>
          </a:ln>
        </p:spPr>
      </p:pic>
      <p:grpSp>
        <p:nvGrpSpPr>
          <p:cNvPr id="16" name="Group 15">
            <a:extLst>
              <a:ext uri="{FF2B5EF4-FFF2-40B4-BE49-F238E27FC236}">
                <a16:creationId xmlns:a16="http://schemas.microsoft.com/office/drawing/2014/main" id="{41E7594D-1EAF-4FEB-B5D3-4E3A7D5F1F3C}"/>
              </a:ext>
            </a:extLst>
          </p:cNvPr>
          <p:cNvGrpSpPr/>
          <p:nvPr/>
        </p:nvGrpSpPr>
        <p:grpSpPr>
          <a:xfrm>
            <a:off x="10864892" y="5731775"/>
            <a:ext cx="1176091" cy="957480"/>
            <a:chOff x="8559842" y="4283975"/>
            <a:chExt cx="1176091" cy="957480"/>
          </a:xfrm>
        </p:grpSpPr>
        <p:pic>
          <p:nvPicPr>
            <p:cNvPr id="8" name="Google Shape;41;p5">
              <a:extLst>
                <a:ext uri="{FF2B5EF4-FFF2-40B4-BE49-F238E27FC236}">
                  <a16:creationId xmlns:a16="http://schemas.microsoft.com/office/drawing/2014/main" id="{614FD509-0F7A-47D3-A1F9-83EF210E041C}"/>
                </a:ext>
              </a:extLst>
            </p:cNvPr>
            <p:cNvPicPr preferRelativeResize="0"/>
            <p:nvPr/>
          </p:nvPicPr>
          <p:blipFill>
            <a:blip r:embed="rId5">
              <a:alphaModFix/>
            </a:blip>
            <a:stretch>
              <a:fillRect/>
            </a:stretch>
          </p:blipFill>
          <p:spPr>
            <a:xfrm rot="3796078">
              <a:off x="9139954" y="4536134"/>
              <a:ext cx="747372" cy="243053"/>
            </a:xfrm>
            <a:prstGeom prst="rect">
              <a:avLst/>
            </a:prstGeom>
            <a:noFill/>
            <a:ln>
              <a:noFill/>
            </a:ln>
          </p:spPr>
        </p:pic>
        <p:pic>
          <p:nvPicPr>
            <p:cNvPr id="9" name="Google Shape;42;p5">
              <a:extLst>
                <a:ext uri="{FF2B5EF4-FFF2-40B4-BE49-F238E27FC236}">
                  <a16:creationId xmlns:a16="http://schemas.microsoft.com/office/drawing/2014/main" id="{C49E7A03-DE06-4F3D-B1DD-3CDDAE7F05B7}"/>
                </a:ext>
              </a:extLst>
            </p:cNvPr>
            <p:cNvPicPr preferRelativeResize="0"/>
            <p:nvPr/>
          </p:nvPicPr>
          <p:blipFill>
            <a:blip r:embed="rId5">
              <a:alphaModFix/>
            </a:blip>
            <a:stretch>
              <a:fillRect/>
            </a:stretch>
          </p:blipFill>
          <p:spPr>
            <a:xfrm rot="1375123">
              <a:off x="8559842" y="4858981"/>
              <a:ext cx="1176091" cy="382474"/>
            </a:xfrm>
            <a:prstGeom prst="rect">
              <a:avLst/>
            </a:prstGeom>
            <a:noFill/>
            <a:ln>
              <a:noFill/>
            </a:ln>
          </p:spPr>
        </p:pic>
      </p:grpSp>
      <p:pic>
        <p:nvPicPr>
          <p:cNvPr id="10" name="Google Shape;43;p5">
            <a:extLst>
              <a:ext uri="{FF2B5EF4-FFF2-40B4-BE49-F238E27FC236}">
                <a16:creationId xmlns:a16="http://schemas.microsoft.com/office/drawing/2014/main" id="{FA2797B8-78B6-4ACA-84E3-77BEFC2EB1BF}"/>
              </a:ext>
            </a:extLst>
          </p:cNvPr>
          <p:cNvPicPr preferRelativeResize="0"/>
          <p:nvPr/>
        </p:nvPicPr>
        <p:blipFill>
          <a:blip r:embed="rId5">
            <a:alphaModFix/>
          </a:blip>
          <a:stretch>
            <a:fillRect/>
          </a:stretch>
        </p:blipFill>
        <p:spPr>
          <a:xfrm rot="-949908">
            <a:off x="305704" y="112284"/>
            <a:ext cx="747372" cy="243053"/>
          </a:xfrm>
          <a:prstGeom prst="rect">
            <a:avLst/>
          </a:prstGeom>
          <a:noFill/>
          <a:ln>
            <a:noFill/>
          </a:ln>
        </p:spPr>
      </p:pic>
      <p:grpSp>
        <p:nvGrpSpPr>
          <p:cNvPr id="15" name="Group 14">
            <a:extLst>
              <a:ext uri="{FF2B5EF4-FFF2-40B4-BE49-F238E27FC236}">
                <a16:creationId xmlns:a16="http://schemas.microsoft.com/office/drawing/2014/main" id="{059C0CF5-EF03-4751-8EAE-80DCCD766BC3}"/>
              </a:ext>
            </a:extLst>
          </p:cNvPr>
          <p:cNvGrpSpPr/>
          <p:nvPr/>
        </p:nvGrpSpPr>
        <p:grpSpPr>
          <a:xfrm>
            <a:off x="10338336" y="-1063307"/>
            <a:ext cx="2920464" cy="3223913"/>
            <a:chOff x="7766586" y="-606107"/>
            <a:chExt cx="2374346" cy="2621051"/>
          </a:xfrm>
        </p:grpSpPr>
        <p:pic>
          <p:nvPicPr>
            <p:cNvPr id="5" name="Google Shape;38;p5">
              <a:extLst>
                <a:ext uri="{FF2B5EF4-FFF2-40B4-BE49-F238E27FC236}">
                  <a16:creationId xmlns:a16="http://schemas.microsoft.com/office/drawing/2014/main" id="{B30E259E-4DDC-46AA-985B-3D1C532CF859}"/>
                </a:ext>
              </a:extLst>
            </p:cNvPr>
            <p:cNvPicPr preferRelativeResize="0"/>
            <p:nvPr/>
          </p:nvPicPr>
          <p:blipFill>
            <a:blip r:embed="rId3">
              <a:alphaModFix/>
            </a:blip>
            <a:stretch>
              <a:fillRect/>
            </a:stretch>
          </p:blipFill>
          <p:spPr>
            <a:xfrm rot="9407651" flipH="1">
              <a:off x="8154842" y="251104"/>
              <a:ext cx="1986090" cy="1763840"/>
            </a:xfrm>
            <a:prstGeom prst="rect">
              <a:avLst/>
            </a:prstGeom>
            <a:noFill/>
            <a:ln>
              <a:noFill/>
            </a:ln>
          </p:spPr>
        </p:pic>
        <p:pic>
          <p:nvPicPr>
            <p:cNvPr id="11" name="Google Shape;44;p5">
              <a:extLst>
                <a:ext uri="{FF2B5EF4-FFF2-40B4-BE49-F238E27FC236}">
                  <a16:creationId xmlns:a16="http://schemas.microsoft.com/office/drawing/2014/main" id="{EC9F07BB-2396-440B-988A-B191FFEB8311}"/>
                </a:ext>
              </a:extLst>
            </p:cNvPr>
            <p:cNvPicPr preferRelativeResize="0"/>
            <p:nvPr/>
          </p:nvPicPr>
          <p:blipFill>
            <a:blip r:embed="rId4">
              <a:alphaModFix/>
            </a:blip>
            <a:stretch>
              <a:fillRect/>
            </a:stretch>
          </p:blipFill>
          <p:spPr>
            <a:xfrm rot="-7650997">
              <a:off x="7872970" y="-712491"/>
              <a:ext cx="1386959" cy="1599727"/>
            </a:xfrm>
            <a:prstGeom prst="rect">
              <a:avLst/>
            </a:prstGeom>
            <a:noFill/>
            <a:ln>
              <a:noFill/>
            </a:ln>
          </p:spPr>
        </p:pic>
      </p:grpSp>
      <p:grpSp>
        <p:nvGrpSpPr>
          <p:cNvPr id="17" name="Group 16">
            <a:extLst>
              <a:ext uri="{FF2B5EF4-FFF2-40B4-BE49-F238E27FC236}">
                <a16:creationId xmlns:a16="http://schemas.microsoft.com/office/drawing/2014/main" id="{5DF1E067-FCF4-4390-9215-A871914C59B7}"/>
              </a:ext>
            </a:extLst>
          </p:cNvPr>
          <p:cNvGrpSpPr/>
          <p:nvPr/>
        </p:nvGrpSpPr>
        <p:grpSpPr>
          <a:xfrm>
            <a:off x="683178" y="298935"/>
            <a:ext cx="10715051" cy="1183908"/>
            <a:chOff x="1734436" y="298935"/>
            <a:chExt cx="10305510" cy="1183908"/>
          </a:xfrm>
        </p:grpSpPr>
        <p:sp>
          <p:nvSpPr>
            <p:cNvPr id="25" name="Rectangle: Rounded Corners 24">
              <a:extLst>
                <a:ext uri="{FF2B5EF4-FFF2-40B4-BE49-F238E27FC236}">
                  <a16:creationId xmlns:a16="http://schemas.microsoft.com/office/drawing/2014/main" id="{AAA43435-F86A-494C-B9F6-FD4E7734F307}"/>
                </a:ext>
              </a:extLst>
            </p:cNvPr>
            <p:cNvSpPr/>
            <p:nvPr/>
          </p:nvSpPr>
          <p:spPr>
            <a:xfrm>
              <a:off x="1813259" y="333376"/>
              <a:ext cx="10005432" cy="1144178"/>
            </a:xfrm>
            <a:prstGeom prst="roundRect">
              <a:avLst/>
            </a:prstGeom>
            <a:solidFill>
              <a:srgbClr val="F1E8F8"/>
            </a:solidFill>
            <a:ln w="38100">
              <a:solidFill>
                <a:srgbClr val="9378B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pic>
          <p:nvPicPr>
            <p:cNvPr id="20" name="Google Shape;38;p5">
              <a:extLst>
                <a:ext uri="{FF2B5EF4-FFF2-40B4-BE49-F238E27FC236}">
                  <a16:creationId xmlns:a16="http://schemas.microsoft.com/office/drawing/2014/main" id="{2CFC688F-6FDA-4189-813E-50AC6D108F15}"/>
                </a:ext>
              </a:extLst>
            </p:cNvPr>
            <p:cNvPicPr preferRelativeResize="0"/>
            <p:nvPr/>
          </p:nvPicPr>
          <p:blipFill>
            <a:blip r:embed="rId6">
              <a:alphaModFix/>
              <a:duotone>
                <a:prstClr val="black"/>
                <a:srgbClr val="7030A0">
                  <a:tint val="45000"/>
                  <a:satMod val="400000"/>
                </a:srgbClr>
              </a:duotone>
              <a:extLst>
                <a:ext uri="{BEBA8EAE-BF5A-486C-A8C5-ECC9F3942E4B}">
                  <a14:imgProps xmlns:a14="http://schemas.microsoft.com/office/drawing/2010/main">
                    <a14:imgLayer r:embed="rId7">
                      <a14:imgEffect>
                        <a14:colorTemperature colorTemp="5300"/>
                      </a14:imgEffect>
                      <a14:imgEffect>
                        <a14:brightnessContrast contrast="-40000"/>
                      </a14:imgEffect>
                    </a14:imgLayer>
                  </a14:imgProps>
                </a:ext>
              </a:extLst>
            </a:blip>
            <a:stretch>
              <a:fillRect/>
            </a:stretch>
          </p:blipFill>
          <p:spPr>
            <a:xfrm rot="9407651" flipH="1">
              <a:off x="1734436" y="298935"/>
              <a:ext cx="1333084" cy="1183908"/>
            </a:xfrm>
            <a:prstGeom prst="rect">
              <a:avLst/>
            </a:prstGeom>
            <a:noFill/>
            <a:ln>
              <a:noFill/>
            </a:ln>
          </p:spPr>
        </p:pic>
        <p:sp>
          <p:nvSpPr>
            <p:cNvPr id="27" name="TextBox 26">
              <a:extLst>
                <a:ext uri="{FF2B5EF4-FFF2-40B4-BE49-F238E27FC236}">
                  <a16:creationId xmlns:a16="http://schemas.microsoft.com/office/drawing/2014/main" id="{21FB9680-1D9C-4C73-83DE-3912781DFE91}"/>
                </a:ext>
              </a:extLst>
            </p:cNvPr>
            <p:cNvSpPr txBox="1"/>
            <p:nvPr/>
          </p:nvSpPr>
          <p:spPr>
            <a:xfrm>
              <a:off x="3067373" y="502490"/>
              <a:ext cx="8972573" cy="923330"/>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r>
                <a:rPr lang="vi-VN" b="1" dirty="0"/>
                <a:t>Theo em, những cây có lá tiêu biến (ví dụ cây xương rồng lá biến đổi thành gai) thì có thể quang hợp được không? Vì sao?</a:t>
              </a:r>
            </a:p>
          </p:txBody>
        </p:sp>
        <p:pic>
          <p:nvPicPr>
            <p:cNvPr id="11266" name="Picture 2">
              <a:extLst>
                <a:ext uri="{FF2B5EF4-FFF2-40B4-BE49-F238E27FC236}">
                  <a16:creationId xmlns:a16="http://schemas.microsoft.com/office/drawing/2014/main" id="{01BFC01A-CD71-4BA2-8958-5D21BE55F18A}"/>
                </a:ext>
              </a:extLst>
            </p:cNvPr>
            <p:cNvPicPr>
              <a:picLocks noChangeAspect="1" noChangeArrowheads="1"/>
            </p:cNvPicPr>
            <p:nvPr/>
          </p:nvPicPr>
          <p:blipFill>
            <a:blip r:embed="rId8" cstate="hqprint">
              <a:extLst>
                <a:ext uri="{28A0092B-C50C-407E-A947-70E740481C1C}">
                  <a14:useLocalDpi xmlns:a14="http://schemas.microsoft.com/office/drawing/2010/main" val="0"/>
                </a:ext>
              </a:extLst>
            </a:blip>
            <a:srcRect/>
            <a:stretch>
              <a:fillRect/>
            </a:stretch>
          </p:blipFill>
          <p:spPr bwMode="auto">
            <a:xfrm>
              <a:off x="2127601" y="644580"/>
              <a:ext cx="492619" cy="492619"/>
            </a:xfrm>
            <a:prstGeom prst="rect">
              <a:avLst/>
            </a:prstGeom>
            <a:noFill/>
            <a:extLst>
              <a:ext uri="{909E8E84-426E-40DD-AFC4-6F175D3DCCD1}">
                <a14:hiddenFill xmlns:a14="http://schemas.microsoft.com/office/drawing/2010/main">
                  <a:solidFill>
                    <a:srgbClr val="FFFFFF"/>
                  </a:solidFill>
                </a14:hiddenFill>
              </a:ext>
            </a:extLst>
          </p:spPr>
        </p:pic>
      </p:grpSp>
      <p:pic>
        <p:nvPicPr>
          <p:cNvPr id="13314" name="Picture 2" descr="Types Of Cactus For The Garden - Using Cactus Landscaping">
            <a:extLst>
              <a:ext uri="{FF2B5EF4-FFF2-40B4-BE49-F238E27FC236}">
                <a16:creationId xmlns:a16="http://schemas.microsoft.com/office/drawing/2014/main" id="{49562CD5-2E4C-4B6D-BA75-0F762B6E37B4}"/>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t="17101" b="17101"/>
          <a:stretch/>
        </p:blipFill>
        <p:spPr bwMode="auto">
          <a:xfrm>
            <a:off x="1273629" y="1815855"/>
            <a:ext cx="9644742" cy="4759489"/>
          </a:xfrm>
          <a:prstGeom prst="rect">
            <a:avLst/>
          </a:prstGeom>
          <a:noFill/>
          <a:ln w="38100">
            <a:solidFill>
              <a:srgbClr val="41621C"/>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1395647"/>
      </p:ext>
    </p:extLst>
  </p:cSld>
  <p:clrMapOvr>
    <a:masterClrMapping/>
  </p:clrMapOvr>
  <p:transition>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Google Shape;9;p2">
            <a:extLst>
              <a:ext uri="{FF2B5EF4-FFF2-40B4-BE49-F238E27FC236}">
                <a16:creationId xmlns:a16="http://schemas.microsoft.com/office/drawing/2014/main" id="{ACEB95DC-F7B4-448F-AFF0-B4CC858DE530}"/>
              </a:ext>
            </a:extLst>
          </p:cNvPr>
          <p:cNvSpPr/>
          <p:nvPr/>
        </p:nvSpPr>
        <p:spPr>
          <a:xfrm>
            <a:off x="50" y="6294374"/>
            <a:ext cx="12191950" cy="563626"/>
          </a:xfrm>
          <a:custGeom>
            <a:avLst/>
            <a:gdLst/>
            <a:ahLst/>
            <a:cxnLst/>
            <a:rect l="l" t="t" r="r" b="b"/>
            <a:pathLst>
              <a:path w="131613" h="21272" extrusionOk="0">
                <a:moveTo>
                  <a:pt x="37604" y="1"/>
                </a:moveTo>
                <a:cubicBezTo>
                  <a:pt x="25066" y="1"/>
                  <a:pt x="12521" y="624"/>
                  <a:pt x="0" y="1543"/>
                </a:cubicBezTo>
                <a:lnTo>
                  <a:pt x="0" y="21272"/>
                </a:lnTo>
                <a:lnTo>
                  <a:pt x="131612" y="21272"/>
                </a:lnTo>
                <a:lnTo>
                  <a:pt x="131612" y="6770"/>
                </a:lnTo>
                <a:cubicBezTo>
                  <a:pt x="131189" y="6773"/>
                  <a:pt x="130767" y="6774"/>
                  <a:pt x="130344" y="6774"/>
                </a:cubicBezTo>
                <a:cubicBezTo>
                  <a:pt x="106838" y="6774"/>
                  <a:pt x="83074" y="2288"/>
                  <a:pt x="59460" y="698"/>
                </a:cubicBezTo>
                <a:cubicBezTo>
                  <a:pt x="52181" y="212"/>
                  <a:pt x="44894" y="1"/>
                  <a:pt x="37604" y="1"/>
                </a:cubicBezTo>
                <a:close/>
              </a:path>
            </a:pathLst>
          </a:custGeom>
          <a:solidFill>
            <a:srgbClr val="D1F7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vi-VN" dirty="0"/>
          </a:p>
        </p:txBody>
      </p:sp>
      <p:grpSp>
        <p:nvGrpSpPr>
          <p:cNvPr id="17" name="Group 16">
            <a:extLst>
              <a:ext uri="{FF2B5EF4-FFF2-40B4-BE49-F238E27FC236}">
                <a16:creationId xmlns:a16="http://schemas.microsoft.com/office/drawing/2014/main" id="{A081E0AD-262F-4A5B-9057-0359A3A75DF3}"/>
              </a:ext>
            </a:extLst>
          </p:cNvPr>
          <p:cNvGrpSpPr/>
          <p:nvPr/>
        </p:nvGrpSpPr>
        <p:grpSpPr>
          <a:xfrm>
            <a:off x="0" y="1439456"/>
            <a:ext cx="12192000" cy="5418544"/>
            <a:chOff x="0" y="1439456"/>
            <a:chExt cx="12192000" cy="5418544"/>
          </a:xfrm>
        </p:grpSpPr>
        <p:pic>
          <p:nvPicPr>
            <p:cNvPr id="18" name="Picture 17">
              <a:extLst>
                <a:ext uri="{FF2B5EF4-FFF2-40B4-BE49-F238E27FC236}">
                  <a16:creationId xmlns:a16="http://schemas.microsoft.com/office/drawing/2014/main" id="{5239EDC9-AD9D-4BBF-B2C0-EBFE17AEB9F7}"/>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l="60272" r="5042"/>
            <a:stretch/>
          </p:blipFill>
          <p:spPr>
            <a:xfrm flipH="1">
              <a:off x="9046652" y="1439456"/>
              <a:ext cx="3145348" cy="5418544"/>
            </a:xfrm>
            <a:prstGeom prst="rect">
              <a:avLst/>
            </a:prstGeom>
          </p:spPr>
        </p:pic>
        <p:pic>
          <p:nvPicPr>
            <p:cNvPr id="19" name="Picture 18">
              <a:extLst>
                <a:ext uri="{FF2B5EF4-FFF2-40B4-BE49-F238E27FC236}">
                  <a16:creationId xmlns:a16="http://schemas.microsoft.com/office/drawing/2014/main" id="{1B5713BF-DC75-489D-885D-BFCBBD51A712}"/>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r="5042"/>
            <a:stretch/>
          </p:blipFill>
          <p:spPr>
            <a:xfrm>
              <a:off x="436052" y="1439456"/>
              <a:ext cx="8610600" cy="5418544"/>
            </a:xfrm>
            <a:prstGeom prst="rect">
              <a:avLst/>
            </a:prstGeom>
          </p:spPr>
        </p:pic>
        <p:pic>
          <p:nvPicPr>
            <p:cNvPr id="20" name="Picture 19">
              <a:extLst>
                <a:ext uri="{FF2B5EF4-FFF2-40B4-BE49-F238E27FC236}">
                  <a16:creationId xmlns:a16="http://schemas.microsoft.com/office/drawing/2014/main" id="{BB91B377-0532-48D4-90CF-A344CEA20C81}"/>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l="2129" t="79684" r="91006"/>
            <a:stretch/>
          </p:blipFill>
          <p:spPr>
            <a:xfrm flipH="1">
              <a:off x="0" y="5757186"/>
              <a:ext cx="622546" cy="1100814"/>
            </a:xfrm>
            <a:prstGeom prst="rect">
              <a:avLst/>
            </a:prstGeom>
          </p:spPr>
        </p:pic>
      </p:grpSp>
      <p:sp>
        <p:nvSpPr>
          <p:cNvPr id="36" name="Rectangle 35">
            <a:extLst>
              <a:ext uri="{FF2B5EF4-FFF2-40B4-BE49-F238E27FC236}">
                <a16:creationId xmlns:a16="http://schemas.microsoft.com/office/drawing/2014/main" id="{8FB708BE-3EDC-4B92-B0A0-477A7C5758C2}"/>
              </a:ext>
            </a:extLst>
          </p:cNvPr>
          <p:cNvSpPr/>
          <p:nvPr/>
        </p:nvSpPr>
        <p:spPr>
          <a:xfrm>
            <a:off x="5268687" y="609600"/>
            <a:ext cx="6923314" cy="5123541"/>
          </a:xfrm>
          <a:prstGeom prst="rect">
            <a:avLst/>
          </a:prstGeom>
          <a:solidFill>
            <a:srgbClr val="E8FE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pic>
        <p:nvPicPr>
          <p:cNvPr id="21" name="Graphic 20" descr="Arrow: Counter-clockwise curve with solid fill">
            <a:extLst>
              <a:ext uri="{FF2B5EF4-FFF2-40B4-BE49-F238E27FC236}">
                <a16:creationId xmlns:a16="http://schemas.microsoft.com/office/drawing/2014/main" id="{D1C27BDE-588B-4328-8BF2-0C6561773693}"/>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p:blipFill>
        <p:spPr>
          <a:xfrm rot="3570713">
            <a:off x="4247639" y="3241677"/>
            <a:ext cx="914400" cy="914400"/>
          </a:xfrm>
          <a:prstGeom prst="rect">
            <a:avLst/>
          </a:prstGeom>
        </p:spPr>
      </p:pic>
      <p:sp>
        <p:nvSpPr>
          <p:cNvPr id="22" name="TextBox 21">
            <a:extLst>
              <a:ext uri="{FF2B5EF4-FFF2-40B4-BE49-F238E27FC236}">
                <a16:creationId xmlns:a16="http://schemas.microsoft.com/office/drawing/2014/main" id="{E31A2ADD-10D5-42C4-A113-490A43A2E708}"/>
              </a:ext>
            </a:extLst>
          </p:cNvPr>
          <p:cNvSpPr txBox="1"/>
          <p:nvPr/>
        </p:nvSpPr>
        <p:spPr>
          <a:xfrm>
            <a:off x="4474652" y="2839566"/>
            <a:ext cx="1183016" cy="246221"/>
          </a:xfrm>
          <a:prstGeom prst="rect">
            <a:avLst/>
          </a:prstGeom>
          <a:noFill/>
        </p:spPr>
        <p:txBody>
          <a:bodyPr wrap="none" lIns="0" tIns="0" rIns="0" bIns="0" rtlCol="0">
            <a:spAutoFit/>
          </a:bodyPr>
          <a:lstStyle/>
          <a:p>
            <a:pPr algn="l"/>
            <a:r>
              <a:rPr lang="vi-VN" sz="1600" b="1" dirty="0"/>
              <a:t>Oxygen (O</a:t>
            </a:r>
            <a:r>
              <a:rPr lang="vi-VN" sz="1600" b="1" baseline="-25000" dirty="0"/>
              <a:t>2</a:t>
            </a:r>
            <a:r>
              <a:rPr lang="vi-VN" sz="1600" b="1" dirty="0"/>
              <a:t>)</a:t>
            </a:r>
          </a:p>
        </p:txBody>
      </p:sp>
      <p:pic>
        <p:nvPicPr>
          <p:cNvPr id="23" name="Graphic 22" descr="Arrow: Counter-clockwise curve with solid fill">
            <a:extLst>
              <a:ext uri="{FF2B5EF4-FFF2-40B4-BE49-F238E27FC236}">
                <a16:creationId xmlns:a16="http://schemas.microsoft.com/office/drawing/2014/main" id="{8DD7F297-77AA-4544-8C7B-52601087A319}"/>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tretch>
            <a:fillRect/>
          </a:stretch>
        </p:blipFill>
        <p:spPr>
          <a:xfrm rot="3786360" flipH="1">
            <a:off x="1138198" y="4389282"/>
            <a:ext cx="914400" cy="914400"/>
          </a:xfrm>
          <a:prstGeom prst="rect">
            <a:avLst/>
          </a:prstGeom>
        </p:spPr>
      </p:pic>
      <p:sp>
        <p:nvSpPr>
          <p:cNvPr id="24" name="TextBox 23">
            <a:extLst>
              <a:ext uri="{FF2B5EF4-FFF2-40B4-BE49-F238E27FC236}">
                <a16:creationId xmlns:a16="http://schemas.microsoft.com/office/drawing/2014/main" id="{63AD2CD3-748A-4C9E-B492-3DC124825E29}"/>
              </a:ext>
            </a:extLst>
          </p:cNvPr>
          <p:cNvSpPr txBox="1"/>
          <p:nvPr/>
        </p:nvSpPr>
        <p:spPr>
          <a:xfrm>
            <a:off x="1152632" y="3322482"/>
            <a:ext cx="932948" cy="520655"/>
          </a:xfrm>
          <a:prstGeom prst="rect">
            <a:avLst/>
          </a:prstGeom>
          <a:noFill/>
        </p:spPr>
        <p:txBody>
          <a:bodyPr wrap="none" lIns="0" tIns="0" rIns="0" bIns="0" rtlCol="0">
            <a:spAutoFit/>
          </a:bodyPr>
          <a:lstStyle/>
          <a:p>
            <a:pPr algn="ctr">
              <a:lnSpc>
                <a:spcPct val="110000"/>
              </a:lnSpc>
            </a:pPr>
            <a:r>
              <a:rPr lang="vi-VN" sz="1600" b="1" dirty="0"/>
              <a:t>Ánh sáng</a:t>
            </a:r>
          </a:p>
          <a:p>
            <a:pPr algn="ctr">
              <a:lnSpc>
                <a:spcPct val="110000"/>
              </a:lnSpc>
            </a:pPr>
            <a:r>
              <a:rPr lang="vi-VN" sz="1600" b="1" dirty="0"/>
              <a:t>mặt trời</a:t>
            </a:r>
          </a:p>
        </p:txBody>
      </p:sp>
      <p:sp>
        <p:nvSpPr>
          <p:cNvPr id="25" name="TextBox 24">
            <a:extLst>
              <a:ext uri="{FF2B5EF4-FFF2-40B4-BE49-F238E27FC236}">
                <a16:creationId xmlns:a16="http://schemas.microsoft.com/office/drawing/2014/main" id="{1599306E-9200-4AC2-9628-38D161D6CF9C}"/>
              </a:ext>
            </a:extLst>
          </p:cNvPr>
          <p:cNvSpPr txBox="1"/>
          <p:nvPr/>
        </p:nvSpPr>
        <p:spPr>
          <a:xfrm>
            <a:off x="1019089" y="6394551"/>
            <a:ext cx="1240724" cy="246221"/>
          </a:xfrm>
          <a:prstGeom prst="rect">
            <a:avLst/>
          </a:prstGeom>
          <a:noFill/>
        </p:spPr>
        <p:txBody>
          <a:bodyPr wrap="none" lIns="0" tIns="0" rIns="0" bIns="0" rtlCol="0">
            <a:spAutoFit/>
          </a:bodyPr>
          <a:lstStyle/>
          <a:p>
            <a:pPr algn="ctr"/>
            <a:r>
              <a:rPr lang="vi-VN" sz="1600" b="1" dirty="0">
                <a:solidFill>
                  <a:schemeClr val="bg1"/>
                </a:solidFill>
              </a:rPr>
              <a:t>Chất khoáng</a:t>
            </a:r>
          </a:p>
        </p:txBody>
      </p:sp>
      <p:sp>
        <p:nvSpPr>
          <p:cNvPr id="26" name="TextBox 25">
            <a:extLst>
              <a:ext uri="{FF2B5EF4-FFF2-40B4-BE49-F238E27FC236}">
                <a16:creationId xmlns:a16="http://schemas.microsoft.com/office/drawing/2014/main" id="{4C4AC1FF-1BC1-4258-BF8B-62D7605A9BB0}"/>
              </a:ext>
            </a:extLst>
          </p:cNvPr>
          <p:cNvSpPr txBox="1"/>
          <p:nvPr/>
        </p:nvSpPr>
        <p:spPr>
          <a:xfrm>
            <a:off x="4171953" y="6384039"/>
            <a:ext cx="1134926" cy="246221"/>
          </a:xfrm>
          <a:prstGeom prst="rect">
            <a:avLst/>
          </a:prstGeom>
          <a:noFill/>
        </p:spPr>
        <p:txBody>
          <a:bodyPr wrap="none" lIns="0" tIns="0" rIns="0" bIns="0" rtlCol="0">
            <a:spAutoFit/>
          </a:bodyPr>
          <a:lstStyle/>
          <a:p>
            <a:pPr algn="ctr"/>
            <a:r>
              <a:rPr lang="vi-VN" sz="1600" b="1" dirty="0">
                <a:solidFill>
                  <a:schemeClr val="bg1"/>
                </a:solidFill>
              </a:rPr>
              <a:t>Nước (H</a:t>
            </a:r>
            <a:r>
              <a:rPr lang="vi-VN" sz="1600" b="1" baseline="-25000" dirty="0">
                <a:solidFill>
                  <a:schemeClr val="bg1"/>
                </a:solidFill>
              </a:rPr>
              <a:t>2</a:t>
            </a:r>
            <a:r>
              <a:rPr lang="vi-VN" sz="1600" b="1" dirty="0">
                <a:solidFill>
                  <a:schemeClr val="bg1"/>
                </a:solidFill>
              </a:rPr>
              <a:t>O)</a:t>
            </a:r>
          </a:p>
        </p:txBody>
      </p:sp>
      <p:pic>
        <p:nvPicPr>
          <p:cNvPr id="27" name="Graphic 26" descr="Line arrow: Counter-clockwise curve with solid fill">
            <a:extLst>
              <a:ext uri="{FF2B5EF4-FFF2-40B4-BE49-F238E27FC236}">
                <a16:creationId xmlns:a16="http://schemas.microsoft.com/office/drawing/2014/main" id="{440E50FC-6E35-4FA4-A3F8-7C31C47431F6}"/>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tretch>
            <a:fillRect/>
          </a:stretch>
        </p:blipFill>
        <p:spPr>
          <a:xfrm rot="6308529" flipH="1">
            <a:off x="4046578" y="5690598"/>
            <a:ext cx="799593" cy="799593"/>
          </a:xfrm>
          <a:prstGeom prst="rect">
            <a:avLst/>
          </a:prstGeom>
        </p:spPr>
      </p:pic>
      <p:sp>
        <p:nvSpPr>
          <p:cNvPr id="28" name="TextBox 27">
            <a:extLst>
              <a:ext uri="{FF2B5EF4-FFF2-40B4-BE49-F238E27FC236}">
                <a16:creationId xmlns:a16="http://schemas.microsoft.com/office/drawing/2014/main" id="{7AB8E981-2CD9-4674-A11C-DCEACAA3E616}"/>
              </a:ext>
            </a:extLst>
          </p:cNvPr>
          <p:cNvSpPr txBox="1"/>
          <p:nvPr/>
        </p:nvSpPr>
        <p:spPr>
          <a:xfrm>
            <a:off x="596591" y="5236532"/>
            <a:ext cx="1492396" cy="520655"/>
          </a:xfrm>
          <a:prstGeom prst="rect">
            <a:avLst/>
          </a:prstGeom>
          <a:noFill/>
        </p:spPr>
        <p:txBody>
          <a:bodyPr wrap="none" lIns="0" tIns="0" rIns="0" bIns="0" rtlCol="0">
            <a:spAutoFit/>
          </a:bodyPr>
          <a:lstStyle/>
          <a:p>
            <a:pPr algn="ctr">
              <a:lnSpc>
                <a:spcPct val="110000"/>
              </a:lnSpc>
            </a:pPr>
            <a:r>
              <a:rPr lang="vi-VN" sz="1600" b="1" dirty="0"/>
              <a:t>Carbon dioxide</a:t>
            </a:r>
          </a:p>
          <a:p>
            <a:pPr algn="ctr">
              <a:lnSpc>
                <a:spcPct val="110000"/>
              </a:lnSpc>
            </a:pPr>
            <a:r>
              <a:rPr lang="vi-VN" sz="1600" b="1" dirty="0"/>
              <a:t>(CO</a:t>
            </a:r>
            <a:r>
              <a:rPr lang="vi-VN" sz="1600" b="1" baseline="-25000" dirty="0"/>
              <a:t>2</a:t>
            </a:r>
            <a:r>
              <a:rPr lang="vi-VN" sz="1600" b="1" dirty="0"/>
              <a:t>)</a:t>
            </a:r>
          </a:p>
        </p:txBody>
      </p:sp>
      <p:sp>
        <p:nvSpPr>
          <p:cNvPr id="29" name="TextBox 28">
            <a:extLst>
              <a:ext uri="{FF2B5EF4-FFF2-40B4-BE49-F238E27FC236}">
                <a16:creationId xmlns:a16="http://schemas.microsoft.com/office/drawing/2014/main" id="{34D832AE-0721-4BD2-82AA-2EF7AE38A87E}"/>
              </a:ext>
            </a:extLst>
          </p:cNvPr>
          <p:cNvSpPr txBox="1"/>
          <p:nvPr/>
        </p:nvSpPr>
        <p:spPr>
          <a:xfrm>
            <a:off x="4772732" y="4131376"/>
            <a:ext cx="943656" cy="520655"/>
          </a:xfrm>
          <a:prstGeom prst="rect">
            <a:avLst/>
          </a:prstGeom>
          <a:noFill/>
        </p:spPr>
        <p:txBody>
          <a:bodyPr wrap="none" lIns="0" tIns="0" rIns="0" bIns="0" rtlCol="0">
            <a:spAutoFit/>
          </a:bodyPr>
          <a:lstStyle/>
          <a:p>
            <a:pPr algn="ctr">
              <a:lnSpc>
                <a:spcPct val="110000"/>
              </a:lnSpc>
            </a:pPr>
            <a:r>
              <a:rPr lang="vi-VN" sz="1600" b="1" dirty="0"/>
              <a:t>Glucose</a:t>
            </a:r>
          </a:p>
          <a:p>
            <a:pPr algn="ctr">
              <a:lnSpc>
                <a:spcPct val="110000"/>
              </a:lnSpc>
            </a:pPr>
            <a:r>
              <a:rPr lang="vi-VN" sz="1600" b="1" dirty="0"/>
              <a:t>(Tinh bột)</a:t>
            </a:r>
          </a:p>
        </p:txBody>
      </p:sp>
      <p:pic>
        <p:nvPicPr>
          <p:cNvPr id="30" name="Graphic 29" descr="Arrow: Counter-clockwise curve with solid fill">
            <a:extLst>
              <a:ext uri="{FF2B5EF4-FFF2-40B4-BE49-F238E27FC236}">
                <a16:creationId xmlns:a16="http://schemas.microsoft.com/office/drawing/2014/main" id="{878879C4-CE9F-40C4-9EE3-B3655FCFAA2B}"/>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p:blipFill>
        <p:spPr>
          <a:xfrm rot="7157453">
            <a:off x="3916746" y="3950525"/>
            <a:ext cx="825240" cy="825240"/>
          </a:xfrm>
          <a:prstGeom prst="rect">
            <a:avLst/>
          </a:prstGeom>
        </p:spPr>
      </p:pic>
      <p:sp>
        <p:nvSpPr>
          <p:cNvPr id="34" name="Rectangle 33">
            <a:extLst>
              <a:ext uri="{FF2B5EF4-FFF2-40B4-BE49-F238E27FC236}">
                <a16:creationId xmlns:a16="http://schemas.microsoft.com/office/drawing/2014/main" id="{C52290B8-C436-405B-AC3B-570C6D16028C}"/>
              </a:ext>
            </a:extLst>
          </p:cNvPr>
          <p:cNvSpPr/>
          <p:nvPr/>
        </p:nvSpPr>
        <p:spPr>
          <a:xfrm>
            <a:off x="5716388" y="6111240"/>
            <a:ext cx="6297812" cy="530316"/>
          </a:xfrm>
          <a:prstGeom prst="rect">
            <a:avLst/>
          </a:prstGeom>
          <a:solidFill>
            <a:srgbClr val="E8FE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32" name="TextBox 31">
            <a:extLst>
              <a:ext uri="{FF2B5EF4-FFF2-40B4-BE49-F238E27FC236}">
                <a16:creationId xmlns:a16="http://schemas.microsoft.com/office/drawing/2014/main" id="{76C7F92F-2932-4A09-B133-16B6A7959C90}"/>
              </a:ext>
            </a:extLst>
          </p:cNvPr>
          <p:cNvSpPr txBox="1"/>
          <p:nvPr/>
        </p:nvSpPr>
        <p:spPr>
          <a:xfrm>
            <a:off x="5775495" y="6216043"/>
            <a:ext cx="6179598" cy="346954"/>
          </a:xfrm>
          <a:prstGeom prst="rect">
            <a:avLst/>
          </a:prstGeom>
          <a:noFill/>
        </p:spPr>
        <p:txBody>
          <a:bodyPr wrap="square" lIns="0" tIns="0" rIns="0" bIns="0" rtlCol="0">
            <a:spAutoFit/>
          </a:bodyPr>
          <a:lstStyle/>
          <a:p>
            <a:pPr algn="ctr">
              <a:lnSpc>
                <a:spcPct val="125000"/>
              </a:lnSpc>
            </a:pPr>
            <a:r>
              <a:rPr lang="vi-VN" sz="2000" b="1" dirty="0">
                <a:latin typeface="Arial" panose="020B0604020202020204" pitchFamily="34" charset="0"/>
                <a:cs typeface="Arial" panose="020B0604020202020204" pitchFamily="34" charset="0"/>
              </a:rPr>
              <a:t>Hình. </a:t>
            </a:r>
            <a:r>
              <a:rPr lang="vi-VN" sz="2000" dirty="0">
                <a:latin typeface="Arial" panose="020B0604020202020204" pitchFamily="34" charset="0"/>
                <a:cs typeface="Arial" panose="020B0604020202020204" pitchFamily="34" charset="0"/>
              </a:rPr>
              <a:t>Tổng hợp chất hữu cơ ở cây xanh</a:t>
            </a:r>
            <a:endParaRPr lang="vi-VN" sz="2000" dirty="0"/>
          </a:p>
        </p:txBody>
      </p:sp>
      <p:pic>
        <p:nvPicPr>
          <p:cNvPr id="2050" name="Picture 2">
            <a:extLst>
              <a:ext uri="{FF2B5EF4-FFF2-40B4-BE49-F238E27FC236}">
                <a16:creationId xmlns:a16="http://schemas.microsoft.com/office/drawing/2014/main" id="{3ACDD0F7-F41F-4E35-9A53-D4ACF64D11AC}"/>
              </a:ext>
            </a:extLst>
          </p:cNvPr>
          <p:cNvPicPr>
            <a:picLocks noChangeAspect="1" noChangeArrowheads="1"/>
          </p:cNvPicPr>
          <p:nvPr/>
        </p:nvPicPr>
        <p:blipFill>
          <a:blip r:embed="rId9" cstate="hqprint">
            <a:extLst>
              <a:ext uri="{28A0092B-C50C-407E-A947-70E740481C1C}">
                <a14:useLocalDpi xmlns:a14="http://schemas.microsoft.com/office/drawing/2010/main" val="0"/>
              </a:ext>
            </a:extLst>
          </a:blip>
          <a:srcRect/>
          <a:stretch>
            <a:fillRect/>
          </a:stretch>
        </p:blipFill>
        <p:spPr bwMode="auto">
          <a:xfrm>
            <a:off x="1553684" y="285998"/>
            <a:ext cx="937425" cy="937425"/>
          </a:xfrm>
          <a:prstGeom prst="rect">
            <a:avLst/>
          </a:prstGeom>
          <a:noFill/>
          <a:extLst>
            <a:ext uri="{909E8E84-426E-40DD-AFC4-6F175D3DCCD1}">
              <a14:hiddenFill xmlns:a14="http://schemas.microsoft.com/office/drawing/2010/main">
                <a:solidFill>
                  <a:srgbClr val="FFFFFF"/>
                </a:solidFill>
              </a14:hiddenFill>
            </a:ext>
          </a:extLst>
        </p:spPr>
      </p:pic>
      <p:sp>
        <p:nvSpPr>
          <p:cNvPr id="31" name="TextBox 30">
            <a:extLst>
              <a:ext uri="{FF2B5EF4-FFF2-40B4-BE49-F238E27FC236}">
                <a16:creationId xmlns:a16="http://schemas.microsoft.com/office/drawing/2014/main" id="{826EC2B5-EFF4-482C-AB1C-3C7D37FD2884}"/>
              </a:ext>
            </a:extLst>
          </p:cNvPr>
          <p:cNvSpPr txBox="1"/>
          <p:nvPr/>
        </p:nvSpPr>
        <p:spPr>
          <a:xfrm>
            <a:off x="2617295" y="352324"/>
            <a:ext cx="9117505" cy="877933"/>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r>
              <a:rPr lang="vi-VN" b="1" dirty="0"/>
              <a:t>Quan sát hình, cho biết thực vật có thể tự tổng hợp chất hữu cơ từ những nguyên liệu nào?</a:t>
            </a:r>
          </a:p>
        </p:txBody>
      </p:sp>
      <p:grpSp>
        <p:nvGrpSpPr>
          <p:cNvPr id="2" name="Group 1">
            <a:extLst>
              <a:ext uri="{FF2B5EF4-FFF2-40B4-BE49-F238E27FC236}">
                <a16:creationId xmlns:a16="http://schemas.microsoft.com/office/drawing/2014/main" id="{32A0CE0F-4C2E-44D1-9369-2EA40C3A31AE}"/>
              </a:ext>
            </a:extLst>
          </p:cNvPr>
          <p:cNvGrpSpPr/>
          <p:nvPr/>
        </p:nvGrpSpPr>
        <p:grpSpPr>
          <a:xfrm>
            <a:off x="6786107" y="2399215"/>
            <a:ext cx="5075693" cy="1976510"/>
            <a:chOff x="6786107" y="2399215"/>
            <a:chExt cx="5075693" cy="1976510"/>
          </a:xfrm>
        </p:grpSpPr>
        <p:sp>
          <p:nvSpPr>
            <p:cNvPr id="33" name="TextBox 32">
              <a:extLst>
                <a:ext uri="{FF2B5EF4-FFF2-40B4-BE49-F238E27FC236}">
                  <a16:creationId xmlns:a16="http://schemas.microsoft.com/office/drawing/2014/main" id="{49DCFE5E-6C99-46AC-9A62-4E781BCEC20D}"/>
                </a:ext>
              </a:extLst>
            </p:cNvPr>
            <p:cNvSpPr txBox="1"/>
            <p:nvPr/>
          </p:nvSpPr>
          <p:spPr>
            <a:xfrm>
              <a:off x="7474296" y="2466390"/>
              <a:ext cx="4387504" cy="381579"/>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r>
                <a:rPr lang="vi-VN" sz="2200" dirty="0"/>
                <a:t>Nước (H</a:t>
              </a:r>
              <a:r>
                <a:rPr lang="vi-VN" sz="2200" baseline="-25000" dirty="0"/>
                <a:t>2</a:t>
              </a:r>
              <a:r>
                <a:rPr lang="vi-VN" sz="2200" dirty="0"/>
                <a:t>O)</a:t>
              </a:r>
            </a:p>
          </p:txBody>
        </p:sp>
        <p:sp>
          <p:nvSpPr>
            <p:cNvPr id="35" name="TextBox 34">
              <a:extLst>
                <a:ext uri="{FF2B5EF4-FFF2-40B4-BE49-F238E27FC236}">
                  <a16:creationId xmlns:a16="http://schemas.microsoft.com/office/drawing/2014/main" id="{D57E27B7-DC45-400E-9EA3-F270FB4546B2}"/>
                </a:ext>
              </a:extLst>
            </p:cNvPr>
            <p:cNvSpPr txBox="1"/>
            <p:nvPr/>
          </p:nvSpPr>
          <p:spPr>
            <a:xfrm>
              <a:off x="7474296" y="3196681"/>
              <a:ext cx="4387504" cy="381579"/>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r>
                <a:rPr lang="vi-VN" sz="2200" dirty="0"/>
                <a:t>Carbon dioxide (CO</a:t>
              </a:r>
              <a:r>
                <a:rPr lang="vi-VN" sz="2200" baseline="-25000" dirty="0"/>
                <a:t>2</a:t>
              </a:r>
              <a:r>
                <a:rPr lang="vi-VN" sz="2200" dirty="0"/>
                <a:t>)</a:t>
              </a:r>
            </a:p>
          </p:txBody>
        </p:sp>
        <p:sp>
          <p:nvSpPr>
            <p:cNvPr id="37" name="TextBox 36">
              <a:extLst>
                <a:ext uri="{FF2B5EF4-FFF2-40B4-BE49-F238E27FC236}">
                  <a16:creationId xmlns:a16="http://schemas.microsoft.com/office/drawing/2014/main" id="{B29EE477-DF01-43BA-91DF-4C048610B477}"/>
                </a:ext>
              </a:extLst>
            </p:cNvPr>
            <p:cNvSpPr txBox="1"/>
            <p:nvPr/>
          </p:nvSpPr>
          <p:spPr>
            <a:xfrm>
              <a:off x="7474296" y="3926971"/>
              <a:ext cx="4387504" cy="381579"/>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r>
                <a:rPr lang="vi-VN" sz="2200" dirty="0"/>
                <a:t>Ánh sáng mặt trời (quang năng)</a:t>
              </a:r>
            </a:p>
          </p:txBody>
        </p:sp>
        <p:pic>
          <p:nvPicPr>
            <p:cNvPr id="38" name="Google Shape;38;p5">
              <a:extLst>
                <a:ext uri="{FF2B5EF4-FFF2-40B4-BE49-F238E27FC236}">
                  <a16:creationId xmlns:a16="http://schemas.microsoft.com/office/drawing/2014/main" id="{973E1D8E-5F50-478C-AB0D-2831E81F4C22}"/>
                </a:ext>
              </a:extLst>
            </p:cNvPr>
            <p:cNvPicPr preferRelativeResize="0"/>
            <p:nvPr/>
          </p:nvPicPr>
          <p:blipFill>
            <a:blip r:embed="rId10">
              <a:alphaModFix/>
              <a:duotone>
                <a:prstClr val="black"/>
                <a:schemeClr val="accent5">
                  <a:tint val="45000"/>
                  <a:satMod val="400000"/>
                </a:schemeClr>
              </a:duotone>
              <a:extLst>
                <a:ext uri="{BEBA8EAE-BF5A-486C-A8C5-ECC9F3942E4B}">
                  <a14:imgProps xmlns:a14="http://schemas.microsoft.com/office/drawing/2010/main">
                    <a14:imgLayer r:embed="rId11">
                      <a14:imgEffect>
                        <a14:brightnessContrast contrast="-20000"/>
                      </a14:imgEffect>
                    </a14:imgLayer>
                  </a14:imgProps>
                </a:ext>
              </a:extLst>
            </a:blip>
            <a:stretch>
              <a:fillRect/>
            </a:stretch>
          </p:blipFill>
          <p:spPr>
            <a:xfrm rot="20700000" flipH="1">
              <a:off x="6786108" y="2399215"/>
              <a:ext cx="580938" cy="515929"/>
            </a:xfrm>
            <a:prstGeom prst="rect">
              <a:avLst/>
            </a:prstGeom>
            <a:noFill/>
            <a:ln>
              <a:noFill/>
            </a:ln>
          </p:spPr>
        </p:pic>
        <p:pic>
          <p:nvPicPr>
            <p:cNvPr id="39" name="Google Shape;38;p5">
              <a:extLst>
                <a:ext uri="{FF2B5EF4-FFF2-40B4-BE49-F238E27FC236}">
                  <a16:creationId xmlns:a16="http://schemas.microsoft.com/office/drawing/2014/main" id="{FBCBE5FB-6773-4B81-98E6-944D32021B59}"/>
                </a:ext>
              </a:extLst>
            </p:cNvPr>
            <p:cNvPicPr preferRelativeResize="0"/>
            <p:nvPr/>
          </p:nvPicPr>
          <p:blipFill>
            <a:blip r:embed="rId10">
              <a:alphaModFix/>
              <a:duotone>
                <a:prstClr val="black"/>
                <a:schemeClr val="accent5">
                  <a:tint val="45000"/>
                  <a:satMod val="400000"/>
                </a:schemeClr>
              </a:duotone>
              <a:extLst>
                <a:ext uri="{BEBA8EAE-BF5A-486C-A8C5-ECC9F3942E4B}">
                  <a14:imgProps xmlns:a14="http://schemas.microsoft.com/office/drawing/2010/main">
                    <a14:imgLayer r:embed="rId11">
                      <a14:imgEffect>
                        <a14:brightnessContrast contrast="-20000"/>
                      </a14:imgEffect>
                    </a14:imgLayer>
                  </a14:imgProps>
                </a:ext>
              </a:extLst>
            </a:blip>
            <a:stretch>
              <a:fillRect/>
            </a:stretch>
          </p:blipFill>
          <p:spPr>
            <a:xfrm rot="20700000" flipH="1">
              <a:off x="6786107" y="3859796"/>
              <a:ext cx="580938" cy="515929"/>
            </a:xfrm>
            <a:prstGeom prst="rect">
              <a:avLst/>
            </a:prstGeom>
            <a:noFill/>
            <a:ln>
              <a:noFill/>
            </a:ln>
          </p:spPr>
        </p:pic>
        <p:pic>
          <p:nvPicPr>
            <p:cNvPr id="40" name="Google Shape;38;p5">
              <a:extLst>
                <a:ext uri="{FF2B5EF4-FFF2-40B4-BE49-F238E27FC236}">
                  <a16:creationId xmlns:a16="http://schemas.microsoft.com/office/drawing/2014/main" id="{DCB05F63-202B-484B-8837-BC157B59C470}"/>
                </a:ext>
              </a:extLst>
            </p:cNvPr>
            <p:cNvPicPr preferRelativeResize="0"/>
            <p:nvPr/>
          </p:nvPicPr>
          <p:blipFill>
            <a:blip r:embed="rId10">
              <a:alphaModFix/>
              <a:duotone>
                <a:prstClr val="black"/>
                <a:schemeClr val="accent5">
                  <a:tint val="45000"/>
                  <a:satMod val="400000"/>
                </a:schemeClr>
              </a:duotone>
              <a:extLst>
                <a:ext uri="{BEBA8EAE-BF5A-486C-A8C5-ECC9F3942E4B}">
                  <a14:imgProps xmlns:a14="http://schemas.microsoft.com/office/drawing/2010/main">
                    <a14:imgLayer r:embed="rId11">
                      <a14:imgEffect>
                        <a14:brightnessContrast contrast="-20000"/>
                      </a14:imgEffect>
                    </a14:imgLayer>
                  </a14:imgProps>
                </a:ext>
              </a:extLst>
            </a:blip>
            <a:stretch>
              <a:fillRect/>
            </a:stretch>
          </p:blipFill>
          <p:spPr>
            <a:xfrm rot="20700000" flipH="1">
              <a:off x="6786107" y="3157342"/>
              <a:ext cx="580938" cy="515929"/>
            </a:xfrm>
            <a:prstGeom prst="rect">
              <a:avLst/>
            </a:prstGeom>
            <a:noFill/>
            <a:ln>
              <a:noFill/>
            </a:ln>
          </p:spPr>
        </p:pic>
      </p:grpSp>
    </p:spTree>
    <p:extLst>
      <p:ext uri="{BB962C8B-B14F-4D97-AF65-F5344CB8AC3E}">
        <p14:creationId xmlns:p14="http://schemas.microsoft.com/office/powerpoint/2010/main" val="375393902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Google Shape;9;p2">
            <a:extLst>
              <a:ext uri="{FF2B5EF4-FFF2-40B4-BE49-F238E27FC236}">
                <a16:creationId xmlns:a16="http://schemas.microsoft.com/office/drawing/2014/main" id="{ACEB95DC-F7B4-448F-AFF0-B4CC858DE530}"/>
              </a:ext>
            </a:extLst>
          </p:cNvPr>
          <p:cNvSpPr/>
          <p:nvPr/>
        </p:nvSpPr>
        <p:spPr>
          <a:xfrm>
            <a:off x="50" y="6294374"/>
            <a:ext cx="12191950" cy="563626"/>
          </a:xfrm>
          <a:custGeom>
            <a:avLst/>
            <a:gdLst/>
            <a:ahLst/>
            <a:cxnLst/>
            <a:rect l="l" t="t" r="r" b="b"/>
            <a:pathLst>
              <a:path w="131613" h="21272" extrusionOk="0">
                <a:moveTo>
                  <a:pt x="37604" y="1"/>
                </a:moveTo>
                <a:cubicBezTo>
                  <a:pt x="25066" y="1"/>
                  <a:pt x="12521" y="624"/>
                  <a:pt x="0" y="1543"/>
                </a:cubicBezTo>
                <a:lnTo>
                  <a:pt x="0" y="21272"/>
                </a:lnTo>
                <a:lnTo>
                  <a:pt x="131612" y="21272"/>
                </a:lnTo>
                <a:lnTo>
                  <a:pt x="131612" y="6770"/>
                </a:lnTo>
                <a:cubicBezTo>
                  <a:pt x="131189" y="6773"/>
                  <a:pt x="130767" y="6774"/>
                  <a:pt x="130344" y="6774"/>
                </a:cubicBezTo>
                <a:cubicBezTo>
                  <a:pt x="106838" y="6774"/>
                  <a:pt x="83074" y="2288"/>
                  <a:pt x="59460" y="698"/>
                </a:cubicBezTo>
                <a:cubicBezTo>
                  <a:pt x="52181" y="212"/>
                  <a:pt x="44894" y="1"/>
                  <a:pt x="37604" y="1"/>
                </a:cubicBezTo>
                <a:close/>
              </a:path>
            </a:pathLst>
          </a:custGeom>
          <a:solidFill>
            <a:srgbClr val="D1F7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 name="Group 12">
            <a:extLst>
              <a:ext uri="{FF2B5EF4-FFF2-40B4-BE49-F238E27FC236}">
                <a16:creationId xmlns:a16="http://schemas.microsoft.com/office/drawing/2014/main" id="{10773F24-4369-4769-ABA9-88E951C9172B}"/>
              </a:ext>
            </a:extLst>
          </p:cNvPr>
          <p:cNvGrpSpPr/>
          <p:nvPr/>
        </p:nvGrpSpPr>
        <p:grpSpPr>
          <a:xfrm>
            <a:off x="-1268736" y="3858985"/>
            <a:ext cx="3447810" cy="4330671"/>
            <a:chOff x="-830586" y="3001735"/>
            <a:chExt cx="2114725" cy="2656231"/>
          </a:xfrm>
        </p:grpSpPr>
        <p:pic>
          <p:nvPicPr>
            <p:cNvPr id="3" name="Google Shape;35;p5">
              <a:extLst>
                <a:ext uri="{FF2B5EF4-FFF2-40B4-BE49-F238E27FC236}">
                  <a16:creationId xmlns:a16="http://schemas.microsoft.com/office/drawing/2014/main" id="{45D69026-486E-4624-895A-23F4057EE814}"/>
                </a:ext>
              </a:extLst>
            </p:cNvPr>
            <p:cNvPicPr preferRelativeResize="0"/>
            <p:nvPr/>
          </p:nvPicPr>
          <p:blipFill>
            <a:blip r:embed="rId2">
              <a:alphaModFix/>
            </a:blip>
            <a:stretch>
              <a:fillRect/>
            </a:stretch>
          </p:blipFill>
          <p:spPr>
            <a:xfrm rot="1058409">
              <a:off x="-114981" y="3001735"/>
              <a:ext cx="681780" cy="799265"/>
            </a:xfrm>
            <a:prstGeom prst="rect">
              <a:avLst/>
            </a:prstGeom>
            <a:noFill/>
            <a:ln>
              <a:noFill/>
            </a:ln>
          </p:spPr>
        </p:pic>
        <p:pic>
          <p:nvPicPr>
            <p:cNvPr id="4" name="Google Shape;37;p5">
              <a:extLst>
                <a:ext uri="{FF2B5EF4-FFF2-40B4-BE49-F238E27FC236}">
                  <a16:creationId xmlns:a16="http://schemas.microsoft.com/office/drawing/2014/main" id="{1B278B1B-EDD9-4BD8-A7BA-EDC3FF6883E6}"/>
                </a:ext>
              </a:extLst>
            </p:cNvPr>
            <p:cNvPicPr preferRelativeResize="0"/>
            <p:nvPr/>
          </p:nvPicPr>
          <p:blipFill>
            <a:blip r:embed="rId3">
              <a:alphaModFix/>
            </a:blip>
            <a:stretch>
              <a:fillRect/>
            </a:stretch>
          </p:blipFill>
          <p:spPr>
            <a:xfrm rot="8424069" flipH="1">
              <a:off x="-830586" y="3523975"/>
              <a:ext cx="1740569" cy="1545802"/>
            </a:xfrm>
            <a:prstGeom prst="rect">
              <a:avLst/>
            </a:prstGeom>
            <a:noFill/>
            <a:ln>
              <a:noFill/>
            </a:ln>
          </p:spPr>
        </p:pic>
        <p:pic>
          <p:nvPicPr>
            <p:cNvPr id="6" name="Google Shape;39;p5">
              <a:extLst>
                <a:ext uri="{FF2B5EF4-FFF2-40B4-BE49-F238E27FC236}">
                  <a16:creationId xmlns:a16="http://schemas.microsoft.com/office/drawing/2014/main" id="{3A0272E5-B815-4B50-90B5-38BABE4FE842}"/>
                </a:ext>
              </a:extLst>
            </p:cNvPr>
            <p:cNvPicPr preferRelativeResize="0"/>
            <p:nvPr/>
          </p:nvPicPr>
          <p:blipFill>
            <a:blip r:embed="rId4">
              <a:alphaModFix/>
            </a:blip>
            <a:stretch>
              <a:fillRect/>
            </a:stretch>
          </p:blipFill>
          <p:spPr>
            <a:xfrm rot="4468951">
              <a:off x="-24600" y="4349228"/>
              <a:ext cx="1215509" cy="1401968"/>
            </a:xfrm>
            <a:prstGeom prst="rect">
              <a:avLst/>
            </a:prstGeom>
            <a:noFill/>
            <a:ln>
              <a:noFill/>
            </a:ln>
          </p:spPr>
        </p:pic>
      </p:grpSp>
      <p:pic>
        <p:nvPicPr>
          <p:cNvPr id="7" name="Google Shape;40;p5">
            <a:extLst>
              <a:ext uri="{FF2B5EF4-FFF2-40B4-BE49-F238E27FC236}">
                <a16:creationId xmlns:a16="http://schemas.microsoft.com/office/drawing/2014/main" id="{A9996158-347E-45DF-BBF3-F255775F6F58}"/>
              </a:ext>
            </a:extLst>
          </p:cNvPr>
          <p:cNvPicPr preferRelativeResize="0"/>
          <p:nvPr/>
        </p:nvPicPr>
        <p:blipFill>
          <a:blip r:embed="rId5">
            <a:alphaModFix/>
          </a:blip>
          <a:stretch>
            <a:fillRect/>
          </a:stretch>
        </p:blipFill>
        <p:spPr>
          <a:xfrm rot="2335978">
            <a:off x="14269" y="572580"/>
            <a:ext cx="996762" cy="324152"/>
          </a:xfrm>
          <a:prstGeom prst="rect">
            <a:avLst/>
          </a:prstGeom>
          <a:noFill/>
          <a:ln>
            <a:noFill/>
          </a:ln>
        </p:spPr>
      </p:pic>
      <p:grpSp>
        <p:nvGrpSpPr>
          <p:cNvPr id="16" name="Group 15">
            <a:extLst>
              <a:ext uri="{FF2B5EF4-FFF2-40B4-BE49-F238E27FC236}">
                <a16:creationId xmlns:a16="http://schemas.microsoft.com/office/drawing/2014/main" id="{41E7594D-1EAF-4FEB-B5D3-4E3A7D5F1F3C}"/>
              </a:ext>
            </a:extLst>
          </p:cNvPr>
          <p:cNvGrpSpPr/>
          <p:nvPr/>
        </p:nvGrpSpPr>
        <p:grpSpPr>
          <a:xfrm>
            <a:off x="10864892" y="5731775"/>
            <a:ext cx="1176091" cy="957480"/>
            <a:chOff x="8559842" y="4283975"/>
            <a:chExt cx="1176091" cy="957480"/>
          </a:xfrm>
        </p:grpSpPr>
        <p:pic>
          <p:nvPicPr>
            <p:cNvPr id="8" name="Google Shape;41;p5">
              <a:extLst>
                <a:ext uri="{FF2B5EF4-FFF2-40B4-BE49-F238E27FC236}">
                  <a16:creationId xmlns:a16="http://schemas.microsoft.com/office/drawing/2014/main" id="{614FD509-0F7A-47D3-A1F9-83EF210E041C}"/>
                </a:ext>
              </a:extLst>
            </p:cNvPr>
            <p:cNvPicPr preferRelativeResize="0"/>
            <p:nvPr/>
          </p:nvPicPr>
          <p:blipFill>
            <a:blip r:embed="rId5">
              <a:alphaModFix/>
            </a:blip>
            <a:stretch>
              <a:fillRect/>
            </a:stretch>
          </p:blipFill>
          <p:spPr>
            <a:xfrm rot="3796078">
              <a:off x="9139954" y="4536134"/>
              <a:ext cx="747372" cy="243053"/>
            </a:xfrm>
            <a:prstGeom prst="rect">
              <a:avLst/>
            </a:prstGeom>
            <a:noFill/>
            <a:ln>
              <a:noFill/>
            </a:ln>
          </p:spPr>
        </p:pic>
        <p:pic>
          <p:nvPicPr>
            <p:cNvPr id="9" name="Google Shape;42;p5">
              <a:extLst>
                <a:ext uri="{FF2B5EF4-FFF2-40B4-BE49-F238E27FC236}">
                  <a16:creationId xmlns:a16="http://schemas.microsoft.com/office/drawing/2014/main" id="{C49E7A03-DE06-4F3D-B1DD-3CDDAE7F05B7}"/>
                </a:ext>
              </a:extLst>
            </p:cNvPr>
            <p:cNvPicPr preferRelativeResize="0"/>
            <p:nvPr/>
          </p:nvPicPr>
          <p:blipFill>
            <a:blip r:embed="rId5">
              <a:alphaModFix/>
            </a:blip>
            <a:stretch>
              <a:fillRect/>
            </a:stretch>
          </p:blipFill>
          <p:spPr>
            <a:xfrm rot="1375123">
              <a:off x="8559842" y="4858981"/>
              <a:ext cx="1176091" cy="382474"/>
            </a:xfrm>
            <a:prstGeom prst="rect">
              <a:avLst/>
            </a:prstGeom>
            <a:noFill/>
            <a:ln>
              <a:noFill/>
            </a:ln>
          </p:spPr>
        </p:pic>
      </p:grpSp>
      <p:pic>
        <p:nvPicPr>
          <p:cNvPr id="10" name="Google Shape;43;p5">
            <a:extLst>
              <a:ext uri="{FF2B5EF4-FFF2-40B4-BE49-F238E27FC236}">
                <a16:creationId xmlns:a16="http://schemas.microsoft.com/office/drawing/2014/main" id="{FA2797B8-78B6-4ACA-84E3-77BEFC2EB1BF}"/>
              </a:ext>
            </a:extLst>
          </p:cNvPr>
          <p:cNvPicPr preferRelativeResize="0"/>
          <p:nvPr/>
        </p:nvPicPr>
        <p:blipFill>
          <a:blip r:embed="rId5">
            <a:alphaModFix/>
          </a:blip>
          <a:stretch>
            <a:fillRect/>
          </a:stretch>
        </p:blipFill>
        <p:spPr>
          <a:xfrm rot="-949908">
            <a:off x="305704" y="112284"/>
            <a:ext cx="747372" cy="243053"/>
          </a:xfrm>
          <a:prstGeom prst="rect">
            <a:avLst/>
          </a:prstGeom>
          <a:noFill/>
          <a:ln>
            <a:noFill/>
          </a:ln>
        </p:spPr>
      </p:pic>
      <p:grpSp>
        <p:nvGrpSpPr>
          <p:cNvPr id="15" name="Group 14">
            <a:extLst>
              <a:ext uri="{FF2B5EF4-FFF2-40B4-BE49-F238E27FC236}">
                <a16:creationId xmlns:a16="http://schemas.microsoft.com/office/drawing/2014/main" id="{059C0CF5-EF03-4751-8EAE-80DCCD766BC3}"/>
              </a:ext>
            </a:extLst>
          </p:cNvPr>
          <p:cNvGrpSpPr/>
          <p:nvPr/>
        </p:nvGrpSpPr>
        <p:grpSpPr>
          <a:xfrm>
            <a:off x="10338336" y="-1063307"/>
            <a:ext cx="2920464" cy="3223913"/>
            <a:chOff x="7766586" y="-606107"/>
            <a:chExt cx="2374346" cy="2621051"/>
          </a:xfrm>
        </p:grpSpPr>
        <p:pic>
          <p:nvPicPr>
            <p:cNvPr id="5" name="Google Shape;38;p5">
              <a:extLst>
                <a:ext uri="{FF2B5EF4-FFF2-40B4-BE49-F238E27FC236}">
                  <a16:creationId xmlns:a16="http://schemas.microsoft.com/office/drawing/2014/main" id="{B30E259E-4DDC-46AA-985B-3D1C532CF859}"/>
                </a:ext>
              </a:extLst>
            </p:cNvPr>
            <p:cNvPicPr preferRelativeResize="0"/>
            <p:nvPr/>
          </p:nvPicPr>
          <p:blipFill>
            <a:blip r:embed="rId3">
              <a:alphaModFix/>
            </a:blip>
            <a:stretch>
              <a:fillRect/>
            </a:stretch>
          </p:blipFill>
          <p:spPr>
            <a:xfrm rot="9407651" flipH="1">
              <a:off x="8154842" y="251104"/>
              <a:ext cx="1986090" cy="1763840"/>
            </a:xfrm>
            <a:prstGeom prst="rect">
              <a:avLst/>
            </a:prstGeom>
            <a:noFill/>
            <a:ln>
              <a:noFill/>
            </a:ln>
          </p:spPr>
        </p:pic>
        <p:pic>
          <p:nvPicPr>
            <p:cNvPr id="11" name="Google Shape;44;p5">
              <a:extLst>
                <a:ext uri="{FF2B5EF4-FFF2-40B4-BE49-F238E27FC236}">
                  <a16:creationId xmlns:a16="http://schemas.microsoft.com/office/drawing/2014/main" id="{EC9F07BB-2396-440B-988A-B191FFEB8311}"/>
                </a:ext>
              </a:extLst>
            </p:cNvPr>
            <p:cNvPicPr preferRelativeResize="0"/>
            <p:nvPr/>
          </p:nvPicPr>
          <p:blipFill>
            <a:blip r:embed="rId4">
              <a:alphaModFix/>
            </a:blip>
            <a:stretch>
              <a:fillRect/>
            </a:stretch>
          </p:blipFill>
          <p:spPr>
            <a:xfrm rot="-7650997">
              <a:off x="7872970" y="-712491"/>
              <a:ext cx="1386959" cy="1599727"/>
            </a:xfrm>
            <a:prstGeom prst="rect">
              <a:avLst/>
            </a:prstGeom>
            <a:noFill/>
            <a:ln>
              <a:noFill/>
            </a:ln>
          </p:spPr>
        </p:pic>
      </p:grpSp>
      <p:grpSp>
        <p:nvGrpSpPr>
          <p:cNvPr id="2" name="Group 1">
            <a:extLst>
              <a:ext uri="{FF2B5EF4-FFF2-40B4-BE49-F238E27FC236}">
                <a16:creationId xmlns:a16="http://schemas.microsoft.com/office/drawing/2014/main" id="{405AD2C4-BD75-4359-81C3-E3BE0B903FB2}"/>
              </a:ext>
            </a:extLst>
          </p:cNvPr>
          <p:cNvGrpSpPr/>
          <p:nvPr/>
        </p:nvGrpSpPr>
        <p:grpSpPr>
          <a:xfrm>
            <a:off x="766763" y="1809750"/>
            <a:ext cx="2031776" cy="620482"/>
            <a:chOff x="1071563" y="2114550"/>
            <a:chExt cx="2031776" cy="620482"/>
          </a:xfrm>
        </p:grpSpPr>
        <p:sp>
          <p:nvSpPr>
            <p:cNvPr id="26" name="Rectangle: Rounded Corners 25">
              <a:extLst>
                <a:ext uri="{FF2B5EF4-FFF2-40B4-BE49-F238E27FC236}">
                  <a16:creationId xmlns:a16="http://schemas.microsoft.com/office/drawing/2014/main" id="{DF96F239-A297-4DEB-BF84-A27F0F1B19B1}"/>
                </a:ext>
              </a:extLst>
            </p:cNvPr>
            <p:cNvSpPr/>
            <p:nvPr/>
          </p:nvSpPr>
          <p:spPr>
            <a:xfrm>
              <a:off x="1071563" y="2114550"/>
              <a:ext cx="2031776" cy="620482"/>
            </a:xfrm>
            <a:prstGeom prst="roundRect">
              <a:avLst>
                <a:gd name="adj" fmla="val 24979"/>
              </a:avLst>
            </a:prstGeom>
            <a:solidFill>
              <a:schemeClr val="accent4">
                <a:lumMod val="20000"/>
                <a:lumOff val="80000"/>
              </a:schemeClr>
            </a:solidFill>
            <a:ln w="28575">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pic>
          <p:nvPicPr>
            <p:cNvPr id="21" name="Google Shape;44;p5">
              <a:extLst>
                <a:ext uri="{FF2B5EF4-FFF2-40B4-BE49-F238E27FC236}">
                  <a16:creationId xmlns:a16="http://schemas.microsoft.com/office/drawing/2014/main" id="{889C516B-49FA-4E5C-AA52-942E3EB67D8E}"/>
                </a:ext>
              </a:extLst>
            </p:cNvPr>
            <p:cNvPicPr preferRelativeResize="0"/>
            <p:nvPr/>
          </p:nvPicPr>
          <p:blipFill>
            <a:blip r:embed="rId4">
              <a:alphaModFix/>
              <a:duotone>
                <a:prstClr val="black"/>
                <a:schemeClr val="accent4">
                  <a:tint val="45000"/>
                  <a:satMod val="400000"/>
                </a:schemeClr>
              </a:duotone>
            </a:blip>
            <a:stretch>
              <a:fillRect/>
            </a:stretch>
          </p:blipFill>
          <p:spPr>
            <a:xfrm>
              <a:off x="1164216" y="2198080"/>
              <a:ext cx="418469" cy="482664"/>
            </a:xfrm>
            <a:prstGeom prst="rect">
              <a:avLst/>
            </a:prstGeom>
            <a:noFill/>
            <a:ln>
              <a:noFill/>
            </a:ln>
          </p:spPr>
        </p:pic>
        <p:pic>
          <p:nvPicPr>
            <p:cNvPr id="22" name="Google Shape;44;p5">
              <a:extLst>
                <a:ext uri="{FF2B5EF4-FFF2-40B4-BE49-F238E27FC236}">
                  <a16:creationId xmlns:a16="http://schemas.microsoft.com/office/drawing/2014/main" id="{7EBFF6EC-4C7C-402C-99DE-E26B8CCB173A}"/>
                </a:ext>
              </a:extLst>
            </p:cNvPr>
            <p:cNvPicPr preferRelativeResize="0"/>
            <p:nvPr/>
          </p:nvPicPr>
          <p:blipFill>
            <a:blip r:embed="rId4">
              <a:alphaModFix/>
              <a:duotone>
                <a:prstClr val="black"/>
                <a:schemeClr val="accent4">
                  <a:tint val="45000"/>
                  <a:satMod val="400000"/>
                </a:schemeClr>
              </a:duotone>
            </a:blip>
            <a:stretch>
              <a:fillRect/>
            </a:stretch>
          </p:blipFill>
          <p:spPr>
            <a:xfrm flipH="1" flipV="1">
              <a:off x="2566169" y="2198080"/>
              <a:ext cx="418469" cy="482664"/>
            </a:xfrm>
            <a:prstGeom prst="rect">
              <a:avLst/>
            </a:prstGeom>
            <a:noFill/>
            <a:ln>
              <a:noFill/>
            </a:ln>
          </p:spPr>
        </p:pic>
        <p:sp>
          <p:nvSpPr>
            <p:cNvPr id="24" name="TextBox 23">
              <a:extLst>
                <a:ext uri="{FF2B5EF4-FFF2-40B4-BE49-F238E27FC236}">
                  <a16:creationId xmlns:a16="http://schemas.microsoft.com/office/drawing/2014/main" id="{537689E0-1A63-4383-BA92-D08A922F704B}"/>
                </a:ext>
              </a:extLst>
            </p:cNvPr>
            <p:cNvSpPr txBox="1"/>
            <p:nvPr/>
          </p:nvSpPr>
          <p:spPr>
            <a:xfrm>
              <a:off x="1490284" y="2248623"/>
              <a:ext cx="1168285" cy="381579"/>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r>
                <a:rPr lang="vi-VN" sz="2200" b="1" dirty="0">
                  <a:solidFill>
                    <a:schemeClr val="tx2">
                      <a:lumMod val="50000"/>
                    </a:schemeClr>
                  </a:solidFill>
                </a:rPr>
                <a:t>ĐÁP ÁN</a:t>
              </a:r>
            </a:p>
          </p:txBody>
        </p:sp>
      </p:grpSp>
      <p:grpSp>
        <p:nvGrpSpPr>
          <p:cNvPr id="17" name="Group 16">
            <a:extLst>
              <a:ext uri="{FF2B5EF4-FFF2-40B4-BE49-F238E27FC236}">
                <a16:creationId xmlns:a16="http://schemas.microsoft.com/office/drawing/2014/main" id="{5DF1E067-FCF4-4390-9215-A871914C59B7}"/>
              </a:ext>
            </a:extLst>
          </p:cNvPr>
          <p:cNvGrpSpPr/>
          <p:nvPr/>
        </p:nvGrpSpPr>
        <p:grpSpPr>
          <a:xfrm>
            <a:off x="1424569" y="321731"/>
            <a:ext cx="9342863" cy="1183908"/>
            <a:chOff x="2475827" y="321731"/>
            <a:chExt cx="9342863" cy="1183908"/>
          </a:xfrm>
        </p:grpSpPr>
        <p:sp>
          <p:nvSpPr>
            <p:cNvPr id="25" name="Rectangle: Rounded Corners 24">
              <a:extLst>
                <a:ext uri="{FF2B5EF4-FFF2-40B4-BE49-F238E27FC236}">
                  <a16:creationId xmlns:a16="http://schemas.microsoft.com/office/drawing/2014/main" id="{AAA43435-F86A-494C-B9F6-FD4E7734F307}"/>
                </a:ext>
              </a:extLst>
            </p:cNvPr>
            <p:cNvSpPr/>
            <p:nvPr/>
          </p:nvSpPr>
          <p:spPr>
            <a:xfrm>
              <a:off x="3176971" y="333376"/>
              <a:ext cx="8641719" cy="1144178"/>
            </a:xfrm>
            <a:prstGeom prst="roundRect">
              <a:avLst/>
            </a:prstGeom>
            <a:solidFill>
              <a:srgbClr val="F1E8F8"/>
            </a:solidFill>
            <a:ln w="38100">
              <a:solidFill>
                <a:srgbClr val="9378B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pic>
          <p:nvPicPr>
            <p:cNvPr id="20" name="Google Shape;38;p5">
              <a:extLst>
                <a:ext uri="{FF2B5EF4-FFF2-40B4-BE49-F238E27FC236}">
                  <a16:creationId xmlns:a16="http://schemas.microsoft.com/office/drawing/2014/main" id="{2CFC688F-6FDA-4189-813E-50AC6D108F15}"/>
                </a:ext>
              </a:extLst>
            </p:cNvPr>
            <p:cNvPicPr preferRelativeResize="0"/>
            <p:nvPr/>
          </p:nvPicPr>
          <p:blipFill>
            <a:blip r:embed="rId6">
              <a:alphaModFix/>
              <a:duotone>
                <a:prstClr val="black"/>
                <a:srgbClr val="7030A0">
                  <a:tint val="45000"/>
                  <a:satMod val="400000"/>
                </a:srgbClr>
              </a:duotone>
              <a:extLst>
                <a:ext uri="{BEBA8EAE-BF5A-486C-A8C5-ECC9F3942E4B}">
                  <a14:imgProps xmlns:a14="http://schemas.microsoft.com/office/drawing/2010/main">
                    <a14:imgLayer r:embed="rId7">
                      <a14:imgEffect>
                        <a14:colorTemperature colorTemp="5300"/>
                      </a14:imgEffect>
                      <a14:imgEffect>
                        <a14:brightnessContrast contrast="-40000"/>
                      </a14:imgEffect>
                    </a14:imgLayer>
                  </a14:imgProps>
                </a:ext>
              </a:extLst>
            </a:blip>
            <a:stretch>
              <a:fillRect/>
            </a:stretch>
          </p:blipFill>
          <p:spPr>
            <a:xfrm rot="9407651" flipH="1">
              <a:off x="2475827" y="321731"/>
              <a:ext cx="1333084" cy="1183908"/>
            </a:xfrm>
            <a:prstGeom prst="rect">
              <a:avLst/>
            </a:prstGeom>
            <a:noFill/>
            <a:ln>
              <a:noFill/>
            </a:ln>
          </p:spPr>
        </p:pic>
        <p:sp>
          <p:nvSpPr>
            <p:cNvPr id="27" name="TextBox 26">
              <a:extLst>
                <a:ext uri="{FF2B5EF4-FFF2-40B4-BE49-F238E27FC236}">
                  <a16:creationId xmlns:a16="http://schemas.microsoft.com/office/drawing/2014/main" id="{21FB9680-1D9C-4C73-83DE-3912781DFE91}"/>
                </a:ext>
              </a:extLst>
            </p:cNvPr>
            <p:cNvSpPr txBox="1"/>
            <p:nvPr/>
          </p:nvSpPr>
          <p:spPr>
            <a:xfrm>
              <a:off x="3951786" y="503078"/>
              <a:ext cx="7746727" cy="804772"/>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r>
                <a:rPr lang="vi-VN" sz="2200" dirty="0"/>
                <a:t>Theo em, những cây có lá tiêu biến (ví dụ cây xương rồng lá biến đổi thành gai) thì có thể quang hợp được không? Vì sao?</a:t>
              </a:r>
            </a:p>
          </p:txBody>
        </p:sp>
        <p:pic>
          <p:nvPicPr>
            <p:cNvPr id="11266" name="Picture 2">
              <a:extLst>
                <a:ext uri="{FF2B5EF4-FFF2-40B4-BE49-F238E27FC236}">
                  <a16:creationId xmlns:a16="http://schemas.microsoft.com/office/drawing/2014/main" id="{01BFC01A-CD71-4BA2-8958-5D21BE55F18A}"/>
                </a:ext>
              </a:extLst>
            </p:cNvPr>
            <p:cNvPicPr>
              <a:picLocks noChangeAspect="1" noChangeArrowheads="1"/>
            </p:cNvPicPr>
            <p:nvPr/>
          </p:nvPicPr>
          <p:blipFill>
            <a:blip r:embed="rId8" cstate="hqprint">
              <a:extLst>
                <a:ext uri="{28A0092B-C50C-407E-A947-70E740481C1C}">
                  <a14:useLocalDpi xmlns:a14="http://schemas.microsoft.com/office/drawing/2010/main" val="0"/>
                </a:ext>
              </a:extLst>
            </a:blip>
            <a:srcRect/>
            <a:stretch>
              <a:fillRect/>
            </a:stretch>
          </p:blipFill>
          <p:spPr bwMode="auto">
            <a:xfrm>
              <a:off x="2913062" y="684838"/>
              <a:ext cx="492619" cy="492619"/>
            </a:xfrm>
            <a:prstGeom prst="rect">
              <a:avLst/>
            </a:prstGeom>
            <a:noFill/>
            <a:extLst>
              <a:ext uri="{909E8E84-426E-40DD-AFC4-6F175D3DCCD1}">
                <a14:hiddenFill xmlns:a14="http://schemas.microsoft.com/office/drawing/2010/main">
                  <a:solidFill>
                    <a:srgbClr val="FFFFFF"/>
                  </a:solidFill>
                </a14:hiddenFill>
              </a:ext>
            </a:extLst>
          </p:spPr>
        </p:pic>
      </p:grpSp>
      <p:pic>
        <p:nvPicPr>
          <p:cNvPr id="11268" name="Picture 4" descr="500+ Cactus Plant Pictures [HD] | Download Free Images on Unsplash">
            <a:extLst>
              <a:ext uri="{FF2B5EF4-FFF2-40B4-BE49-F238E27FC236}">
                <a16:creationId xmlns:a16="http://schemas.microsoft.com/office/drawing/2014/main" id="{5D90D3D5-30B6-4BC3-B259-62043EAAF8B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599714" y="1839095"/>
            <a:ext cx="3145971" cy="4718957"/>
          </a:xfrm>
          <a:prstGeom prst="rect">
            <a:avLst/>
          </a:prstGeom>
          <a:noFill/>
          <a:ln w="38100">
            <a:solidFill>
              <a:srgbClr val="41621C"/>
            </a:solidFill>
          </a:ln>
          <a:extLst>
            <a:ext uri="{909E8E84-426E-40DD-AFC4-6F175D3DCCD1}">
              <a14:hiddenFill xmlns:a14="http://schemas.microsoft.com/office/drawing/2010/main">
                <a:solidFill>
                  <a:srgbClr val="FFFFFF"/>
                </a:solidFill>
              </a14:hiddenFill>
            </a:ext>
          </a:extLst>
        </p:spPr>
      </p:pic>
      <p:grpSp>
        <p:nvGrpSpPr>
          <p:cNvPr id="45" name="Group 44">
            <a:extLst>
              <a:ext uri="{FF2B5EF4-FFF2-40B4-BE49-F238E27FC236}">
                <a16:creationId xmlns:a16="http://schemas.microsoft.com/office/drawing/2014/main" id="{917A616E-1A98-4B24-AEFC-09C0B13B7A15}"/>
              </a:ext>
            </a:extLst>
          </p:cNvPr>
          <p:cNvGrpSpPr/>
          <p:nvPr/>
        </p:nvGrpSpPr>
        <p:grpSpPr>
          <a:xfrm>
            <a:off x="1371600" y="2895600"/>
            <a:ext cx="634231" cy="634231"/>
            <a:chOff x="2089917" y="729046"/>
            <a:chExt cx="846958" cy="846958"/>
          </a:xfrm>
        </p:grpSpPr>
        <p:sp>
          <p:nvSpPr>
            <p:cNvPr id="46" name="Oval 45">
              <a:extLst>
                <a:ext uri="{FF2B5EF4-FFF2-40B4-BE49-F238E27FC236}">
                  <a16:creationId xmlns:a16="http://schemas.microsoft.com/office/drawing/2014/main" id="{87CEF54D-3A34-4ACA-90B2-D3A9C80AA2FE}"/>
                </a:ext>
              </a:extLst>
            </p:cNvPr>
            <p:cNvSpPr/>
            <p:nvPr/>
          </p:nvSpPr>
          <p:spPr>
            <a:xfrm>
              <a:off x="2089917" y="729046"/>
              <a:ext cx="846958" cy="846958"/>
            </a:xfrm>
            <a:prstGeom prst="ellipse">
              <a:avLst/>
            </a:prstGeom>
            <a:solidFill>
              <a:schemeClr val="accent4">
                <a:lumMod val="20000"/>
                <a:lumOff val="80000"/>
              </a:schemeClr>
            </a:solidFill>
            <a:ln w="28575">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chemeClr val="tx1"/>
                </a:solidFill>
              </a:endParaRPr>
            </a:p>
          </p:txBody>
        </p:sp>
        <p:pic>
          <p:nvPicPr>
            <p:cNvPr id="47" name="Google Shape;103;p11">
              <a:extLst>
                <a:ext uri="{FF2B5EF4-FFF2-40B4-BE49-F238E27FC236}">
                  <a16:creationId xmlns:a16="http://schemas.microsoft.com/office/drawing/2014/main" id="{069CF2B6-BE44-4B63-B392-6C9585A8AAF3}"/>
                </a:ext>
              </a:extLst>
            </p:cNvPr>
            <p:cNvPicPr preferRelativeResize="0"/>
            <p:nvPr/>
          </p:nvPicPr>
          <p:blipFill>
            <a:blip r:embed="rId10">
              <a:alphaModFix/>
            </a:blip>
            <a:stretch>
              <a:fillRect/>
            </a:stretch>
          </p:blipFill>
          <p:spPr>
            <a:xfrm rot="20700000" flipV="1">
              <a:off x="2289758" y="824362"/>
              <a:ext cx="447274" cy="629950"/>
            </a:xfrm>
            <a:prstGeom prst="rect">
              <a:avLst/>
            </a:prstGeom>
            <a:noFill/>
            <a:ln>
              <a:noFill/>
            </a:ln>
          </p:spPr>
        </p:pic>
      </p:grpSp>
      <p:sp>
        <p:nvSpPr>
          <p:cNvPr id="48" name="TextBox 47">
            <a:extLst>
              <a:ext uri="{FF2B5EF4-FFF2-40B4-BE49-F238E27FC236}">
                <a16:creationId xmlns:a16="http://schemas.microsoft.com/office/drawing/2014/main" id="{52E7662A-6C69-446A-B3D1-8410215CC33F}"/>
              </a:ext>
            </a:extLst>
          </p:cNvPr>
          <p:cNvSpPr txBox="1"/>
          <p:nvPr/>
        </p:nvSpPr>
        <p:spPr>
          <a:xfrm>
            <a:off x="2182201" y="2775092"/>
            <a:ext cx="6281982" cy="1116396"/>
          </a:xfrm>
          <a:prstGeom prst="rect">
            <a:avLst/>
          </a:prstGeom>
          <a:noFill/>
        </p:spPr>
        <p:txBody>
          <a:bodyPr wrap="square" lIns="0" tIns="0" rIns="0" bIns="0" rtlCol="0">
            <a:spAutoFit/>
          </a:bodyPr>
          <a:lstStyle>
            <a:defPPr>
              <a:defRPr lang="en-US"/>
            </a:defPPr>
            <a:lvl1pPr>
              <a:lnSpc>
                <a:spcPct val="125000"/>
              </a:lnSpc>
              <a:defRPr>
                <a:latin typeface="Arial" panose="020B0604020202020204" pitchFamily="34" charset="0"/>
                <a:cs typeface="Arial" panose="020B0604020202020204" pitchFamily="34" charset="0"/>
              </a:defRPr>
            </a:lvl1pPr>
          </a:lstStyle>
          <a:p>
            <a:pPr algn="just"/>
            <a:r>
              <a:rPr lang="vi-VN" sz="2000" dirty="0"/>
              <a:t>Bào quan quang hợp ở thực vật là: Lục lạp</a:t>
            </a:r>
            <a:r>
              <a:rPr lang="en-US" sz="2000" dirty="0"/>
              <a:t>. </a:t>
            </a:r>
            <a:r>
              <a:rPr lang="vi-VN" sz="2000" dirty="0"/>
              <a:t>Trong lục lạp chứa sắc tố quang hợp là diệp lục - tạo nên màu xanh của lá cây (cơ quan quang hợp)</a:t>
            </a:r>
            <a:r>
              <a:rPr lang="en-US" sz="2000" dirty="0"/>
              <a:t>.</a:t>
            </a:r>
            <a:endParaRPr lang="vi-VN" sz="2000" dirty="0"/>
          </a:p>
        </p:txBody>
      </p:sp>
      <p:sp>
        <p:nvSpPr>
          <p:cNvPr id="49" name="TextBox 48">
            <a:extLst>
              <a:ext uri="{FF2B5EF4-FFF2-40B4-BE49-F238E27FC236}">
                <a16:creationId xmlns:a16="http://schemas.microsoft.com/office/drawing/2014/main" id="{9A7EF16C-9DC9-4178-BA06-18B3B3663284}"/>
              </a:ext>
            </a:extLst>
          </p:cNvPr>
          <p:cNvSpPr txBox="1"/>
          <p:nvPr/>
        </p:nvSpPr>
        <p:spPr>
          <a:xfrm>
            <a:off x="2182201" y="4042198"/>
            <a:ext cx="6281982" cy="1116396"/>
          </a:xfrm>
          <a:prstGeom prst="rect">
            <a:avLst/>
          </a:prstGeom>
          <a:noFill/>
        </p:spPr>
        <p:txBody>
          <a:bodyPr wrap="square" lIns="0" tIns="0" rIns="0" bIns="0" rtlCol="0">
            <a:spAutoFit/>
          </a:bodyPr>
          <a:lstStyle>
            <a:defPPr>
              <a:defRPr lang="en-US"/>
            </a:defPPr>
            <a:lvl1pPr>
              <a:lnSpc>
                <a:spcPct val="125000"/>
              </a:lnSpc>
              <a:defRPr>
                <a:latin typeface="Arial" panose="020B0604020202020204" pitchFamily="34" charset="0"/>
                <a:cs typeface="Arial" panose="020B0604020202020204" pitchFamily="34" charset="0"/>
              </a:defRPr>
            </a:lvl1pPr>
          </a:lstStyle>
          <a:p>
            <a:pPr algn="just"/>
            <a:r>
              <a:rPr lang="vi-VN" sz="2000" dirty="0"/>
              <a:t>Ta quan sát thấy </a:t>
            </a:r>
            <a:r>
              <a:rPr lang="vi-VN" sz="2000" b="1" dirty="0"/>
              <a:t>thân</a:t>
            </a:r>
            <a:r>
              <a:rPr lang="vi-VN" sz="2000" dirty="0"/>
              <a:t> của cây cành giao và cây xương rồng </a:t>
            </a:r>
            <a:r>
              <a:rPr lang="vi-VN" sz="2000" b="1" dirty="0"/>
              <a:t>có màu xanh tươi</a:t>
            </a:r>
            <a:r>
              <a:rPr lang="vi-VN" sz="2000" dirty="0"/>
              <a:t>, điều này cho thấy rằng trong thân cây có chứa diệp lục.</a:t>
            </a:r>
            <a:endParaRPr lang="en-US" sz="2000" dirty="0"/>
          </a:p>
        </p:txBody>
      </p:sp>
      <p:grpSp>
        <p:nvGrpSpPr>
          <p:cNvPr id="50" name="Group 49">
            <a:extLst>
              <a:ext uri="{FF2B5EF4-FFF2-40B4-BE49-F238E27FC236}">
                <a16:creationId xmlns:a16="http://schemas.microsoft.com/office/drawing/2014/main" id="{9DCD3F73-E1C0-4BCE-AE88-D7F25C1AB8DE}"/>
              </a:ext>
            </a:extLst>
          </p:cNvPr>
          <p:cNvGrpSpPr/>
          <p:nvPr/>
        </p:nvGrpSpPr>
        <p:grpSpPr>
          <a:xfrm>
            <a:off x="1371600" y="4159436"/>
            <a:ext cx="634231" cy="634231"/>
            <a:chOff x="2089917" y="729046"/>
            <a:chExt cx="846958" cy="846958"/>
          </a:xfrm>
        </p:grpSpPr>
        <p:sp>
          <p:nvSpPr>
            <p:cNvPr id="51" name="Oval 50">
              <a:extLst>
                <a:ext uri="{FF2B5EF4-FFF2-40B4-BE49-F238E27FC236}">
                  <a16:creationId xmlns:a16="http://schemas.microsoft.com/office/drawing/2014/main" id="{B390CB64-2554-4429-BB78-5BA90CB2C4FC}"/>
                </a:ext>
              </a:extLst>
            </p:cNvPr>
            <p:cNvSpPr/>
            <p:nvPr/>
          </p:nvSpPr>
          <p:spPr>
            <a:xfrm>
              <a:off x="2089917" y="729046"/>
              <a:ext cx="846958" cy="846958"/>
            </a:xfrm>
            <a:prstGeom prst="ellipse">
              <a:avLst/>
            </a:prstGeom>
            <a:solidFill>
              <a:schemeClr val="accent4">
                <a:lumMod val="20000"/>
                <a:lumOff val="80000"/>
              </a:schemeClr>
            </a:solidFill>
            <a:ln w="28575">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chemeClr val="tx1"/>
                </a:solidFill>
              </a:endParaRPr>
            </a:p>
          </p:txBody>
        </p:sp>
        <p:pic>
          <p:nvPicPr>
            <p:cNvPr id="52" name="Google Shape;103;p11">
              <a:extLst>
                <a:ext uri="{FF2B5EF4-FFF2-40B4-BE49-F238E27FC236}">
                  <a16:creationId xmlns:a16="http://schemas.microsoft.com/office/drawing/2014/main" id="{DBE5FC21-AEC0-462B-AC98-55471F027532}"/>
                </a:ext>
              </a:extLst>
            </p:cNvPr>
            <p:cNvPicPr preferRelativeResize="0"/>
            <p:nvPr/>
          </p:nvPicPr>
          <p:blipFill>
            <a:blip r:embed="rId10">
              <a:alphaModFix/>
            </a:blip>
            <a:stretch>
              <a:fillRect/>
            </a:stretch>
          </p:blipFill>
          <p:spPr>
            <a:xfrm rot="20700000" flipV="1">
              <a:off x="2289758" y="824362"/>
              <a:ext cx="447274" cy="629950"/>
            </a:xfrm>
            <a:prstGeom prst="rect">
              <a:avLst/>
            </a:prstGeom>
            <a:noFill/>
            <a:ln>
              <a:noFill/>
            </a:ln>
          </p:spPr>
        </p:pic>
      </p:grpSp>
      <p:sp>
        <p:nvSpPr>
          <p:cNvPr id="53" name="TextBox 52">
            <a:extLst>
              <a:ext uri="{FF2B5EF4-FFF2-40B4-BE49-F238E27FC236}">
                <a16:creationId xmlns:a16="http://schemas.microsoft.com/office/drawing/2014/main" id="{5BF74FF2-AC8E-470C-BBFD-BF0D9D4994B6}"/>
              </a:ext>
            </a:extLst>
          </p:cNvPr>
          <p:cNvSpPr txBox="1"/>
          <p:nvPr/>
        </p:nvSpPr>
        <p:spPr>
          <a:xfrm>
            <a:off x="2182201" y="5302764"/>
            <a:ext cx="6281982" cy="731675"/>
          </a:xfrm>
          <a:prstGeom prst="rect">
            <a:avLst/>
          </a:prstGeom>
          <a:noFill/>
        </p:spPr>
        <p:txBody>
          <a:bodyPr wrap="square" lIns="0" tIns="0" rIns="0" bIns="0" rtlCol="0">
            <a:spAutoFit/>
          </a:bodyPr>
          <a:lstStyle>
            <a:defPPr>
              <a:defRPr lang="en-US"/>
            </a:defPPr>
            <a:lvl1pPr>
              <a:lnSpc>
                <a:spcPct val="125000"/>
              </a:lnSpc>
              <a:defRPr>
                <a:latin typeface="Arial" panose="020B0604020202020204" pitchFamily="34" charset="0"/>
                <a:cs typeface="Arial" panose="020B0604020202020204" pitchFamily="34" charset="0"/>
              </a:defRPr>
            </a:lvl1pPr>
          </a:lstStyle>
          <a:p>
            <a:pPr algn="just"/>
            <a:r>
              <a:rPr lang="vi-VN" sz="2000" b="1" dirty="0"/>
              <a:t>Kết luận: </a:t>
            </a:r>
            <a:r>
              <a:rPr lang="vi-VN" sz="2000" dirty="0"/>
              <a:t>Các cây có lá tiêu giảm hay biến đổi chúng sẽ sử dụng bộ phận để quang hợp đó là: </a:t>
            </a:r>
            <a:r>
              <a:rPr lang="vi-VN" sz="2000" b="1" dirty="0">
                <a:solidFill>
                  <a:srgbClr val="C00000"/>
                </a:solidFill>
              </a:rPr>
              <a:t>Thân cây.</a:t>
            </a:r>
          </a:p>
        </p:txBody>
      </p:sp>
      <p:grpSp>
        <p:nvGrpSpPr>
          <p:cNvPr id="54" name="Group 53">
            <a:extLst>
              <a:ext uri="{FF2B5EF4-FFF2-40B4-BE49-F238E27FC236}">
                <a16:creationId xmlns:a16="http://schemas.microsoft.com/office/drawing/2014/main" id="{A0930FF9-3DC6-465B-AC9D-B0DF62B2E260}"/>
              </a:ext>
            </a:extLst>
          </p:cNvPr>
          <p:cNvGrpSpPr/>
          <p:nvPr/>
        </p:nvGrpSpPr>
        <p:grpSpPr>
          <a:xfrm>
            <a:off x="1371600" y="5246878"/>
            <a:ext cx="634231" cy="634231"/>
            <a:chOff x="2089917" y="729046"/>
            <a:chExt cx="846958" cy="846958"/>
          </a:xfrm>
        </p:grpSpPr>
        <p:sp>
          <p:nvSpPr>
            <p:cNvPr id="55" name="Oval 54">
              <a:extLst>
                <a:ext uri="{FF2B5EF4-FFF2-40B4-BE49-F238E27FC236}">
                  <a16:creationId xmlns:a16="http://schemas.microsoft.com/office/drawing/2014/main" id="{84892F70-2571-45BC-94DF-7B2D76E33AC7}"/>
                </a:ext>
              </a:extLst>
            </p:cNvPr>
            <p:cNvSpPr/>
            <p:nvPr/>
          </p:nvSpPr>
          <p:spPr>
            <a:xfrm>
              <a:off x="2089917" y="729046"/>
              <a:ext cx="846958" cy="846958"/>
            </a:xfrm>
            <a:prstGeom prst="ellipse">
              <a:avLst/>
            </a:prstGeom>
            <a:solidFill>
              <a:schemeClr val="accent4">
                <a:lumMod val="20000"/>
                <a:lumOff val="80000"/>
              </a:schemeClr>
            </a:solidFill>
            <a:ln w="28575">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chemeClr val="tx1"/>
                </a:solidFill>
              </a:endParaRPr>
            </a:p>
          </p:txBody>
        </p:sp>
        <p:pic>
          <p:nvPicPr>
            <p:cNvPr id="56" name="Google Shape;103;p11">
              <a:extLst>
                <a:ext uri="{FF2B5EF4-FFF2-40B4-BE49-F238E27FC236}">
                  <a16:creationId xmlns:a16="http://schemas.microsoft.com/office/drawing/2014/main" id="{75A40899-F9FD-4F59-BC35-F3F5C482B6E9}"/>
                </a:ext>
              </a:extLst>
            </p:cNvPr>
            <p:cNvPicPr preferRelativeResize="0"/>
            <p:nvPr/>
          </p:nvPicPr>
          <p:blipFill>
            <a:blip r:embed="rId10">
              <a:alphaModFix/>
            </a:blip>
            <a:stretch>
              <a:fillRect/>
            </a:stretch>
          </p:blipFill>
          <p:spPr>
            <a:xfrm rot="20700000" flipV="1">
              <a:off x="2289758" y="824362"/>
              <a:ext cx="447274" cy="629950"/>
            </a:xfrm>
            <a:prstGeom prst="rect">
              <a:avLst/>
            </a:prstGeom>
            <a:noFill/>
            <a:ln>
              <a:noFill/>
            </a:ln>
          </p:spPr>
        </p:pic>
      </p:grpSp>
    </p:spTree>
    <p:extLst>
      <p:ext uri="{BB962C8B-B14F-4D97-AF65-F5344CB8AC3E}">
        <p14:creationId xmlns:p14="http://schemas.microsoft.com/office/powerpoint/2010/main" val="3239918323"/>
      </p:ext>
    </p:extLst>
  </p:cSld>
  <p:clrMapOvr>
    <a:masterClrMapping/>
  </p:clrMapOvr>
  <p:transition>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Google Shape;9;p2">
            <a:extLst>
              <a:ext uri="{FF2B5EF4-FFF2-40B4-BE49-F238E27FC236}">
                <a16:creationId xmlns:a16="http://schemas.microsoft.com/office/drawing/2014/main" id="{ACEB95DC-F7B4-448F-AFF0-B4CC858DE530}"/>
              </a:ext>
            </a:extLst>
          </p:cNvPr>
          <p:cNvSpPr/>
          <p:nvPr/>
        </p:nvSpPr>
        <p:spPr>
          <a:xfrm>
            <a:off x="50" y="6294374"/>
            <a:ext cx="12191950" cy="563626"/>
          </a:xfrm>
          <a:custGeom>
            <a:avLst/>
            <a:gdLst/>
            <a:ahLst/>
            <a:cxnLst/>
            <a:rect l="l" t="t" r="r" b="b"/>
            <a:pathLst>
              <a:path w="131613" h="21272" extrusionOk="0">
                <a:moveTo>
                  <a:pt x="37604" y="1"/>
                </a:moveTo>
                <a:cubicBezTo>
                  <a:pt x="25066" y="1"/>
                  <a:pt x="12521" y="624"/>
                  <a:pt x="0" y="1543"/>
                </a:cubicBezTo>
                <a:lnTo>
                  <a:pt x="0" y="21272"/>
                </a:lnTo>
                <a:lnTo>
                  <a:pt x="131612" y="21272"/>
                </a:lnTo>
                <a:lnTo>
                  <a:pt x="131612" y="6770"/>
                </a:lnTo>
                <a:cubicBezTo>
                  <a:pt x="131189" y="6773"/>
                  <a:pt x="130767" y="6774"/>
                  <a:pt x="130344" y="6774"/>
                </a:cubicBezTo>
                <a:cubicBezTo>
                  <a:pt x="106838" y="6774"/>
                  <a:pt x="83074" y="2288"/>
                  <a:pt x="59460" y="698"/>
                </a:cubicBezTo>
                <a:cubicBezTo>
                  <a:pt x="52181" y="212"/>
                  <a:pt x="44894" y="1"/>
                  <a:pt x="37604" y="1"/>
                </a:cubicBezTo>
                <a:close/>
              </a:path>
            </a:pathLst>
          </a:custGeom>
          <a:solidFill>
            <a:srgbClr val="D1F7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vi-VN" dirty="0"/>
          </a:p>
        </p:txBody>
      </p:sp>
      <p:grpSp>
        <p:nvGrpSpPr>
          <p:cNvPr id="13" name="Group 12">
            <a:extLst>
              <a:ext uri="{FF2B5EF4-FFF2-40B4-BE49-F238E27FC236}">
                <a16:creationId xmlns:a16="http://schemas.microsoft.com/office/drawing/2014/main" id="{10773F24-4369-4769-ABA9-88E951C9172B}"/>
              </a:ext>
            </a:extLst>
          </p:cNvPr>
          <p:cNvGrpSpPr/>
          <p:nvPr/>
        </p:nvGrpSpPr>
        <p:grpSpPr>
          <a:xfrm>
            <a:off x="-1268736" y="3858985"/>
            <a:ext cx="3447810" cy="4330671"/>
            <a:chOff x="-830586" y="3001735"/>
            <a:chExt cx="2114725" cy="2656231"/>
          </a:xfrm>
        </p:grpSpPr>
        <p:pic>
          <p:nvPicPr>
            <p:cNvPr id="3" name="Google Shape;35;p5">
              <a:extLst>
                <a:ext uri="{FF2B5EF4-FFF2-40B4-BE49-F238E27FC236}">
                  <a16:creationId xmlns:a16="http://schemas.microsoft.com/office/drawing/2014/main" id="{45D69026-486E-4624-895A-23F4057EE814}"/>
                </a:ext>
              </a:extLst>
            </p:cNvPr>
            <p:cNvPicPr preferRelativeResize="0"/>
            <p:nvPr/>
          </p:nvPicPr>
          <p:blipFill>
            <a:blip r:embed="rId2">
              <a:alphaModFix/>
            </a:blip>
            <a:stretch>
              <a:fillRect/>
            </a:stretch>
          </p:blipFill>
          <p:spPr>
            <a:xfrm rot="1058409">
              <a:off x="-114981" y="3001735"/>
              <a:ext cx="681780" cy="799265"/>
            </a:xfrm>
            <a:prstGeom prst="rect">
              <a:avLst/>
            </a:prstGeom>
            <a:noFill/>
            <a:ln>
              <a:noFill/>
            </a:ln>
          </p:spPr>
        </p:pic>
        <p:pic>
          <p:nvPicPr>
            <p:cNvPr id="4" name="Google Shape;37;p5">
              <a:extLst>
                <a:ext uri="{FF2B5EF4-FFF2-40B4-BE49-F238E27FC236}">
                  <a16:creationId xmlns:a16="http://schemas.microsoft.com/office/drawing/2014/main" id="{1B278B1B-EDD9-4BD8-A7BA-EDC3FF6883E6}"/>
                </a:ext>
              </a:extLst>
            </p:cNvPr>
            <p:cNvPicPr preferRelativeResize="0"/>
            <p:nvPr/>
          </p:nvPicPr>
          <p:blipFill>
            <a:blip r:embed="rId3">
              <a:alphaModFix/>
            </a:blip>
            <a:stretch>
              <a:fillRect/>
            </a:stretch>
          </p:blipFill>
          <p:spPr>
            <a:xfrm rot="8424069" flipH="1">
              <a:off x="-830586" y="3523975"/>
              <a:ext cx="1740569" cy="1545802"/>
            </a:xfrm>
            <a:prstGeom prst="rect">
              <a:avLst/>
            </a:prstGeom>
            <a:noFill/>
            <a:ln>
              <a:noFill/>
            </a:ln>
          </p:spPr>
        </p:pic>
        <p:pic>
          <p:nvPicPr>
            <p:cNvPr id="6" name="Google Shape;39;p5">
              <a:extLst>
                <a:ext uri="{FF2B5EF4-FFF2-40B4-BE49-F238E27FC236}">
                  <a16:creationId xmlns:a16="http://schemas.microsoft.com/office/drawing/2014/main" id="{3A0272E5-B815-4B50-90B5-38BABE4FE842}"/>
                </a:ext>
              </a:extLst>
            </p:cNvPr>
            <p:cNvPicPr preferRelativeResize="0"/>
            <p:nvPr/>
          </p:nvPicPr>
          <p:blipFill>
            <a:blip r:embed="rId4">
              <a:alphaModFix/>
            </a:blip>
            <a:stretch>
              <a:fillRect/>
            </a:stretch>
          </p:blipFill>
          <p:spPr>
            <a:xfrm rot="4468951">
              <a:off x="-24600" y="4349228"/>
              <a:ext cx="1215509" cy="1401968"/>
            </a:xfrm>
            <a:prstGeom prst="rect">
              <a:avLst/>
            </a:prstGeom>
            <a:noFill/>
            <a:ln>
              <a:noFill/>
            </a:ln>
          </p:spPr>
        </p:pic>
      </p:grpSp>
      <p:pic>
        <p:nvPicPr>
          <p:cNvPr id="7" name="Google Shape;40;p5">
            <a:extLst>
              <a:ext uri="{FF2B5EF4-FFF2-40B4-BE49-F238E27FC236}">
                <a16:creationId xmlns:a16="http://schemas.microsoft.com/office/drawing/2014/main" id="{A9996158-347E-45DF-BBF3-F255775F6F58}"/>
              </a:ext>
            </a:extLst>
          </p:cNvPr>
          <p:cNvPicPr preferRelativeResize="0"/>
          <p:nvPr/>
        </p:nvPicPr>
        <p:blipFill>
          <a:blip r:embed="rId5">
            <a:alphaModFix/>
          </a:blip>
          <a:stretch>
            <a:fillRect/>
          </a:stretch>
        </p:blipFill>
        <p:spPr>
          <a:xfrm rot="2335978">
            <a:off x="14269" y="572580"/>
            <a:ext cx="996762" cy="324152"/>
          </a:xfrm>
          <a:prstGeom prst="rect">
            <a:avLst/>
          </a:prstGeom>
          <a:noFill/>
          <a:ln>
            <a:noFill/>
          </a:ln>
        </p:spPr>
      </p:pic>
      <p:grpSp>
        <p:nvGrpSpPr>
          <p:cNvPr id="16" name="Group 15">
            <a:extLst>
              <a:ext uri="{FF2B5EF4-FFF2-40B4-BE49-F238E27FC236}">
                <a16:creationId xmlns:a16="http://schemas.microsoft.com/office/drawing/2014/main" id="{41E7594D-1EAF-4FEB-B5D3-4E3A7D5F1F3C}"/>
              </a:ext>
            </a:extLst>
          </p:cNvPr>
          <p:cNvGrpSpPr/>
          <p:nvPr/>
        </p:nvGrpSpPr>
        <p:grpSpPr>
          <a:xfrm>
            <a:off x="10864892" y="5731775"/>
            <a:ext cx="1176091" cy="957480"/>
            <a:chOff x="8559842" y="4283975"/>
            <a:chExt cx="1176091" cy="957480"/>
          </a:xfrm>
        </p:grpSpPr>
        <p:pic>
          <p:nvPicPr>
            <p:cNvPr id="8" name="Google Shape;41;p5">
              <a:extLst>
                <a:ext uri="{FF2B5EF4-FFF2-40B4-BE49-F238E27FC236}">
                  <a16:creationId xmlns:a16="http://schemas.microsoft.com/office/drawing/2014/main" id="{614FD509-0F7A-47D3-A1F9-83EF210E041C}"/>
                </a:ext>
              </a:extLst>
            </p:cNvPr>
            <p:cNvPicPr preferRelativeResize="0"/>
            <p:nvPr/>
          </p:nvPicPr>
          <p:blipFill>
            <a:blip r:embed="rId5">
              <a:alphaModFix/>
            </a:blip>
            <a:stretch>
              <a:fillRect/>
            </a:stretch>
          </p:blipFill>
          <p:spPr>
            <a:xfrm rot="3796078">
              <a:off x="9139954" y="4536134"/>
              <a:ext cx="747372" cy="243053"/>
            </a:xfrm>
            <a:prstGeom prst="rect">
              <a:avLst/>
            </a:prstGeom>
            <a:noFill/>
            <a:ln>
              <a:noFill/>
            </a:ln>
          </p:spPr>
        </p:pic>
        <p:pic>
          <p:nvPicPr>
            <p:cNvPr id="9" name="Google Shape;42;p5">
              <a:extLst>
                <a:ext uri="{FF2B5EF4-FFF2-40B4-BE49-F238E27FC236}">
                  <a16:creationId xmlns:a16="http://schemas.microsoft.com/office/drawing/2014/main" id="{C49E7A03-DE06-4F3D-B1DD-3CDDAE7F05B7}"/>
                </a:ext>
              </a:extLst>
            </p:cNvPr>
            <p:cNvPicPr preferRelativeResize="0"/>
            <p:nvPr/>
          </p:nvPicPr>
          <p:blipFill>
            <a:blip r:embed="rId5">
              <a:alphaModFix/>
            </a:blip>
            <a:stretch>
              <a:fillRect/>
            </a:stretch>
          </p:blipFill>
          <p:spPr>
            <a:xfrm rot="1375123">
              <a:off x="8559842" y="4858981"/>
              <a:ext cx="1176091" cy="382474"/>
            </a:xfrm>
            <a:prstGeom prst="rect">
              <a:avLst/>
            </a:prstGeom>
            <a:noFill/>
            <a:ln>
              <a:noFill/>
            </a:ln>
          </p:spPr>
        </p:pic>
      </p:grpSp>
      <p:pic>
        <p:nvPicPr>
          <p:cNvPr id="10" name="Google Shape;43;p5">
            <a:extLst>
              <a:ext uri="{FF2B5EF4-FFF2-40B4-BE49-F238E27FC236}">
                <a16:creationId xmlns:a16="http://schemas.microsoft.com/office/drawing/2014/main" id="{FA2797B8-78B6-4ACA-84E3-77BEFC2EB1BF}"/>
              </a:ext>
            </a:extLst>
          </p:cNvPr>
          <p:cNvPicPr preferRelativeResize="0"/>
          <p:nvPr/>
        </p:nvPicPr>
        <p:blipFill>
          <a:blip r:embed="rId5">
            <a:alphaModFix/>
          </a:blip>
          <a:stretch>
            <a:fillRect/>
          </a:stretch>
        </p:blipFill>
        <p:spPr>
          <a:xfrm rot="-949908">
            <a:off x="305704" y="112284"/>
            <a:ext cx="747372" cy="243053"/>
          </a:xfrm>
          <a:prstGeom prst="rect">
            <a:avLst/>
          </a:prstGeom>
          <a:noFill/>
          <a:ln>
            <a:noFill/>
          </a:ln>
        </p:spPr>
      </p:pic>
      <p:grpSp>
        <p:nvGrpSpPr>
          <p:cNvPr id="15" name="Group 14">
            <a:extLst>
              <a:ext uri="{FF2B5EF4-FFF2-40B4-BE49-F238E27FC236}">
                <a16:creationId xmlns:a16="http://schemas.microsoft.com/office/drawing/2014/main" id="{059C0CF5-EF03-4751-8EAE-80DCCD766BC3}"/>
              </a:ext>
            </a:extLst>
          </p:cNvPr>
          <p:cNvGrpSpPr/>
          <p:nvPr/>
        </p:nvGrpSpPr>
        <p:grpSpPr>
          <a:xfrm>
            <a:off x="10338336" y="-1063307"/>
            <a:ext cx="2920464" cy="3223913"/>
            <a:chOff x="7766586" y="-606107"/>
            <a:chExt cx="2374346" cy="2621051"/>
          </a:xfrm>
        </p:grpSpPr>
        <p:pic>
          <p:nvPicPr>
            <p:cNvPr id="5" name="Google Shape;38;p5">
              <a:extLst>
                <a:ext uri="{FF2B5EF4-FFF2-40B4-BE49-F238E27FC236}">
                  <a16:creationId xmlns:a16="http://schemas.microsoft.com/office/drawing/2014/main" id="{B30E259E-4DDC-46AA-985B-3D1C532CF859}"/>
                </a:ext>
              </a:extLst>
            </p:cNvPr>
            <p:cNvPicPr preferRelativeResize="0"/>
            <p:nvPr/>
          </p:nvPicPr>
          <p:blipFill>
            <a:blip r:embed="rId3">
              <a:alphaModFix/>
            </a:blip>
            <a:stretch>
              <a:fillRect/>
            </a:stretch>
          </p:blipFill>
          <p:spPr>
            <a:xfrm rot="9407651" flipH="1">
              <a:off x="8154842" y="251104"/>
              <a:ext cx="1986090" cy="1763840"/>
            </a:xfrm>
            <a:prstGeom prst="rect">
              <a:avLst/>
            </a:prstGeom>
            <a:noFill/>
            <a:ln>
              <a:noFill/>
            </a:ln>
          </p:spPr>
        </p:pic>
        <p:pic>
          <p:nvPicPr>
            <p:cNvPr id="11" name="Google Shape;44;p5">
              <a:extLst>
                <a:ext uri="{FF2B5EF4-FFF2-40B4-BE49-F238E27FC236}">
                  <a16:creationId xmlns:a16="http://schemas.microsoft.com/office/drawing/2014/main" id="{EC9F07BB-2396-440B-988A-B191FFEB8311}"/>
                </a:ext>
              </a:extLst>
            </p:cNvPr>
            <p:cNvPicPr preferRelativeResize="0"/>
            <p:nvPr/>
          </p:nvPicPr>
          <p:blipFill>
            <a:blip r:embed="rId4">
              <a:alphaModFix/>
            </a:blip>
            <a:stretch>
              <a:fillRect/>
            </a:stretch>
          </p:blipFill>
          <p:spPr>
            <a:xfrm rot="-7650997">
              <a:off x="7872970" y="-712491"/>
              <a:ext cx="1386959" cy="1599727"/>
            </a:xfrm>
            <a:prstGeom prst="rect">
              <a:avLst/>
            </a:prstGeom>
            <a:noFill/>
            <a:ln>
              <a:noFill/>
            </a:ln>
          </p:spPr>
        </p:pic>
      </p:grpSp>
      <p:grpSp>
        <p:nvGrpSpPr>
          <p:cNvPr id="18" name="Group 17">
            <a:extLst>
              <a:ext uri="{FF2B5EF4-FFF2-40B4-BE49-F238E27FC236}">
                <a16:creationId xmlns:a16="http://schemas.microsoft.com/office/drawing/2014/main" id="{5564E724-AA30-46E1-A439-F1BC96BAF996}"/>
              </a:ext>
            </a:extLst>
          </p:cNvPr>
          <p:cNvGrpSpPr/>
          <p:nvPr/>
        </p:nvGrpSpPr>
        <p:grpSpPr>
          <a:xfrm>
            <a:off x="1372685" y="333376"/>
            <a:ext cx="9446631" cy="1495424"/>
            <a:chOff x="1424569" y="333376"/>
            <a:chExt cx="9446631" cy="1495424"/>
          </a:xfrm>
        </p:grpSpPr>
        <p:sp>
          <p:nvSpPr>
            <p:cNvPr id="25" name="Rectangle: Rounded Corners 24">
              <a:extLst>
                <a:ext uri="{FF2B5EF4-FFF2-40B4-BE49-F238E27FC236}">
                  <a16:creationId xmlns:a16="http://schemas.microsoft.com/office/drawing/2014/main" id="{AAA43435-F86A-494C-B9F6-FD4E7734F307}"/>
                </a:ext>
              </a:extLst>
            </p:cNvPr>
            <p:cNvSpPr/>
            <p:nvPr/>
          </p:nvSpPr>
          <p:spPr>
            <a:xfrm>
              <a:off x="2125713" y="333376"/>
              <a:ext cx="8745487" cy="1495424"/>
            </a:xfrm>
            <a:prstGeom prst="roundRect">
              <a:avLst/>
            </a:prstGeom>
            <a:solidFill>
              <a:schemeClr val="accent5">
                <a:lumMod val="20000"/>
                <a:lumOff val="80000"/>
              </a:schemeClr>
            </a:solidFill>
            <a:ln w="38100">
              <a:solidFill>
                <a:srgbClr val="C7697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pic>
          <p:nvPicPr>
            <p:cNvPr id="20" name="Google Shape;38;p5">
              <a:extLst>
                <a:ext uri="{FF2B5EF4-FFF2-40B4-BE49-F238E27FC236}">
                  <a16:creationId xmlns:a16="http://schemas.microsoft.com/office/drawing/2014/main" id="{2CFC688F-6FDA-4189-813E-50AC6D108F15}"/>
                </a:ext>
              </a:extLst>
            </p:cNvPr>
            <p:cNvPicPr preferRelativeResize="0"/>
            <p:nvPr/>
          </p:nvPicPr>
          <p:blipFill>
            <a:blip r:embed="rId6">
              <a:alphaModFix/>
              <a:duotone>
                <a:prstClr val="black"/>
                <a:schemeClr val="accent6">
                  <a:tint val="45000"/>
                  <a:satMod val="400000"/>
                </a:schemeClr>
              </a:duotone>
              <a:extLst>
                <a:ext uri="{BEBA8EAE-BF5A-486C-A8C5-ECC9F3942E4B}">
                  <a14:imgProps xmlns:a14="http://schemas.microsoft.com/office/drawing/2010/main">
                    <a14:imgLayer r:embed="rId7">
                      <a14:imgEffect>
                        <a14:colorTemperature colorTemp="5300"/>
                      </a14:imgEffect>
                      <a14:imgEffect>
                        <a14:brightnessContrast contrast="-40000"/>
                      </a14:imgEffect>
                    </a14:imgLayer>
                  </a14:imgProps>
                </a:ext>
              </a:extLst>
            </a:blip>
            <a:stretch>
              <a:fillRect/>
            </a:stretch>
          </p:blipFill>
          <p:spPr>
            <a:xfrm rot="9407651" flipH="1">
              <a:off x="1424569" y="483883"/>
              <a:ext cx="1333084" cy="1183908"/>
            </a:xfrm>
            <a:prstGeom prst="rect">
              <a:avLst/>
            </a:prstGeom>
            <a:noFill/>
            <a:ln>
              <a:noFill/>
            </a:ln>
          </p:spPr>
        </p:pic>
        <p:sp>
          <p:nvSpPr>
            <p:cNvPr id="27" name="TextBox 26">
              <a:extLst>
                <a:ext uri="{FF2B5EF4-FFF2-40B4-BE49-F238E27FC236}">
                  <a16:creationId xmlns:a16="http://schemas.microsoft.com/office/drawing/2014/main" id="{21FB9680-1D9C-4C73-83DE-3912781DFE91}"/>
                </a:ext>
              </a:extLst>
            </p:cNvPr>
            <p:cNvSpPr txBox="1"/>
            <p:nvPr/>
          </p:nvSpPr>
          <p:spPr>
            <a:xfrm>
              <a:off x="2900528" y="457358"/>
              <a:ext cx="7746727" cy="381579"/>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r>
                <a:rPr lang="vi-VN" sz="2200" b="1" dirty="0">
                  <a:solidFill>
                    <a:schemeClr val="accent6">
                      <a:lumMod val="50000"/>
                    </a:schemeClr>
                  </a:solidFill>
                </a:rPr>
                <a:t>EM CÓ BIẾT:</a:t>
              </a:r>
            </a:p>
          </p:txBody>
        </p:sp>
        <p:sp>
          <p:nvSpPr>
            <p:cNvPr id="38" name="TextBox 37">
              <a:extLst>
                <a:ext uri="{FF2B5EF4-FFF2-40B4-BE49-F238E27FC236}">
                  <a16:creationId xmlns:a16="http://schemas.microsoft.com/office/drawing/2014/main" id="{AFCC28A7-A325-45B5-9816-2368B0D5A157}"/>
                </a:ext>
              </a:extLst>
            </p:cNvPr>
            <p:cNvSpPr txBox="1"/>
            <p:nvPr/>
          </p:nvSpPr>
          <p:spPr>
            <a:xfrm>
              <a:off x="2900528" y="905053"/>
              <a:ext cx="7907172" cy="804772"/>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r>
                <a:rPr lang="vi-VN" sz="2200" dirty="0"/>
                <a:t>Hầu hết các cây có lá dạng bản dẹt. Tuy nhiên, một số loài cây có lá dạng hình kim như: cây thông, cây tùng, cây bách diệp,...</a:t>
              </a:r>
            </a:p>
          </p:txBody>
        </p:sp>
      </p:grpSp>
      <p:pic>
        <p:nvPicPr>
          <p:cNvPr id="42" name="Picture 2" descr="자연 - 소나무 콘의 HD 벽지 다운로드 - 경치 월페이퍼">
            <a:extLst>
              <a:ext uri="{FF2B5EF4-FFF2-40B4-BE49-F238E27FC236}">
                <a16:creationId xmlns:a16="http://schemas.microsoft.com/office/drawing/2014/main" id="{78D33D4D-5D04-416A-8471-E2E9510110DA}"/>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t="14981" b="14981"/>
          <a:stretch/>
        </p:blipFill>
        <p:spPr bwMode="auto">
          <a:xfrm>
            <a:off x="500743" y="2171700"/>
            <a:ext cx="11190514" cy="4408714"/>
          </a:xfrm>
          <a:prstGeom prst="rect">
            <a:avLst/>
          </a:prstGeom>
          <a:noFill/>
          <a:ln w="38100">
            <a:solidFill>
              <a:srgbClr val="41621C"/>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1925475"/>
      </p:ext>
    </p:extLst>
  </p:cSld>
  <p:clrMapOvr>
    <a:masterClrMapping/>
  </p:clrMapOvr>
  <p:transition>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Google Shape;9;p2">
            <a:extLst>
              <a:ext uri="{FF2B5EF4-FFF2-40B4-BE49-F238E27FC236}">
                <a16:creationId xmlns:a16="http://schemas.microsoft.com/office/drawing/2014/main" id="{ACEB95DC-F7B4-448F-AFF0-B4CC858DE530}"/>
              </a:ext>
            </a:extLst>
          </p:cNvPr>
          <p:cNvSpPr/>
          <p:nvPr/>
        </p:nvSpPr>
        <p:spPr>
          <a:xfrm>
            <a:off x="50" y="6294374"/>
            <a:ext cx="12191950" cy="563626"/>
          </a:xfrm>
          <a:custGeom>
            <a:avLst/>
            <a:gdLst/>
            <a:ahLst/>
            <a:cxnLst/>
            <a:rect l="l" t="t" r="r" b="b"/>
            <a:pathLst>
              <a:path w="131613" h="21272" extrusionOk="0">
                <a:moveTo>
                  <a:pt x="37604" y="1"/>
                </a:moveTo>
                <a:cubicBezTo>
                  <a:pt x="25066" y="1"/>
                  <a:pt x="12521" y="624"/>
                  <a:pt x="0" y="1543"/>
                </a:cubicBezTo>
                <a:lnTo>
                  <a:pt x="0" y="21272"/>
                </a:lnTo>
                <a:lnTo>
                  <a:pt x="131612" y="21272"/>
                </a:lnTo>
                <a:lnTo>
                  <a:pt x="131612" y="6770"/>
                </a:lnTo>
                <a:cubicBezTo>
                  <a:pt x="131189" y="6773"/>
                  <a:pt x="130767" y="6774"/>
                  <a:pt x="130344" y="6774"/>
                </a:cubicBezTo>
                <a:cubicBezTo>
                  <a:pt x="106838" y="6774"/>
                  <a:pt x="83074" y="2288"/>
                  <a:pt x="59460" y="698"/>
                </a:cubicBezTo>
                <a:cubicBezTo>
                  <a:pt x="52181" y="212"/>
                  <a:pt x="44894" y="1"/>
                  <a:pt x="37604" y="1"/>
                </a:cubicBezTo>
                <a:close/>
              </a:path>
            </a:pathLst>
          </a:custGeom>
          <a:solidFill>
            <a:srgbClr val="D1F7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vi-VN" dirty="0"/>
          </a:p>
        </p:txBody>
      </p:sp>
      <p:grpSp>
        <p:nvGrpSpPr>
          <p:cNvPr id="13" name="Group 12">
            <a:extLst>
              <a:ext uri="{FF2B5EF4-FFF2-40B4-BE49-F238E27FC236}">
                <a16:creationId xmlns:a16="http://schemas.microsoft.com/office/drawing/2014/main" id="{10773F24-4369-4769-ABA9-88E951C9172B}"/>
              </a:ext>
            </a:extLst>
          </p:cNvPr>
          <p:cNvGrpSpPr/>
          <p:nvPr/>
        </p:nvGrpSpPr>
        <p:grpSpPr>
          <a:xfrm>
            <a:off x="-1268736" y="3858985"/>
            <a:ext cx="3447810" cy="4330671"/>
            <a:chOff x="-830586" y="3001735"/>
            <a:chExt cx="2114725" cy="2656231"/>
          </a:xfrm>
        </p:grpSpPr>
        <p:pic>
          <p:nvPicPr>
            <p:cNvPr id="3" name="Google Shape;35;p5">
              <a:extLst>
                <a:ext uri="{FF2B5EF4-FFF2-40B4-BE49-F238E27FC236}">
                  <a16:creationId xmlns:a16="http://schemas.microsoft.com/office/drawing/2014/main" id="{45D69026-486E-4624-895A-23F4057EE814}"/>
                </a:ext>
              </a:extLst>
            </p:cNvPr>
            <p:cNvPicPr preferRelativeResize="0"/>
            <p:nvPr/>
          </p:nvPicPr>
          <p:blipFill>
            <a:blip r:embed="rId2">
              <a:alphaModFix/>
            </a:blip>
            <a:stretch>
              <a:fillRect/>
            </a:stretch>
          </p:blipFill>
          <p:spPr>
            <a:xfrm rot="1058409">
              <a:off x="-114981" y="3001735"/>
              <a:ext cx="681780" cy="799265"/>
            </a:xfrm>
            <a:prstGeom prst="rect">
              <a:avLst/>
            </a:prstGeom>
            <a:noFill/>
            <a:ln>
              <a:noFill/>
            </a:ln>
          </p:spPr>
        </p:pic>
        <p:pic>
          <p:nvPicPr>
            <p:cNvPr id="4" name="Google Shape;37;p5">
              <a:extLst>
                <a:ext uri="{FF2B5EF4-FFF2-40B4-BE49-F238E27FC236}">
                  <a16:creationId xmlns:a16="http://schemas.microsoft.com/office/drawing/2014/main" id="{1B278B1B-EDD9-4BD8-A7BA-EDC3FF6883E6}"/>
                </a:ext>
              </a:extLst>
            </p:cNvPr>
            <p:cNvPicPr preferRelativeResize="0"/>
            <p:nvPr/>
          </p:nvPicPr>
          <p:blipFill>
            <a:blip r:embed="rId3">
              <a:alphaModFix/>
            </a:blip>
            <a:stretch>
              <a:fillRect/>
            </a:stretch>
          </p:blipFill>
          <p:spPr>
            <a:xfrm rot="8424069" flipH="1">
              <a:off x="-830586" y="3523975"/>
              <a:ext cx="1740569" cy="1545802"/>
            </a:xfrm>
            <a:prstGeom prst="rect">
              <a:avLst/>
            </a:prstGeom>
            <a:noFill/>
            <a:ln>
              <a:noFill/>
            </a:ln>
          </p:spPr>
        </p:pic>
        <p:pic>
          <p:nvPicPr>
            <p:cNvPr id="6" name="Google Shape;39;p5">
              <a:extLst>
                <a:ext uri="{FF2B5EF4-FFF2-40B4-BE49-F238E27FC236}">
                  <a16:creationId xmlns:a16="http://schemas.microsoft.com/office/drawing/2014/main" id="{3A0272E5-B815-4B50-90B5-38BABE4FE842}"/>
                </a:ext>
              </a:extLst>
            </p:cNvPr>
            <p:cNvPicPr preferRelativeResize="0"/>
            <p:nvPr/>
          </p:nvPicPr>
          <p:blipFill>
            <a:blip r:embed="rId4">
              <a:alphaModFix/>
            </a:blip>
            <a:stretch>
              <a:fillRect/>
            </a:stretch>
          </p:blipFill>
          <p:spPr>
            <a:xfrm rot="4468951">
              <a:off x="-24600" y="4349228"/>
              <a:ext cx="1215509" cy="1401968"/>
            </a:xfrm>
            <a:prstGeom prst="rect">
              <a:avLst/>
            </a:prstGeom>
            <a:noFill/>
            <a:ln>
              <a:noFill/>
            </a:ln>
          </p:spPr>
        </p:pic>
      </p:grpSp>
      <p:pic>
        <p:nvPicPr>
          <p:cNvPr id="7" name="Google Shape;40;p5">
            <a:extLst>
              <a:ext uri="{FF2B5EF4-FFF2-40B4-BE49-F238E27FC236}">
                <a16:creationId xmlns:a16="http://schemas.microsoft.com/office/drawing/2014/main" id="{A9996158-347E-45DF-BBF3-F255775F6F58}"/>
              </a:ext>
            </a:extLst>
          </p:cNvPr>
          <p:cNvPicPr preferRelativeResize="0"/>
          <p:nvPr/>
        </p:nvPicPr>
        <p:blipFill>
          <a:blip r:embed="rId5">
            <a:alphaModFix/>
          </a:blip>
          <a:stretch>
            <a:fillRect/>
          </a:stretch>
        </p:blipFill>
        <p:spPr>
          <a:xfrm rot="2335978">
            <a:off x="14269" y="572580"/>
            <a:ext cx="996762" cy="324152"/>
          </a:xfrm>
          <a:prstGeom prst="rect">
            <a:avLst/>
          </a:prstGeom>
          <a:noFill/>
          <a:ln>
            <a:noFill/>
          </a:ln>
        </p:spPr>
      </p:pic>
      <p:grpSp>
        <p:nvGrpSpPr>
          <p:cNvPr id="16" name="Group 15">
            <a:extLst>
              <a:ext uri="{FF2B5EF4-FFF2-40B4-BE49-F238E27FC236}">
                <a16:creationId xmlns:a16="http://schemas.microsoft.com/office/drawing/2014/main" id="{41E7594D-1EAF-4FEB-B5D3-4E3A7D5F1F3C}"/>
              </a:ext>
            </a:extLst>
          </p:cNvPr>
          <p:cNvGrpSpPr/>
          <p:nvPr/>
        </p:nvGrpSpPr>
        <p:grpSpPr>
          <a:xfrm>
            <a:off x="10864892" y="5731775"/>
            <a:ext cx="1176091" cy="957480"/>
            <a:chOff x="8559842" y="4283975"/>
            <a:chExt cx="1176091" cy="957480"/>
          </a:xfrm>
        </p:grpSpPr>
        <p:pic>
          <p:nvPicPr>
            <p:cNvPr id="8" name="Google Shape;41;p5">
              <a:extLst>
                <a:ext uri="{FF2B5EF4-FFF2-40B4-BE49-F238E27FC236}">
                  <a16:creationId xmlns:a16="http://schemas.microsoft.com/office/drawing/2014/main" id="{614FD509-0F7A-47D3-A1F9-83EF210E041C}"/>
                </a:ext>
              </a:extLst>
            </p:cNvPr>
            <p:cNvPicPr preferRelativeResize="0"/>
            <p:nvPr/>
          </p:nvPicPr>
          <p:blipFill>
            <a:blip r:embed="rId5">
              <a:alphaModFix/>
            </a:blip>
            <a:stretch>
              <a:fillRect/>
            </a:stretch>
          </p:blipFill>
          <p:spPr>
            <a:xfrm rot="3796078">
              <a:off x="9139954" y="4536134"/>
              <a:ext cx="747372" cy="243053"/>
            </a:xfrm>
            <a:prstGeom prst="rect">
              <a:avLst/>
            </a:prstGeom>
            <a:noFill/>
            <a:ln>
              <a:noFill/>
            </a:ln>
          </p:spPr>
        </p:pic>
        <p:pic>
          <p:nvPicPr>
            <p:cNvPr id="9" name="Google Shape;42;p5">
              <a:extLst>
                <a:ext uri="{FF2B5EF4-FFF2-40B4-BE49-F238E27FC236}">
                  <a16:creationId xmlns:a16="http://schemas.microsoft.com/office/drawing/2014/main" id="{C49E7A03-DE06-4F3D-B1DD-3CDDAE7F05B7}"/>
                </a:ext>
              </a:extLst>
            </p:cNvPr>
            <p:cNvPicPr preferRelativeResize="0"/>
            <p:nvPr/>
          </p:nvPicPr>
          <p:blipFill>
            <a:blip r:embed="rId5">
              <a:alphaModFix/>
            </a:blip>
            <a:stretch>
              <a:fillRect/>
            </a:stretch>
          </p:blipFill>
          <p:spPr>
            <a:xfrm rot="1375123">
              <a:off x="8559842" y="4858981"/>
              <a:ext cx="1176091" cy="382474"/>
            </a:xfrm>
            <a:prstGeom prst="rect">
              <a:avLst/>
            </a:prstGeom>
            <a:noFill/>
            <a:ln>
              <a:noFill/>
            </a:ln>
          </p:spPr>
        </p:pic>
      </p:grpSp>
      <p:pic>
        <p:nvPicPr>
          <p:cNvPr id="10" name="Google Shape;43;p5">
            <a:extLst>
              <a:ext uri="{FF2B5EF4-FFF2-40B4-BE49-F238E27FC236}">
                <a16:creationId xmlns:a16="http://schemas.microsoft.com/office/drawing/2014/main" id="{FA2797B8-78B6-4ACA-84E3-77BEFC2EB1BF}"/>
              </a:ext>
            </a:extLst>
          </p:cNvPr>
          <p:cNvPicPr preferRelativeResize="0"/>
          <p:nvPr/>
        </p:nvPicPr>
        <p:blipFill>
          <a:blip r:embed="rId5">
            <a:alphaModFix/>
          </a:blip>
          <a:stretch>
            <a:fillRect/>
          </a:stretch>
        </p:blipFill>
        <p:spPr>
          <a:xfrm rot="-949908">
            <a:off x="305704" y="112284"/>
            <a:ext cx="747372" cy="243053"/>
          </a:xfrm>
          <a:prstGeom prst="rect">
            <a:avLst/>
          </a:prstGeom>
          <a:noFill/>
          <a:ln>
            <a:noFill/>
          </a:ln>
        </p:spPr>
      </p:pic>
      <p:grpSp>
        <p:nvGrpSpPr>
          <p:cNvPr id="15" name="Group 14">
            <a:extLst>
              <a:ext uri="{FF2B5EF4-FFF2-40B4-BE49-F238E27FC236}">
                <a16:creationId xmlns:a16="http://schemas.microsoft.com/office/drawing/2014/main" id="{059C0CF5-EF03-4751-8EAE-80DCCD766BC3}"/>
              </a:ext>
            </a:extLst>
          </p:cNvPr>
          <p:cNvGrpSpPr/>
          <p:nvPr/>
        </p:nvGrpSpPr>
        <p:grpSpPr>
          <a:xfrm>
            <a:off x="10338336" y="-1063307"/>
            <a:ext cx="2920464" cy="3223913"/>
            <a:chOff x="7766586" y="-606107"/>
            <a:chExt cx="2374346" cy="2621051"/>
          </a:xfrm>
        </p:grpSpPr>
        <p:pic>
          <p:nvPicPr>
            <p:cNvPr id="5" name="Google Shape;38;p5">
              <a:extLst>
                <a:ext uri="{FF2B5EF4-FFF2-40B4-BE49-F238E27FC236}">
                  <a16:creationId xmlns:a16="http://schemas.microsoft.com/office/drawing/2014/main" id="{B30E259E-4DDC-46AA-985B-3D1C532CF859}"/>
                </a:ext>
              </a:extLst>
            </p:cNvPr>
            <p:cNvPicPr preferRelativeResize="0"/>
            <p:nvPr/>
          </p:nvPicPr>
          <p:blipFill>
            <a:blip r:embed="rId3">
              <a:alphaModFix/>
            </a:blip>
            <a:stretch>
              <a:fillRect/>
            </a:stretch>
          </p:blipFill>
          <p:spPr>
            <a:xfrm rot="9407651" flipH="1">
              <a:off x="8154842" y="251104"/>
              <a:ext cx="1986090" cy="1763840"/>
            </a:xfrm>
            <a:prstGeom prst="rect">
              <a:avLst/>
            </a:prstGeom>
            <a:noFill/>
            <a:ln>
              <a:noFill/>
            </a:ln>
          </p:spPr>
        </p:pic>
        <p:pic>
          <p:nvPicPr>
            <p:cNvPr id="11" name="Google Shape;44;p5">
              <a:extLst>
                <a:ext uri="{FF2B5EF4-FFF2-40B4-BE49-F238E27FC236}">
                  <a16:creationId xmlns:a16="http://schemas.microsoft.com/office/drawing/2014/main" id="{EC9F07BB-2396-440B-988A-B191FFEB8311}"/>
                </a:ext>
              </a:extLst>
            </p:cNvPr>
            <p:cNvPicPr preferRelativeResize="0"/>
            <p:nvPr/>
          </p:nvPicPr>
          <p:blipFill>
            <a:blip r:embed="rId4">
              <a:alphaModFix/>
            </a:blip>
            <a:stretch>
              <a:fillRect/>
            </a:stretch>
          </p:blipFill>
          <p:spPr>
            <a:xfrm rot="-7650997">
              <a:off x="7872970" y="-712491"/>
              <a:ext cx="1386959" cy="1599727"/>
            </a:xfrm>
            <a:prstGeom prst="rect">
              <a:avLst/>
            </a:prstGeom>
            <a:noFill/>
            <a:ln>
              <a:noFill/>
            </a:ln>
          </p:spPr>
        </p:pic>
      </p:grpSp>
      <p:grpSp>
        <p:nvGrpSpPr>
          <p:cNvPr id="18" name="Group 17">
            <a:extLst>
              <a:ext uri="{FF2B5EF4-FFF2-40B4-BE49-F238E27FC236}">
                <a16:creationId xmlns:a16="http://schemas.microsoft.com/office/drawing/2014/main" id="{5564E724-AA30-46E1-A439-F1BC96BAF996}"/>
              </a:ext>
            </a:extLst>
          </p:cNvPr>
          <p:cNvGrpSpPr/>
          <p:nvPr/>
        </p:nvGrpSpPr>
        <p:grpSpPr>
          <a:xfrm>
            <a:off x="1372685" y="333376"/>
            <a:ext cx="9446631" cy="1495424"/>
            <a:chOff x="1424569" y="333376"/>
            <a:chExt cx="9446631" cy="1495424"/>
          </a:xfrm>
        </p:grpSpPr>
        <p:sp>
          <p:nvSpPr>
            <p:cNvPr id="25" name="Rectangle: Rounded Corners 24">
              <a:extLst>
                <a:ext uri="{FF2B5EF4-FFF2-40B4-BE49-F238E27FC236}">
                  <a16:creationId xmlns:a16="http://schemas.microsoft.com/office/drawing/2014/main" id="{AAA43435-F86A-494C-B9F6-FD4E7734F307}"/>
                </a:ext>
              </a:extLst>
            </p:cNvPr>
            <p:cNvSpPr/>
            <p:nvPr/>
          </p:nvSpPr>
          <p:spPr>
            <a:xfrm>
              <a:off x="2125713" y="333376"/>
              <a:ext cx="8745487" cy="1495424"/>
            </a:xfrm>
            <a:prstGeom prst="roundRect">
              <a:avLst/>
            </a:prstGeom>
            <a:solidFill>
              <a:schemeClr val="accent5">
                <a:lumMod val="20000"/>
                <a:lumOff val="80000"/>
              </a:schemeClr>
            </a:solidFill>
            <a:ln w="38100">
              <a:solidFill>
                <a:srgbClr val="C7697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pic>
          <p:nvPicPr>
            <p:cNvPr id="20" name="Google Shape;38;p5">
              <a:extLst>
                <a:ext uri="{FF2B5EF4-FFF2-40B4-BE49-F238E27FC236}">
                  <a16:creationId xmlns:a16="http://schemas.microsoft.com/office/drawing/2014/main" id="{2CFC688F-6FDA-4189-813E-50AC6D108F15}"/>
                </a:ext>
              </a:extLst>
            </p:cNvPr>
            <p:cNvPicPr preferRelativeResize="0"/>
            <p:nvPr/>
          </p:nvPicPr>
          <p:blipFill>
            <a:blip r:embed="rId6">
              <a:alphaModFix/>
              <a:duotone>
                <a:prstClr val="black"/>
                <a:schemeClr val="accent6">
                  <a:tint val="45000"/>
                  <a:satMod val="400000"/>
                </a:schemeClr>
              </a:duotone>
              <a:extLst>
                <a:ext uri="{BEBA8EAE-BF5A-486C-A8C5-ECC9F3942E4B}">
                  <a14:imgProps xmlns:a14="http://schemas.microsoft.com/office/drawing/2010/main">
                    <a14:imgLayer r:embed="rId7">
                      <a14:imgEffect>
                        <a14:colorTemperature colorTemp="5300"/>
                      </a14:imgEffect>
                      <a14:imgEffect>
                        <a14:brightnessContrast contrast="-40000"/>
                      </a14:imgEffect>
                    </a14:imgLayer>
                  </a14:imgProps>
                </a:ext>
              </a:extLst>
            </a:blip>
            <a:stretch>
              <a:fillRect/>
            </a:stretch>
          </p:blipFill>
          <p:spPr>
            <a:xfrm rot="9407651" flipH="1">
              <a:off x="1424569" y="483883"/>
              <a:ext cx="1333084" cy="1183908"/>
            </a:xfrm>
            <a:prstGeom prst="rect">
              <a:avLst/>
            </a:prstGeom>
            <a:noFill/>
            <a:ln>
              <a:noFill/>
            </a:ln>
          </p:spPr>
        </p:pic>
        <p:sp>
          <p:nvSpPr>
            <p:cNvPr id="27" name="TextBox 26">
              <a:extLst>
                <a:ext uri="{FF2B5EF4-FFF2-40B4-BE49-F238E27FC236}">
                  <a16:creationId xmlns:a16="http://schemas.microsoft.com/office/drawing/2014/main" id="{21FB9680-1D9C-4C73-83DE-3912781DFE91}"/>
                </a:ext>
              </a:extLst>
            </p:cNvPr>
            <p:cNvSpPr txBox="1"/>
            <p:nvPr/>
          </p:nvSpPr>
          <p:spPr>
            <a:xfrm>
              <a:off x="2900528" y="457358"/>
              <a:ext cx="7746727" cy="381579"/>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r>
                <a:rPr lang="vi-VN" sz="2200" b="1" dirty="0">
                  <a:solidFill>
                    <a:schemeClr val="accent6">
                      <a:lumMod val="50000"/>
                    </a:schemeClr>
                  </a:solidFill>
                </a:rPr>
                <a:t>EM CÓ BIẾT:</a:t>
              </a:r>
            </a:p>
          </p:txBody>
        </p:sp>
        <p:sp>
          <p:nvSpPr>
            <p:cNvPr id="38" name="TextBox 37">
              <a:extLst>
                <a:ext uri="{FF2B5EF4-FFF2-40B4-BE49-F238E27FC236}">
                  <a16:creationId xmlns:a16="http://schemas.microsoft.com/office/drawing/2014/main" id="{AFCC28A7-A325-45B5-9816-2368B0D5A157}"/>
                </a:ext>
              </a:extLst>
            </p:cNvPr>
            <p:cNvSpPr txBox="1"/>
            <p:nvPr/>
          </p:nvSpPr>
          <p:spPr>
            <a:xfrm>
              <a:off x="2900528" y="905053"/>
              <a:ext cx="7907172" cy="804772"/>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r>
                <a:rPr lang="vi-VN" sz="2200" dirty="0"/>
                <a:t>Hầu hết các cây có lá dạng bản dẹt. Tuy nhiên, một số loài cây có lá dạng hình kim như: cây thông, cây tùng, cây bách diệp,...</a:t>
              </a:r>
            </a:p>
          </p:txBody>
        </p:sp>
      </p:grpSp>
      <p:sp>
        <p:nvSpPr>
          <p:cNvPr id="21" name="TextBox 20">
            <a:extLst>
              <a:ext uri="{FF2B5EF4-FFF2-40B4-BE49-F238E27FC236}">
                <a16:creationId xmlns:a16="http://schemas.microsoft.com/office/drawing/2014/main" id="{49B28A18-943D-425F-A3FC-2E0E060DC94A}"/>
              </a:ext>
            </a:extLst>
          </p:cNvPr>
          <p:cNvSpPr txBox="1"/>
          <p:nvPr/>
        </p:nvSpPr>
        <p:spPr>
          <a:xfrm>
            <a:off x="4356100" y="1990430"/>
            <a:ext cx="3479800" cy="381579"/>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r>
              <a:rPr lang="vi-VN" sz="2200" b="1" dirty="0"/>
              <a:t>Lá cây thông</a:t>
            </a:r>
          </a:p>
        </p:txBody>
      </p:sp>
      <p:pic>
        <p:nvPicPr>
          <p:cNvPr id="15362" name="Picture 2" descr="Gray pine cones attached on tree-2016 High Quality HD Wallpaper Preview |  10wallpaper.com">
            <a:extLst>
              <a:ext uri="{FF2B5EF4-FFF2-40B4-BE49-F238E27FC236}">
                <a16:creationId xmlns:a16="http://schemas.microsoft.com/office/drawing/2014/main" id="{488602A6-DEC2-475A-B4B0-1E97882E7A85}"/>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t="39349" b="2947"/>
          <a:stretch/>
        </p:blipFill>
        <p:spPr bwMode="auto">
          <a:xfrm>
            <a:off x="609600" y="2618381"/>
            <a:ext cx="10972800" cy="3957324"/>
          </a:xfrm>
          <a:prstGeom prst="rect">
            <a:avLst/>
          </a:prstGeom>
          <a:noFill/>
          <a:ln w="38100">
            <a:solidFill>
              <a:srgbClr val="41621C"/>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48753295"/>
      </p:ext>
    </p:extLst>
  </p:cSld>
  <p:clrMapOvr>
    <a:masterClrMapping/>
  </p:clrMapOvr>
  <p:transition>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Google Shape;9;p2">
            <a:extLst>
              <a:ext uri="{FF2B5EF4-FFF2-40B4-BE49-F238E27FC236}">
                <a16:creationId xmlns:a16="http://schemas.microsoft.com/office/drawing/2014/main" id="{ACEB95DC-F7B4-448F-AFF0-B4CC858DE530}"/>
              </a:ext>
            </a:extLst>
          </p:cNvPr>
          <p:cNvSpPr/>
          <p:nvPr/>
        </p:nvSpPr>
        <p:spPr>
          <a:xfrm>
            <a:off x="50" y="6294374"/>
            <a:ext cx="12191950" cy="563626"/>
          </a:xfrm>
          <a:custGeom>
            <a:avLst/>
            <a:gdLst/>
            <a:ahLst/>
            <a:cxnLst/>
            <a:rect l="l" t="t" r="r" b="b"/>
            <a:pathLst>
              <a:path w="131613" h="21272" extrusionOk="0">
                <a:moveTo>
                  <a:pt x="37604" y="1"/>
                </a:moveTo>
                <a:cubicBezTo>
                  <a:pt x="25066" y="1"/>
                  <a:pt x="12521" y="624"/>
                  <a:pt x="0" y="1543"/>
                </a:cubicBezTo>
                <a:lnTo>
                  <a:pt x="0" y="21272"/>
                </a:lnTo>
                <a:lnTo>
                  <a:pt x="131612" y="21272"/>
                </a:lnTo>
                <a:lnTo>
                  <a:pt x="131612" y="6770"/>
                </a:lnTo>
                <a:cubicBezTo>
                  <a:pt x="131189" y="6773"/>
                  <a:pt x="130767" y="6774"/>
                  <a:pt x="130344" y="6774"/>
                </a:cubicBezTo>
                <a:cubicBezTo>
                  <a:pt x="106838" y="6774"/>
                  <a:pt x="83074" y="2288"/>
                  <a:pt x="59460" y="698"/>
                </a:cubicBezTo>
                <a:cubicBezTo>
                  <a:pt x="52181" y="212"/>
                  <a:pt x="44894" y="1"/>
                  <a:pt x="37604" y="1"/>
                </a:cubicBezTo>
                <a:close/>
              </a:path>
            </a:pathLst>
          </a:custGeom>
          <a:solidFill>
            <a:srgbClr val="D1F7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vi-VN" dirty="0"/>
          </a:p>
        </p:txBody>
      </p:sp>
      <p:grpSp>
        <p:nvGrpSpPr>
          <p:cNvPr id="13" name="Group 12">
            <a:extLst>
              <a:ext uri="{FF2B5EF4-FFF2-40B4-BE49-F238E27FC236}">
                <a16:creationId xmlns:a16="http://schemas.microsoft.com/office/drawing/2014/main" id="{10773F24-4369-4769-ABA9-88E951C9172B}"/>
              </a:ext>
            </a:extLst>
          </p:cNvPr>
          <p:cNvGrpSpPr/>
          <p:nvPr/>
        </p:nvGrpSpPr>
        <p:grpSpPr>
          <a:xfrm>
            <a:off x="-1268736" y="3858985"/>
            <a:ext cx="3447810" cy="4330671"/>
            <a:chOff x="-830586" y="3001735"/>
            <a:chExt cx="2114725" cy="2656231"/>
          </a:xfrm>
        </p:grpSpPr>
        <p:pic>
          <p:nvPicPr>
            <p:cNvPr id="3" name="Google Shape;35;p5">
              <a:extLst>
                <a:ext uri="{FF2B5EF4-FFF2-40B4-BE49-F238E27FC236}">
                  <a16:creationId xmlns:a16="http://schemas.microsoft.com/office/drawing/2014/main" id="{45D69026-486E-4624-895A-23F4057EE814}"/>
                </a:ext>
              </a:extLst>
            </p:cNvPr>
            <p:cNvPicPr preferRelativeResize="0"/>
            <p:nvPr/>
          </p:nvPicPr>
          <p:blipFill>
            <a:blip r:embed="rId2">
              <a:alphaModFix/>
            </a:blip>
            <a:stretch>
              <a:fillRect/>
            </a:stretch>
          </p:blipFill>
          <p:spPr>
            <a:xfrm rot="1058409">
              <a:off x="-114981" y="3001735"/>
              <a:ext cx="681780" cy="799265"/>
            </a:xfrm>
            <a:prstGeom prst="rect">
              <a:avLst/>
            </a:prstGeom>
            <a:noFill/>
            <a:ln>
              <a:noFill/>
            </a:ln>
          </p:spPr>
        </p:pic>
        <p:pic>
          <p:nvPicPr>
            <p:cNvPr id="4" name="Google Shape;37;p5">
              <a:extLst>
                <a:ext uri="{FF2B5EF4-FFF2-40B4-BE49-F238E27FC236}">
                  <a16:creationId xmlns:a16="http://schemas.microsoft.com/office/drawing/2014/main" id="{1B278B1B-EDD9-4BD8-A7BA-EDC3FF6883E6}"/>
                </a:ext>
              </a:extLst>
            </p:cNvPr>
            <p:cNvPicPr preferRelativeResize="0"/>
            <p:nvPr/>
          </p:nvPicPr>
          <p:blipFill>
            <a:blip r:embed="rId3">
              <a:alphaModFix/>
            </a:blip>
            <a:stretch>
              <a:fillRect/>
            </a:stretch>
          </p:blipFill>
          <p:spPr>
            <a:xfrm rot="8424069" flipH="1">
              <a:off x="-830586" y="3523975"/>
              <a:ext cx="1740569" cy="1545802"/>
            </a:xfrm>
            <a:prstGeom prst="rect">
              <a:avLst/>
            </a:prstGeom>
            <a:noFill/>
            <a:ln>
              <a:noFill/>
            </a:ln>
          </p:spPr>
        </p:pic>
        <p:pic>
          <p:nvPicPr>
            <p:cNvPr id="6" name="Google Shape;39;p5">
              <a:extLst>
                <a:ext uri="{FF2B5EF4-FFF2-40B4-BE49-F238E27FC236}">
                  <a16:creationId xmlns:a16="http://schemas.microsoft.com/office/drawing/2014/main" id="{3A0272E5-B815-4B50-90B5-38BABE4FE842}"/>
                </a:ext>
              </a:extLst>
            </p:cNvPr>
            <p:cNvPicPr preferRelativeResize="0"/>
            <p:nvPr/>
          </p:nvPicPr>
          <p:blipFill>
            <a:blip r:embed="rId4">
              <a:alphaModFix/>
            </a:blip>
            <a:stretch>
              <a:fillRect/>
            </a:stretch>
          </p:blipFill>
          <p:spPr>
            <a:xfrm rot="4468951">
              <a:off x="-24600" y="4349228"/>
              <a:ext cx="1215509" cy="1401968"/>
            </a:xfrm>
            <a:prstGeom prst="rect">
              <a:avLst/>
            </a:prstGeom>
            <a:noFill/>
            <a:ln>
              <a:noFill/>
            </a:ln>
          </p:spPr>
        </p:pic>
      </p:grpSp>
      <p:pic>
        <p:nvPicPr>
          <p:cNvPr id="7" name="Google Shape;40;p5">
            <a:extLst>
              <a:ext uri="{FF2B5EF4-FFF2-40B4-BE49-F238E27FC236}">
                <a16:creationId xmlns:a16="http://schemas.microsoft.com/office/drawing/2014/main" id="{A9996158-347E-45DF-BBF3-F255775F6F58}"/>
              </a:ext>
            </a:extLst>
          </p:cNvPr>
          <p:cNvPicPr preferRelativeResize="0"/>
          <p:nvPr/>
        </p:nvPicPr>
        <p:blipFill>
          <a:blip r:embed="rId5">
            <a:alphaModFix/>
          </a:blip>
          <a:stretch>
            <a:fillRect/>
          </a:stretch>
        </p:blipFill>
        <p:spPr>
          <a:xfrm rot="2335978">
            <a:off x="14269" y="572580"/>
            <a:ext cx="996762" cy="324152"/>
          </a:xfrm>
          <a:prstGeom prst="rect">
            <a:avLst/>
          </a:prstGeom>
          <a:noFill/>
          <a:ln>
            <a:noFill/>
          </a:ln>
        </p:spPr>
      </p:pic>
      <p:grpSp>
        <p:nvGrpSpPr>
          <p:cNvPr id="16" name="Group 15">
            <a:extLst>
              <a:ext uri="{FF2B5EF4-FFF2-40B4-BE49-F238E27FC236}">
                <a16:creationId xmlns:a16="http://schemas.microsoft.com/office/drawing/2014/main" id="{41E7594D-1EAF-4FEB-B5D3-4E3A7D5F1F3C}"/>
              </a:ext>
            </a:extLst>
          </p:cNvPr>
          <p:cNvGrpSpPr/>
          <p:nvPr/>
        </p:nvGrpSpPr>
        <p:grpSpPr>
          <a:xfrm>
            <a:off x="10864892" y="5731775"/>
            <a:ext cx="1176091" cy="957480"/>
            <a:chOff x="8559842" y="4283975"/>
            <a:chExt cx="1176091" cy="957480"/>
          </a:xfrm>
        </p:grpSpPr>
        <p:pic>
          <p:nvPicPr>
            <p:cNvPr id="8" name="Google Shape;41;p5">
              <a:extLst>
                <a:ext uri="{FF2B5EF4-FFF2-40B4-BE49-F238E27FC236}">
                  <a16:creationId xmlns:a16="http://schemas.microsoft.com/office/drawing/2014/main" id="{614FD509-0F7A-47D3-A1F9-83EF210E041C}"/>
                </a:ext>
              </a:extLst>
            </p:cNvPr>
            <p:cNvPicPr preferRelativeResize="0"/>
            <p:nvPr/>
          </p:nvPicPr>
          <p:blipFill>
            <a:blip r:embed="rId5">
              <a:alphaModFix/>
            </a:blip>
            <a:stretch>
              <a:fillRect/>
            </a:stretch>
          </p:blipFill>
          <p:spPr>
            <a:xfrm rot="3796078">
              <a:off x="9139954" y="4536134"/>
              <a:ext cx="747372" cy="243053"/>
            </a:xfrm>
            <a:prstGeom prst="rect">
              <a:avLst/>
            </a:prstGeom>
            <a:noFill/>
            <a:ln>
              <a:noFill/>
            </a:ln>
          </p:spPr>
        </p:pic>
        <p:pic>
          <p:nvPicPr>
            <p:cNvPr id="9" name="Google Shape;42;p5">
              <a:extLst>
                <a:ext uri="{FF2B5EF4-FFF2-40B4-BE49-F238E27FC236}">
                  <a16:creationId xmlns:a16="http://schemas.microsoft.com/office/drawing/2014/main" id="{C49E7A03-DE06-4F3D-B1DD-3CDDAE7F05B7}"/>
                </a:ext>
              </a:extLst>
            </p:cNvPr>
            <p:cNvPicPr preferRelativeResize="0"/>
            <p:nvPr/>
          </p:nvPicPr>
          <p:blipFill>
            <a:blip r:embed="rId5">
              <a:alphaModFix/>
            </a:blip>
            <a:stretch>
              <a:fillRect/>
            </a:stretch>
          </p:blipFill>
          <p:spPr>
            <a:xfrm rot="1375123">
              <a:off x="8559842" y="4858981"/>
              <a:ext cx="1176091" cy="382474"/>
            </a:xfrm>
            <a:prstGeom prst="rect">
              <a:avLst/>
            </a:prstGeom>
            <a:noFill/>
            <a:ln>
              <a:noFill/>
            </a:ln>
          </p:spPr>
        </p:pic>
      </p:grpSp>
      <p:pic>
        <p:nvPicPr>
          <p:cNvPr id="10" name="Google Shape;43;p5">
            <a:extLst>
              <a:ext uri="{FF2B5EF4-FFF2-40B4-BE49-F238E27FC236}">
                <a16:creationId xmlns:a16="http://schemas.microsoft.com/office/drawing/2014/main" id="{FA2797B8-78B6-4ACA-84E3-77BEFC2EB1BF}"/>
              </a:ext>
            </a:extLst>
          </p:cNvPr>
          <p:cNvPicPr preferRelativeResize="0"/>
          <p:nvPr/>
        </p:nvPicPr>
        <p:blipFill>
          <a:blip r:embed="rId5">
            <a:alphaModFix/>
          </a:blip>
          <a:stretch>
            <a:fillRect/>
          </a:stretch>
        </p:blipFill>
        <p:spPr>
          <a:xfrm rot="-949908">
            <a:off x="305704" y="112284"/>
            <a:ext cx="747372" cy="243053"/>
          </a:xfrm>
          <a:prstGeom prst="rect">
            <a:avLst/>
          </a:prstGeom>
          <a:noFill/>
          <a:ln>
            <a:noFill/>
          </a:ln>
        </p:spPr>
      </p:pic>
      <p:grpSp>
        <p:nvGrpSpPr>
          <p:cNvPr id="15" name="Group 14">
            <a:extLst>
              <a:ext uri="{FF2B5EF4-FFF2-40B4-BE49-F238E27FC236}">
                <a16:creationId xmlns:a16="http://schemas.microsoft.com/office/drawing/2014/main" id="{059C0CF5-EF03-4751-8EAE-80DCCD766BC3}"/>
              </a:ext>
            </a:extLst>
          </p:cNvPr>
          <p:cNvGrpSpPr/>
          <p:nvPr/>
        </p:nvGrpSpPr>
        <p:grpSpPr>
          <a:xfrm>
            <a:off x="10338336" y="-1063307"/>
            <a:ext cx="2920464" cy="3223913"/>
            <a:chOff x="7766586" y="-606107"/>
            <a:chExt cx="2374346" cy="2621051"/>
          </a:xfrm>
        </p:grpSpPr>
        <p:pic>
          <p:nvPicPr>
            <p:cNvPr id="5" name="Google Shape;38;p5">
              <a:extLst>
                <a:ext uri="{FF2B5EF4-FFF2-40B4-BE49-F238E27FC236}">
                  <a16:creationId xmlns:a16="http://schemas.microsoft.com/office/drawing/2014/main" id="{B30E259E-4DDC-46AA-985B-3D1C532CF859}"/>
                </a:ext>
              </a:extLst>
            </p:cNvPr>
            <p:cNvPicPr preferRelativeResize="0"/>
            <p:nvPr/>
          </p:nvPicPr>
          <p:blipFill>
            <a:blip r:embed="rId3">
              <a:alphaModFix/>
            </a:blip>
            <a:stretch>
              <a:fillRect/>
            </a:stretch>
          </p:blipFill>
          <p:spPr>
            <a:xfrm rot="9407651" flipH="1">
              <a:off x="8154842" y="251104"/>
              <a:ext cx="1986090" cy="1763840"/>
            </a:xfrm>
            <a:prstGeom prst="rect">
              <a:avLst/>
            </a:prstGeom>
            <a:noFill/>
            <a:ln>
              <a:noFill/>
            </a:ln>
          </p:spPr>
        </p:pic>
        <p:pic>
          <p:nvPicPr>
            <p:cNvPr id="11" name="Google Shape;44;p5">
              <a:extLst>
                <a:ext uri="{FF2B5EF4-FFF2-40B4-BE49-F238E27FC236}">
                  <a16:creationId xmlns:a16="http://schemas.microsoft.com/office/drawing/2014/main" id="{EC9F07BB-2396-440B-988A-B191FFEB8311}"/>
                </a:ext>
              </a:extLst>
            </p:cNvPr>
            <p:cNvPicPr preferRelativeResize="0"/>
            <p:nvPr/>
          </p:nvPicPr>
          <p:blipFill>
            <a:blip r:embed="rId4">
              <a:alphaModFix/>
            </a:blip>
            <a:stretch>
              <a:fillRect/>
            </a:stretch>
          </p:blipFill>
          <p:spPr>
            <a:xfrm rot="-7650997">
              <a:off x="7872970" y="-712491"/>
              <a:ext cx="1386959" cy="1599727"/>
            </a:xfrm>
            <a:prstGeom prst="rect">
              <a:avLst/>
            </a:prstGeom>
            <a:noFill/>
            <a:ln>
              <a:noFill/>
            </a:ln>
          </p:spPr>
        </p:pic>
      </p:grpSp>
      <p:grpSp>
        <p:nvGrpSpPr>
          <p:cNvPr id="18" name="Group 17">
            <a:extLst>
              <a:ext uri="{FF2B5EF4-FFF2-40B4-BE49-F238E27FC236}">
                <a16:creationId xmlns:a16="http://schemas.microsoft.com/office/drawing/2014/main" id="{5564E724-AA30-46E1-A439-F1BC96BAF996}"/>
              </a:ext>
            </a:extLst>
          </p:cNvPr>
          <p:cNvGrpSpPr/>
          <p:nvPr/>
        </p:nvGrpSpPr>
        <p:grpSpPr>
          <a:xfrm>
            <a:off x="1372685" y="333376"/>
            <a:ext cx="9446631" cy="1495424"/>
            <a:chOff x="1424569" y="333376"/>
            <a:chExt cx="9446631" cy="1495424"/>
          </a:xfrm>
        </p:grpSpPr>
        <p:sp>
          <p:nvSpPr>
            <p:cNvPr id="25" name="Rectangle: Rounded Corners 24">
              <a:extLst>
                <a:ext uri="{FF2B5EF4-FFF2-40B4-BE49-F238E27FC236}">
                  <a16:creationId xmlns:a16="http://schemas.microsoft.com/office/drawing/2014/main" id="{AAA43435-F86A-494C-B9F6-FD4E7734F307}"/>
                </a:ext>
              </a:extLst>
            </p:cNvPr>
            <p:cNvSpPr/>
            <p:nvPr/>
          </p:nvSpPr>
          <p:spPr>
            <a:xfrm>
              <a:off x="2125713" y="333376"/>
              <a:ext cx="8745487" cy="1495424"/>
            </a:xfrm>
            <a:prstGeom prst="roundRect">
              <a:avLst/>
            </a:prstGeom>
            <a:solidFill>
              <a:schemeClr val="accent5">
                <a:lumMod val="20000"/>
                <a:lumOff val="80000"/>
              </a:schemeClr>
            </a:solidFill>
            <a:ln w="38100">
              <a:solidFill>
                <a:srgbClr val="C7697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pic>
          <p:nvPicPr>
            <p:cNvPr id="20" name="Google Shape;38;p5">
              <a:extLst>
                <a:ext uri="{FF2B5EF4-FFF2-40B4-BE49-F238E27FC236}">
                  <a16:creationId xmlns:a16="http://schemas.microsoft.com/office/drawing/2014/main" id="{2CFC688F-6FDA-4189-813E-50AC6D108F15}"/>
                </a:ext>
              </a:extLst>
            </p:cNvPr>
            <p:cNvPicPr preferRelativeResize="0"/>
            <p:nvPr/>
          </p:nvPicPr>
          <p:blipFill>
            <a:blip r:embed="rId6">
              <a:alphaModFix/>
              <a:duotone>
                <a:prstClr val="black"/>
                <a:schemeClr val="accent6">
                  <a:tint val="45000"/>
                  <a:satMod val="400000"/>
                </a:schemeClr>
              </a:duotone>
              <a:extLst>
                <a:ext uri="{BEBA8EAE-BF5A-486C-A8C5-ECC9F3942E4B}">
                  <a14:imgProps xmlns:a14="http://schemas.microsoft.com/office/drawing/2010/main">
                    <a14:imgLayer r:embed="rId7">
                      <a14:imgEffect>
                        <a14:colorTemperature colorTemp="5300"/>
                      </a14:imgEffect>
                      <a14:imgEffect>
                        <a14:brightnessContrast contrast="-40000"/>
                      </a14:imgEffect>
                    </a14:imgLayer>
                  </a14:imgProps>
                </a:ext>
              </a:extLst>
            </a:blip>
            <a:stretch>
              <a:fillRect/>
            </a:stretch>
          </p:blipFill>
          <p:spPr>
            <a:xfrm rot="9407651" flipH="1">
              <a:off x="1424569" y="483883"/>
              <a:ext cx="1333084" cy="1183908"/>
            </a:xfrm>
            <a:prstGeom prst="rect">
              <a:avLst/>
            </a:prstGeom>
            <a:noFill/>
            <a:ln>
              <a:noFill/>
            </a:ln>
          </p:spPr>
        </p:pic>
        <p:sp>
          <p:nvSpPr>
            <p:cNvPr id="27" name="TextBox 26">
              <a:extLst>
                <a:ext uri="{FF2B5EF4-FFF2-40B4-BE49-F238E27FC236}">
                  <a16:creationId xmlns:a16="http://schemas.microsoft.com/office/drawing/2014/main" id="{21FB9680-1D9C-4C73-83DE-3912781DFE91}"/>
                </a:ext>
              </a:extLst>
            </p:cNvPr>
            <p:cNvSpPr txBox="1"/>
            <p:nvPr/>
          </p:nvSpPr>
          <p:spPr>
            <a:xfrm>
              <a:off x="2900528" y="457358"/>
              <a:ext cx="7746727" cy="381579"/>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r>
                <a:rPr lang="vi-VN" sz="2200" b="1" dirty="0">
                  <a:solidFill>
                    <a:schemeClr val="accent6">
                      <a:lumMod val="50000"/>
                    </a:schemeClr>
                  </a:solidFill>
                </a:rPr>
                <a:t>EM CÓ BIẾT:</a:t>
              </a:r>
            </a:p>
          </p:txBody>
        </p:sp>
        <p:sp>
          <p:nvSpPr>
            <p:cNvPr id="38" name="TextBox 37">
              <a:extLst>
                <a:ext uri="{FF2B5EF4-FFF2-40B4-BE49-F238E27FC236}">
                  <a16:creationId xmlns:a16="http://schemas.microsoft.com/office/drawing/2014/main" id="{AFCC28A7-A325-45B5-9816-2368B0D5A157}"/>
                </a:ext>
              </a:extLst>
            </p:cNvPr>
            <p:cNvSpPr txBox="1"/>
            <p:nvPr/>
          </p:nvSpPr>
          <p:spPr>
            <a:xfrm>
              <a:off x="2900528" y="905053"/>
              <a:ext cx="7907172" cy="804772"/>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r>
                <a:rPr lang="vi-VN" sz="2200" dirty="0"/>
                <a:t>Hầu hết các cây có lá dạng bản dẹt. Tuy nhiên, một số loài cây có lá dạng hình kim như: cây thông, cây tùng, cây bách diệp,...</a:t>
              </a:r>
            </a:p>
          </p:txBody>
        </p:sp>
      </p:grpSp>
      <p:sp>
        <p:nvSpPr>
          <p:cNvPr id="21" name="TextBox 20">
            <a:extLst>
              <a:ext uri="{FF2B5EF4-FFF2-40B4-BE49-F238E27FC236}">
                <a16:creationId xmlns:a16="http://schemas.microsoft.com/office/drawing/2014/main" id="{49B28A18-943D-425F-A3FC-2E0E060DC94A}"/>
              </a:ext>
            </a:extLst>
          </p:cNvPr>
          <p:cNvSpPr txBox="1"/>
          <p:nvPr/>
        </p:nvSpPr>
        <p:spPr>
          <a:xfrm>
            <a:off x="4356100" y="1990430"/>
            <a:ext cx="3479800" cy="381579"/>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r>
              <a:rPr lang="vi-VN" sz="2200" b="1" dirty="0"/>
              <a:t>Lá cây tùng</a:t>
            </a:r>
          </a:p>
        </p:txBody>
      </p:sp>
      <p:pic>
        <p:nvPicPr>
          <p:cNvPr id="1026" name="Picture 2" descr="Cách chăm sóc cây tùng cối để bàn bonsai">
            <a:extLst>
              <a:ext uri="{FF2B5EF4-FFF2-40B4-BE49-F238E27FC236}">
                <a16:creationId xmlns:a16="http://schemas.microsoft.com/office/drawing/2014/main" id="{C0B40540-14F9-4A74-BB44-3512E431634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31693" y="2702225"/>
            <a:ext cx="5598461" cy="3793021"/>
          </a:xfrm>
          <a:prstGeom prst="rect">
            <a:avLst/>
          </a:prstGeom>
          <a:noFill/>
          <a:ln w="38100">
            <a:solidFill>
              <a:srgbClr val="41621C"/>
            </a:solidFill>
          </a:ln>
          <a:extLst>
            <a:ext uri="{909E8E84-426E-40DD-AFC4-6F175D3DCCD1}">
              <a14:hiddenFill xmlns:a14="http://schemas.microsoft.com/office/drawing/2010/main">
                <a:solidFill>
                  <a:srgbClr val="FFFFFF"/>
                </a:solidFill>
              </a14:hiddenFill>
            </a:ext>
          </a:extLst>
        </p:spPr>
      </p:pic>
      <p:pic>
        <p:nvPicPr>
          <p:cNvPr id="1028" name="Picture 4" descr="Top 3 cây tùng kiểng được ưa chuộng nhất hiện nay - Agri.vn">
            <a:extLst>
              <a:ext uri="{FF2B5EF4-FFF2-40B4-BE49-F238E27FC236}">
                <a16:creationId xmlns:a16="http://schemas.microsoft.com/office/drawing/2014/main" id="{06977318-F7AD-413B-98FC-991F5F1538A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261847" y="2701314"/>
            <a:ext cx="5598461" cy="3793932"/>
          </a:xfrm>
          <a:prstGeom prst="rect">
            <a:avLst/>
          </a:prstGeom>
          <a:noFill/>
          <a:ln w="38100">
            <a:solidFill>
              <a:srgbClr val="41621C"/>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52091297"/>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Google Shape;9;p2">
            <a:extLst>
              <a:ext uri="{FF2B5EF4-FFF2-40B4-BE49-F238E27FC236}">
                <a16:creationId xmlns:a16="http://schemas.microsoft.com/office/drawing/2014/main" id="{ACEB95DC-F7B4-448F-AFF0-B4CC858DE530}"/>
              </a:ext>
            </a:extLst>
          </p:cNvPr>
          <p:cNvSpPr/>
          <p:nvPr/>
        </p:nvSpPr>
        <p:spPr>
          <a:xfrm>
            <a:off x="50" y="6294374"/>
            <a:ext cx="12191950" cy="563626"/>
          </a:xfrm>
          <a:custGeom>
            <a:avLst/>
            <a:gdLst/>
            <a:ahLst/>
            <a:cxnLst/>
            <a:rect l="l" t="t" r="r" b="b"/>
            <a:pathLst>
              <a:path w="131613" h="21272" extrusionOk="0">
                <a:moveTo>
                  <a:pt x="37604" y="1"/>
                </a:moveTo>
                <a:cubicBezTo>
                  <a:pt x="25066" y="1"/>
                  <a:pt x="12521" y="624"/>
                  <a:pt x="0" y="1543"/>
                </a:cubicBezTo>
                <a:lnTo>
                  <a:pt x="0" y="21272"/>
                </a:lnTo>
                <a:lnTo>
                  <a:pt x="131612" y="21272"/>
                </a:lnTo>
                <a:lnTo>
                  <a:pt x="131612" y="6770"/>
                </a:lnTo>
                <a:cubicBezTo>
                  <a:pt x="131189" y="6773"/>
                  <a:pt x="130767" y="6774"/>
                  <a:pt x="130344" y="6774"/>
                </a:cubicBezTo>
                <a:cubicBezTo>
                  <a:pt x="106838" y="6774"/>
                  <a:pt x="83074" y="2288"/>
                  <a:pt x="59460" y="698"/>
                </a:cubicBezTo>
                <a:cubicBezTo>
                  <a:pt x="52181" y="212"/>
                  <a:pt x="44894" y="1"/>
                  <a:pt x="37604" y="1"/>
                </a:cubicBezTo>
                <a:close/>
              </a:path>
            </a:pathLst>
          </a:custGeom>
          <a:solidFill>
            <a:srgbClr val="D1F7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vi-VN"/>
          </a:p>
        </p:txBody>
      </p:sp>
      <p:grpSp>
        <p:nvGrpSpPr>
          <p:cNvPr id="13" name="Group 12">
            <a:extLst>
              <a:ext uri="{FF2B5EF4-FFF2-40B4-BE49-F238E27FC236}">
                <a16:creationId xmlns:a16="http://schemas.microsoft.com/office/drawing/2014/main" id="{10773F24-4369-4769-ABA9-88E951C9172B}"/>
              </a:ext>
            </a:extLst>
          </p:cNvPr>
          <p:cNvGrpSpPr/>
          <p:nvPr/>
        </p:nvGrpSpPr>
        <p:grpSpPr>
          <a:xfrm>
            <a:off x="-1268736" y="3858985"/>
            <a:ext cx="3447810" cy="4330671"/>
            <a:chOff x="-830586" y="3001735"/>
            <a:chExt cx="2114725" cy="2656231"/>
          </a:xfrm>
        </p:grpSpPr>
        <p:pic>
          <p:nvPicPr>
            <p:cNvPr id="3" name="Google Shape;35;p5">
              <a:extLst>
                <a:ext uri="{FF2B5EF4-FFF2-40B4-BE49-F238E27FC236}">
                  <a16:creationId xmlns:a16="http://schemas.microsoft.com/office/drawing/2014/main" id="{45D69026-486E-4624-895A-23F4057EE814}"/>
                </a:ext>
              </a:extLst>
            </p:cNvPr>
            <p:cNvPicPr preferRelativeResize="0"/>
            <p:nvPr/>
          </p:nvPicPr>
          <p:blipFill>
            <a:blip r:embed="rId2">
              <a:alphaModFix/>
            </a:blip>
            <a:stretch>
              <a:fillRect/>
            </a:stretch>
          </p:blipFill>
          <p:spPr>
            <a:xfrm rot="1058409">
              <a:off x="-114981" y="3001735"/>
              <a:ext cx="681780" cy="799265"/>
            </a:xfrm>
            <a:prstGeom prst="rect">
              <a:avLst/>
            </a:prstGeom>
            <a:noFill/>
            <a:ln>
              <a:noFill/>
            </a:ln>
          </p:spPr>
        </p:pic>
        <p:pic>
          <p:nvPicPr>
            <p:cNvPr id="4" name="Google Shape;37;p5">
              <a:extLst>
                <a:ext uri="{FF2B5EF4-FFF2-40B4-BE49-F238E27FC236}">
                  <a16:creationId xmlns:a16="http://schemas.microsoft.com/office/drawing/2014/main" id="{1B278B1B-EDD9-4BD8-A7BA-EDC3FF6883E6}"/>
                </a:ext>
              </a:extLst>
            </p:cNvPr>
            <p:cNvPicPr preferRelativeResize="0"/>
            <p:nvPr/>
          </p:nvPicPr>
          <p:blipFill>
            <a:blip r:embed="rId3">
              <a:alphaModFix/>
            </a:blip>
            <a:stretch>
              <a:fillRect/>
            </a:stretch>
          </p:blipFill>
          <p:spPr>
            <a:xfrm rot="8424069" flipH="1">
              <a:off x="-830586" y="3523975"/>
              <a:ext cx="1740569" cy="1545802"/>
            </a:xfrm>
            <a:prstGeom prst="rect">
              <a:avLst/>
            </a:prstGeom>
            <a:noFill/>
            <a:ln>
              <a:noFill/>
            </a:ln>
          </p:spPr>
        </p:pic>
        <p:pic>
          <p:nvPicPr>
            <p:cNvPr id="6" name="Google Shape;39;p5">
              <a:extLst>
                <a:ext uri="{FF2B5EF4-FFF2-40B4-BE49-F238E27FC236}">
                  <a16:creationId xmlns:a16="http://schemas.microsoft.com/office/drawing/2014/main" id="{3A0272E5-B815-4B50-90B5-38BABE4FE842}"/>
                </a:ext>
              </a:extLst>
            </p:cNvPr>
            <p:cNvPicPr preferRelativeResize="0"/>
            <p:nvPr/>
          </p:nvPicPr>
          <p:blipFill>
            <a:blip r:embed="rId4">
              <a:alphaModFix/>
            </a:blip>
            <a:stretch>
              <a:fillRect/>
            </a:stretch>
          </p:blipFill>
          <p:spPr>
            <a:xfrm rot="4468951">
              <a:off x="-24600" y="4349228"/>
              <a:ext cx="1215509" cy="1401968"/>
            </a:xfrm>
            <a:prstGeom prst="rect">
              <a:avLst/>
            </a:prstGeom>
            <a:noFill/>
            <a:ln>
              <a:noFill/>
            </a:ln>
          </p:spPr>
        </p:pic>
      </p:grpSp>
      <p:pic>
        <p:nvPicPr>
          <p:cNvPr id="7" name="Google Shape;40;p5">
            <a:extLst>
              <a:ext uri="{FF2B5EF4-FFF2-40B4-BE49-F238E27FC236}">
                <a16:creationId xmlns:a16="http://schemas.microsoft.com/office/drawing/2014/main" id="{A9996158-347E-45DF-BBF3-F255775F6F58}"/>
              </a:ext>
            </a:extLst>
          </p:cNvPr>
          <p:cNvPicPr preferRelativeResize="0"/>
          <p:nvPr/>
        </p:nvPicPr>
        <p:blipFill>
          <a:blip r:embed="rId5">
            <a:alphaModFix/>
          </a:blip>
          <a:stretch>
            <a:fillRect/>
          </a:stretch>
        </p:blipFill>
        <p:spPr>
          <a:xfrm rot="2335978">
            <a:off x="14269" y="572580"/>
            <a:ext cx="996762" cy="324152"/>
          </a:xfrm>
          <a:prstGeom prst="rect">
            <a:avLst/>
          </a:prstGeom>
          <a:noFill/>
          <a:ln>
            <a:noFill/>
          </a:ln>
        </p:spPr>
      </p:pic>
      <p:grpSp>
        <p:nvGrpSpPr>
          <p:cNvPr id="16" name="Group 15">
            <a:extLst>
              <a:ext uri="{FF2B5EF4-FFF2-40B4-BE49-F238E27FC236}">
                <a16:creationId xmlns:a16="http://schemas.microsoft.com/office/drawing/2014/main" id="{41E7594D-1EAF-4FEB-B5D3-4E3A7D5F1F3C}"/>
              </a:ext>
            </a:extLst>
          </p:cNvPr>
          <p:cNvGrpSpPr/>
          <p:nvPr/>
        </p:nvGrpSpPr>
        <p:grpSpPr>
          <a:xfrm>
            <a:off x="10864892" y="5731775"/>
            <a:ext cx="1176091" cy="957480"/>
            <a:chOff x="8559842" y="4283975"/>
            <a:chExt cx="1176091" cy="957480"/>
          </a:xfrm>
        </p:grpSpPr>
        <p:pic>
          <p:nvPicPr>
            <p:cNvPr id="8" name="Google Shape;41;p5">
              <a:extLst>
                <a:ext uri="{FF2B5EF4-FFF2-40B4-BE49-F238E27FC236}">
                  <a16:creationId xmlns:a16="http://schemas.microsoft.com/office/drawing/2014/main" id="{614FD509-0F7A-47D3-A1F9-83EF210E041C}"/>
                </a:ext>
              </a:extLst>
            </p:cNvPr>
            <p:cNvPicPr preferRelativeResize="0"/>
            <p:nvPr/>
          </p:nvPicPr>
          <p:blipFill>
            <a:blip r:embed="rId5">
              <a:alphaModFix/>
            </a:blip>
            <a:stretch>
              <a:fillRect/>
            </a:stretch>
          </p:blipFill>
          <p:spPr>
            <a:xfrm rot="3796078">
              <a:off x="9139954" y="4536134"/>
              <a:ext cx="747372" cy="243053"/>
            </a:xfrm>
            <a:prstGeom prst="rect">
              <a:avLst/>
            </a:prstGeom>
            <a:noFill/>
            <a:ln>
              <a:noFill/>
            </a:ln>
          </p:spPr>
        </p:pic>
        <p:pic>
          <p:nvPicPr>
            <p:cNvPr id="9" name="Google Shape;42;p5">
              <a:extLst>
                <a:ext uri="{FF2B5EF4-FFF2-40B4-BE49-F238E27FC236}">
                  <a16:creationId xmlns:a16="http://schemas.microsoft.com/office/drawing/2014/main" id="{C49E7A03-DE06-4F3D-B1DD-3CDDAE7F05B7}"/>
                </a:ext>
              </a:extLst>
            </p:cNvPr>
            <p:cNvPicPr preferRelativeResize="0"/>
            <p:nvPr/>
          </p:nvPicPr>
          <p:blipFill>
            <a:blip r:embed="rId5">
              <a:alphaModFix/>
            </a:blip>
            <a:stretch>
              <a:fillRect/>
            </a:stretch>
          </p:blipFill>
          <p:spPr>
            <a:xfrm rot="1375123">
              <a:off x="8559842" y="4858981"/>
              <a:ext cx="1176091" cy="382474"/>
            </a:xfrm>
            <a:prstGeom prst="rect">
              <a:avLst/>
            </a:prstGeom>
            <a:noFill/>
            <a:ln>
              <a:noFill/>
            </a:ln>
          </p:spPr>
        </p:pic>
      </p:grpSp>
      <p:pic>
        <p:nvPicPr>
          <p:cNvPr id="10" name="Google Shape;43;p5">
            <a:extLst>
              <a:ext uri="{FF2B5EF4-FFF2-40B4-BE49-F238E27FC236}">
                <a16:creationId xmlns:a16="http://schemas.microsoft.com/office/drawing/2014/main" id="{FA2797B8-78B6-4ACA-84E3-77BEFC2EB1BF}"/>
              </a:ext>
            </a:extLst>
          </p:cNvPr>
          <p:cNvPicPr preferRelativeResize="0"/>
          <p:nvPr/>
        </p:nvPicPr>
        <p:blipFill>
          <a:blip r:embed="rId5">
            <a:alphaModFix/>
          </a:blip>
          <a:stretch>
            <a:fillRect/>
          </a:stretch>
        </p:blipFill>
        <p:spPr>
          <a:xfrm rot="-949908">
            <a:off x="305704" y="112284"/>
            <a:ext cx="747372" cy="243053"/>
          </a:xfrm>
          <a:prstGeom prst="rect">
            <a:avLst/>
          </a:prstGeom>
          <a:noFill/>
          <a:ln>
            <a:noFill/>
          </a:ln>
        </p:spPr>
      </p:pic>
      <p:grpSp>
        <p:nvGrpSpPr>
          <p:cNvPr id="15" name="Group 14">
            <a:extLst>
              <a:ext uri="{FF2B5EF4-FFF2-40B4-BE49-F238E27FC236}">
                <a16:creationId xmlns:a16="http://schemas.microsoft.com/office/drawing/2014/main" id="{059C0CF5-EF03-4751-8EAE-80DCCD766BC3}"/>
              </a:ext>
            </a:extLst>
          </p:cNvPr>
          <p:cNvGrpSpPr/>
          <p:nvPr/>
        </p:nvGrpSpPr>
        <p:grpSpPr>
          <a:xfrm>
            <a:off x="10338336" y="-1063307"/>
            <a:ext cx="2920464" cy="3223913"/>
            <a:chOff x="7766586" y="-606107"/>
            <a:chExt cx="2374346" cy="2621051"/>
          </a:xfrm>
        </p:grpSpPr>
        <p:pic>
          <p:nvPicPr>
            <p:cNvPr id="5" name="Google Shape;38;p5">
              <a:extLst>
                <a:ext uri="{FF2B5EF4-FFF2-40B4-BE49-F238E27FC236}">
                  <a16:creationId xmlns:a16="http://schemas.microsoft.com/office/drawing/2014/main" id="{B30E259E-4DDC-46AA-985B-3D1C532CF859}"/>
                </a:ext>
              </a:extLst>
            </p:cNvPr>
            <p:cNvPicPr preferRelativeResize="0"/>
            <p:nvPr/>
          </p:nvPicPr>
          <p:blipFill>
            <a:blip r:embed="rId3">
              <a:alphaModFix/>
            </a:blip>
            <a:stretch>
              <a:fillRect/>
            </a:stretch>
          </p:blipFill>
          <p:spPr>
            <a:xfrm rot="9407651" flipH="1">
              <a:off x="8154842" y="251104"/>
              <a:ext cx="1986090" cy="1763840"/>
            </a:xfrm>
            <a:prstGeom prst="rect">
              <a:avLst/>
            </a:prstGeom>
            <a:noFill/>
            <a:ln>
              <a:noFill/>
            </a:ln>
          </p:spPr>
        </p:pic>
        <p:pic>
          <p:nvPicPr>
            <p:cNvPr id="11" name="Google Shape;44;p5">
              <a:extLst>
                <a:ext uri="{FF2B5EF4-FFF2-40B4-BE49-F238E27FC236}">
                  <a16:creationId xmlns:a16="http://schemas.microsoft.com/office/drawing/2014/main" id="{EC9F07BB-2396-440B-988A-B191FFEB8311}"/>
                </a:ext>
              </a:extLst>
            </p:cNvPr>
            <p:cNvPicPr preferRelativeResize="0"/>
            <p:nvPr/>
          </p:nvPicPr>
          <p:blipFill>
            <a:blip r:embed="rId4">
              <a:alphaModFix/>
            </a:blip>
            <a:stretch>
              <a:fillRect/>
            </a:stretch>
          </p:blipFill>
          <p:spPr>
            <a:xfrm rot="-7650997">
              <a:off x="7872970" y="-712491"/>
              <a:ext cx="1386959" cy="1599727"/>
            </a:xfrm>
            <a:prstGeom prst="rect">
              <a:avLst/>
            </a:prstGeom>
            <a:noFill/>
            <a:ln>
              <a:noFill/>
            </a:ln>
          </p:spPr>
        </p:pic>
      </p:grpSp>
      <p:grpSp>
        <p:nvGrpSpPr>
          <p:cNvPr id="18" name="Group 17">
            <a:extLst>
              <a:ext uri="{FF2B5EF4-FFF2-40B4-BE49-F238E27FC236}">
                <a16:creationId xmlns:a16="http://schemas.microsoft.com/office/drawing/2014/main" id="{5564E724-AA30-46E1-A439-F1BC96BAF996}"/>
              </a:ext>
            </a:extLst>
          </p:cNvPr>
          <p:cNvGrpSpPr/>
          <p:nvPr/>
        </p:nvGrpSpPr>
        <p:grpSpPr>
          <a:xfrm>
            <a:off x="1372685" y="333376"/>
            <a:ext cx="9446631" cy="1495424"/>
            <a:chOff x="1424569" y="333376"/>
            <a:chExt cx="9446631" cy="1495424"/>
          </a:xfrm>
        </p:grpSpPr>
        <p:sp>
          <p:nvSpPr>
            <p:cNvPr id="25" name="Rectangle: Rounded Corners 24">
              <a:extLst>
                <a:ext uri="{FF2B5EF4-FFF2-40B4-BE49-F238E27FC236}">
                  <a16:creationId xmlns:a16="http://schemas.microsoft.com/office/drawing/2014/main" id="{AAA43435-F86A-494C-B9F6-FD4E7734F307}"/>
                </a:ext>
              </a:extLst>
            </p:cNvPr>
            <p:cNvSpPr/>
            <p:nvPr/>
          </p:nvSpPr>
          <p:spPr>
            <a:xfrm>
              <a:off x="2125713" y="333376"/>
              <a:ext cx="8745487" cy="1495424"/>
            </a:xfrm>
            <a:prstGeom prst="roundRect">
              <a:avLst/>
            </a:prstGeom>
            <a:solidFill>
              <a:schemeClr val="accent5">
                <a:lumMod val="20000"/>
                <a:lumOff val="80000"/>
              </a:schemeClr>
            </a:solidFill>
            <a:ln w="38100">
              <a:solidFill>
                <a:srgbClr val="C7697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20" name="Google Shape;38;p5">
              <a:extLst>
                <a:ext uri="{FF2B5EF4-FFF2-40B4-BE49-F238E27FC236}">
                  <a16:creationId xmlns:a16="http://schemas.microsoft.com/office/drawing/2014/main" id="{2CFC688F-6FDA-4189-813E-50AC6D108F15}"/>
                </a:ext>
              </a:extLst>
            </p:cNvPr>
            <p:cNvPicPr preferRelativeResize="0"/>
            <p:nvPr/>
          </p:nvPicPr>
          <p:blipFill>
            <a:blip r:embed="rId6">
              <a:alphaModFix/>
              <a:duotone>
                <a:prstClr val="black"/>
                <a:schemeClr val="accent6">
                  <a:tint val="45000"/>
                  <a:satMod val="400000"/>
                </a:schemeClr>
              </a:duotone>
              <a:extLst>
                <a:ext uri="{BEBA8EAE-BF5A-486C-A8C5-ECC9F3942E4B}">
                  <a14:imgProps xmlns:a14="http://schemas.microsoft.com/office/drawing/2010/main">
                    <a14:imgLayer r:embed="rId7">
                      <a14:imgEffect>
                        <a14:colorTemperature colorTemp="5300"/>
                      </a14:imgEffect>
                      <a14:imgEffect>
                        <a14:brightnessContrast contrast="-40000"/>
                      </a14:imgEffect>
                    </a14:imgLayer>
                  </a14:imgProps>
                </a:ext>
              </a:extLst>
            </a:blip>
            <a:stretch>
              <a:fillRect/>
            </a:stretch>
          </p:blipFill>
          <p:spPr>
            <a:xfrm rot="9407651" flipH="1">
              <a:off x="1424569" y="483883"/>
              <a:ext cx="1333084" cy="1183908"/>
            </a:xfrm>
            <a:prstGeom prst="rect">
              <a:avLst/>
            </a:prstGeom>
            <a:noFill/>
            <a:ln>
              <a:noFill/>
            </a:ln>
          </p:spPr>
        </p:pic>
        <p:sp>
          <p:nvSpPr>
            <p:cNvPr id="27" name="TextBox 26">
              <a:extLst>
                <a:ext uri="{FF2B5EF4-FFF2-40B4-BE49-F238E27FC236}">
                  <a16:creationId xmlns:a16="http://schemas.microsoft.com/office/drawing/2014/main" id="{21FB9680-1D9C-4C73-83DE-3912781DFE91}"/>
                </a:ext>
              </a:extLst>
            </p:cNvPr>
            <p:cNvSpPr txBox="1"/>
            <p:nvPr/>
          </p:nvSpPr>
          <p:spPr>
            <a:xfrm>
              <a:off x="2900528" y="457358"/>
              <a:ext cx="7746727" cy="381579"/>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r>
                <a:rPr lang="vi-VN" sz="2200" b="1">
                  <a:solidFill>
                    <a:schemeClr val="accent6">
                      <a:lumMod val="50000"/>
                    </a:schemeClr>
                  </a:solidFill>
                </a:rPr>
                <a:t>EM CÓ BIẾT:</a:t>
              </a:r>
            </a:p>
          </p:txBody>
        </p:sp>
        <p:sp>
          <p:nvSpPr>
            <p:cNvPr id="38" name="TextBox 37">
              <a:extLst>
                <a:ext uri="{FF2B5EF4-FFF2-40B4-BE49-F238E27FC236}">
                  <a16:creationId xmlns:a16="http://schemas.microsoft.com/office/drawing/2014/main" id="{AFCC28A7-A325-45B5-9816-2368B0D5A157}"/>
                </a:ext>
              </a:extLst>
            </p:cNvPr>
            <p:cNvSpPr txBox="1"/>
            <p:nvPr/>
          </p:nvSpPr>
          <p:spPr>
            <a:xfrm>
              <a:off x="2900528" y="905053"/>
              <a:ext cx="7907172" cy="804772"/>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r>
                <a:rPr lang="vi-VN" sz="2200"/>
                <a:t>Hầu hết các cây có lá dạng bản dẹt. Tuy nhiên, một số loài cây có lá dạng hình kim như: cây thông, cây tùng, cây bách diệp,...</a:t>
              </a:r>
            </a:p>
          </p:txBody>
        </p:sp>
      </p:grpSp>
      <p:sp>
        <p:nvSpPr>
          <p:cNvPr id="21" name="TextBox 20">
            <a:extLst>
              <a:ext uri="{FF2B5EF4-FFF2-40B4-BE49-F238E27FC236}">
                <a16:creationId xmlns:a16="http://schemas.microsoft.com/office/drawing/2014/main" id="{49B28A18-943D-425F-A3FC-2E0E060DC94A}"/>
              </a:ext>
            </a:extLst>
          </p:cNvPr>
          <p:cNvSpPr txBox="1"/>
          <p:nvPr/>
        </p:nvSpPr>
        <p:spPr>
          <a:xfrm>
            <a:off x="4356100" y="1990430"/>
            <a:ext cx="3479800" cy="381579"/>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r>
              <a:rPr lang="vi-VN" sz="2200" b="1"/>
              <a:t>Lá cây bách diệp</a:t>
            </a:r>
          </a:p>
        </p:txBody>
      </p:sp>
      <p:pic>
        <p:nvPicPr>
          <p:cNvPr id="2" name="Picture 1">
            <a:extLst>
              <a:ext uri="{FF2B5EF4-FFF2-40B4-BE49-F238E27FC236}">
                <a16:creationId xmlns:a16="http://schemas.microsoft.com/office/drawing/2014/main" id="{19608033-9B99-407B-9E2A-8DE062CC2EC5}"/>
              </a:ext>
            </a:extLst>
          </p:cNvPr>
          <p:cNvPicPr>
            <a:picLocks noChangeAspect="1"/>
          </p:cNvPicPr>
          <p:nvPr/>
        </p:nvPicPr>
        <p:blipFill rotWithShape="1">
          <a:blip r:embed="rId8"/>
          <a:srcRect t="22645" b="22645"/>
          <a:stretch/>
        </p:blipFill>
        <p:spPr>
          <a:xfrm>
            <a:off x="609600" y="2618381"/>
            <a:ext cx="10972800" cy="3991494"/>
          </a:xfrm>
          <a:prstGeom prst="rect">
            <a:avLst/>
          </a:prstGeom>
          <a:ln w="38100">
            <a:solidFill>
              <a:srgbClr val="41621C"/>
            </a:solidFill>
          </a:ln>
        </p:spPr>
      </p:pic>
    </p:spTree>
    <p:extLst>
      <p:ext uri="{BB962C8B-B14F-4D97-AF65-F5344CB8AC3E}">
        <p14:creationId xmlns:p14="http://schemas.microsoft.com/office/powerpoint/2010/main" val="3222302361"/>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9;p2">
            <a:extLst>
              <a:ext uri="{FF2B5EF4-FFF2-40B4-BE49-F238E27FC236}">
                <a16:creationId xmlns:a16="http://schemas.microsoft.com/office/drawing/2014/main" id="{530CABA1-764D-4CBA-B50B-37D7E513E885}"/>
              </a:ext>
            </a:extLst>
          </p:cNvPr>
          <p:cNvSpPr/>
          <p:nvPr/>
        </p:nvSpPr>
        <p:spPr>
          <a:xfrm>
            <a:off x="50" y="6294374"/>
            <a:ext cx="12191950" cy="563626"/>
          </a:xfrm>
          <a:custGeom>
            <a:avLst/>
            <a:gdLst/>
            <a:ahLst/>
            <a:cxnLst/>
            <a:rect l="l" t="t" r="r" b="b"/>
            <a:pathLst>
              <a:path w="131613" h="21272" extrusionOk="0">
                <a:moveTo>
                  <a:pt x="37604" y="1"/>
                </a:moveTo>
                <a:cubicBezTo>
                  <a:pt x="25066" y="1"/>
                  <a:pt x="12521" y="624"/>
                  <a:pt x="0" y="1543"/>
                </a:cubicBezTo>
                <a:lnTo>
                  <a:pt x="0" y="21272"/>
                </a:lnTo>
                <a:lnTo>
                  <a:pt x="131612" y="21272"/>
                </a:lnTo>
                <a:lnTo>
                  <a:pt x="131612" y="6770"/>
                </a:lnTo>
                <a:cubicBezTo>
                  <a:pt x="131189" y="6773"/>
                  <a:pt x="130767" y="6774"/>
                  <a:pt x="130344" y="6774"/>
                </a:cubicBezTo>
                <a:cubicBezTo>
                  <a:pt x="106838" y="6774"/>
                  <a:pt x="83074" y="2288"/>
                  <a:pt x="59460" y="698"/>
                </a:cubicBezTo>
                <a:cubicBezTo>
                  <a:pt x="52181" y="212"/>
                  <a:pt x="44894" y="1"/>
                  <a:pt x="37604" y="1"/>
                </a:cubicBezTo>
                <a:close/>
              </a:path>
            </a:pathLst>
          </a:custGeom>
          <a:solidFill>
            <a:srgbClr val="D1F7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 name="Group 5">
            <a:extLst>
              <a:ext uri="{FF2B5EF4-FFF2-40B4-BE49-F238E27FC236}">
                <a16:creationId xmlns:a16="http://schemas.microsoft.com/office/drawing/2014/main" id="{CEF22F92-DDB6-4218-83D5-2C0DC803D328}"/>
              </a:ext>
            </a:extLst>
          </p:cNvPr>
          <p:cNvGrpSpPr/>
          <p:nvPr/>
        </p:nvGrpSpPr>
        <p:grpSpPr>
          <a:xfrm>
            <a:off x="-1625702" y="-1421960"/>
            <a:ext cx="5174444" cy="6665079"/>
            <a:chOff x="-1075509" y="-1131675"/>
            <a:chExt cx="4145931" cy="5340275"/>
          </a:xfrm>
        </p:grpSpPr>
        <p:pic>
          <p:nvPicPr>
            <p:cNvPr id="7" name="Google Shape;10;p2">
              <a:extLst>
                <a:ext uri="{FF2B5EF4-FFF2-40B4-BE49-F238E27FC236}">
                  <a16:creationId xmlns:a16="http://schemas.microsoft.com/office/drawing/2014/main" id="{3D64B80E-F260-464C-9449-2366A5A6C7A8}"/>
                </a:ext>
              </a:extLst>
            </p:cNvPr>
            <p:cNvPicPr preferRelativeResize="0"/>
            <p:nvPr/>
          </p:nvPicPr>
          <p:blipFill>
            <a:blip r:embed="rId2">
              <a:alphaModFix/>
            </a:blip>
            <a:stretch>
              <a:fillRect/>
            </a:stretch>
          </p:blipFill>
          <p:spPr>
            <a:xfrm rot="10800000" flipH="1">
              <a:off x="-54324" y="2539975"/>
              <a:ext cx="1184750" cy="1668625"/>
            </a:xfrm>
            <a:prstGeom prst="rect">
              <a:avLst/>
            </a:prstGeom>
            <a:noFill/>
            <a:ln>
              <a:noFill/>
            </a:ln>
          </p:spPr>
        </p:pic>
        <p:pic>
          <p:nvPicPr>
            <p:cNvPr id="8" name="Google Shape;11;p2">
              <a:extLst>
                <a:ext uri="{FF2B5EF4-FFF2-40B4-BE49-F238E27FC236}">
                  <a16:creationId xmlns:a16="http://schemas.microsoft.com/office/drawing/2014/main" id="{DB3C7791-1B96-47F1-A974-3A23DEA1850A}"/>
                </a:ext>
              </a:extLst>
            </p:cNvPr>
            <p:cNvPicPr preferRelativeResize="0"/>
            <p:nvPr/>
          </p:nvPicPr>
          <p:blipFill>
            <a:blip r:embed="rId3">
              <a:alphaModFix/>
            </a:blip>
            <a:stretch>
              <a:fillRect/>
            </a:stretch>
          </p:blipFill>
          <p:spPr>
            <a:xfrm rot="2101870">
              <a:off x="467649" y="1213498"/>
              <a:ext cx="1419755" cy="461700"/>
            </a:xfrm>
            <a:prstGeom prst="rect">
              <a:avLst/>
            </a:prstGeom>
            <a:noFill/>
            <a:ln>
              <a:noFill/>
            </a:ln>
          </p:spPr>
        </p:pic>
        <p:pic>
          <p:nvPicPr>
            <p:cNvPr id="9" name="Google Shape;14;p2">
              <a:extLst>
                <a:ext uri="{FF2B5EF4-FFF2-40B4-BE49-F238E27FC236}">
                  <a16:creationId xmlns:a16="http://schemas.microsoft.com/office/drawing/2014/main" id="{846FA6E5-405E-49F5-96E9-B4E56EFB1535}"/>
                </a:ext>
              </a:extLst>
            </p:cNvPr>
            <p:cNvPicPr preferRelativeResize="0"/>
            <p:nvPr/>
          </p:nvPicPr>
          <p:blipFill>
            <a:blip r:embed="rId4">
              <a:alphaModFix/>
            </a:blip>
            <a:stretch>
              <a:fillRect/>
            </a:stretch>
          </p:blipFill>
          <p:spPr>
            <a:xfrm rot="4065820">
              <a:off x="1802577" y="-593946"/>
              <a:ext cx="1167272" cy="1368418"/>
            </a:xfrm>
            <a:prstGeom prst="rect">
              <a:avLst/>
            </a:prstGeom>
            <a:noFill/>
            <a:ln>
              <a:noFill/>
            </a:ln>
          </p:spPr>
        </p:pic>
        <p:pic>
          <p:nvPicPr>
            <p:cNvPr id="10" name="Google Shape;15;p2">
              <a:extLst>
                <a:ext uri="{FF2B5EF4-FFF2-40B4-BE49-F238E27FC236}">
                  <a16:creationId xmlns:a16="http://schemas.microsoft.com/office/drawing/2014/main" id="{6D2C5793-E324-4603-A00A-0547AFE39888}"/>
                </a:ext>
              </a:extLst>
            </p:cNvPr>
            <p:cNvPicPr preferRelativeResize="0"/>
            <p:nvPr/>
          </p:nvPicPr>
          <p:blipFill>
            <a:blip r:embed="rId5">
              <a:alphaModFix/>
            </a:blip>
            <a:stretch>
              <a:fillRect/>
            </a:stretch>
          </p:blipFill>
          <p:spPr>
            <a:xfrm>
              <a:off x="-1075509" y="-1131675"/>
              <a:ext cx="3641590" cy="3060143"/>
            </a:xfrm>
            <a:prstGeom prst="rect">
              <a:avLst/>
            </a:prstGeom>
            <a:noFill/>
            <a:ln>
              <a:noFill/>
            </a:ln>
          </p:spPr>
        </p:pic>
        <p:pic>
          <p:nvPicPr>
            <p:cNvPr id="11" name="Google Shape;16;p2">
              <a:extLst>
                <a:ext uri="{FF2B5EF4-FFF2-40B4-BE49-F238E27FC236}">
                  <a16:creationId xmlns:a16="http://schemas.microsoft.com/office/drawing/2014/main" id="{CCA720A4-51E7-438F-A523-5DE90EB02A61}"/>
                </a:ext>
              </a:extLst>
            </p:cNvPr>
            <p:cNvPicPr preferRelativeResize="0"/>
            <p:nvPr/>
          </p:nvPicPr>
          <p:blipFill>
            <a:blip r:embed="rId6">
              <a:alphaModFix/>
            </a:blip>
            <a:stretch>
              <a:fillRect/>
            </a:stretch>
          </p:blipFill>
          <p:spPr>
            <a:xfrm rot="1392348">
              <a:off x="-938027" y="929395"/>
              <a:ext cx="2726349" cy="2421263"/>
            </a:xfrm>
            <a:prstGeom prst="rect">
              <a:avLst/>
            </a:prstGeom>
            <a:noFill/>
            <a:ln>
              <a:noFill/>
            </a:ln>
          </p:spPr>
        </p:pic>
      </p:grpSp>
      <p:pic>
        <p:nvPicPr>
          <p:cNvPr id="12" name="Google Shape;17;p2">
            <a:extLst>
              <a:ext uri="{FF2B5EF4-FFF2-40B4-BE49-F238E27FC236}">
                <a16:creationId xmlns:a16="http://schemas.microsoft.com/office/drawing/2014/main" id="{7694E3AF-4F88-45E8-8D74-858512FBD3AC}"/>
              </a:ext>
            </a:extLst>
          </p:cNvPr>
          <p:cNvPicPr preferRelativeResize="0"/>
          <p:nvPr/>
        </p:nvPicPr>
        <p:blipFill>
          <a:blip r:embed="rId7">
            <a:alphaModFix/>
          </a:blip>
          <a:stretch>
            <a:fillRect/>
          </a:stretch>
        </p:blipFill>
        <p:spPr>
          <a:xfrm rot="504750">
            <a:off x="10789164" y="4296391"/>
            <a:ext cx="2815914" cy="3247886"/>
          </a:xfrm>
          <a:prstGeom prst="rect">
            <a:avLst/>
          </a:prstGeom>
          <a:noFill/>
          <a:ln>
            <a:noFill/>
          </a:ln>
        </p:spPr>
      </p:pic>
      <p:sp>
        <p:nvSpPr>
          <p:cNvPr id="23" name="TextBox 22">
            <a:extLst>
              <a:ext uri="{FF2B5EF4-FFF2-40B4-BE49-F238E27FC236}">
                <a16:creationId xmlns:a16="http://schemas.microsoft.com/office/drawing/2014/main" id="{18B51651-DCDD-4398-9C4C-644BE825A860}"/>
              </a:ext>
            </a:extLst>
          </p:cNvPr>
          <p:cNvSpPr txBox="1"/>
          <p:nvPr/>
        </p:nvSpPr>
        <p:spPr>
          <a:xfrm>
            <a:off x="3386572" y="3397522"/>
            <a:ext cx="5466561" cy="2240100"/>
          </a:xfrm>
          <a:prstGeom prst="rect">
            <a:avLst/>
          </a:prstGeom>
          <a:noFill/>
        </p:spPr>
        <p:txBody>
          <a:bodyPr wrap="none" rtlCol="0">
            <a:spAutoFit/>
          </a:bodyPr>
          <a:lstStyle/>
          <a:p>
            <a:pPr algn="ctr">
              <a:lnSpc>
                <a:spcPct val="110000"/>
              </a:lnSpc>
            </a:pPr>
            <a:r>
              <a:rPr lang="en-US" sz="6600" b="1"/>
              <a:t>QUÁ TRÌNH</a:t>
            </a:r>
          </a:p>
          <a:p>
            <a:pPr algn="ctr">
              <a:lnSpc>
                <a:spcPct val="110000"/>
              </a:lnSpc>
            </a:pPr>
            <a:r>
              <a:rPr lang="en-US" sz="6600" b="1"/>
              <a:t>QUANG HỢP</a:t>
            </a:r>
            <a:endParaRPr lang="en-US" sz="5400" b="1"/>
          </a:p>
        </p:txBody>
      </p:sp>
      <p:grpSp>
        <p:nvGrpSpPr>
          <p:cNvPr id="29" name="Group 28">
            <a:extLst>
              <a:ext uri="{FF2B5EF4-FFF2-40B4-BE49-F238E27FC236}">
                <a16:creationId xmlns:a16="http://schemas.microsoft.com/office/drawing/2014/main" id="{5319C1E1-275B-4DBA-89FD-4121FA748C1A}"/>
              </a:ext>
            </a:extLst>
          </p:cNvPr>
          <p:cNvGrpSpPr/>
          <p:nvPr/>
        </p:nvGrpSpPr>
        <p:grpSpPr>
          <a:xfrm>
            <a:off x="2107741" y="3831663"/>
            <a:ext cx="1278121" cy="1367824"/>
            <a:chOff x="2326204" y="4079039"/>
            <a:chExt cx="1278121" cy="1367824"/>
          </a:xfrm>
        </p:grpSpPr>
        <p:pic>
          <p:nvPicPr>
            <p:cNvPr id="34" name="Google Shape;40;p5">
              <a:extLst>
                <a:ext uri="{FF2B5EF4-FFF2-40B4-BE49-F238E27FC236}">
                  <a16:creationId xmlns:a16="http://schemas.microsoft.com/office/drawing/2014/main" id="{C2AA6802-74C2-4826-BD55-1174F8DA7E92}"/>
                </a:ext>
              </a:extLst>
            </p:cNvPr>
            <p:cNvPicPr preferRelativeResize="0"/>
            <p:nvPr/>
          </p:nvPicPr>
          <p:blipFill>
            <a:blip r:embed="rId3">
              <a:alphaModFix/>
            </a:blip>
            <a:stretch>
              <a:fillRect/>
            </a:stretch>
          </p:blipFill>
          <p:spPr>
            <a:xfrm rot="1800000">
              <a:off x="2326204" y="4471886"/>
              <a:ext cx="1180022" cy="383749"/>
            </a:xfrm>
            <a:prstGeom prst="rect">
              <a:avLst/>
            </a:prstGeom>
            <a:noFill/>
            <a:ln>
              <a:noFill/>
            </a:ln>
          </p:spPr>
        </p:pic>
        <p:pic>
          <p:nvPicPr>
            <p:cNvPr id="35" name="Google Shape;43;p5">
              <a:extLst>
                <a:ext uri="{FF2B5EF4-FFF2-40B4-BE49-F238E27FC236}">
                  <a16:creationId xmlns:a16="http://schemas.microsoft.com/office/drawing/2014/main" id="{1501279B-4D32-41AD-AD82-06A05A7E503E}"/>
                </a:ext>
              </a:extLst>
            </p:cNvPr>
            <p:cNvPicPr preferRelativeResize="0"/>
            <p:nvPr/>
          </p:nvPicPr>
          <p:blipFill>
            <a:blip r:embed="rId3">
              <a:alphaModFix/>
            </a:blip>
            <a:stretch>
              <a:fillRect/>
            </a:stretch>
          </p:blipFill>
          <p:spPr>
            <a:xfrm rot="13427119">
              <a:off x="2856953" y="4079039"/>
              <a:ext cx="747372" cy="243053"/>
            </a:xfrm>
            <a:prstGeom prst="rect">
              <a:avLst/>
            </a:prstGeom>
            <a:noFill/>
            <a:ln>
              <a:noFill/>
            </a:ln>
          </p:spPr>
        </p:pic>
        <p:pic>
          <p:nvPicPr>
            <p:cNvPr id="36" name="Google Shape;43;p5">
              <a:extLst>
                <a:ext uri="{FF2B5EF4-FFF2-40B4-BE49-F238E27FC236}">
                  <a16:creationId xmlns:a16="http://schemas.microsoft.com/office/drawing/2014/main" id="{C21A40BE-1779-4A0C-B9FD-379FC7665A81}"/>
                </a:ext>
              </a:extLst>
            </p:cNvPr>
            <p:cNvPicPr preferRelativeResize="0"/>
            <p:nvPr/>
          </p:nvPicPr>
          <p:blipFill>
            <a:blip r:embed="rId3">
              <a:alphaModFix/>
            </a:blip>
            <a:stretch>
              <a:fillRect/>
            </a:stretch>
          </p:blipFill>
          <p:spPr>
            <a:xfrm rot="20700000">
              <a:off x="2811017" y="5203810"/>
              <a:ext cx="747372" cy="243053"/>
            </a:xfrm>
            <a:prstGeom prst="rect">
              <a:avLst/>
            </a:prstGeom>
            <a:noFill/>
            <a:ln>
              <a:noFill/>
            </a:ln>
          </p:spPr>
        </p:pic>
      </p:grpSp>
      <p:grpSp>
        <p:nvGrpSpPr>
          <p:cNvPr id="38" name="Group 37">
            <a:extLst>
              <a:ext uri="{FF2B5EF4-FFF2-40B4-BE49-F238E27FC236}">
                <a16:creationId xmlns:a16="http://schemas.microsoft.com/office/drawing/2014/main" id="{37506822-AFA6-48A7-B2D4-D992E90BFAAA}"/>
              </a:ext>
            </a:extLst>
          </p:cNvPr>
          <p:cNvGrpSpPr/>
          <p:nvPr/>
        </p:nvGrpSpPr>
        <p:grpSpPr>
          <a:xfrm flipH="1">
            <a:off x="8871891" y="3788753"/>
            <a:ext cx="1278121" cy="1367824"/>
            <a:chOff x="2326204" y="4079039"/>
            <a:chExt cx="1278121" cy="1367824"/>
          </a:xfrm>
        </p:grpSpPr>
        <p:pic>
          <p:nvPicPr>
            <p:cNvPr id="39" name="Google Shape;40;p5">
              <a:extLst>
                <a:ext uri="{FF2B5EF4-FFF2-40B4-BE49-F238E27FC236}">
                  <a16:creationId xmlns:a16="http://schemas.microsoft.com/office/drawing/2014/main" id="{2E6C5E44-E634-43C6-B133-D5BC03EC08FD}"/>
                </a:ext>
              </a:extLst>
            </p:cNvPr>
            <p:cNvPicPr preferRelativeResize="0"/>
            <p:nvPr/>
          </p:nvPicPr>
          <p:blipFill>
            <a:blip r:embed="rId3">
              <a:alphaModFix/>
            </a:blip>
            <a:stretch>
              <a:fillRect/>
            </a:stretch>
          </p:blipFill>
          <p:spPr>
            <a:xfrm rot="1800000">
              <a:off x="2326204" y="4471886"/>
              <a:ext cx="1180022" cy="383749"/>
            </a:xfrm>
            <a:prstGeom prst="rect">
              <a:avLst/>
            </a:prstGeom>
            <a:noFill/>
            <a:ln>
              <a:noFill/>
            </a:ln>
          </p:spPr>
        </p:pic>
        <p:pic>
          <p:nvPicPr>
            <p:cNvPr id="40" name="Google Shape;43;p5">
              <a:extLst>
                <a:ext uri="{FF2B5EF4-FFF2-40B4-BE49-F238E27FC236}">
                  <a16:creationId xmlns:a16="http://schemas.microsoft.com/office/drawing/2014/main" id="{AA5E7A1D-59A8-455A-B5ED-8868A7B32E5F}"/>
                </a:ext>
              </a:extLst>
            </p:cNvPr>
            <p:cNvPicPr preferRelativeResize="0"/>
            <p:nvPr/>
          </p:nvPicPr>
          <p:blipFill>
            <a:blip r:embed="rId3">
              <a:alphaModFix/>
            </a:blip>
            <a:stretch>
              <a:fillRect/>
            </a:stretch>
          </p:blipFill>
          <p:spPr>
            <a:xfrm rot="13427119">
              <a:off x="2856953" y="4079039"/>
              <a:ext cx="747372" cy="243053"/>
            </a:xfrm>
            <a:prstGeom prst="rect">
              <a:avLst/>
            </a:prstGeom>
            <a:noFill/>
            <a:ln>
              <a:noFill/>
            </a:ln>
          </p:spPr>
        </p:pic>
        <p:pic>
          <p:nvPicPr>
            <p:cNvPr id="41" name="Google Shape;43;p5">
              <a:extLst>
                <a:ext uri="{FF2B5EF4-FFF2-40B4-BE49-F238E27FC236}">
                  <a16:creationId xmlns:a16="http://schemas.microsoft.com/office/drawing/2014/main" id="{CCEB4826-E4DF-4BD0-B330-6CE2688FED5B}"/>
                </a:ext>
              </a:extLst>
            </p:cNvPr>
            <p:cNvPicPr preferRelativeResize="0"/>
            <p:nvPr/>
          </p:nvPicPr>
          <p:blipFill>
            <a:blip r:embed="rId3">
              <a:alphaModFix/>
            </a:blip>
            <a:stretch>
              <a:fillRect/>
            </a:stretch>
          </p:blipFill>
          <p:spPr>
            <a:xfrm rot="20700000">
              <a:off x="2811017" y="5203810"/>
              <a:ext cx="747372" cy="243053"/>
            </a:xfrm>
            <a:prstGeom prst="rect">
              <a:avLst/>
            </a:prstGeom>
            <a:noFill/>
            <a:ln>
              <a:noFill/>
            </a:ln>
          </p:spPr>
        </p:pic>
      </p:grpSp>
      <p:sp>
        <p:nvSpPr>
          <p:cNvPr id="43" name="TextBox 42">
            <a:extLst>
              <a:ext uri="{FF2B5EF4-FFF2-40B4-BE49-F238E27FC236}">
                <a16:creationId xmlns:a16="http://schemas.microsoft.com/office/drawing/2014/main" id="{37FBD625-4AC6-41FC-B6C3-4A21F08FAA46}"/>
              </a:ext>
            </a:extLst>
          </p:cNvPr>
          <p:cNvSpPr txBox="1"/>
          <p:nvPr/>
        </p:nvSpPr>
        <p:spPr>
          <a:xfrm>
            <a:off x="4290617" y="2256571"/>
            <a:ext cx="3877986" cy="1216615"/>
          </a:xfrm>
          <a:prstGeom prst="rect">
            <a:avLst/>
          </a:prstGeom>
          <a:noFill/>
        </p:spPr>
        <p:txBody>
          <a:bodyPr wrap="none" rtlCol="0">
            <a:spAutoFit/>
          </a:bodyPr>
          <a:lstStyle/>
          <a:p>
            <a:pPr algn="ctr">
              <a:lnSpc>
                <a:spcPct val="110000"/>
              </a:lnSpc>
            </a:pPr>
            <a:r>
              <a:rPr lang="en-US" sz="7200" b="1">
                <a:solidFill>
                  <a:schemeClr val="accent6">
                    <a:lumMod val="50000"/>
                  </a:schemeClr>
                </a:solidFill>
              </a:rPr>
              <a:t>PHẦN II:</a:t>
            </a:r>
            <a:endParaRPr lang="en-US" sz="6000" b="1">
              <a:solidFill>
                <a:schemeClr val="accent6">
                  <a:lumMod val="50000"/>
                </a:schemeClr>
              </a:solidFill>
            </a:endParaRPr>
          </a:p>
        </p:txBody>
      </p:sp>
      <p:grpSp>
        <p:nvGrpSpPr>
          <p:cNvPr id="44" name="Google Shape;91;p9">
            <a:extLst>
              <a:ext uri="{FF2B5EF4-FFF2-40B4-BE49-F238E27FC236}">
                <a16:creationId xmlns:a16="http://schemas.microsoft.com/office/drawing/2014/main" id="{915F410E-E249-41BA-A602-11F9A427212C}"/>
              </a:ext>
            </a:extLst>
          </p:cNvPr>
          <p:cNvGrpSpPr/>
          <p:nvPr/>
        </p:nvGrpSpPr>
        <p:grpSpPr>
          <a:xfrm rot="10800000">
            <a:off x="9962486" y="-877659"/>
            <a:ext cx="3060143" cy="4146756"/>
            <a:chOff x="-895350" y="1792053"/>
            <a:chExt cx="3060143" cy="4146756"/>
          </a:xfrm>
        </p:grpSpPr>
        <p:pic>
          <p:nvPicPr>
            <p:cNvPr id="45" name="Google Shape;92;p9">
              <a:extLst>
                <a:ext uri="{FF2B5EF4-FFF2-40B4-BE49-F238E27FC236}">
                  <a16:creationId xmlns:a16="http://schemas.microsoft.com/office/drawing/2014/main" id="{46951A61-1327-475A-816A-F6279A87D8DA}"/>
                </a:ext>
              </a:extLst>
            </p:cNvPr>
            <p:cNvPicPr preferRelativeResize="0"/>
            <p:nvPr/>
          </p:nvPicPr>
          <p:blipFill>
            <a:blip r:embed="rId2">
              <a:alphaModFix/>
            </a:blip>
            <a:stretch>
              <a:fillRect/>
            </a:stretch>
          </p:blipFill>
          <p:spPr>
            <a:xfrm rot="-1883189">
              <a:off x="-476188" y="1978486"/>
              <a:ext cx="1184750" cy="1668626"/>
            </a:xfrm>
            <a:prstGeom prst="rect">
              <a:avLst/>
            </a:prstGeom>
            <a:noFill/>
            <a:ln>
              <a:noFill/>
            </a:ln>
          </p:spPr>
        </p:pic>
        <p:pic>
          <p:nvPicPr>
            <p:cNvPr id="46" name="Google Shape;93;p9">
              <a:extLst>
                <a:ext uri="{FF2B5EF4-FFF2-40B4-BE49-F238E27FC236}">
                  <a16:creationId xmlns:a16="http://schemas.microsoft.com/office/drawing/2014/main" id="{5F167DA8-A4A9-4B38-B83C-41AE4E6138E2}"/>
                </a:ext>
              </a:extLst>
            </p:cNvPr>
            <p:cNvPicPr preferRelativeResize="0"/>
            <p:nvPr/>
          </p:nvPicPr>
          <p:blipFill rotWithShape="1">
            <a:blip r:embed="rId4">
              <a:alphaModFix/>
            </a:blip>
            <a:srcRect/>
            <a:stretch/>
          </p:blipFill>
          <p:spPr>
            <a:xfrm rot="191162">
              <a:off x="638601" y="2012429"/>
              <a:ext cx="1167273" cy="1368419"/>
            </a:xfrm>
            <a:prstGeom prst="rect">
              <a:avLst/>
            </a:prstGeom>
            <a:noFill/>
            <a:ln>
              <a:noFill/>
            </a:ln>
          </p:spPr>
        </p:pic>
        <p:pic>
          <p:nvPicPr>
            <p:cNvPr id="47" name="Google Shape;94;p9">
              <a:extLst>
                <a:ext uri="{FF2B5EF4-FFF2-40B4-BE49-F238E27FC236}">
                  <a16:creationId xmlns:a16="http://schemas.microsoft.com/office/drawing/2014/main" id="{CFDEC4C0-C423-4893-BDCC-D8B6F74CC58B}"/>
                </a:ext>
              </a:extLst>
            </p:cNvPr>
            <p:cNvPicPr preferRelativeResize="0"/>
            <p:nvPr/>
          </p:nvPicPr>
          <p:blipFill>
            <a:blip r:embed="rId5">
              <a:alphaModFix/>
            </a:blip>
            <a:stretch>
              <a:fillRect/>
            </a:stretch>
          </p:blipFill>
          <p:spPr>
            <a:xfrm rot="-5400000">
              <a:off x="-1186074" y="2587944"/>
              <a:ext cx="3641590" cy="3060143"/>
            </a:xfrm>
            <a:prstGeom prst="rect">
              <a:avLst/>
            </a:prstGeom>
            <a:noFill/>
            <a:ln>
              <a:noFill/>
            </a:ln>
          </p:spPr>
        </p:pic>
      </p:grpSp>
      <p:pic>
        <p:nvPicPr>
          <p:cNvPr id="48" name="Google Shape;103;p11">
            <a:extLst>
              <a:ext uri="{FF2B5EF4-FFF2-40B4-BE49-F238E27FC236}">
                <a16:creationId xmlns:a16="http://schemas.microsoft.com/office/drawing/2014/main" id="{B676EF12-EEE1-480F-87C9-1E567E2ECCE2}"/>
              </a:ext>
            </a:extLst>
          </p:cNvPr>
          <p:cNvPicPr preferRelativeResize="0"/>
          <p:nvPr/>
        </p:nvPicPr>
        <p:blipFill>
          <a:blip r:embed="rId2">
            <a:alphaModFix/>
          </a:blip>
          <a:stretch>
            <a:fillRect/>
          </a:stretch>
        </p:blipFill>
        <p:spPr>
          <a:xfrm rot="12428673" flipH="1" flipV="1">
            <a:off x="4848961" y="1443625"/>
            <a:ext cx="605138" cy="852288"/>
          </a:xfrm>
          <a:prstGeom prst="rect">
            <a:avLst/>
          </a:prstGeom>
          <a:noFill/>
          <a:ln>
            <a:noFill/>
          </a:ln>
        </p:spPr>
      </p:pic>
      <p:pic>
        <p:nvPicPr>
          <p:cNvPr id="49" name="Google Shape;103;p11">
            <a:extLst>
              <a:ext uri="{FF2B5EF4-FFF2-40B4-BE49-F238E27FC236}">
                <a16:creationId xmlns:a16="http://schemas.microsoft.com/office/drawing/2014/main" id="{4A0F5D9E-C4FD-4F06-9753-C0530F464F32}"/>
              </a:ext>
            </a:extLst>
          </p:cNvPr>
          <p:cNvPicPr preferRelativeResize="0"/>
          <p:nvPr/>
        </p:nvPicPr>
        <p:blipFill>
          <a:blip r:embed="rId2">
            <a:alphaModFix/>
          </a:blip>
          <a:stretch>
            <a:fillRect/>
          </a:stretch>
        </p:blipFill>
        <p:spPr>
          <a:xfrm rot="12428673" flipH="1" flipV="1">
            <a:off x="5925433" y="1443625"/>
            <a:ext cx="605138" cy="852288"/>
          </a:xfrm>
          <a:prstGeom prst="rect">
            <a:avLst/>
          </a:prstGeom>
          <a:noFill/>
          <a:ln>
            <a:noFill/>
          </a:ln>
        </p:spPr>
      </p:pic>
      <p:pic>
        <p:nvPicPr>
          <p:cNvPr id="50" name="Google Shape;103;p11">
            <a:extLst>
              <a:ext uri="{FF2B5EF4-FFF2-40B4-BE49-F238E27FC236}">
                <a16:creationId xmlns:a16="http://schemas.microsoft.com/office/drawing/2014/main" id="{FD6B0B4D-21B2-49CB-B600-B759B42FC9B2}"/>
              </a:ext>
            </a:extLst>
          </p:cNvPr>
          <p:cNvPicPr preferRelativeResize="0"/>
          <p:nvPr/>
        </p:nvPicPr>
        <p:blipFill>
          <a:blip r:embed="rId2">
            <a:alphaModFix/>
          </a:blip>
          <a:stretch>
            <a:fillRect/>
          </a:stretch>
        </p:blipFill>
        <p:spPr>
          <a:xfrm rot="12428673" flipH="1" flipV="1">
            <a:off x="7001905" y="1443625"/>
            <a:ext cx="605138" cy="852288"/>
          </a:xfrm>
          <a:prstGeom prst="rect">
            <a:avLst/>
          </a:prstGeom>
          <a:noFill/>
          <a:ln>
            <a:noFill/>
          </a:ln>
        </p:spPr>
      </p:pic>
    </p:spTree>
    <p:extLst>
      <p:ext uri="{BB962C8B-B14F-4D97-AF65-F5344CB8AC3E}">
        <p14:creationId xmlns:p14="http://schemas.microsoft.com/office/powerpoint/2010/main" val="786328765"/>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Google Shape;9;p2">
            <a:extLst>
              <a:ext uri="{FF2B5EF4-FFF2-40B4-BE49-F238E27FC236}">
                <a16:creationId xmlns:a16="http://schemas.microsoft.com/office/drawing/2014/main" id="{ACEB95DC-F7B4-448F-AFF0-B4CC858DE530}"/>
              </a:ext>
            </a:extLst>
          </p:cNvPr>
          <p:cNvSpPr/>
          <p:nvPr/>
        </p:nvSpPr>
        <p:spPr>
          <a:xfrm>
            <a:off x="50" y="6294374"/>
            <a:ext cx="12191950" cy="563626"/>
          </a:xfrm>
          <a:custGeom>
            <a:avLst/>
            <a:gdLst/>
            <a:ahLst/>
            <a:cxnLst/>
            <a:rect l="l" t="t" r="r" b="b"/>
            <a:pathLst>
              <a:path w="131613" h="21272" extrusionOk="0">
                <a:moveTo>
                  <a:pt x="37604" y="1"/>
                </a:moveTo>
                <a:cubicBezTo>
                  <a:pt x="25066" y="1"/>
                  <a:pt x="12521" y="624"/>
                  <a:pt x="0" y="1543"/>
                </a:cubicBezTo>
                <a:lnTo>
                  <a:pt x="0" y="21272"/>
                </a:lnTo>
                <a:lnTo>
                  <a:pt x="131612" y="21272"/>
                </a:lnTo>
                <a:lnTo>
                  <a:pt x="131612" y="6770"/>
                </a:lnTo>
                <a:cubicBezTo>
                  <a:pt x="131189" y="6773"/>
                  <a:pt x="130767" y="6774"/>
                  <a:pt x="130344" y="6774"/>
                </a:cubicBezTo>
                <a:cubicBezTo>
                  <a:pt x="106838" y="6774"/>
                  <a:pt x="83074" y="2288"/>
                  <a:pt x="59460" y="698"/>
                </a:cubicBezTo>
                <a:cubicBezTo>
                  <a:pt x="52181" y="212"/>
                  <a:pt x="44894" y="1"/>
                  <a:pt x="37604" y="1"/>
                </a:cubicBezTo>
                <a:close/>
              </a:path>
            </a:pathLst>
          </a:custGeom>
          <a:solidFill>
            <a:srgbClr val="D1F7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vi-VN" dirty="0"/>
          </a:p>
        </p:txBody>
      </p:sp>
      <p:grpSp>
        <p:nvGrpSpPr>
          <p:cNvPr id="13" name="Group 12">
            <a:extLst>
              <a:ext uri="{FF2B5EF4-FFF2-40B4-BE49-F238E27FC236}">
                <a16:creationId xmlns:a16="http://schemas.microsoft.com/office/drawing/2014/main" id="{10773F24-4369-4769-ABA9-88E951C9172B}"/>
              </a:ext>
            </a:extLst>
          </p:cNvPr>
          <p:cNvGrpSpPr/>
          <p:nvPr/>
        </p:nvGrpSpPr>
        <p:grpSpPr>
          <a:xfrm rot="21229033">
            <a:off x="-1471935" y="4120242"/>
            <a:ext cx="3447810" cy="4330671"/>
            <a:chOff x="-830586" y="3001735"/>
            <a:chExt cx="2114725" cy="2656231"/>
          </a:xfrm>
        </p:grpSpPr>
        <p:pic>
          <p:nvPicPr>
            <p:cNvPr id="3" name="Google Shape;35;p5">
              <a:extLst>
                <a:ext uri="{FF2B5EF4-FFF2-40B4-BE49-F238E27FC236}">
                  <a16:creationId xmlns:a16="http://schemas.microsoft.com/office/drawing/2014/main" id="{45D69026-486E-4624-895A-23F4057EE814}"/>
                </a:ext>
              </a:extLst>
            </p:cNvPr>
            <p:cNvPicPr preferRelativeResize="0"/>
            <p:nvPr/>
          </p:nvPicPr>
          <p:blipFill>
            <a:blip r:embed="rId2">
              <a:alphaModFix/>
            </a:blip>
            <a:stretch>
              <a:fillRect/>
            </a:stretch>
          </p:blipFill>
          <p:spPr>
            <a:xfrm rot="1058409">
              <a:off x="-114981" y="3001735"/>
              <a:ext cx="681780" cy="799265"/>
            </a:xfrm>
            <a:prstGeom prst="rect">
              <a:avLst/>
            </a:prstGeom>
            <a:noFill/>
            <a:ln>
              <a:noFill/>
            </a:ln>
          </p:spPr>
        </p:pic>
        <p:pic>
          <p:nvPicPr>
            <p:cNvPr id="4" name="Google Shape;37;p5">
              <a:extLst>
                <a:ext uri="{FF2B5EF4-FFF2-40B4-BE49-F238E27FC236}">
                  <a16:creationId xmlns:a16="http://schemas.microsoft.com/office/drawing/2014/main" id="{1B278B1B-EDD9-4BD8-A7BA-EDC3FF6883E6}"/>
                </a:ext>
              </a:extLst>
            </p:cNvPr>
            <p:cNvPicPr preferRelativeResize="0"/>
            <p:nvPr/>
          </p:nvPicPr>
          <p:blipFill>
            <a:blip r:embed="rId3">
              <a:alphaModFix/>
            </a:blip>
            <a:stretch>
              <a:fillRect/>
            </a:stretch>
          </p:blipFill>
          <p:spPr>
            <a:xfrm rot="8424069" flipH="1">
              <a:off x="-830586" y="3523975"/>
              <a:ext cx="1740569" cy="1545802"/>
            </a:xfrm>
            <a:prstGeom prst="rect">
              <a:avLst/>
            </a:prstGeom>
            <a:noFill/>
            <a:ln>
              <a:noFill/>
            </a:ln>
          </p:spPr>
        </p:pic>
        <p:pic>
          <p:nvPicPr>
            <p:cNvPr id="6" name="Google Shape;39;p5">
              <a:extLst>
                <a:ext uri="{FF2B5EF4-FFF2-40B4-BE49-F238E27FC236}">
                  <a16:creationId xmlns:a16="http://schemas.microsoft.com/office/drawing/2014/main" id="{3A0272E5-B815-4B50-90B5-38BABE4FE842}"/>
                </a:ext>
              </a:extLst>
            </p:cNvPr>
            <p:cNvPicPr preferRelativeResize="0"/>
            <p:nvPr/>
          </p:nvPicPr>
          <p:blipFill>
            <a:blip r:embed="rId4">
              <a:alphaModFix/>
            </a:blip>
            <a:stretch>
              <a:fillRect/>
            </a:stretch>
          </p:blipFill>
          <p:spPr>
            <a:xfrm rot="4468951">
              <a:off x="-24600" y="4349228"/>
              <a:ext cx="1215509" cy="1401968"/>
            </a:xfrm>
            <a:prstGeom prst="rect">
              <a:avLst/>
            </a:prstGeom>
            <a:noFill/>
            <a:ln>
              <a:noFill/>
            </a:ln>
          </p:spPr>
        </p:pic>
      </p:grpSp>
      <p:pic>
        <p:nvPicPr>
          <p:cNvPr id="7" name="Google Shape;40;p5">
            <a:extLst>
              <a:ext uri="{FF2B5EF4-FFF2-40B4-BE49-F238E27FC236}">
                <a16:creationId xmlns:a16="http://schemas.microsoft.com/office/drawing/2014/main" id="{A9996158-347E-45DF-BBF3-F255775F6F58}"/>
              </a:ext>
            </a:extLst>
          </p:cNvPr>
          <p:cNvPicPr preferRelativeResize="0"/>
          <p:nvPr/>
        </p:nvPicPr>
        <p:blipFill>
          <a:blip r:embed="rId5">
            <a:alphaModFix/>
          </a:blip>
          <a:stretch>
            <a:fillRect/>
          </a:stretch>
        </p:blipFill>
        <p:spPr>
          <a:xfrm rot="2335978">
            <a:off x="14269" y="572580"/>
            <a:ext cx="996762" cy="324152"/>
          </a:xfrm>
          <a:prstGeom prst="rect">
            <a:avLst/>
          </a:prstGeom>
          <a:noFill/>
          <a:ln>
            <a:noFill/>
          </a:ln>
        </p:spPr>
      </p:pic>
      <p:grpSp>
        <p:nvGrpSpPr>
          <p:cNvPr id="16" name="Group 15">
            <a:extLst>
              <a:ext uri="{FF2B5EF4-FFF2-40B4-BE49-F238E27FC236}">
                <a16:creationId xmlns:a16="http://schemas.microsoft.com/office/drawing/2014/main" id="{41E7594D-1EAF-4FEB-B5D3-4E3A7D5F1F3C}"/>
              </a:ext>
            </a:extLst>
          </p:cNvPr>
          <p:cNvGrpSpPr/>
          <p:nvPr/>
        </p:nvGrpSpPr>
        <p:grpSpPr>
          <a:xfrm>
            <a:off x="10864892" y="5731775"/>
            <a:ext cx="1176091" cy="957480"/>
            <a:chOff x="8559842" y="4283975"/>
            <a:chExt cx="1176091" cy="957480"/>
          </a:xfrm>
        </p:grpSpPr>
        <p:pic>
          <p:nvPicPr>
            <p:cNvPr id="8" name="Google Shape;41;p5">
              <a:extLst>
                <a:ext uri="{FF2B5EF4-FFF2-40B4-BE49-F238E27FC236}">
                  <a16:creationId xmlns:a16="http://schemas.microsoft.com/office/drawing/2014/main" id="{614FD509-0F7A-47D3-A1F9-83EF210E041C}"/>
                </a:ext>
              </a:extLst>
            </p:cNvPr>
            <p:cNvPicPr preferRelativeResize="0"/>
            <p:nvPr/>
          </p:nvPicPr>
          <p:blipFill>
            <a:blip r:embed="rId5">
              <a:alphaModFix/>
            </a:blip>
            <a:stretch>
              <a:fillRect/>
            </a:stretch>
          </p:blipFill>
          <p:spPr>
            <a:xfrm rot="3796078">
              <a:off x="9139954" y="4536134"/>
              <a:ext cx="747372" cy="243053"/>
            </a:xfrm>
            <a:prstGeom prst="rect">
              <a:avLst/>
            </a:prstGeom>
            <a:noFill/>
            <a:ln>
              <a:noFill/>
            </a:ln>
          </p:spPr>
        </p:pic>
        <p:pic>
          <p:nvPicPr>
            <p:cNvPr id="9" name="Google Shape;42;p5">
              <a:extLst>
                <a:ext uri="{FF2B5EF4-FFF2-40B4-BE49-F238E27FC236}">
                  <a16:creationId xmlns:a16="http://schemas.microsoft.com/office/drawing/2014/main" id="{C49E7A03-DE06-4F3D-B1DD-3CDDAE7F05B7}"/>
                </a:ext>
              </a:extLst>
            </p:cNvPr>
            <p:cNvPicPr preferRelativeResize="0"/>
            <p:nvPr/>
          </p:nvPicPr>
          <p:blipFill>
            <a:blip r:embed="rId5">
              <a:alphaModFix/>
            </a:blip>
            <a:stretch>
              <a:fillRect/>
            </a:stretch>
          </p:blipFill>
          <p:spPr>
            <a:xfrm rot="1375123">
              <a:off x="8559842" y="4858981"/>
              <a:ext cx="1176091" cy="382474"/>
            </a:xfrm>
            <a:prstGeom prst="rect">
              <a:avLst/>
            </a:prstGeom>
            <a:noFill/>
            <a:ln>
              <a:noFill/>
            </a:ln>
          </p:spPr>
        </p:pic>
      </p:grpSp>
      <p:pic>
        <p:nvPicPr>
          <p:cNvPr id="10" name="Google Shape;43;p5">
            <a:extLst>
              <a:ext uri="{FF2B5EF4-FFF2-40B4-BE49-F238E27FC236}">
                <a16:creationId xmlns:a16="http://schemas.microsoft.com/office/drawing/2014/main" id="{FA2797B8-78B6-4ACA-84E3-77BEFC2EB1BF}"/>
              </a:ext>
            </a:extLst>
          </p:cNvPr>
          <p:cNvPicPr preferRelativeResize="0"/>
          <p:nvPr/>
        </p:nvPicPr>
        <p:blipFill>
          <a:blip r:embed="rId5">
            <a:alphaModFix/>
          </a:blip>
          <a:stretch>
            <a:fillRect/>
          </a:stretch>
        </p:blipFill>
        <p:spPr>
          <a:xfrm rot="-949908">
            <a:off x="305704" y="112284"/>
            <a:ext cx="747372" cy="243053"/>
          </a:xfrm>
          <a:prstGeom prst="rect">
            <a:avLst/>
          </a:prstGeom>
          <a:noFill/>
          <a:ln>
            <a:noFill/>
          </a:ln>
        </p:spPr>
      </p:pic>
      <p:grpSp>
        <p:nvGrpSpPr>
          <p:cNvPr id="15" name="Group 14">
            <a:extLst>
              <a:ext uri="{FF2B5EF4-FFF2-40B4-BE49-F238E27FC236}">
                <a16:creationId xmlns:a16="http://schemas.microsoft.com/office/drawing/2014/main" id="{059C0CF5-EF03-4751-8EAE-80DCCD766BC3}"/>
              </a:ext>
            </a:extLst>
          </p:cNvPr>
          <p:cNvGrpSpPr/>
          <p:nvPr/>
        </p:nvGrpSpPr>
        <p:grpSpPr>
          <a:xfrm>
            <a:off x="10743070" y="-1063307"/>
            <a:ext cx="2920464" cy="3223913"/>
            <a:chOff x="7766586" y="-606107"/>
            <a:chExt cx="2374346" cy="2621051"/>
          </a:xfrm>
        </p:grpSpPr>
        <p:pic>
          <p:nvPicPr>
            <p:cNvPr id="5" name="Google Shape;38;p5">
              <a:extLst>
                <a:ext uri="{FF2B5EF4-FFF2-40B4-BE49-F238E27FC236}">
                  <a16:creationId xmlns:a16="http://schemas.microsoft.com/office/drawing/2014/main" id="{B30E259E-4DDC-46AA-985B-3D1C532CF859}"/>
                </a:ext>
              </a:extLst>
            </p:cNvPr>
            <p:cNvPicPr preferRelativeResize="0"/>
            <p:nvPr/>
          </p:nvPicPr>
          <p:blipFill>
            <a:blip r:embed="rId3">
              <a:alphaModFix/>
            </a:blip>
            <a:stretch>
              <a:fillRect/>
            </a:stretch>
          </p:blipFill>
          <p:spPr>
            <a:xfrm rot="9407651" flipH="1">
              <a:off x="8154842" y="251104"/>
              <a:ext cx="1986090" cy="1763840"/>
            </a:xfrm>
            <a:prstGeom prst="rect">
              <a:avLst/>
            </a:prstGeom>
            <a:noFill/>
            <a:ln>
              <a:noFill/>
            </a:ln>
          </p:spPr>
        </p:pic>
        <p:pic>
          <p:nvPicPr>
            <p:cNvPr id="11" name="Google Shape;44;p5">
              <a:extLst>
                <a:ext uri="{FF2B5EF4-FFF2-40B4-BE49-F238E27FC236}">
                  <a16:creationId xmlns:a16="http://schemas.microsoft.com/office/drawing/2014/main" id="{EC9F07BB-2396-440B-988A-B191FFEB8311}"/>
                </a:ext>
              </a:extLst>
            </p:cNvPr>
            <p:cNvPicPr preferRelativeResize="0"/>
            <p:nvPr/>
          </p:nvPicPr>
          <p:blipFill>
            <a:blip r:embed="rId4">
              <a:alphaModFix/>
            </a:blip>
            <a:stretch>
              <a:fillRect/>
            </a:stretch>
          </p:blipFill>
          <p:spPr>
            <a:xfrm rot="-7650997">
              <a:off x="7872970" y="-712491"/>
              <a:ext cx="1386959" cy="1599727"/>
            </a:xfrm>
            <a:prstGeom prst="rect">
              <a:avLst/>
            </a:prstGeom>
            <a:noFill/>
            <a:ln>
              <a:noFill/>
            </a:ln>
          </p:spPr>
        </p:pic>
      </p:grpSp>
      <p:sp>
        <p:nvSpPr>
          <p:cNvPr id="17" name="TextBox 16">
            <a:extLst>
              <a:ext uri="{FF2B5EF4-FFF2-40B4-BE49-F238E27FC236}">
                <a16:creationId xmlns:a16="http://schemas.microsoft.com/office/drawing/2014/main" id="{CAF82B94-A97B-44B6-8A20-7EF9C139B562}"/>
              </a:ext>
            </a:extLst>
          </p:cNvPr>
          <p:cNvSpPr txBox="1"/>
          <p:nvPr/>
        </p:nvSpPr>
        <p:spPr>
          <a:xfrm>
            <a:off x="2147498" y="458813"/>
            <a:ext cx="9093732" cy="1227965"/>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vi-VN" sz="2200" b="1" dirty="0"/>
              <a:t>Quang hợp </a:t>
            </a:r>
            <a:r>
              <a:rPr lang="vi-VN" sz="2200" dirty="0"/>
              <a:t>lá quá trình thu nhận và chuyển hóa năng lượng ánh sáng, tổng hợp nên các chất hữu cơ từ các chất vô cơ như nước, khí carbon dioxide, diễn ra ở tế bào có chất diệp lục, đồng thời thải ra khí oxygen.</a:t>
            </a:r>
          </a:p>
        </p:txBody>
      </p:sp>
      <p:grpSp>
        <p:nvGrpSpPr>
          <p:cNvPr id="18" name="Group 17">
            <a:extLst>
              <a:ext uri="{FF2B5EF4-FFF2-40B4-BE49-F238E27FC236}">
                <a16:creationId xmlns:a16="http://schemas.microsoft.com/office/drawing/2014/main" id="{C2DBA85B-3A4F-4521-AFF1-C84485E84F64}"/>
              </a:ext>
            </a:extLst>
          </p:cNvPr>
          <p:cNvGrpSpPr/>
          <p:nvPr/>
        </p:nvGrpSpPr>
        <p:grpSpPr>
          <a:xfrm>
            <a:off x="1274321" y="713418"/>
            <a:ext cx="718754" cy="718754"/>
            <a:chOff x="2089917" y="729046"/>
            <a:chExt cx="846958" cy="846958"/>
          </a:xfrm>
        </p:grpSpPr>
        <p:sp>
          <p:nvSpPr>
            <p:cNvPr id="19" name="Oval 18">
              <a:extLst>
                <a:ext uri="{FF2B5EF4-FFF2-40B4-BE49-F238E27FC236}">
                  <a16:creationId xmlns:a16="http://schemas.microsoft.com/office/drawing/2014/main" id="{23B0689C-7C2C-497D-AFDD-2813E5F68D33}"/>
                </a:ext>
              </a:extLst>
            </p:cNvPr>
            <p:cNvSpPr/>
            <p:nvPr/>
          </p:nvSpPr>
          <p:spPr>
            <a:xfrm>
              <a:off x="2089917" y="729046"/>
              <a:ext cx="846958" cy="846958"/>
            </a:xfrm>
            <a:prstGeom prst="ellipse">
              <a:avLst/>
            </a:prstGeom>
            <a:solidFill>
              <a:schemeClr val="accent4">
                <a:lumMod val="20000"/>
                <a:lumOff val="80000"/>
              </a:schemeClr>
            </a:solidFill>
            <a:ln w="38100">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pic>
          <p:nvPicPr>
            <p:cNvPr id="20" name="Google Shape;103;p11">
              <a:extLst>
                <a:ext uri="{FF2B5EF4-FFF2-40B4-BE49-F238E27FC236}">
                  <a16:creationId xmlns:a16="http://schemas.microsoft.com/office/drawing/2014/main" id="{3E7031BB-C2CA-4F3F-8420-354C70A71BCF}"/>
                </a:ext>
              </a:extLst>
            </p:cNvPr>
            <p:cNvPicPr preferRelativeResize="0"/>
            <p:nvPr/>
          </p:nvPicPr>
          <p:blipFill>
            <a:blip r:embed="rId6">
              <a:alphaModFix/>
            </a:blip>
            <a:stretch>
              <a:fillRect/>
            </a:stretch>
          </p:blipFill>
          <p:spPr>
            <a:xfrm rot="20700000" flipV="1">
              <a:off x="2289758" y="824362"/>
              <a:ext cx="447274" cy="629950"/>
            </a:xfrm>
            <a:prstGeom prst="rect">
              <a:avLst/>
            </a:prstGeom>
            <a:noFill/>
            <a:ln>
              <a:noFill/>
            </a:ln>
          </p:spPr>
        </p:pic>
      </p:grpSp>
      <p:pic>
        <p:nvPicPr>
          <p:cNvPr id="3074" name="Picture 2" descr="The Extended Beauty Of Photosynthesis : 13.7: Cosmos And Culture : NPR">
            <a:extLst>
              <a:ext uri="{FF2B5EF4-FFF2-40B4-BE49-F238E27FC236}">
                <a16:creationId xmlns:a16="http://schemas.microsoft.com/office/drawing/2014/main" id="{C45E264F-D075-4A8D-A7BB-D750BE006BE5}"/>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25589" b="7229"/>
          <a:stretch/>
        </p:blipFill>
        <p:spPr bwMode="auto">
          <a:xfrm>
            <a:off x="1525588" y="1946238"/>
            <a:ext cx="9139237" cy="4607667"/>
          </a:xfrm>
          <a:prstGeom prst="rect">
            <a:avLst/>
          </a:prstGeom>
          <a:noFill/>
          <a:ln w="38100">
            <a:solidFill>
              <a:srgbClr val="41621C"/>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7597372"/>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Google Shape;9;p2">
            <a:extLst>
              <a:ext uri="{FF2B5EF4-FFF2-40B4-BE49-F238E27FC236}">
                <a16:creationId xmlns:a16="http://schemas.microsoft.com/office/drawing/2014/main" id="{ACEB95DC-F7B4-448F-AFF0-B4CC858DE530}"/>
              </a:ext>
            </a:extLst>
          </p:cNvPr>
          <p:cNvSpPr/>
          <p:nvPr/>
        </p:nvSpPr>
        <p:spPr>
          <a:xfrm>
            <a:off x="50" y="6294374"/>
            <a:ext cx="12191950" cy="563626"/>
          </a:xfrm>
          <a:custGeom>
            <a:avLst/>
            <a:gdLst/>
            <a:ahLst/>
            <a:cxnLst/>
            <a:rect l="l" t="t" r="r" b="b"/>
            <a:pathLst>
              <a:path w="131613" h="21272" extrusionOk="0">
                <a:moveTo>
                  <a:pt x="37604" y="1"/>
                </a:moveTo>
                <a:cubicBezTo>
                  <a:pt x="25066" y="1"/>
                  <a:pt x="12521" y="624"/>
                  <a:pt x="0" y="1543"/>
                </a:cubicBezTo>
                <a:lnTo>
                  <a:pt x="0" y="21272"/>
                </a:lnTo>
                <a:lnTo>
                  <a:pt x="131612" y="21272"/>
                </a:lnTo>
                <a:lnTo>
                  <a:pt x="131612" y="6770"/>
                </a:lnTo>
                <a:cubicBezTo>
                  <a:pt x="131189" y="6773"/>
                  <a:pt x="130767" y="6774"/>
                  <a:pt x="130344" y="6774"/>
                </a:cubicBezTo>
                <a:cubicBezTo>
                  <a:pt x="106838" y="6774"/>
                  <a:pt x="83074" y="2288"/>
                  <a:pt x="59460" y="698"/>
                </a:cubicBezTo>
                <a:cubicBezTo>
                  <a:pt x="52181" y="212"/>
                  <a:pt x="44894" y="1"/>
                  <a:pt x="37604" y="1"/>
                </a:cubicBezTo>
                <a:close/>
              </a:path>
            </a:pathLst>
          </a:custGeom>
          <a:solidFill>
            <a:srgbClr val="D1F7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vi-VN" dirty="0"/>
          </a:p>
        </p:txBody>
      </p:sp>
      <p:grpSp>
        <p:nvGrpSpPr>
          <p:cNvPr id="13" name="Group 12">
            <a:extLst>
              <a:ext uri="{FF2B5EF4-FFF2-40B4-BE49-F238E27FC236}">
                <a16:creationId xmlns:a16="http://schemas.microsoft.com/office/drawing/2014/main" id="{10773F24-4369-4769-ABA9-88E951C9172B}"/>
              </a:ext>
            </a:extLst>
          </p:cNvPr>
          <p:cNvGrpSpPr/>
          <p:nvPr/>
        </p:nvGrpSpPr>
        <p:grpSpPr>
          <a:xfrm>
            <a:off x="-1268736" y="3858985"/>
            <a:ext cx="3447810" cy="4330671"/>
            <a:chOff x="-830586" y="3001735"/>
            <a:chExt cx="2114725" cy="2656231"/>
          </a:xfrm>
        </p:grpSpPr>
        <p:pic>
          <p:nvPicPr>
            <p:cNvPr id="3" name="Google Shape;35;p5">
              <a:extLst>
                <a:ext uri="{FF2B5EF4-FFF2-40B4-BE49-F238E27FC236}">
                  <a16:creationId xmlns:a16="http://schemas.microsoft.com/office/drawing/2014/main" id="{45D69026-486E-4624-895A-23F4057EE814}"/>
                </a:ext>
              </a:extLst>
            </p:cNvPr>
            <p:cNvPicPr preferRelativeResize="0"/>
            <p:nvPr/>
          </p:nvPicPr>
          <p:blipFill>
            <a:blip r:embed="rId2">
              <a:alphaModFix/>
            </a:blip>
            <a:stretch>
              <a:fillRect/>
            </a:stretch>
          </p:blipFill>
          <p:spPr>
            <a:xfrm rot="1058409">
              <a:off x="-114981" y="3001735"/>
              <a:ext cx="681780" cy="799265"/>
            </a:xfrm>
            <a:prstGeom prst="rect">
              <a:avLst/>
            </a:prstGeom>
            <a:noFill/>
            <a:ln>
              <a:noFill/>
            </a:ln>
          </p:spPr>
        </p:pic>
        <p:pic>
          <p:nvPicPr>
            <p:cNvPr id="4" name="Google Shape;37;p5">
              <a:extLst>
                <a:ext uri="{FF2B5EF4-FFF2-40B4-BE49-F238E27FC236}">
                  <a16:creationId xmlns:a16="http://schemas.microsoft.com/office/drawing/2014/main" id="{1B278B1B-EDD9-4BD8-A7BA-EDC3FF6883E6}"/>
                </a:ext>
              </a:extLst>
            </p:cNvPr>
            <p:cNvPicPr preferRelativeResize="0"/>
            <p:nvPr/>
          </p:nvPicPr>
          <p:blipFill>
            <a:blip r:embed="rId3">
              <a:alphaModFix/>
            </a:blip>
            <a:stretch>
              <a:fillRect/>
            </a:stretch>
          </p:blipFill>
          <p:spPr>
            <a:xfrm rot="8424069" flipH="1">
              <a:off x="-830586" y="3523975"/>
              <a:ext cx="1740569" cy="1545802"/>
            </a:xfrm>
            <a:prstGeom prst="rect">
              <a:avLst/>
            </a:prstGeom>
            <a:noFill/>
            <a:ln>
              <a:noFill/>
            </a:ln>
          </p:spPr>
        </p:pic>
        <p:pic>
          <p:nvPicPr>
            <p:cNvPr id="6" name="Google Shape;39;p5">
              <a:extLst>
                <a:ext uri="{FF2B5EF4-FFF2-40B4-BE49-F238E27FC236}">
                  <a16:creationId xmlns:a16="http://schemas.microsoft.com/office/drawing/2014/main" id="{3A0272E5-B815-4B50-90B5-38BABE4FE842}"/>
                </a:ext>
              </a:extLst>
            </p:cNvPr>
            <p:cNvPicPr preferRelativeResize="0"/>
            <p:nvPr/>
          </p:nvPicPr>
          <p:blipFill>
            <a:blip r:embed="rId4">
              <a:alphaModFix/>
            </a:blip>
            <a:stretch>
              <a:fillRect/>
            </a:stretch>
          </p:blipFill>
          <p:spPr>
            <a:xfrm rot="4468951">
              <a:off x="-24600" y="4349228"/>
              <a:ext cx="1215509" cy="1401968"/>
            </a:xfrm>
            <a:prstGeom prst="rect">
              <a:avLst/>
            </a:prstGeom>
            <a:noFill/>
            <a:ln>
              <a:noFill/>
            </a:ln>
          </p:spPr>
        </p:pic>
      </p:grpSp>
      <p:pic>
        <p:nvPicPr>
          <p:cNvPr id="7" name="Google Shape;40;p5">
            <a:extLst>
              <a:ext uri="{FF2B5EF4-FFF2-40B4-BE49-F238E27FC236}">
                <a16:creationId xmlns:a16="http://schemas.microsoft.com/office/drawing/2014/main" id="{A9996158-347E-45DF-BBF3-F255775F6F58}"/>
              </a:ext>
            </a:extLst>
          </p:cNvPr>
          <p:cNvPicPr preferRelativeResize="0"/>
          <p:nvPr/>
        </p:nvPicPr>
        <p:blipFill>
          <a:blip r:embed="rId5">
            <a:alphaModFix/>
          </a:blip>
          <a:stretch>
            <a:fillRect/>
          </a:stretch>
        </p:blipFill>
        <p:spPr>
          <a:xfrm rot="2335978">
            <a:off x="14269" y="572580"/>
            <a:ext cx="996762" cy="324152"/>
          </a:xfrm>
          <a:prstGeom prst="rect">
            <a:avLst/>
          </a:prstGeom>
          <a:noFill/>
          <a:ln>
            <a:noFill/>
          </a:ln>
        </p:spPr>
      </p:pic>
      <p:grpSp>
        <p:nvGrpSpPr>
          <p:cNvPr id="16" name="Group 15">
            <a:extLst>
              <a:ext uri="{FF2B5EF4-FFF2-40B4-BE49-F238E27FC236}">
                <a16:creationId xmlns:a16="http://schemas.microsoft.com/office/drawing/2014/main" id="{41E7594D-1EAF-4FEB-B5D3-4E3A7D5F1F3C}"/>
              </a:ext>
            </a:extLst>
          </p:cNvPr>
          <p:cNvGrpSpPr/>
          <p:nvPr/>
        </p:nvGrpSpPr>
        <p:grpSpPr>
          <a:xfrm>
            <a:off x="10864892" y="5731775"/>
            <a:ext cx="1176091" cy="957480"/>
            <a:chOff x="8559842" y="4283975"/>
            <a:chExt cx="1176091" cy="957480"/>
          </a:xfrm>
        </p:grpSpPr>
        <p:pic>
          <p:nvPicPr>
            <p:cNvPr id="8" name="Google Shape;41;p5">
              <a:extLst>
                <a:ext uri="{FF2B5EF4-FFF2-40B4-BE49-F238E27FC236}">
                  <a16:creationId xmlns:a16="http://schemas.microsoft.com/office/drawing/2014/main" id="{614FD509-0F7A-47D3-A1F9-83EF210E041C}"/>
                </a:ext>
              </a:extLst>
            </p:cNvPr>
            <p:cNvPicPr preferRelativeResize="0"/>
            <p:nvPr/>
          </p:nvPicPr>
          <p:blipFill>
            <a:blip r:embed="rId5">
              <a:alphaModFix/>
            </a:blip>
            <a:stretch>
              <a:fillRect/>
            </a:stretch>
          </p:blipFill>
          <p:spPr>
            <a:xfrm rot="3796078">
              <a:off x="9139954" y="4536134"/>
              <a:ext cx="747372" cy="243053"/>
            </a:xfrm>
            <a:prstGeom prst="rect">
              <a:avLst/>
            </a:prstGeom>
            <a:noFill/>
            <a:ln>
              <a:noFill/>
            </a:ln>
          </p:spPr>
        </p:pic>
        <p:pic>
          <p:nvPicPr>
            <p:cNvPr id="9" name="Google Shape;42;p5">
              <a:extLst>
                <a:ext uri="{FF2B5EF4-FFF2-40B4-BE49-F238E27FC236}">
                  <a16:creationId xmlns:a16="http://schemas.microsoft.com/office/drawing/2014/main" id="{C49E7A03-DE06-4F3D-B1DD-3CDDAE7F05B7}"/>
                </a:ext>
              </a:extLst>
            </p:cNvPr>
            <p:cNvPicPr preferRelativeResize="0"/>
            <p:nvPr/>
          </p:nvPicPr>
          <p:blipFill>
            <a:blip r:embed="rId5">
              <a:alphaModFix/>
            </a:blip>
            <a:stretch>
              <a:fillRect/>
            </a:stretch>
          </p:blipFill>
          <p:spPr>
            <a:xfrm rot="1375123">
              <a:off x="8559842" y="4858981"/>
              <a:ext cx="1176091" cy="382474"/>
            </a:xfrm>
            <a:prstGeom prst="rect">
              <a:avLst/>
            </a:prstGeom>
            <a:noFill/>
            <a:ln>
              <a:noFill/>
            </a:ln>
          </p:spPr>
        </p:pic>
      </p:grpSp>
      <p:pic>
        <p:nvPicPr>
          <p:cNvPr id="10" name="Google Shape;43;p5">
            <a:extLst>
              <a:ext uri="{FF2B5EF4-FFF2-40B4-BE49-F238E27FC236}">
                <a16:creationId xmlns:a16="http://schemas.microsoft.com/office/drawing/2014/main" id="{FA2797B8-78B6-4ACA-84E3-77BEFC2EB1BF}"/>
              </a:ext>
            </a:extLst>
          </p:cNvPr>
          <p:cNvPicPr preferRelativeResize="0"/>
          <p:nvPr/>
        </p:nvPicPr>
        <p:blipFill>
          <a:blip r:embed="rId5">
            <a:alphaModFix/>
          </a:blip>
          <a:stretch>
            <a:fillRect/>
          </a:stretch>
        </p:blipFill>
        <p:spPr>
          <a:xfrm rot="-949908">
            <a:off x="305704" y="112284"/>
            <a:ext cx="747372" cy="243053"/>
          </a:xfrm>
          <a:prstGeom prst="rect">
            <a:avLst/>
          </a:prstGeom>
          <a:noFill/>
          <a:ln>
            <a:noFill/>
          </a:ln>
        </p:spPr>
      </p:pic>
      <p:grpSp>
        <p:nvGrpSpPr>
          <p:cNvPr id="15" name="Group 14">
            <a:extLst>
              <a:ext uri="{FF2B5EF4-FFF2-40B4-BE49-F238E27FC236}">
                <a16:creationId xmlns:a16="http://schemas.microsoft.com/office/drawing/2014/main" id="{059C0CF5-EF03-4751-8EAE-80DCCD766BC3}"/>
              </a:ext>
            </a:extLst>
          </p:cNvPr>
          <p:cNvGrpSpPr/>
          <p:nvPr/>
        </p:nvGrpSpPr>
        <p:grpSpPr>
          <a:xfrm>
            <a:off x="10338336" y="-1063307"/>
            <a:ext cx="2920464" cy="3223913"/>
            <a:chOff x="7766586" y="-606107"/>
            <a:chExt cx="2374346" cy="2621051"/>
          </a:xfrm>
        </p:grpSpPr>
        <p:pic>
          <p:nvPicPr>
            <p:cNvPr id="5" name="Google Shape;38;p5">
              <a:extLst>
                <a:ext uri="{FF2B5EF4-FFF2-40B4-BE49-F238E27FC236}">
                  <a16:creationId xmlns:a16="http://schemas.microsoft.com/office/drawing/2014/main" id="{B30E259E-4DDC-46AA-985B-3D1C532CF859}"/>
                </a:ext>
              </a:extLst>
            </p:cNvPr>
            <p:cNvPicPr preferRelativeResize="0"/>
            <p:nvPr/>
          </p:nvPicPr>
          <p:blipFill>
            <a:blip r:embed="rId3">
              <a:alphaModFix/>
            </a:blip>
            <a:stretch>
              <a:fillRect/>
            </a:stretch>
          </p:blipFill>
          <p:spPr>
            <a:xfrm rot="9407651" flipH="1">
              <a:off x="8154842" y="251104"/>
              <a:ext cx="1986090" cy="1763840"/>
            </a:xfrm>
            <a:prstGeom prst="rect">
              <a:avLst/>
            </a:prstGeom>
            <a:noFill/>
            <a:ln>
              <a:noFill/>
            </a:ln>
          </p:spPr>
        </p:pic>
        <p:pic>
          <p:nvPicPr>
            <p:cNvPr id="11" name="Google Shape;44;p5">
              <a:extLst>
                <a:ext uri="{FF2B5EF4-FFF2-40B4-BE49-F238E27FC236}">
                  <a16:creationId xmlns:a16="http://schemas.microsoft.com/office/drawing/2014/main" id="{EC9F07BB-2396-440B-988A-B191FFEB8311}"/>
                </a:ext>
              </a:extLst>
            </p:cNvPr>
            <p:cNvPicPr preferRelativeResize="0"/>
            <p:nvPr/>
          </p:nvPicPr>
          <p:blipFill>
            <a:blip r:embed="rId4">
              <a:alphaModFix/>
            </a:blip>
            <a:stretch>
              <a:fillRect/>
            </a:stretch>
          </p:blipFill>
          <p:spPr>
            <a:xfrm rot="-7650997">
              <a:off x="7872970" y="-712491"/>
              <a:ext cx="1386959" cy="1599727"/>
            </a:xfrm>
            <a:prstGeom prst="rect">
              <a:avLst/>
            </a:prstGeom>
            <a:noFill/>
            <a:ln>
              <a:noFill/>
            </a:ln>
          </p:spPr>
        </p:pic>
      </p:grpSp>
      <p:grpSp>
        <p:nvGrpSpPr>
          <p:cNvPr id="2" name="Group 1">
            <a:extLst>
              <a:ext uri="{FF2B5EF4-FFF2-40B4-BE49-F238E27FC236}">
                <a16:creationId xmlns:a16="http://schemas.microsoft.com/office/drawing/2014/main" id="{3CDB33E0-29D5-4DB4-847E-E104AAB82C56}"/>
              </a:ext>
            </a:extLst>
          </p:cNvPr>
          <p:cNvGrpSpPr/>
          <p:nvPr/>
        </p:nvGrpSpPr>
        <p:grpSpPr>
          <a:xfrm>
            <a:off x="2182249" y="321731"/>
            <a:ext cx="7827503" cy="1183908"/>
            <a:chOff x="1345527" y="321731"/>
            <a:chExt cx="7827503" cy="1183908"/>
          </a:xfrm>
        </p:grpSpPr>
        <p:sp>
          <p:nvSpPr>
            <p:cNvPr id="17" name="Rectangle: Rounded Corners 16">
              <a:extLst>
                <a:ext uri="{FF2B5EF4-FFF2-40B4-BE49-F238E27FC236}">
                  <a16:creationId xmlns:a16="http://schemas.microsoft.com/office/drawing/2014/main" id="{874A8003-1EE2-464E-9C8F-684F72213D13}"/>
                </a:ext>
              </a:extLst>
            </p:cNvPr>
            <p:cNvSpPr/>
            <p:nvPr/>
          </p:nvSpPr>
          <p:spPr>
            <a:xfrm>
              <a:off x="2046672" y="333376"/>
              <a:ext cx="7126358" cy="1144178"/>
            </a:xfrm>
            <a:prstGeom prst="roundRect">
              <a:avLst/>
            </a:prstGeom>
            <a:solidFill>
              <a:schemeClr val="accent2">
                <a:lumMod val="20000"/>
                <a:lumOff val="80000"/>
              </a:schemeClr>
            </a:solidFill>
            <a:ln w="38100">
              <a:solidFill>
                <a:srgbClr val="73D4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grpSp>
          <p:nvGrpSpPr>
            <p:cNvPr id="18" name="Group 17">
              <a:extLst>
                <a:ext uri="{FF2B5EF4-FFF2-40B4-BE49-F238E27FC236}">
                  <a16:creationId xmlns:a16="http://schemas.microsoft.com/office/drawing/2014/main" id="{23A36DAA-D93B-4D86-80FB-CEFF1CB6BCE3}"/>
                </a:ext>
              </a:extLst>
            </p:cNvPr>
            <p:cNvGrpSpPr/>
            <p:nvPr/>
          </p:nvGrpSpPr>
          <p:grpSpPr>
            <a:xfrm>
              <a:off x="1345527" y="321731"/>
              <a:ext cx="1333084" cy="1183908"/>
              <a:chOff x="1819056" y="336971"/>
              <a:chExt cx="1333084" cy="1183908"/>
            </a:xfrm>
          </p:grpSpPr>
          <p:pic>
            <p:nvPicPr>
              <p:cNvPr id="19" name="Google Shape;38;p5">
                <a:extLst>
                  <a:ext uri="{FF2B5EF4-FFF2-40B4-BE49-F238E27FC236}">
                    <a16:creationId xmlns:a16="http://schemas.microsoft.com/office/drawing/2014/main" id="{C1A8DBCF-D2EF-4A43-B1BC-0DE281AD6465}"/>
                  </a:ext>
                </a:extLst>
              </p:cNvPr>
              <p:cNvPicPr preferRelativeResize="0"/>
              <p:nvPr/>
            </p:nvPicPr>
            <p:blipFill>
              <a:blip r:embed="rId3">
                <a:alphaModFix/>
                <a:duotone>
                  <a:prstClr val="black"/>
                  <a:schemeClr val="accent1">
                    <a:tint val="45000"/>
                    <a:satMod val="400000"/>
                  </a:schemeClr>
                </a:duotone>
              </a:blip>
              <a:stretch>
                <a:fillRect/>
              </a:stretch>
            </p:blipFill>
            <p:spPr>
              <a:xfrm rot="9407651" flipH="1">
                <a:off x="1819056" y="336971"/>
                <a:ext cx="1333084" cy="1183908"/>
              </a:xfrm>
              <a:prstGeom prst="rect">
                <a:avLst/>
              </a:prstGeom>
              <a:noFill/>
              <a:ln>
                <a:noFill/>
              </a:ln>
            </p:spPr>
          </p:pic>
          <p:pic>
            <p:nvPicPr>
              <p:cNvPr id="20" name="Picture 4">
                <a:extLst>
                  <a:ext uri="{FF2B5EF4-FFF2-40B4-BE49-F238E27FC236}">
                    <a16:creationId xmlns:a16="http://schemas.microsoft.com/office/drawing/2014/main" id="{BDA077DA-0D74-40C1-A8A4-E34C210A8EF1}"/>
                  </a:ext>
                </a:extLst>
              </p:cNvPr>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2247260" y="701318"/>
                <a:ext cx="484544" cy="484544"/>
              </a:xfrm>
              <a:prstGeom prst="rect">
                <a:avLst/>
              </a:prstGeom>
              <a:noFill/>
              <a:extLst>
                <a:ext uri="{909E8E84-426E-40DD-AFC4-6F175D3DCCD1}">
                  <a14:hiddenFill xmlns:a14="http://schemas.microsoft.com/office/drawing/2010/main">
                    <a:solidFill>
                      <a:srgbClr val="FFFFFF"/>
                    </a:solidFill>
                  </a14:hiddenFill>
                </a:ext>
              </a:extLst>
            </p:spPr>
          </p:pic>
        </p:grpSp>
        <p:sp>
          <p:nvSpPr>
            <p:cNvPr id="21" name="TextBox 20">
              <a:extLst>
                <a:ext uri="{FF2B5EF4-FFF2-40B4-BE49-F238E27FC236}">
                  <a16:creationId xmlns:a16="http://schemas.microsoft.com/office/drawing/2014/main" id="{9BB195B9-E395-467A-9A9A-8ACFE9CF4159}"/>
                </a:ext>
              </a:extLst>
            </p:cNvPr>
            <p:cNvSpPr txBox="1"/>
            <p:nvPr/>
          </p:nvSpPr>
          <p:spPr>
            <a:xfrm>
              <a:off x="2821486" y="503078"/>
              <a:ext cx="6264457" cy="804772"/>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r>
                <a:rPr lang="vi-VN" sz="2200" dirty="0"/>
                <a:t>Cho biết các chất tham gia và sản phẩm tạo thành</a:t>
              </a:r>
            </a:p>
            <a:p>
              <a:r>
                <a:rPr lang="vi-VN" sz="2200" dirty="0"/>
                <a:t>trong quang hợp ở thực vật.</a:t>
              </a:r>
            </a:p>
          </p:txBody>
        </p:sp>
      </p:grpSp>
      <p:pic>
        <p:nvPicPr>
          <p:cNvPr id="4100" name="Picture 4" descr="ESA - Photosynthesis">
            <a:extLst>
              <a:ext uri="{FF2B5EF4-FFF2-40B4-BE49-F238E27FC236}">
                <a16:creationId xmlns:a16="http://schemas.microsoft.com/office/drawing/2014/main" id="{6E16466B-3C7C-48C2-A695-15371CA8F84C}"/>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25232" b="7454"/>
          <a:stretch/>
        </p:blipFill>
        <p:spPr bwMode="auto">
          <a:xfrm>
            <a:off x="952500" y="1946249"/>
            <a:ext cx="10287000" cy="4616360"/>
          </a:xfrm>
          <a:prstGeom prst="rect">
            <a:avLst/>
          </a:prstGeom>
          <a:noFill/>
          <a:ln w="38100">
            <a:solidFill>
              <a:srgbClr val="41621C"/>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3862336"/>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showMasterSp="0">
  <p:cSld>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2050" name="Picture 2" descr="photosynthesis | EYE Hortilux">
            <a:extLst>
              <a:ext uri="{FF2B5EF4-FFF2-40B4-BE49-F238E27FC236}">
                <a16:creationId xmlns:a16="http://schemas.microsoft.com/office/drawing/2014/main" id="{67332DD5-3428-0DDC-2360-BAB6BFB5B73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4445"/>
          <a:stretch/>
        </p:blipFill>
        <p:spPr bwMode="auto">
          <a:xfrm>
            <a:off x="838200" y="152400"/>
            <a:ext cx="10515600" cy="65532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id="{49F37FF6-4BD7-823C-C767-B069A53F3DD8}"/>
              </a:ext>
            </a:extLst>
          </p:cNvPr>
          <p:cNvSpPr/>
          <p:nvPr/>
        </p:nvSpPr>
        <p:spPr>
          <a:xfrm>
            <a:off x="1219200" y="2133600"/>
            <a:ext cx="2590800" cy="6096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dirty="0">
                <a:solidFill>
                  <a:schemeClr val="tx1"/>
                </a:solidFill>
              </a:rPr>
              <a:t>Năng lượng ánh sáng</a:t>
            </a:r>
            <a:endParaRPr lang="en-US" dirty="0">
              <a:solidFill>
                <a:schemeClr val="tx1"/>
              </a:solidFill>
            </a:endParaRPr>
          </a:p>
        </p:txBody>
      </p:sp>
      <p:sp>
        <p:nvSpPr>
          <p:cNvPr id="8" name="Rectangle: Rounded Corners 7">
            <a:extLst>
              <a:ext uri="{FF2B5EF4-FFF2-40B4-BE49-F238E27FC236}">
                <a16:creationId xmlns:a16="http://schemas.microsoft.com/office/drawing/2014/main" id="{D5970E0A-EC67-8D2A-E57F-F357950D740D}"/>
              </a:ext>
            </a:extLst>
          </p:cNvPr>
          <p:cNvSpPr/>
          <p:nvPr/>
        </p:nvSpPr>
        <p:spPr>
          <a:xfrm>
            <a:off x="1217271" y="3810000"/>
            <a:ext cx="2590800" cy="6096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dirty="0">
                <a:solidFill>
                  <a:schemeClr val="tx1"/>
                </a:solidFill>
              </a:rPr>
              <a:t>Carbon dioxide (CO</a:t>
            </a:r>
            <a:r>
              <a:rPr lang="vi-VN" baseline="-25000" dirty="0">
                <a:solidFill>
                  <a:schemeClr val="tx1"/>
                </a:solidFill>
              </a:rPr>
              <a:t>2</a:t>
            </a:r>
            <a:r>
              <a:rPr lang="vi-VN" dirty="0">
                <a:solidFill>
                  <a:schemeClr val="tx1"/>
                </a:solidFill>
              </a:rPr>
              <a:t>)</a:t>
            </a:r>
            <a:endParaRPr lang="en-US" dirty="0">
              <a:solidFill>
                <a:schemeClr val="tx1"/>
              </a:solidFill>
            </a:endParaRPr>
          </a:p>
        </p:txBody>
      </p:sp>
      <p:sp>
        <p:nvSpPr>
          <p:cNvPr id="9" name="Rectangle: Rounded Corners 8">
            <a:extLst>
              <a:ext uri="{FF2B5EF4-FFF2-40B4-BE49-F238E27FC236}">
                <a16:creationId xmlns:a16="http://schemas.microsoft.com/office/drawing/2014/main" id="{1B92D51B-73FB-DF48-D681-7B2AF585982B}"/>
              </a:ext>
            </a:extLst>
          </p:cNvPr>
          <p:cNvSpPr/>
          <p:nvPr/>
        </p:nvSpPr>
        <p:spPr>
          <a:xfrm>
            <a:off x="1217271" y="5791200"/>
            <a:ext cx="2590800" cy="6096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dirty="0">
                <a:solidFill>
                  <a:schemeClr val="tx1"/>
                </a:solidFill>
              </a:rPr>
              <a:t>Nước (H</a:t>
            </a:r>
            <a:r>
              <a:rPr lang="vi-VN" baseline="-25000" dirty="0">
                <a:solidFill>
                  <a:schemeClr val="tx1"/>
                </a:solidFill>
              </a:rPr>
              <a:t>2</a:t>
            </a:r>
            <a:r>
              <a:rPr lang="vi-VN" dirty="0">
                <a:solidFill>
                  <a:schemeClr val="tx1"/>
                </a:solidFill>
              </a:rPr>
              <a:t>O)</a:t>
            </a:r>
            <a:endParaRPr lang="en-US" dirty="0">
              <a:solidFill>
                <a:schemeClr val="tx1"/>
              </a:solidFill>
            </a:endParaRPr>
          </a:p>
        </p:txBody>
      </p:sp>
      <p:sp>
        <p:nvSpPr>
          <p:cNvPr id="10" name="Rectangle: Rounded Corners 9">
            <a:extLst>
              <a:ext uri="{FF2B5EF4-FFF2-40B4-BE49-F238E27FC236}">
                <a16:creationId xmlns:a16="http://schemas.microsoft.com/office/drawing/2014/main" id="{3091268E-901D-DCE4-952F-3000E117BFE8}"/>
              </a:ext>
            </a:extLst>
          </p:cNvPr>
          <p:cNvSpPr/>
          <p:nvPr/>
        </p:nvSpPr>
        <p:spPr>
          <a:xfrm>
            <a:off x="9148822" y="2362200"/>
            <a:ext cx="1823978" cy="6096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dirty="0">
                <a:solidFill>
                  <a:schemeClr val="tx1"/>
                </a:solidFill>
              </a:rPr>
              <a:t>Oxygen (O</a:t>
            </a:r>
            <a:r>
              <a:rPr lang="vi-VN" baseline="-25000" dirty="0">
                <a:solidFill>
                  <a:schemeClr val="tx1"/>
                </a:solidFill>
              </a:rPr>
              <a:t>2</a:t>
            </a:r>
            <a:r>
              <a:rPr lang="vi-VN" dirty="0">
                <a:solidFill>
                  <a:schemeClr val="tx1"/>
                </a:solidFill>
              </a:rPr>
              <a:t>)</a:t>
            </a:r>
            <a:endParaRPr lang="en-US" dirty="0">
              <a:solidFill>
                <a:schemeClr val="tx1"/>
              </a:solidFill>
            </a:endParaRPr>
          </a:p>
        </p:txBody>
      </p:sp>
      <p:sp>
        <p:nvSpPr>
          <p:cNvPr id="11" name="Rectangle: Rounded Corners 10">
            <a:extLst>
              <a:ext uri="{FF2B5EF4-FFF2-40B4-BE49-F238E27FC236}">
                <a16:creationId xmlns:a16="http://schemas.microsoft.com/office/drawing/2014/main" id="{8965ABE9-F57D-F223-8952-9F2FCC5C7862}"/>
              </a:ext>
            </a:extLst>
          </p:cNvPr>
          <p:cNvSpPr/>
          <p:nvPr/>
        </p:nvSpPr>
        <p:spPr>
          <a:xfrm>
            <a:off x="9148822" y="5029200"/>
            <a:ext cx="1823978" cy="6096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dirty="0">
                <a:solidFill>
                  <a:schemeClr val="tx1"/>
                </a:solidFill>
              </a:rPr>
              <a:t>Glucose </a:t>
            </a:r>
            <a:endParaRPr lang="en-US" dirty="0">
              <a:solidFill>
                <a:schemeClr val="tx1"/>
              </a:solidFill>
            </a:endParaRPr>
          </a:p>
        </p:txBody>
      </p:sp>
    </p:spTree>
    <p:extLst>
      <p:ext uri="{BB962C8B-B14F-4D97-AF65-F5344CB8AC3E}">
        <p14:creationId xmlns:p14="http://schemas.microsoft.com/office/powerpoint/2010/main" val="165385193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Google Shape;9;p2">
            <a:extLst>
              <a:ext uri="{FF2B5EF4-FFF2-40B4-BE49-F238E27FC236}">
                <a16:creationId xmlns:a16="http://schemas.microsoft.com/office/drawing/2014/main" id="{ACEB95DC-F7B4-448F-AFF0-B4CC858DE530}"/>
              </a:ext>
            </a:extLst>
          </p:cNvPr>
          <p:cNvSpPr/>
          <p:nvPr/>
        </p:nvSpPr>
        <p:spPr>
          <a:xfrm>
            <a:off x="50" y="6294374"/>
            <a:ext cx="12191950" cy="563626"/>
          </a:xfrm>
          <a:custGeom>
            <a:avLst/>
            <a:gdLst/>
            <a:ahLst/>
            <a:cxnLst/>
            <a:rect l="l" t="t" r="r" b="b"/>
            <a:pathLst>
              <a:path w="131613" h="21272" extrusionOk="0">
                <a:moveTo>
                  <a:pt x="37604" y="1"/>
                </a:moveTo>
                <a:cubicBezTo>
                  <a:pt x="25066" y="1"/>
                  <a:pt x="12521" y="624"/>
                  <a:pt x="0" y="1543"/>
                </a:cubicBezTo>
                <a:lnTo>
                  <a:pt x="0" y="21272"/>
                </a:lnTo>
                <a:lnTo>
                  <a:pt x="131612" y="21272"/>
                </a:lnTo>
                <a:lnTo>
                  <a:pt x="131612" y="6770"/>
                </a:lnTo>
                <a:cubicBezTo>
                  <a:pt x="131189" y="6773"/>
                  <a:pt x="130767" y="6774"/>
                  <a:pt x="130344" y="6774"/>
                </a:cubicBezTo>
                <a:cubicBezTo>
                  <a:pt x="106838" y="6774"/>
                  <a:pt x="83074" y="2288"/>
                  <a:pt x="59460" y="698"/>
                </a:cubicBezTo>
                <a:cubicBezTo>
                  <a:pt x="52181" y="212"/>
                  <a:pt x="44894" y="1"/>
                  <a:pt x="37604" y="1"/>
                </a:cubicBezTo>
                <a:close/>
              </a:path>
            </a:pathLst>
          </a:custGeom>
          <a:solidFill>
            <a:srgbClr val="D1F7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vi-VN" dirty="0"/>
          </a:p>
        </p:txBody>
      </p:sp>
      <p:grpSp>
        <p:nvGrpSpPr>
          <p:cNvPr id="13" name="Group 12">
            <a:extLst>
              <a:ext uri="{FF2B5EF4-FFF2-40B4-BE49-F238E27FC236}">
                <a16:creationId xmlns:a16="http://schemas.microsoft.com/office/drawing/2014/main" id="{10773F24-4369-4769-ABA9-88E951C9172B}"/>
              </a:ext>
            </a:extLst>
          </p:cNvPr>
          <p:cNvGrpSpPr/>
          <p:nvPr/>
        </p:nvGrpSpPr>
        <p:grpSpPr>
          <a:xfrm>
            <a:off x="-1268736" y="3858985"/>
            <a:ext cx="3447810" cy="4330671"/>
            <a:chOff x="-830586" y="3001735"/>
            <a:chExt cx="2114725" cy="2656231"/>
          </a:xfrm>
        </p:grpSpPr>
        <p:pic>
          <p:nvPicPr>
            <p:cNvPr id="3" name="Google Shape;35;p5">
              <a:extLst>
                <a:ext uri="{FF2B5EF4-FFF2-40B4-BE49-F238E27FC236}">
                  <a16:creationId xmlns:a16="http://schemas.microsoft.com/office/drawing/2014/main" id="{45D69026-486E-4624-895A-23F4057EE814}"/>
                </a:ext>
              </a:extLst>
            </p:cNvPr>
            <p:cNvPicPr preferRelativeResize="0"/>
            <p:nvPr/>
          </p:nvPicPr>
          <p:blipFill>
            <a:blip r:embed="rId2">
              <a:alphaModFix/>
            </a:blip>
            <a:stretch>
              <a:fillRect/>
            </a:stretch>
          </p:blipFill>
          <p:spPr>
            <a:xfrm rot="1058409">
              <a:off x="-114981" y="3001735"/>
              <a:ext cx="681780" cy="799265"/>
            </a:xfrm>
            <a:prstGeom prst="rect">
              <a:avLst/>
            </a:prstGeom>
            <a:noFill/>
            <a:ln>
              <a:noFill/>
            </a:ln>
          </p:spPr>
        </p:pic>
        <p:pic>
          <p:nvPicPr>
            <p:cNvPr id="4" name="Google Shape;37;p5">
              <a:extLst>
                <a:ext uri="{FF2B5EF4-FFF2-40B4-BE49-F238E27FC236}">
                  <a16:creationId xmlns:a16="http://schemas.microsoft.com/office/drawing/2014/main" id="{1B278B1B-EDD9-4BD8-A7BA-EDC3FF6883E6}"/>
                </a:ext>
              </a:extLst>
            </p:cNvPr>
            <p:cNvPicPr preferRelativeResize="0"/>
            <p:nvPr/>
          </p:nvPicPr>
          <p:blipFill>
            <a:blip r:embed="rId3">
              <a:alphaModFix/>
            </a:blip>
            <a:stretch>
              <a:fillRect/>
            </a:stretch>
          </p:blipFill>
          <p:spPr>
            <a:xfrm rot="8424069" flipH="1">
              <a:off x="-830586" y="3523975"/>
              <a:ext cx="1740569" cy="1545802"/>
            </a:xfrm>
            <a:prstGeom prst="rect">
              <a:avLst/>
            </a:prstGeom>
            <a:noFill/>
            <a:ln>
              <a:noFill/>
            </a:ln>
          </p:spPr>
        </p:pic>
        <p:pic>
          <p:nvPicPr>
            <p:cNvPr id="6" name="Google Shape;39;p5">
              <a:extLst>
                <a:ext uri="{FF2B5EF4-FFF2-40B4-BE49-F238E27FC236}">
                  <a16:creationId xmlns:a16="http://schemas.microsoft.com/office/drawing/2014/main" id="{3A0272E5-B815-4B50-90B5-38BABE4FE842}"/>
                </a:ext>
              </a:extLst>
            </p:cNvPr>
            <p:cNvPicPr preferRelativeResize="0"/>
            <p:nvPr/>
          </p:nvPicPr>
          <p:blipFill>
            <a:blip r:embed="rId4">
              <a:alphaModFix/>
            </a:blip>
            <a:stretch>
              <a:fillRect/>
            </a:stretch>
          </p:blipFill>
          <p:spPr>
            <a:xfrm rot="4468951">
              <a:off x="-24600" y="4349228"/>
              <a:ext cx="1215509" cy="1401968"/>
            </a:xfrm>
            <a:prstGeom prst="rect">
              <a:avLst/>
            </a:prstGeom>
            <a:noFill/>
            <a:ln>
              <a:noFill/>
            </a:ln>
          </p:spPr>
        </p:pic>
      </p:grpSp>
      <p:pic>
        <p:nvPicPr>
          <p:cNvPr id="7" name="Google Shape;40;p5">
            <a:extLst>
              <a:ext uri="{FF2B5EF4-FFF2-40B4-BE49-F238E27FC236}">
                <a16:creationId xmlns:a16="http://schemas.microsoft.com/office/drawing/2014/main" id="{A9996158-347E-45DF-BBF3-F255775F6F58}"/>
              </a:ext>
            </a:extLst>
          </p:cNvPr>
          <p:cNvPicPr preferRelativeResize="0"/>
          <p:nvPr/>
        </p:nvPicPr>
        <p:blipFill>
          <a:blip r:embed="rId5">
            <a:alphaModFix/>
          </a:blip>
          <a:stretch>
            <a:fillRect/>
          </a:stretch>
        </p:blipFill>
        <p:spPr>
          <a:xfrm rot="2335978">
            <a:off x="14269" y="572580"/>
            <a:ext cx="996762" cy="324152"/>
          </a:xfrm>
          <a:prstGeom prst="rect">
            <a:avLst/>
          </a:prstGeom>
          <a:noFill/>
          <a:ln>
            <a:noFill/>
          </a:ln>
        </p:spPr>
      </p:pic>
      <p:grpSp>
        <p:nvGrpSpPr>
          <p:cNvPr id="16" name="Group 15">
            <a:extLst>
              <a:ext uri="{FF2B5EF4-FFF2-40B4-BE49-F238E27FC236}">
                <a16:creationId xmlns:a16="http://schemas.microsoft.com/office/drawing/2014/main" id="{41E7594D-1EAF-4FEB-B5D3-4E3A7D5F1F3C}"/>
              </a:ext>
            </a:extLst>
          </p:cNvPr>
          <p:cNvGrpSpPr/>
          <p:nvPr/>
        </p:nvGrpSpPr>
        <p:grpSpPr>
          <a:xfrm>
            <a:off x="10864892" y="5731775"/>
            <a:ext cx="1176091" cy="957480"/>
            <a:chOff x="8559842" y="4283975"/>
            <a:chExt cx="1176091" cy="957480"/>
          </a:xfrm>
        </p:grpSpPr>
        <p:pic>
          <p:nvPicPr>
            <p:cNvPr id="8" name="Google Shape;41;p5">
              <a:extLst>
                <a:ext uri="{FF2B5EF4-FFF2-40B4-BE49-F238E27FC236}">
                  <a16:creationId xmlns:a16="http://schemas.microsoft.com/office/drawing/2014/main" id="{614FD509-0F7A-47D3-A1F9-83EF210E041C}"/>
                </a:ext>
              </a:extLst>
            </p:cNvPr>
            <p:cNvPicPr preferRelativeResize="0"/>
            <p:nvPr/>
          </p:nvPicPr>
          <p:blipFill>
            <a:blip r:embed="rId5">
              <a:alphaModFix/>
            </a:blip>
            <a:stretch>
              <a:fillRect/>
            </a:stretch>
          </p:blipFill>
          <p:spPr>
            <a:xfrm rot="3796078">
              <a:off x="9139954" y="4536134"/>
              <a:ext cx="747372" cy="243053"/>
            </a:xfrm>
            <a:prstGeom prst="rect">
              <a:avLst/>
            </a:prstGeom>
            <a:noFill/>
            <a:ln>
              <a:noFill/>
            </a:ln>
          </p:spPr>
        </p:pic>
        <p:pic>
          <p:nvPicPr>
            <p:cNvPr id="9" name="Google Shape;42;p5">
              <a:extLst>
                <a:ext uri="{FF2B5EF4-FFF2-40B4-BE49-F238E27FC236}">
                  <a16:creationId xmlns:a16="http://schemas.microsoft.com/office/drawing/2014/main" id="{C49E7A03-DE06-4F3D-B1DD-3CDDAE7F05B7}"/>
                </a:ext>
              </a:extLst>
            </p:cNvPr>
            <p:cNvPicPr preferRelativeResize="0"/>
            <p:nvPr/>
          </p:nvPicPr>
          <p:blipFill>
            <a:blip r:embed="rId5">
              <a:alphaModFix/>
            </a:blip>
            <a:stretch>
              <a:fillRect/>
            </a:stretch>
          </p:blipFill>
          <p:spPr>
            <a:xfrm rot="1375123">
              <a:off x="8559842" y="4858981"/>
              <a:ext cx="1176091" cy="382474"/>
            </a:xfrm>
            <a:prstGeom prst="rect">
              <a:avLst/>
            </a:prstGeom>
            <a:noFill/>
            <a:ln>
              <a:noFill/>
            </a:ln>
          </p:spPr>
        </p:pic>
      </p:grpSp>
      <p:pic>
        <p:nvPicPr>
          <p:cNvPr id="10" name="Google Shape;43;p5">
            <a:extLst>
              <a:ext uri="{FF2B5EF4-FFF2-40B4-BE49-F238E27FC236}">
                <a16:creationId xmlns:a16="http://schemas.microsoft.com/office/drawing/2014/main" id="{FA2797B8-78B6-4ACA-84E3-77BEFC2EB1BF}"/>
              </a:ext>
            </a:extLst>
          </p:cNvPr>
          <p:cNvPicPr preferRelativeResize="0"/>
          <p:nvPr/>
        </p:nvPicPr>
        <p:blipFill>
          <a:blip r:embed="rId5">
            <a:alphaModFix/>
          </a:blip>
          <a:stretch>
            <a:fillRect/>
          </a:stretch>
        </p:blipFill>
        <p:spPr>
          <a:xfrm rot="-949908">
            <a:off x="305704" y="112284"/>
            <a:ext cx="747372" cy="243053"/>
          </a:xfrm>
          <a:prstGeom prst="rect">
            <a:avLst/>
          </a:prstGeom>
          <a:noFill/>
          <a:ln>
            <a:noFill/>
          </a:ln>
        </p:spPr>
      </p:pic>
      <p:grpSp>
        <p:nvGrpSpPr>
          <p:cNvPr id="15" name="Group 14">
            <a:extLst>
              <a:ext uri="{FF2B5EF4-FFF2-40B4-BE49-F238E27FC236}">
                <a16:creationId xmlns:a16="http://schemas.microsoft.com/office/drawing/2014/main" id="{059C0CF5-EF03-4751-8EAE-80DCCD766BC3}"/>
              </a:ext>
            </a:extLst>
          </p:cNvPr>
          <p:cNvGrpSpPr/>
          <p:nvPr/>
        </p:nvGrpSpPr>
        <p:grpSpPr>
          <a:xfrm>
            <a:off x="10338336" y="-1063307"/>
            <a:ext cx="2920464" cy="3223913"/>
            <a:chOff x="7766586" y="-606107"/>
            <a:chExt cx="2374346" cy="2621051"/>
          </a:xfrm>
        </p:grpSpPr>
        <p:pic>
          <p:nvPicPr>
            <p:cNvPr id="5" name="Google Shape;38;p5">
              <a:extLst>
                <a:ext uri="{FF2B5EF4-FFF2-40B4-BE49-F238E27FC236}">
                  <a16:creationId xmlns:a16="http://schemas.microsoft.com/office/drawing/2014/main" id="{B30E259E-4DDC-46AA-985B-3D1C532CF859}"/>
                </a:ext>
              </a:extLst>
            </p:cNvPr>
            <p:cNvPicPr preferRelativeResize="0"/>
            <p:nvPr/>
          </p:nvPicPr>
          <p:blipFill>
            <a:blip r:embed="rId3">
              <a:alphaModFix/>
            </a:blip>
            <a:stretch>
              <a:fillRect/>
            </a:stretch>
          </p:blipFill>
          <p:spPr>
            <a:xfrm rot="9407651" flipH="1">
              <a:off x="8154842" y="251104"/>
              <a:ext cx="1986090" cy="1763840"/>
            </a:xfrm>
            <a:prstGeom prst="rect">
              <a:avLst/>
            </a:prstGeom>
            <a:noFill/>
            <a:ln>
              <a:noFill/>
            </a:ln>
          </p:spPr>
        </p:pic>
        <p:pic>
          <p:nvPicPr>
            <p:cNvPr id="11" name="Google Shape;44;p5">
              <a:extLst>
                <a:ext uri="{FF2B5EF4-FFF2-40B4-BE49-F238E27FC236}">
                  <a16:creationId xmlns:a16="http://schemas.microsoft.com/office/drawing/2014/main" id="{EC9F07BB-2396-440B-988A-B191FFEB8311}"/>
                </a:ext>
              </a:extLst>
            </p:cNvPr>
            <p:cNvPicPr preferRelativeResize="0"/>
            <p:nvPr/>
          </p:nvPicPr>
          <p:blipFill>
            <a:blip r:embed="rId4">
              <a:alphaModFix/>
            </a:blip>
            <a:stretch>
              <a:fillRect/>
            </a:stretch>
          </p:blipFill>
          <p:spPr>
            <a:xfrm rot="-7650997">
              <a:off x="7872970" y="-712491"/>
              <a:ext cx="1386959" cy="1599727"/>
            </a:xfrm>
            <a:prstGeom prst="rect">
              <a:avLst/>
            </a:prstGeom>
            <a:noFill/>
            <a:ln>
              <a:noFill/>
            </a:ln>
          </p:spPr>
        </p:pic>
      </p:grpSp>
      <p:grpSp>
        <p:nvGrpSpPr>
          <p:cNvPr id="2" name="Group 1">
            <a:extLst>
              <a:ext uri="{FF2B5EF4-FFF2-40B4-BE49-F238E27FC236}">
                <a16:creationId xmlns:a16="http://schemas.microsoft.com/office/drawing/2014/main" id="{3CDB33E0-29D5-4DB4-847E-E104AAB82C56}"/>
              </a:ext>
            </a:extLst>
          </p:cNvPr>
          <p:cNvGrpSpPr/>
          <p:nvPr/>
        </p:nvGrpSpPr>
        <p:grpSpPr>
          <a:xfrm>
            <a:off x="2182249" y="321731"/>
            <a:ext cx="7827503" cy="1183908"/>
            <a:chOff x="1345527" y="321731"/>
            <a:chExt cx="7827503" cy="1183908"/>
          </a:xfrm>
        </p:grpSpPr>
        <p:sp>
          <p:nvSpPr>
            <p:cNvPr id="17" name="Rectangle: Rounded Corners 16">
              <a:extLst>
                <a:ext uri="{FF2B5EF4-FFF2-40B4-BE49-F238E27FC236}">
                  <a16:creationId xmlns:a16="http://schemas.microsoft.com/office/drawing/2014/main" id="{874A8003-1EE2-464E-9C8F-684F72213D13}"/>
                </a:ext>
              </a:extLst>
            </p:cNvPr>
            <p:cNvSpPr/>
            <p:nvPr/>
          </p:nvSpPr>
          <p:spPr>
            <a:xfrm>
              <a:off x="2046672" y="333376"/>
              <a:ext cx="7126358" cy="1144178"/>
            </a:xfrm>
            <a:prstGeom prst="roundRect">
              <a:avLst/>
            </a:prstGeom>
            <a:solidFill>
              <a:schemeClr val="accent2">
                <a:lumMod val="20000"/>
                <a:lumOff val="80000"/>
              </a:schemeClr>
            </a:solidFill>
            <a:ln w="38100">
              <a:solidFill>
                <a:srgbClr val="73D4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grpSp>
          <p:nvGrpSpPr>
            <p:cNvPr id="18" name="Group 17">
              <a:extLst>
                <a:ext uri="{FF2B5EF4-FFF2-40B4-BE49-F238E27FC236}">
                  <a16:creationId xmlns:a16="http://schemas.microsoft.com/office/drawing/2014/main" id="{23A36DAA-D93B-4D86-80FB-CEFF1CB6BCE3}"/>
                </a:ext>
              </a:extLst>
            </p:cNvPr>
            <p:cNvGrpSpPr/>
            <p:nvPr/>
          </p:nvGrpSpPr>
          <p:grpSpPr>
            <a:xfrm>
              <a:off x="1345527" y="321731"/>
              <a:ext cx="1333084" cy="1183908"/>
              <a:chOff x="1819056" y="336971"/>
              <a:chExt cx="1333084" cy="1183908"/>
            </a:xfrm>
          </p:grpSpPr>
          <p:pic>
            <p:nvPicPr>
              <p:cNvPr id="19" name="Google Shape;38;p5">
                <a:extLst>
                  <a:ext uri="{FF2B5EF4-FFF2-40B4-BE49-F238E27FC236}">
                    <a16:creationId xmlns:a16="http://schemas.microsoft.com/office/drawing/2014/main" id="{C1A8DBCF-D2EF-4A43-B1BC-0DE281AD6465}"/>
                  </a:ext>
                </a:extLst>
              </p:cNvPr>
              <p:cNvPicPr preferRelativeResize="0"/>
              <p:nvPr/>
            </p:nvPicPr>
            <p:blipFill>
              <a:blip r:embed="rId3">
                <a:alphaModFix/>
                <a:duotone>
                  <a:prstClr val="black"/>
                  <a:schemeClr val="accent1">
                    <a:tint val="45000"/>
                    <a:satMod val="400000"/>
                  </a:schemeClr>
                </a:duotone>
              </a:blip>
              <a:stretch>
                <a:fillRect/>
              </a:stretch>
            </p:blipFill>
            <p:spPr>
              <a:xfrm rot="9407651" flipH="1">
                <a:off x="1819056" y="336971"/>
                <a:ext cx="1333084" cy="1183908"/>
              </a:xfrm>
              <a:prstGeom prst="rect">
                <a:avLst/>
              </a:prstGeom>
              <a:noFill/>
              <a:ln>
                <a:noFill/>
              </a:ln>
            </p:spPr>
          </p:pic>
          <p:pic>
            <p:nvPicPr>
              <p:cNvPr id="20" name="Picture 4">
                <a:extLst>
                  <a:ext uri="{FF2B5EF4-FFF2-40B4-BE49-F238E27FC236}">
                    <a16:creationId xmlns:a16="http://schemas.microsoft.com/office/drawing/2014/main" id="{BDA077DA-0D74-40C1-A8A4-E34C210A8EF1}"/>
                  </a:ext>
                </a:extLst>
              </p:cNvPr>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2247260" y="701318"/>
                <a:ext cx="484544" cy="484544"/>
              </a:xfrm>
              <a:prstGeom prst="rect">
                <a:avLst/>
              </a:prstGeom>
              <a:noFill/>
              <a:extLst>
                <a:ext uri="{909E8E84-426E-40DD-AFC4-6F175D3DCCD1}">
                  <a14:hiddenFill xmlns:a14="http://schemas.microsoft.com/office/drawing/2010/main">
                    <a:solidFill>
                      <a:srgbClr val="FFFFFF"/>
                    </a:solidFill>
                  </a14:hiddenFill>
                </a:ext>
              </a:extLst>
            </p:spPr>
          </p:pic>
        </p:grpSp>
        <p:sp>
          <p:nvSpPr>
            <p:cNvPr id="21" name="TextBox 20">
              <a:extLst>
                <a:ext uri="{FF2B5EF4-FFF2-40B4-BE49-F238E27FC236}">
                  <a16:creationId xmlns:a16="http://schemas.microsoft.com/office/drawing/2014/main" id="{9BB195B9-E395-467A-9A9A-8ACFE9CF4159}"/>
                </a:ext>
              </a:extLst>
            </p:cNvPr>
            <p:cNvSpPr txBox="1"/>
            <p:nvPr/>
          </p:nvSpPr>
          <p:spPr>
            <a:xfrm>
              <a:off x="2821486" y="503078"/>
              <a:ext cx="6264457" cy="804772"/>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r>
                <a:rPr lang="vi-VN" sz="2200" dirty="0"/>
                <a:t>Cho biết các chất tham gia và sản phẩm tạo thành</a:t>
              </a:r>
            </a:p>
            <a:p>
              <a:r>
                <a:rPr lang="vi-VN" sz="2200" dirty="0"/>
                <a:t>trong quang hợp ở thực vật.</a:t>
              </a:r>
            </a:p>
          </p:txBody>
        </p:sp>
      </p:grpSp>
      <p:grpSp>
        <p:nvGrpSpPr>
          <p:cNvPr id="22" name="Group 21">
            <a:extLst>
              <a:ext uri="{FF2B5EF4-FFF2-40B4-BE49-F238E27FC236}">
                <a16:creationId xmlns:a16="http://schemas.microsoft.com/office/drawing/2014/main" id="{D750C6C8-F252-4E16-B017-6070B1EFE577}"/>
              </a:ext>
            </a:extLst>
          </p:cNvPr>
          <p:cNvGrpSpPr/>
          <p:nvPr/>
        </p:nvGrpSpPr>
        <p:grpSpPr>
          <a:xfrm>
            <a:off x="766763" y="1809750"/>
            <a:ext cx="2031776" cy="620482"/>
            <a:chOff x="1071563" y="2114550"/>
            <a:chExt cx="2031776" cy="620482"/>
          </a:xfrm>
        </p:grpSpPr>
        <p:sp>
          <p:nvSpPr>
            <p:cNvPr id="23" name="Rectangle: Rounded Corners 22">
              <a:extLst>
                <a:ext uri="{FF2B5EF4-FFF2-40B4-BE49-F238E27FC236}">
                  <a16:creationId xmlns:a16="http://schemas.microsoft.com/office/drawing/2014/main" id="{54E8F8BC-A298-4357-8CDE-E7592E7F9E08}"/>
                </a:ext>
              </a:extLst>
            </p:cNvPr>
            <p:cNvSpPr/>
            <p:nvPr/>
          </p:nvSpPr>
          <p:spPr>
            <a:xfrm>
              <a:off x="1071563" y="2114550"/>
              <a:ext cx="2031776" cy="620482"/>
            </a:xfrm>
            <a:prstGeom prst="roundRect">
              <a:avLst>
                <a:gd name="adj" fmla="val 24979"/>
              </a:avLst>
            </a:prstGeom>
            <a:solidFill>
              <a:schemeClr val="accent4">
                <a:lumMod val="20000"/>
                <a:lumOff val="80000"/>
              </a:schemeClr>
            </a:solidFill>
            <a:ln w="28575">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pic>
          <p:nvPicPr>
            <p:cNvPr id="24" name="Google Shape;44;p5">
              <a:extLst>
                <a:ext uri="{FF2B5EF4-FFF2-40B4-BE49-F238E27FC236}">
                  <a16:creationId xmlns:a16="http://schemas.microsoft.com/office/drawing/2014/main" id="{770A3D13-36D2-4F99-8587-436711C1A480}"/>
                </a:ext>
              </a:extLst>
            </p:cNvPr>
            <p:cNvPicPr preferRelativeResize="0"/>
            <p:nvPr/>
          </p:nvPicPr>
          <p:blipFill>
            <a:blip r:embed="rId4">
              <a:alphaModFix/>
              <a:duotone>
                <a:prstClr val="black"/>
                <a:schemeClr val="accent4">
                  <a:tint val="45000"/>
                  <a:satMod val="400000"/>
                </a:schemeClr>
              </a:duotone>
            </a:blip>
            <a:stretch>
              <a:fillRect/>
            </a:stretch>
          </p:blipFill>
          <p:spPr>
            <a:xfrm>
              <a:off x="1164216" y="2198080"/>
              <a:ext cx="418469" cy="482664"/>
            </a:xfrm>
            <a:prstGeom prst="rect">
              <a:avLst/>
            </a:prstGeom>
            <a:noFill/>
            <a:ln>
              <a:noFill/>
            </a:ln>
          </p:spPr>
        </p:pic>
        <p:pic>
          <p:nvPicPr>
            <p:cNvPr id="25" name="Google Shape;44;p5">
              <a:extLst>
                <a:ext uri="{FF2B5EF4-FFF2-40B4-BE49-F238E27FC236}">
                  <a16:creationId xmlns:a16="http://schemas.microsoft.com/office/drawing/2014/main" id="{97C9352C-B42E-4959-BDE2-B49502118518}"/>
                </a:ext>
              </a:extLst>
            </p:cNvPr>
            <p:cNvPicPr preferRelativeResize="0"/>
            <p:nvPr/>
          </p:nvPicPr>
          <p:blipFill>
            <a:blip r:embed="rId4">
              <a:alphaModFix/>
              <a:duotone>
                <a:prstClr val="black"/>
                <a:schemeClr val="accent4">
                  <a:tint val="45000"/>
                  <a:satMod val="400000"/>
                </a:schemeClr>
              </a:duotone>
            </a:blip>
            <a:stretch>
              <a:fillRect/>
            </a:stretch>
          </p:blipFill>
          <p:spPr>
            <a:xfrm flipH="1" flipV="1">
              <a:off x="2566169" y="2198080"/>
              <a:ext cx="418469" cy="482664"/>
            </a:xfrm>
            <a:prstGeom prst="rect">
              <a:avLst/>
            </a:prstGeom>
            <a:noFill/>
            <a:ln>
              <a:noFill/>
            </a:ln>
          </p:spPr>
        </p:pic>
        <p:sp>
          <p:nvSpPr>
            <p:cNvPr id="26" name="TextBox 25">
              <a:extLst>
                <a:ext uri="{FF2B5EF4-FFF2-40B4-BE49-F238E27FC236}">
                  <a16:creationId xmlns:a16="http://schemas.microsoft.com/office/drawing/2014/main" id="{2784E68D-7539-4555-A65F-A7D7ABE751D6}"/>
                </a:ext>
              </a:extLst>
            </p:cNvPr>
            <p:cNvSpPr txBox="1"/>
            <p:nvPr/>
          </p:nvSpPr>
          <p:spPr>
            <a:xfrm>
              <a:off x="1490284" y="2248623"/>
              <a:ext cx="1168285" cy="381579"/>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r>
                <a:rPr lang="vi-VN" sz="2200" b="1" dirty="0">
                  <a:solidFill>
                    <a:schemeClr val="tx2">
                      <a:lumMod val="50000"/>
                    </a:schemeClr>
                  </a:solidFill>
                </a:rPr>
                <a:t>ĐÁP ÁN</a:t>
              </a:r>
            </a:p>
          </p:txBody>
        </p:sp>
      </p:grpSp>
      <p:graphicFrame>
        <p:nvGraphicFramePr>
          <p:cNvPr id="36" name="Table 11">
            <a:extLst>
              <a:ext uri="{FF2B5EF4-FFF2-40B4-BE49-F238E27FC236}">
                <a16:creationId xmlns:a16="http://schemas.microsoft.com/office/drawing/2014/main" id="{6DAE9C85-FC2B-465A-A882-BBEB62C46C38}"/>
              </a:ext>
            </a:extLst>
          </p:cNvPr>
          <p:cNvGraphicFramePr>
            <a:graphicFrameLocks noGrp="1"/>
          </p:cNvGraphicFramePr>
          <p:nvPr>
            <p:extLst>
              <p:ext uri="{D42A27DB-BD31-4B8C-83A1-F6EECF244321}">
                <p14:modId xmlns:p14="http://schemas.microsoft.com/office/powerpoint/2010/main" val="3188440908"/>
              </p:ext>
            </p:extLst>
          </p:nvPr>
        </p:nvGraphicFramePr>
        <p:xfrm>
          <a:off x="780362" y="2707776"/>
          <a:ext cx="10761698" cy="2133355"/>
        </p:xfrm>
        <a:graphic>
          <a:graphicData uri="http://schemas.openxmlformats.org/drawingml/2006/table">
            <a:tbl>
              <a:tblPr firstRow="1" bandRow="1">
                <a:tableStyleId>{5940675A-B579-460E-94D1-54222C63F5DA}</a:tableStyleId>
              </a:tblPr>
              <a:tblGrid>
                <a:gridCol w="3708423">
                  <a:extLst>
                    <a:ext uri="{9D8B030D-6E8A-4147-A177-3AD203B41FA5}">
                      <a16:colId xmlns:a16="http://schemas.microsoft.com/office/drawing/2014/main" val="4182904348"/>
                    </a:ext>
                  </a:extLst>
                </a:gridCol>
                <a:gridCol w="3708423">
                  <a:extLst>
                    <a:ext uri="{9D8B030D-6E8A-4147-A177-3AD203B41FA5}">
                      <a16:colId xmlns:a16="http://schemas.microsoft.com/office/drawing/2014/main" val="2027458128"/>
                    </a:ext>
                  </a:extLst>
                </a:gridCol>
                <a:gridCol w="3344852">
                  <a:extLst>
                    <a:ext uri="{9D8B030D-6E8A-4147-A177-3AD203B41FA5}">
                      <a16:colId xmlns:a16="http://schemas.microsoft.com/office/drawing/2014/main" val="3096569219"/>
                    </a:ext>
                  </a:extLst>
                </a:gridCol>
              </a:tblGrid>
              <a:tr h="910647">
                <a:tc>
                  <a:txBody>
                    <a:bodyPr/>
                    <a:lstStyle/>
                    <a:p>
                      <a:pPr algn="ctr">
                        <a:lnSpc>
                          <a:spcPct val="120000"/>
                        </a:lnSpc>
                      </a:pPr>
                      <a:r>
                        <a:rPr lang="vi-VN" sz="2000" b="1" noProof="0" dirty="0"/>
                        <a:t>Nguyên liệu</a:t>
                      </a:r>
                    </a:p>
                    <a:p>
                      <a:pPr algn="ctr">
                        <a:lnSpc>
                          <a:spcPct val="120000"/>
                        </a:lnSpc>
                      </a:pPr>
                      <a:r>
                        <a:rPr lang="vi-VN" sz="2000" b="1" noProof="0" dirty="0"/>
                        <a:t>(chất lấy vào)</a:t>
                      </a:r>
                    </a:p>
                  </a:txBody>
                  <a:tcPr anchor="ctr">
                    <a:solidFill>
                      <a:schemeClr val="accent5">
                        <a:lumMod val="20000"/>
                        <a:lumOff val="80000"/>
                      </a:schemeClr>
                    </a:solidFill>
                  </a:tcPr>
                </a:tc>
                <a:tc>
                  <a:txBody>
                    <a:bodyPr/>
                    <a:lstStyle/>
                    <a:p>
                      <a:pPr algn="ctr">
                        <a:lnSpc>
                          <a:spcPct val="120000"/>
                        </a:lnSpc>
                      </a:pPr>
                      <a:r>
                        <a:rPr lang="vi-VN" sz="2000" b="1" noProof="0"/>
                        <a:t>Sản phẩm</a:t>
                      </a:r>
                    </a:p>
                    <a:p>
                      <a:pPr algn="ctr">
                        <a:lnSpc>
                          <a:spcPct val="120000"/>
                        </a:lnSpc>
                      </a:pPr>
                      <a:r>
                        <a:rPr lang="vi-VN" sz="2000" b="1" noProof="0"/>
                        <a:t>(Chất tạo ra)</a:t>
                      </a:r>
                    </a:p>
                  </a:txBody>
                  <a:tcPr anchor="ctr">
                    <a:solidFill>
                      <a:schemeClr val="accent5">
                        <a:lumMod val="20000"/>
                        <a:lumOff val="80000"/>
                      </a:schemeClr>
                    </a:solidFill>
                  </a:tcPr>
                </a:tc>
                <a:tc>
                  <a:txBody>
                    <a:bodyPr/>
                    <a:lstStyle/>
                    <a:p>
                      <a:pPr algn="ctr">
                        <a:lnSpc>
                          <a:spcPct val="120000"/>
                        </a:lnSpc>
                      </a:pPr>
                      <a:r>
                        <a:rPr lang="vi-VN" sz="2000" b="1" noProof="0"/>
                        <a:t>Các yếu tố tham gia</a:t>
                      </a:r>
                    </a:p>
                  </a:txBody>
                  <a:tcPr anchor="ctr">
                    <a:solidFill>
                      <a:schemeClr val="accent5">
                        <a:lumMod val="20000"/>
                        <a:lumOff val="80000"/>
                      </a:schemeClr>
                    </a:solidFill>
                  </a:tcPr>
                </a:tc>
                <a:extLst>
                  <a:ext uri="{0D108BD9-81ED-4DB2-BD59-A6C34878D82A}">
                    <a16:rowId xmlns:a16="http://schemas.microsoft.com/office/drawing/2014/main" val="2742630802"/>
                  </a:ext>
                </a:extLst>
              </a:tr>
              <a:tr h="1222708">
                <a:tc>
                  <a:txBody>
                    <a:bodyPr/>
                    <a:lstStyle/>
                    <a:p>
                      <a:pPr algn="ctr">
                        <a:lnSpc>
                          <a:spcPct val="120000"/>
                        </a:lnSpc>
                      </a:pPr>
                      <a:r>
                        <a:rPr lang="vi-VN" sz="2000" noProof="0" dirty="0"/>
                        <a:t>Nước,</a:t>
                      </a:r>
                    </a:p>
                    <a:p>
                      <a:pPr algn="ctr">
                        <a:lnSpc>
                          <a:spcPct val="120000"/>
                        </a:lnSpc>
                      </a:pPr>
                      <a:r>
                        <a:rPr lang="vi-VN" sz="2000" noProof="0" dirty="0"/>
                        <a:t>Chất khoáng,</a:t>
                      </a:r>
                    </a:p>
                    <a:p>
                      <a:pPr algn="ctr">
                        <a:lnSpc>
                          <a:spcPct val="120000"/>
                        </a:lnSpc>
                      </a:pPr>
                      <a:r>
                        <a:rPr lang="vi-VN" sz="2000" noProof="0" dirty="0"/>
                        <a:t>Carbon dioxide</a:t>
                      </a:r>
                    </a:p>
                  </a:txBody>
                  <a:tcPr anchor="ctr">
                    <a:solidFill>
                      <a:schemeClr val="accent4">
                        <a:lumMod val="20000"/>
                        <a:lumOff val="80000"/>
                      </a:schemeClr>
                    </a:solidFill>
                  </a:tcPr>
                </a:tc>
                <a:tc>
                  <a:txBody>
                    <a:bodyPr/>
                    <a:lstStyle/>
                    <a:p>
                      <a:pPr algn="ctr">
                        <a:lnSpc>
                          <a:spcPct val="120000"/>
                        </a:lnSpc>
                      </a:pPr>
                      <a:r>
                        <a:rPr lang="vi-VN" sz="2000" noProof="0" dirty="0"/>
                        <a:t>Glucose - Tinh bột,</a:t>
                      </a:r>
                    </a:p>
                    <a:p>
                      <a:pPr algn="ctr">
                        <a:lnSpc>
                          <a:spcPct val="120000"/>
                        </a:lnSpc>
                      </a:pPr>
                      <a:r>
                        <a:rPr lang="vi-VN" sz="2000" noProof="0" dirty="0"/>
                        <a:t>Oxygen</a:t>
                      </a:r>
                    </a:p>
                  </a:txBody>
                  <a:tcPr anchor="ctr">
                    <a:solidFill>
                      <a:schemeClr val="accent4">
                        <a:lumMod val="20000"/>
                        <a:lumOff val="80000"/>
                      </a:schemeClr>
                    </a:solidFill>
                  </a:tcPr>
                </a:tc>
                <a:tc>
                  <a:txBody>
                    <a:bodyPr/>
                    <a:lstStyle/>
                    <a:p>
                      <a:pPr algn="ctr">
                        <a:lnSpc>
                          <a:spcPct val="120000"/>
                        </a:lnSpc>
                      </a:pPr>
                      <a:r>
                        <a:rPr lang="vi-VN" sz="2000" noProof="0" dirty="0"/>
                        <a:t>Ánh sáng mặt trời</a:t>
                      </a:r>
                    </a:p>
                  </a:txBody>
                  <a:tcPr anchor="ctr">
                    <a:solidFill>
                      <a:schemeClr val="accent4">
                        <a:lumMod val="20000"/>
                        <a:lumOff val="80000"/>
                      </a:schemeClr>
                    </a:solidFill>
                  </a:tcPr>
                </a:tc>
                <a:extLst>
                  <a:ext uri="{0D108BD9-81ED-4DB2-BD59-A6C34878D82A}">
                    <a16:rowId xmlns:a16="http://schemas.microsoft.com/office/drawing/2014/main" val="3402421322"/>
                  </a:ext>
                </a:extLst>
              </a:tr>
            </a:tbl>
          </a:graphicData>
        </a:graphic>
      </p:graphicFrame>
    </p:spTree>
    <p:extLst>
      <p:ext uri="{BB962C8B-B14F-4D97-AF65-F5344CB8AC3E}">
        <p14:creationId xmlns:p14="http://schemas.microsoft.com/office/powerpoint/2010/main" val="263463884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additive="base">
                                        <p:cTn id="7" dur="500" fill="hold"/>
                                        <p:tgtEl>
                                          <p:spTgt spid="36"/>
                                        </p:tgtEl>
                                        <p:attrNameLst>
                                          <p:attrName>ppt_x</p:attrName>
                                        </p:attrNameLst>
                                      </p:cBhvr>
                                      <p:tavLst>
                                        <p:tav tm="0">
                                          <p:val>
                                            <p:strVal val="#ppt_x"/>
                                          </p:val>
                                        </p:tav>
                                        <p:tav tm="100000">
                                          <p:val>
                                            <p:strVal val="#ppt_x"/>
                                          </p:val>
                                        </p:tav>
                                      </p:tavLst>
                                    </p:anim>
                                    <p:anim calcmode="lin" valueType="num">
                                      <p:cBhvr additive="base">
                                        <p:cTn id="8"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Google Shape;9;p2">
            <a:extLst>
              <a:ext uri="{FF2B5EF4-FFF2-40B4-BE49-F238E27FC236}">
                <a16:creationId xmlns:a16="http://schemas.microsoft.com/office/drawing/2014/main" id="{ACEB95DC-F7B4-448F-AFF0-B4CC858DE530}"/>
              </a:ext>
            </a:extLst>
          </p:cNvPr>
          <p:cNvSpPr/>
          <p:nvPr/>
        </p:nvSpPr>
        <p:spPr>
          <a:xfrm>
            <a:off x="50" y="6294374"/>
            <a:ext cx="12191950" cy="563626"/>
          </a:xfrm>
          <a:custGeom>
            <a:avLst/>
            <a:gdLst/>
            <a:ahLst/>
            <a:cxnLst/>
            <a:rect l="l" t="t" r="r" b="b"/>
            <a:pathLst>
              <a:path w="131613" h="21272" extrusionOk="0">
                <a:moveTo>
                  <a:pt x="37604" y="1"/>
                </a:moveTo>
                <a:cubicBezTo>
                  <a:pt x="25066" y="1"/>
                  <a:pt x="12521" y="624"/>
                  <a:pt x="0" y="1543"/>
                </a:cubicBezTo>
                <a:lnTo>
                  <a:pt x="0" y="21272"/>
                </a:lnTo>
                <a:lnTo>
                  <a:pt x="131612" y="21272"/>
                </a:lnTo>
                <a:lnTo>
                  <a:pt x="131612" y="6770"/>
                </a:lnTo>
                <a:cubicBezTo>
                  <a:pt x="131189" y="6773"/>
                  <a:pt x="130767" y="6774"/>
                  <a:pt x="130344" y="6774"/>
                </a:cubicBezTo>
                <a:cubicBezTo>
                  <a:pt x="106838" y="6774"/>
                  <a:pt x="83074" y="2288"/>
                  <a:pt x="59460" y="698"/>
                </a:cubicBezTo>
                <a:cubicBezTo>
                  <a:pt x="52181" y="212"/>
                  <a:pt x="44894" y="1"/>
                  <a:pt x="37604" y="1"/>
                </a:cubicBezTo>
                <a:close/>
              </a:path>
            </a:pathLst>
          </a:custGeom>
          <a:solidFill>
            <a:srgbClr val="D1F7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 name="Group 16">
            <a:extLst>
              <a:ext uri="{FF2B5EF4-FFF2-40B4-BE49-F238E27FC236}">
                <a16:creationId xmlns:a16="http://schemas.microsoft.com/office/drawing/2014/main" id="{A081E0AD-262F-4A5B-9057-0359A3A75DF3}"/>
              </a:ext>
            </a:extLst>
          </p:cNvPr>
          <p:cNvGrpSpPr/>
          <p:nvPr/>
        </p:nvGrpSpPr>
        <p:grpSpPr>
          <a:xfrm>
            <a:off x="0" y="1439456"/>
            <a:ext cx="12192000" cy="5418544"/>
            <a:chOff x="0" y="1439456"/>
            <a:chExt cx="12192000" cy="5418544"/>
          </a:xfrm>
        </p:grpSpPr>
        <p:pic>
          <p:nvPicPr>
            <p:cNvPr id="18" name="Picture 17">
              <a:extLst>
                <a:ext uri="{FF2B5EF4-FFF2-40B4-BE49-F238E27FC236}">
                  <a16:creationId xmlns:a16="http://schemas.microsoft.com/office/drawing/2014/main" id="{5239EDC9-AD9D-4BBF-B2C0-EBFE17AEB9F7}"/>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l="60272" r="5042"/>
            <a:stretch/>
          </p:blipFill>
          <p:spPr>
            <a:xfrm flipH="1">
              <a:off x="9046652" y="1439456"/>
              <a:ext cx="3145348" cy="5418544"/>
            </a:xfrm>
            <a:prstGeom prst="rect">
              <a:avLst/>
            </a:prstGeom>
          </p:spPr>
        </p:pic>
        <p:pic>
          <p:nvPicPr>
            <p:cNvPr id="19" name="Picture 18">
              <a:extLst>
                <a:ext uri="{FF2B5EF4-FFF2-40B4-BE49-F238E27FC236}">
                  <a16:creationId xmlns:a16="http://schemas.microsoft.com/office/drawing/2014/main" id="{1B5713BF-DC75-489D-885D-BFCBBD51A712}"/>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r="5042"/>
            <a:stretch/>
          </p:blipFill>
          <p:spPr>
            <a:xfrm>
              <a:off x="436052" y="1439456"/>
              <a:ext cx="8610600" cy="5418544"/>
            </a:xfrm>
            <a:prstGeom prst="rect">
              <a:avLst/>
            </a:prstGeom>
          </p:spPr>
        </p:pic>
        <p:pic>
          <p:nvPicPr>
            <p:cNvPr id="20" name="Picture 19">
              <a:extLst>
                <a:ext uri="{FF2B5EF4-FFF2-40B4-BE49-F238E27FC236}">
                  <a16:creationId xmlns:a16="http://schemas.microsoft.com/office/drawing/2014/main" id="{BB91B377-0532-48D4-90CF-A344CEA20C81}"/>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l="2129" t="79684" r="91006"/>
            <a:stretch/>
          </p:blipFill>
          <p:spPr>
            <a:xfrm flipH="1">
              <a:off x="0" y="5757186"/>
              <a:ext cx="622546" cy="1100814"/>
            </a:xfrm>
            <a:prstGeom prst="rect">
              <a:avLst/>
            </a:prstGeom>
          </p:spPr>
        </p:pic>
      </p:grpSp>
      <p:sp>
        <p:nvSpPr>
          <p:cNvPr id="36" name="Rectangle 35">
            <a:extLst>
              <a:ext uri="{FF2B5EF4-FFF2-40B4-BE49-F238E27FC236}">
                <a16:creationId xmlns:a16="http://schemas.microsoft.com/office/drawing/2014/main" id="{8FB708BE-3EDC-4B92-B0A0-477A7C5758C2}"/>
              </a:ext>
            </a:extLst>
          </p:cNvPr>
          <p:cNvSpPr/>
          <p:nvPr/>
        </p:nvSpPr>
        <p:spPr>
          <a:xfrm>
            <a:off x="5268687" y="609600"/>
            <a:ext cx="6923314" cy="5123541"/>
          </a:xfrm>
          <a:prstGeom prst="rect">
            <a:avLst/>
          </a:prstGeom>
          <a:solidFill>
            <a:srgbClr val="E8FE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Graphic 20" descr="Arrow: Counter-clockwise curve with solid fill">
            <a:extLst>
              <a:ext uri="{FF2B5EF4-FFF2-40B4-BE49-F238E27FC236}">
                <a16:creationId xmlns:a16="http://schemas.microsoft.com/office/drawing/2014/main" id="{D1C27BDE-588B-4328-8BF2-0C6561773693}"/>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p:blipFill>
        <p:spPr>
          <a:xfrm rot="3570713">
            <a:off x="4247639" y="3241677"/>
            <a:ext cx="914400" cy="914400"/>
          </a:xfrm>
          <a:prstGeom prst="rect">
            <a:avLst/>
          </a:prstGeom>
        </p:spPr>
      </p:pic>
      <p:sp>
        <p:nvSpPr>
          <p:cNvPr id="22" name="TextBox 21">
            <a:extLst>
              <a:ext uri="{FF2B5EF4-FFF2-40B4-BE49-F238E27FC236}">
                <a16:creationId xmlns:a16="http://schemas.microsoft.com/office/drawing/2014/main" id="{E31A2ADD-10D5-42C4-A113-490A43A2E708}"/>
              </a:ext>
            </a:extLst>
          </p:cNvPr>
          <p:cNvSpPr txBox="1"/>
          <p:nvPr/>
        </p:nvSpPr>
        <p:spPr>
          <a:xfrm>
            <a:off x="4474652" y="2839566"/>
            <a:ext cx="1183016" cy="246221"/>
          </a:xfrm>
          <a:prstGeom prst="rect">
            <a:avLst/>
          </a:prstGeom>
          <a:noFill/>
        </p:spPr>
        <p:txBody>
          <a:bodyPr wrap="none" lIns="0" tIns="0" rIns="0" bIns="0" rtlCol="0">
            <a:spAutoFit/>
          </a:bodyPr>
          <a:lstStyle/>
          <a:p>
            <a:pPr algn="l"/>
            <a:r>
              <a:rPr lang="en-US" sz="1600" b="1"/>
              <a:t>Oxygen (O</a:t>
            </a:r>
            <a:r>
              <a:rPr lang="en-US" sz="1600" b="1" baseline="-25000"/>
              <a:t>2</a:t>
            </a:r>
            <a:r>
              <a:rPr lang="en-US" sz="1600" b="1"/>
              <a:t>)</a:t>
            </a:r>
          </a:p>
        </p:txBody>
      </p:sp>
      <p:pic>
        <p:nvPicPr>
          <p:cNvPr id="23" name="Graphic 22" descr="Arrow: Counter-clockwise curve with solid fill">
            <a:extLst>
              <a:ext uri="{FF2B5EF4-FFF2-40B4-BE49-F238E27FC236}">
                <a16:creationId xmlns:a16="http://schemas.microsoft.com/office/drawing/2014/main" id="{8DD7F297-77AA-4544-8C7B-52601087A319}"/>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tretch>
            <a:fillRect/>
          </a:stretch>
        </p:blipFill>
        <p:spPr>
          <a:xfrm rot="3786360" flipH="1">
            <a:off x="1138198" y="4389282"/>
            <a:ext cx="914400" cy="914400"/>
          </a:xfrm>
          <a:prstGeom prst="rect">
            <a:avLst/>
          </a:prstGeom>
        </p:spPr>
      </p:pic>
      <p:sp>
        <p:nvSpPr>
          <p:cNvPr id="24" name="TextBox 23">
            <a:extLst>
              <a:ext uri="{FF2B5EF4-FFF2-40B4-BE49-F238E27FC236}">
                <a16:creationId xmlns:a16="http://schemas.microsoft.com/office/drawing/2014/main" id="{63AD2CD3-748A-4C9E-B492-3DC124825E29}"/>
              </a:ext>
            </a:extLst>
          </p:cNvPr>
          <p:cNvSpPr txBox="1"/>
          <p:nvPr/>
        </p:nvSpPr>
        <p:spPr>
          <a:xfrm>
            <a:off x="1152632" y="3322482"/>
            <a:ext cx="932948" cy="520655"/>
          </a:xfrm>
          <a:prstGeom prst="rect">
            <a:avLst/>
          </a:prstGeom>
          <a:noFill/>
        </p:spPr>
        <p:txBody>
          <a:bodyPr wrap="none" lIns="0" tIns="0" rIns="0" bIns="0" rtlCol="0">
            <a:spAutoFit/>
          </a:bodyPr>
          <a:lstStyle/>
          <a:p>
            <a:pPr algn="ctr">
              <a:lnSpc>
                <a:spcPct val="110000"/>
              </a:lnSpc>
            </a:pPr>
            <a:r>
              <a:rPr lang="en-US" sz="1600" b="1"/>
              <a:t>Ánh sáng</a:t>
            </a:r>
          </a:p>
          <a:p>
            <a:pPr algn="ctr">
              <a:lnSpc>
                <a:spcPct val="110000"/>
              </a:lnSpc>
            </a:pPr>
            <a:r>
              <a:rPr lang="en-US" sz="1600" b="1"/>
              <a:t>mặt trời</a:t>
            </a:r>
          </a:p>
        </p:txBody>
      </p:sp>
      <p:sp>
        <p:nvSpPr>
          <p:cNvPr id="25" name="TextBox 24">
            <a:extLst>
              <a:ext uri="{FF2B5EF4-FFF2-40B4-BE49-F238E27FC236}">
                <a16:creationId xmlns:a16="http://schemas.microsoft.com/office/drawing/2014/main" id="{1599306E-9200-4AC2-9628-38D161D6CF9C}"/>
              </a:ext>
            </a:extLst>
          </p:cNvPr>
          <p:cNvSpPr txBox="1"/>
          <p:nvPr/>
        </p:nvSpPr>
        <p:spPr>
          <a:xfrm>
            <a:off x="1019089" y="6394551"/>
            <a:ext cx="1240724" cy="246221"/>
          </a:xfrm>
          <a:prstGeom prst="rect">
            <a:avLst/>
          </a:prstGeom>
          <a:noFill/>
        </p:spPr>
        <p:txBody>
          <a:bodyPr wrap="none" lIns="0" tIns="0" rIns="0" bIns="0" rtlCol="0">
            <a:spAutoFit/>
          </a:bodyPr>
          <a:lstStyle/>
          <a:p>
            <a:pPr algn="ctr"/>
            <a:r>
              <a:rPr lang="en-US" sz="1600" b="1">
                <a:solidFill>
                  <a:schemeClr val="bg1"/>
                </a:solidFill>
              </a:rPr>
              <a:t>Chất khoáng</a:t>
            </a:r>
          </a:p>
        </p:txBody>
      </p:sp>
      <p:sp>
        <p:nvSpPr>
          <p:cNvPr id="26" name="TextBox 25">
            <a:extLst>
              <a:ext uri="{FF2B5EF4-FFF2-40B4-BE49-F238E27FC236}">
                <a16:creationId xmlns:a16="http://schemas.microsoft.com/office/drawing/2014/main" id="{4C4AC1FF-1BC1-4258-BF8B-62D7605A9BB0}"/>
              </a:ext>
            </a:extLst>
          </p:cNvPr>
          <p:cNvSpPr txBox="1"/>
          <p:nvPr/>
        </p:nvSpPr>
        <p:spPr>
          <a:xfrm>
            <a:off x="4171953" y="6384039"/>
            <a:ext cx="1134926" cy="246221"/>
          </a:xfrm>
          <a:prstGeom prst="rect">
            <a:avLst/>
          </a:prstGeom>
          <a:noFill/>
        </p:spPr>
        <p:txBody>
          <a:bodyPr wrap="none" lIns="0" tIns="0" rIns="0" bIns="0" rtlCol="0">
            <a:spAutoFit/>
          </a:bodyPr>
          <a:lstStyle/>
          <a:p>
            <a:pPr algn="ctr"/>
            <a:r>
              <a:rPr lang="en-US" sz="1600" b="1">
                <a:solidFill>
                  <a:schemeClr val="bg1"/>
                </a:solidFill>
              </a:rPr>
              <a:t>Nước (H</a:t>
            </a:r>
            <a:r>
              <a:rPr lang="en-US" sz="1600" b="1" baseline="-25000">
                <a:solidFill>
                  <a:schemeClr val="bg1"/>
                </a:solidFill>
              </a:rPr>
              <a:t>2</a:t>
            </a:r>
            <a:r>
              <a:rPr lang="en-US" sz="1600" b="1">
                <a:solidFill>
                  <a:schemeClr val="bg1"/>
                </a:solidFill>
              </a:rPr>
              <a:t>O)</a:t>
            </a:r>
          </a:p>
        </p:txBody>
      </p:sp>
      <p:pic>
        <p:nvPicPr>
          <p:cNvPr id="27" name="Graphic 26" descr="Line arrow: Counter-clockwise curve with solid fill">
            <a:extLst>
              <a:ext uri="{FF2B5EF4-FFF2-40B4-BE49-F238E27FC236}">
                <a16:creationId xmlns:a16="http://schemas.microsoft.com/office/drawing/2014/main" id="{440E50FC-6E35-4FA4-A3F8-7C31C47431F6}"/>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tretch>
            <a:fillRect/>
          </a:stretch>
        </p:blipFill>
        <p:spPr>
          <a:xfrm rot="6308529" flipH="1">
            <a:off x="4046578" y="5690598"/>
            <a:ext cx="799593" cy="799593"/>
          </a:xfrm>
          <a:prstGeom prst="rect">
            <a:avLst/>
          </a:prstGeom>
        </p:spPr>
      </p:pic>
      <p:sp>
        <p:nvSpPr>
          <p:cNvPr id="28" name="TextBox 27">
            <a:extLst>
              <a:ext uri="{FF2B5EF4-FFF2-40B4-BE49-F238E27FC236}">
                <a16:creationId xmlns:a16="http://schemas.microsoft.com/office/drawing/2014/main" id="{7AB8E981-2CD9-4674-A11C-DCEACAA3E616}"/>
              </a:ext>
            </a:extLst>
          </p:cNvPr>
          <p:cNvSpPr txBox="1"/>
          <p:nvPr/>
        </p:nvSpPr>
        <p:spPr>
          <a:xfrm>
            <a:off x="596591" y="5236532"/>
            <a:ext cx="1492396" cy="520655"/>
          </a:xfrm>
          <a:prstGeom prst="rect">
            <a:avLst/>
          </a:prstGeom>
          <a:noFill/>
        </p:spPr>
        <p:txBody>
          <a:bodyPr wrap="none" lIns="0" tIns="0" rIns="0" bIns="0" rtlCol="0">
            <a:spAutoFit/>
          </a:bodyPr>
          <a:lstStyle/>
          <a:p>
            <a:pPr algn="ctr">
              <a:lnSpc>
                <a:spcPct val="110000"/>
              </a:lnSpc>
            </a:pPr>
            <a:r>
              <a:rPr lang="en-US" sz="1600" b="1"/>
              <a:t>Carbon dioxide</a:t>
            </a:r>
          </a:p>
          <a:p>
            <a:pPr algn="ctr">
              <a:lnSpc>
                <a:spcPct val="110000"/>
              </a:lnSpc>
            </a:pPr>
            <a:r>
              <a:rPr lang="en-US" sz="1600" b="1"/>
              <a:t>(CO</a:t>
            </a:r>
            <a:r>
              <a:rPr lang="en-US" sz="1600" b="1" baseline="-25000"/>
              <a:t>2</a:t>
            </a:r>
            <a:r>
              <a:rPr lang="en-US" sz="1600" b="1"/>
              <a:t>)</a:t>
            </a:r>
          </a:p>
        </p:txBody>
      </p:sp>
      <p:sp>
        <p:nvSpPr>
          <p:cNvPr id="29" name="TextBox 28">
            <a:extLst>
              <a:ext uri="{FF2B5EF4-FFF2-40B4-BE49-F238E27FC236}">
                <a16:creationId xmlns:a16="http://schemas.microsoft.com/office/drawing/2014/main" id="{34D832AE-0721-4BD2-82AA-2EF7AE38A87E}"/>
              </a:ext>
            </a:extLst>
          </p:cNvPr>
          <p:cNvSpPr txBox="1"/>
          <p:nvPr/>
        </p:nvSpPr>
        <p:spPr>
          <a:xfrm>
            <a:off x="4772732" y="4131376"/>
            <a:ext cx="943656" cy="520655"/>
          </a:xfrm>
          <a:prstGeom prst="rect">
            <a:avLst/>
          </a:prstGeom>
          <a:noFill/>
        </p:spPr>
        <p:txBody>
          <a:bodyPr wrap="none" lIns="0" tIns="0" rIns="0" bIns="0" rtlCol="0">
            <a:spAutoFit/>
          </a:bodyPr>
          <a:lstStyle/>
          <a:p>
            <a:pPr algn="ctr">
              <a:lnSpc>
                <a:spcPct val="110000"/>
              </a:lnSpc>
            </a:pPr>
            <a:r>
              <a:rPr lang="en-US" sz="1600" b="1"/>
              <a:t>Glucose</a:t>
            </a:r>
          </a:p>
          <a:p>
            <a:pPr algn="ctr">
              <a:lnSpc>
                <a:spcPct val="110000"/>
              </a:lnSpc>
            </a:pPr>
            <a:r>
              <a:rPr lang="en-US" sz="1600" b="1"/>
              <a:t>(Tinh bột)</a:t>
            </a:r>
          </a:p>
        </p:txBody>
      </p:sp>
      <p:pic>
        <p:nvPicPr>
          <p:cNvPr id="30" name="Graphic 29" descr="Arrow: Counter-clockwise curve with solid fill">
            <a:extLst>
              <a:ext uri="{FF2B5EF4-FFF2-40B4-BE49-F238E27FC236}">
                <a16:creationId xmlns:a16="http://schemas.microsoft.com/office/drawing/2014/main" id="{878879C4-CE9F-40C4-9EE3-B3655FCFAA2B}"/>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p:blipFill>
        <p:spPr>
          <a:xfrm rot="7157453">
            <a:off x="3916746" y="3950525"/>
            <a:ext cx="825240" cy="825240"/>
          </a:xfrm>
          <a:prstGeom prst="rect">
            <a:avLst/>
          </a:prstGeom>
        </p:spPr>
      </p:pic>
      <p:sp>
        <p:nvSpPr>
          <p:cNvPr id="34" name="Rectangle 33">
            <a:extLst>
              <a:ext uri="{FF2B5EF4-FFF2-40B4-BE49-F238E27FC236}">
                <a16:creationId xmlns:a16="http://schemas.microsoft.com/office/drawing/2014/main" id="{C52290B8-C436-405B-AC3B-570C6D16028C}"/>
              </a:ext>
            </a:extLst>
          </p:cNvPr>
          <p:cNvSpPr/>
          <p:nvPr/>
        </p:nvSpPr>
        <p:spPr>
          <a:xfrm>
            <a:off x="5716388" y="6111240"/>
            <a:ext cx="6297812" cy="530316"/>
          </a:xfrm>
          <a:prstGeom prst="rect">
            <a:avLst/>
          </a:prstGeom>
          <a:solidFill>
            <a:srgbClr val="E8FE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a:extLst>
              <a:ext uri="{FF2B5EF4-FFF2-40B4-BE49-F238E27FC236}">
                <a16:creationId xmlns:a16="http://schemas.microsoft.com/office/drawing/2014/main" id="{3ACDD0F7-F41F-4E35-9A53-D4ACF64D11AC}"/>
              </a:ext>
            </a:extLst>
          </p:cNvPr>
          <p:cNvPicPr>
            <a:picLocks noChangeAspect="1" noChangeArrowheads="1"/>
          </p:cNvPicPr>
          <p:nvPr/>
        </p:nvPicPr>
        <p:blipFill>
          <a:blip r:embed="rId9" cstate="hqprint">
            <a:extLst>
              <a:ext uri="{28A0092B-C50C-407E-A947-70E740481C1C}">
                <a14:useLocalDpi xmlns:a14="http://schemas.microsoft.com/office/drawing/2010/main" val="0"/>
              </a:ext>
            </a:extLst>
          </a:blip>
          <a:srcRect/>
          <a:stretch>
            <a:fillRect/>
          </a:stretch>
        </p:blipFill>
        <p:spPr bwMode="auto">
          <a:xfrm>
            <a:off x="1157842" y="285998"/>
            <a:ext cx="937425" cy="937425"/>
          </a:xfrm>
          <a:prstGeom prst="rect">
            <a:avLst/>
          </a:prstGeom>
          <a:noFill/>
          <a:extLst>
            <a:ext uri="{909E8E84-426E-40DD-AFC4-6F175D3DCCD1}">
              <a14:hiddenFill xmlns:a14="http://schemas.microsoft.com/office/drawing/2010/main">
                <a:solidFill>
                  <a:srgbClr val="FFFFFF"/>
                </a:solidFill>
              </a14:hiddenFill>
            </a:ext>
          </a:extLst>
        </p:spPr>
      </p:pic>
      <p:sp>
        <p:nvSpPr>
          <p:cNvPr id="31" name="TextBox 30">
            <a:extLst>
              <a:ext uri="{FF2B5EF4-FFF2-40B4-BE49-F238E27FC236}">
                <a16:creationId xmlns:a16="http://schemas.microsoft.com/office/drawing/2014/main" id="{826EC2B5-EFF4-482C-AB1C-3C7D37FD2884}"/>
              </a:ext>
            </a:extLst>
          </p:cNvPr>
          <p:cNvSpPr txBox="1"/>
          <p:nvPr/>
        </p:nvSpPr>
        <p:spPr>
          <a:xfrm>
            <a:off x="2221453" y="546576"/>
            <a:ext cx="9792747" cy="416268"/>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r>
              <a:rPr lang="vi-VN" b="1"/>
              <a:t>Chất hữu cơ được tổng hợp ở thực vật thông qua quá trình nào?</a:t>
            </a:r>
          </a:p>
        </p:txBody>
      </p:sp>
      <p:grpSp>
        <p:nvGrpSpPr>
          <p:cNvPr id="2" name="Group 1">
            <a:extLst>
              <a:ext uri="{FF2B5EF4-FFF2-40B4-BE49-F238E27FC236}">
                <a16:creationId xmlns:a16="http://schemas.microsoft.com/office/drawing/2014/main" id="{D5609143-1C10-46AA-A44A-AFB7C3EAC819}"/>
              </a:ext>
            </a:extLst>
          </p:cNvPr>
          <p:cNvGrpSpPr/>
          <p:nvPr/>
        </p:nvGrpSpPr>
        <p:grpSpPr>
          <a:xfrm>
            <a:off x="6118713" y="3085787"/>
            <a:ext cx="5895487" cy="877933"/>
            <a:chOff x="6405107" y="3106266"/>
            <a:chExt cx="5895487" cy="877933"/>
          </a:xfrm>
        </p:grpSpPr>
        <p:sp>
          <p:nvSpPr>
            <p:cNvPr id="35" name="TextBox 34">
              <a:extLst>
                <a:ext uri="{FF2B5EF4-FFF2-40B4-BE49-F238E27FC236}">
                  <a16:creationId xmlns:a16="http://schemas.microsoft.com/office/drawing/2014/main" id="{3D4AEFD8-B1C1-4412-A5CE-729835027A43}"/>
                </a:ext>
              </a:extLst>
            </p:cNvPr>
            <p:cNvSpPr txBox="1"/>
            <p:nvPr/>
          </p:nvSpPr>
          <p:spPr>
            <a:xfrm>
              <a:off x="7093295" y="3106266"/>
              <a:ext cx="5207299" cy="877933"/>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r>
                <a:rPr lang="vi-VN" dirty="0"/>
                <a:t>Chất hữu cơ được tổng hợp ở thực vật thông qua quá trình: </a:t>
              </a:r>
              <a:r>
                <a:rPr lang="vi-VN" b="1" dirty="0"/>
                <a:t>Quang hợp</a:t>
              </a:r>
              <a:r>
                <a:rPr lang="vi-VN" dirty="0"/>
                <a:t>.</a:t>
              </a:r>
              <a:endParaRPr lang="en-US" dirty="0"/>
            </a:p>
          </p:txBody>
        </p:sp>
        <p:pic>
          <p:nvPicPr>
            <p:cNvPr id="37" name="Google Shape;38;p5">
              <a:extLst>
                <a:ext uri="{FF2B5EF4-FFF2-40B4-BE49-F238E27FC236}">
                  <a16:creationId xmlns:a16="http://schemas.microsoft.com/office/drawing/2014/main" id="{1976EBB9-BEDB-4C02-8EBE-14D03CB14BD2}"/>
                </a:ext>
              </a:extLst>
            </p:cNvPr>
            <p:cNvPicPr preferRelativeResize="0"/>
            <p:nvPr/>
          </p:nvPicPr>
          <p:blipFill>
            <a:blip r:embed="rId10">
              <a:alphaModFix/>
              <a:duotone>
                <a:prstClr val="black"/>
                <a:schemeClr val="accent5">
                  <a:tint val="45000"/>
                  <a:satMod val="400000"/>
                </a:schemeClr>
              </a:duotone>
              <a:extLst>
                <a:ext uri="{BEBA8EAE-BF5A-486C-A8C5-ECC9F3942E4B}">
                  <a14:imgProps xmlns:a14="http://schemas.microsoft.com/office/drawing/2010/main">
                    <a14:imgLayer r:embed="rId11">
                      <a14:imgEffect>
                        <a14:brightnessContrast contrast="-20000"/>
                      </a14:imgEffect>
                    </a14:imgLayer>
                  </a14:imgProps>
                </a:ext>
              </a:extLst>
            </a:blip>
            <a:stretch>
              <a:fillRect/>
            </a:stretch>
          </p:blipFill>
          <p:spPr>
            <a:xfrm rot="20700000" flipH="1">
              <a:off x="6405107" y="3216227"/>
              <a:ext cx="580938" cy="515929"/>
            </a:xfrm>
            <a:prstGeom prst="rect">
              <a:avLst/>
            </a:prstGeom>
            <a:noFill/>
            <a:ln>
              <a:noFill/>
            </a:ln>
          </p:spPr>
        </p:pic>
      </p:grpSp>
      <p:sp>
        <p:nvSpPr>
          <p:cNvPr id="33" name="TextBox 32">
            <a:extLst>
              <a:ext uri="{FF2B5EF4-FFF2-40B4-BE49-F238E27FC236}">
                <a16:creationId xmlns:a16="http://schemas.microsoft.com/office/drawing/2014/main" id="{B69A85F1-6AFC-D73A-4E60-C039E460FFFB}"/>
              </a:ext>
            </a:extLst>
          </p:cNvPr>
          <p:cNvSpPr txBox="1"/>
          <p:nvPr/>
        </p:nvSpPr>
        <p:spPr>
          <a:xfrm>
            <a:off x="5775495" y="6216043"/>
            <a:ext cx="6179598" cy="346954"/>
          </a:xfrm>
          <a:prstGeom prst="rect">
            <a:avLst/>
          </a:prstGeom>
          <a:noFill/>
        </p:spPr>
        <p:txBody>
          <a:bodyPr wrap="square" lIns="0" tIns="0" rIns="0" bIns="0" rtlCol="0">
            <a:spAutoFit/>
          </a:bodyPr>
          <a:lstStyle/>
          <a:p>
            <a:pPr algn="ctr">
              <a:lnSpc>
                <a:spcPct val="125000"/>
              </a:lnSpc>
            </a:pPr>
            <a:r>
              <a:rPr lang="vi-VN" sz="2000" b="1" dirty="0">
                <a:latin typeface="Arial" panose="020B0604020202020204" pitchFamily="34" charset="0"/>
                <a:cs typeface="Arial" panose="020B0604020202020204" pitchFamily="34" charset="0"/>
              </a:rPr>
              <a:t>Hình. </a:t>
            </a:r>
            <a:r>
              <a:rPr lang="vi-VN" sz="2000" dirty="0">
                <a:latin typeface="Arial" panose="020B0604020202020204" pitchFamily="34" charset="0"/>
                <a:cs typeface="Arial" panose="020B0604020202020204" pitchFamily="34" charset="0"/>
              </a:rPr>
              <a:t>Tổng hợp chất hữu cơ ở cây xanh</a:t>
            </a:r>
            <a:endParaRPr lang="vi-VN" sz="2000" dirty="0"/>
          </a:p>
        </p:txBody>
      </p:sp>
    </p:spTree>
    <p:extLst>
      <p:ext uri="{BB962C8B-B14F-4D97-AF65-F5344CB8AC3E}">
        <p14:creationId xmlns:p14="http://schemas.microsoft.com/office/powerpoint/2010/main" val="70659656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Google Shape;9;p2">
            <a:extLst>
              <a:ext uri="{FF2B5EF4-FFF2-40B4-BE49-F238E27FC236}">
                <a16:creationId xmlns:a16="http://schemas.microsoft.com/office/drawing/2014/main" id="{ACEB95DC-F7B4-448F-AFF0-B4CC858DE530}"/>
              </a:ext>
            </a:extLst>
          </p:cNvPr>
          <p:cNvSpPr/>
          <p:nvPr/>
        </p:nvSpPr>
        <p:spPr>
          <a:xfrm>
            <a:off x="50" y="6294374"/>
            <a:ext cx="12191950" cy="563626"/>
          </a:xfrm>
          <a:custGeom>
            <a:avLst/>
            <a:gdLst/>
            <a:ahLst/>
            <a:cxnLst/>
            <a:rect l="l" t="t" r="r" b="b"/>
            <a:pathLst>
              <a:path w="131613" h="21272" extrusionOk="0">
                <a:moveTo>
                  <a:pt x="37604" y="1"/>
                </a:moveTo>
                <a:cubicBezTo>
                  <a:pt x="25066" y="1"/>
                  <a:pt x="12521" y="624"/>
                  <a:pt x="0" y="1543"/>
                </a:cubicBezTo>
                <a:lnTo>
                  <a:pt x="0" y="21272"/>
                </a:lnTo>
                <a:lnTo>
                  <a:pt x="131612" y="21272"/>
                </a:lnTo>
                <a:lnTo>
                  <a:pt x="131612" y="6770"/>
                </a:lnTo>
                <a:cubicBezTo>
                  <a:pt x="131189" y="6773"/>
                  <a:pt x="130767" y="6774"/>
                  <a:pt x="130344" y="6774"/>
                </a:cubicBezTo>
                <a:cubicBezTo>
                  <a:pt x="106838" y="6774"/>
                  <a:pt x="83074" y="2288"/>
                  <a:pt x="59460" y="698"/>
                </a:cubicBezTo>
                <a:cubicBezTo>
                  <a:pt x="52181" y="212"/>
                  <a:pt x="44894" y="1"/>
                  <a:pt x="37604" y="1"/>
                </a:cubicBezTo>
                <a:close/>
              </a:path>
            </a:pathLst>
          </a:custGeom>
          <a:solidFill>
            <a:srgbClr val="D1F7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vi-VN"/>
          </a:p>
        </p:txBody>
      </p:sp>
      <p:grpSp>
        <p:nvGrpSpPr>
          <p:cNvPr id="13" name="Group 12">
            <a:extLst>
              <a:ext uri="{FF2B5EF4-FFF2-40B4-BE49-F238E27FC236}">
                <a16:creationId xmlns:a16="http://schemas.microsoft.com/office/drawing/2014/main" id="{10773F24-4369-4769-ABA9-88E951C9172B}"/>
              </a:ext>
            </a:extLst>
          </p:cNvPr>
          <p:cNvGrpSpPr/>
          <p:nvPr/>
        </p:nvGrpSpPr>
        <p:grpSpPr>
          <a:xfrm rot="21229033">
            <a:off x="-1471935" y="4120242"/>
            <a:ext cx="3447810" cy="4330671"/>
            <a:chOff x="-830586" y="3001735"/>
            <a:chExt cx="2114725" cy="2656231"/>
          </a:xfrm>
        </p:grpSpPr>
        <p:pic>
          <p:nvPicPr>
            <p:cNvPr id="3" name="Google Shape;35;p5">
              <a:extLst>
                <a:ext uri="{FF2B5EF4-FFF2-40B4-BE49-F238E27FC236}">
                  <a16:creationId xmlns:a16="http://schemas.microsoft.com/office/drawing/2014/main" id="{45D69026-486E-4624-895A-23F4057EE814}"/>
                </a:ext>
              </a:extLst>
            </p:cNvPr>
            <p:cNvPicPr preferRelativeResize="0"/>
            <p:nvPr/>
          </p:nvPicPr>
          <p:blipFill>
            <a:blip r:embed="rId2">
              <a:alphaModFix/>
            </a:blip>
            <a:stretch>
              <a:fillRect/>
            </a:stretch>
          </p:blipFill>
          <p:spPr>
            <a:xfrm rot="1058409">
              <a:off x="-114981" y="3001735"/>
              <a:ext cx="681780" cy="799265"/>
            </a:xfrm>
            <a:prstGeom prst="rect">
              <a:avLst/>
            </a:prstGeom>
            <a:noFill/>
            <a:ln>
              <a:noFill/>
            </a:ln>
          </p:spPr>
        </p:pic>
        <p:pic>
          <p:nvPicPr>
            <p:cNvPr id="4" name="Google Shape;37;p5">
              <a:extLst>
                <a:ext uri="{FF2B5EF4-FFF2-40B4-BE49-F238E27FC236}">
                  <a16:creationId xmlns:a16="http://schemas.microsoft.com/office/drawing/2014/main" id="{1B278B1B-EDD9-4BD8-A7BA-EDC3FF6883E6}"/>
                </a:ext>
              </a:extLst>
            </p:cNvPr>
            <p:cNvPicPr preferRelativeResize="0"/>
            <p:nvPr/>
          </p:nvPicPr>
          <p:blipFill>
            <a:blip r:embed="rId3">
              <a:alphaModFix/>
            </a:blip>
            <a:stretch>
              <a:fillRect/>
            </a:stretch>
          </p:blipFill>
          <p:spPr>
            <a:xfrm rot="8424069" flipH="1">
              <a:off x="-830586" y="3523975"/>
              <a:ext cx="1740569" cy="1545802"/>
            </a:xfrm>
            <a:prstGeom prst="rect">
              <a:avLst/>
            </a:prstGeom>
            <a:noFill/>
            <a:ln>
              <a:noFill/>
            </a:ln>
          </p:spPr>
        </p:pic>
        <p:pic>
          <p:nvPicPr>
            <p:cNvPr id="6" name="Google Shape;39;p5">
              <a:extLst>
                <a:ext uri="{FF2B5EF4-FFF2-40B4-BE49-F238E27FC236}">
                  <a16:creationId xmlns:a16="http://schemas.microsoft.com/office/drawing/2014/main" id="{3A0272E5-B815-4B50-90B5-38BABE4FE842}"/>
                </a:ext>
              </a:extLst>
            </p:cNvPr>
            <p:cNvPicPr preferRelativeResize="0"/>
            <p:nvPr/>
          </p:nvPicPr>
          <p:blipFill>
            <a:blip r:embed="rId4">
              <a:alphaModFix/>
            </a:blip>
            <a:stretch>
              <a:fillRect/>
            </a:stretch>
          </p:blipFill>
          <p:spPr>
            <a:xfrm rot="4468951">
              <a:off x="-24600" y="4349228"/>
              <a:ext cx="1215509" cy="1401968"/>
            </a:xfrm>
            <a:prstGeom prst="rect">
              <a:avLst/>
            </a:prstGeom>
            <a:noFill/>
            <a:ln>
              <a:noFill/>
            </a:ln>
          </p:spPr>
        </p:pic>
      </p:grpSp>
      <p:pic>
        <p:nvPicPr>
          <p:cNvPr id="7" name="Google Shape;40;p5">
            <a:extLst>
              <a:ext uri="{FF2B5EF4-FFF2-40B4-BE49-F238E27FC236}">
                <a16:creationId xmlns:a16="http://schemas.microsoft.com/office/drawing/2014/main" id="{A9996158-347E-45DF-BBF3-F255775F6F58}"/>
              </a:ext>
            </a:extLst>
          </p:cNvPr>
          <p:cNvPicPr preferRelativeResize="0"/>
          <p:nvPr/>
        </p:nvPicPr>
        <p:blipFill>
          <a:blip r:embed="rId5">
            <a:alphaModFix/>
          </a:blip>
          <a:stretch>
            <a:fillRect/>
          </a:stretch>
        </p:blipFill>
        <p:spPr>
          <a:xfrm rot="2335978">
            <a:off x="14269" y="572580"/>
            <a:ext cx="996762" cy="324152"/>
          </a:xfrm>
          <a:prstGeom prst="rect">
            <a:avLst/>
          </a:prstGeom>
          <a:noFill/>
          <a:ln>
            <a:noFill/>
          </a:ln>
        </p:spPr>
      </p:pic>
      <p:grpSp>
        <p:nvGrpSpPr>
          <p:cNvPr id="16" name="Group 15">
            <a:extLst>
              <a:ext uri="{FF2B5EF4-FFF2-40B4-BE49-F238E27FC236}">
                <a16:creationId xmlns:a16="http://schemas.microsoft.com/office/drawing/2014/main" id="{41E7594D-1EAF-4FEB-B5D3-4E3A7D5F1F3C}"/>
              </a:ext>
            </a:extLst>
          </p:cNvPr>
          <p:cNvGrpSpPr/>
          <p:nvPr/>
        </p:nvGrpSpPr>
        <p:grpSpPr>
          <a:xfrm>
            <a:off x="10864892" y="5731775"/>
            <a:ext cx="1176091" cy="957480"/>
            <a:chOff x="8559842" y="4283975"/>
            <a:chExt cx="1176091" cy="957480"/>
          </a:xfrm>
        </p:grpSpPr>
        <p:pic>
          <p:nvPicPr>
            <p:cNvPr id="8" name="Google Shape;41;p5">
              <a:extLst>
                <a:ext uri="{FF2B5EF4-FFF2-40B4-BE49-F238E27FC236}">
                  <a16:creationId xmlns:a16="http://schemas.microsoft.com/office/drawing/2014/main" id="{614FD509-0F7A-47D3-A1F9-83EF210E041C}"/>
                </a:ext>
              </a:extLst>
            </p:cNvPr>
            <p:cNvPicPr preferRelativeResize="0"/>
            <p:nvPr/>
          </p:nvPicPr>
          <p:blipFill>
            <a:blip r:embed="rId5">
              <a:alphaModFix/>
            </a:blip>
            <a:stretch>
              <a:fillRect/>
            </a:stretch>
          </p:blipFill>
          <p:spPr>
            <a:xfrm rot="3796078">
              <a:off x="9139954" y="4536134"/>
              <a:ext cx="747372" cy="243053"/>
            </a:xfrm>
            <a:prstGeom prst="rect">
              <a:avLst/>
            </a:prstGeom>
            <a:noFill/>
            <a:ln>
              <a:noFill/>
            </a:ln>
          </p:spPr>
        </p:pic>
        <p:pic>
          <p:nvPicPr>
            <p:cNvPr id="9" name="Google Shape;42;p5">
              <a:extLst>
                <a:ext uri="{FF2B5EF4-FFF2-40B4-BE49-F238E27FC236}">
                  <a16:creationId xmlns:a16="http://schemas.microsoft.com/office/drawing/2014/main" id="{C49E7A03-DE06-4F3D-B1DD-3CDDAE7F05B7}"/>
                </a:ext>
              </a:extLst>
            </p:cNvPr>
            <p:cNvPicPr preferRelativeResize="0"/>
            <p:nvPr/>
          </p:nvPicPr>
          <p:blipFill>
            <a:blip r:embed="rId5">
              <a:alphaModFix/>
            </a:blip>
            <a:stretch>
              <a:fillRect/>
            </a:stretch>
          </p:blipFill>
          <p:spPr>
            <a:xfrm rot="1375123">
              <a:off x="8559842" y="4858981"/>
              <a:ext cx="1176091" cy="382474"/>
            </a:xfrm>
            <a:prstGeom prst="rect">
              <a:avLst/>
            </a:prstGeom>
            <a:noFill/>
            <a:ln>
              <a:noFill/>
            </a:ln>
          </p:spPr>
        </p:pic>
      </p:grpSp>
      <p:pic>
        <p:nvPicPr>
          <p:cNvPr id="10" name="Google Shape;43;p5">
            <a:extLst>
              <a:ext uri="{FF2B5EF4-FFF2-40B4-BE49-F238E27FC236}">
                <a16:creationId xmlns:a16="http://schemas.microsoft.com/office/drawing/2014/main" id="{FA2797B8-78B6-4ACA-84E3-77BEFC2EB1BF}"/>
              </a:ext>
            </a:extLst>
          </p:cNvPr>
          <p:cNvPicPr preferRelativeResize="0"/>
          <p:nvPr/>
        </p:nvPicPr>
        <p:blipFill>
          <a:blip r:embed="rId5">
            <a:alphaModFix/>
          </a:blip>
          <a:stretch>
            <a:fillRect/>
          </a:stretch>
        </p:blipFill>
        <p:spPr>
          <a:xfrm rot="-949908">
            <a:off x="305704" y="112284"/>
            <a:ext cx="747372" cy="243053"/>
          </a:xfrm>
          <a:prstGeom prst="rect">
            <a:avLst/>
          </a:prstGeom>
          <a:noFill/>
          <a:ln>
            <a:noFill/>
          </a:ln>
        </p:spPr>
      </p:pic>
      <p:grpSp>
        <p:nvGrpSpPr>
          <p:cNvPr id="15" name="Group 14">
            <a:extLst>
              <a:ext uri="{FF2B5EF4-FFF2-40B4-BE49-F238E27FC236}">
                <a16:creationId xmlns:a16="http://schemas.microsoft.com/office/drawing/2014/main" id="{059C0CF5-EF03-4751-8EAE-80DCCD766BC3}"/>
              </a:ext>
            </a:extLst>
          </p:cNvPr>
          <p:cNvGrpSpPr/>
          <p:nvPr/>
        </p:nvGrpSpPr>
        <p:grpSpPr>
          <a:xfrm>
            <a:off x="10081829" y="-704003"/>
            <a:ext cx="2920464" cy="3223913"/>
            <a:chOff x="7766586" y="-606107"/>
            <a:chExt cx="2374346" cy="2621051"/>
          </a:xfrm>
        </p:grpSpPr>
        <p:pic>
          <p:nvPicPr>
            <p:cNvPr id="5" name="Google Shape;38;p5">
              <a:extLst>
                <a:ext uri="{FF2B5EF4-FFF2-40B4-BE49-F238E27FC236}">
                  <a16:creationId xmlns:a16="http://schemas.microsoft.com/office/drawing/2014/main" id="{B30E259E-4DDC-46AA-985B-3D1C532CF859}"/>
                </a:ext>
              </a:extLst>
            </p:cNvPr>
            <p:cNvPicPr preferRelativeResize="0"/>
            <p:nvPr/>
          </p:nvPicPr>
          <p:blipFill>
            <a:blip r:embed="rId3">
              <a:alphaModFix/>
              <a:duotone>
                <a:schemeClr val="accent2">
                  <a:shade val="45000"/>
                  <a:satMod val="135000"/>
                </a:schemeClr>
                <a:prstClr val="white"/>
              </a:duotone>
            </a:blip>
            <a:stretch>
              <a:fillRect/>
            </a:stretch>
          </p:blipFill>
          <p:spPr>
            <a:xfrm rot="9407651" flipH="1">
              <a:off x="8154842" y="251104"/>
              <a:ext cx="1986090" cy="1763840"/>
            </a:xfrm>
            <a:prstGeom prst="rect">
              <a:avLst/>
            </a:prstGeom>
            <a:noFill/>
            <a:ln>
              <a:noFill/>
            </a:ln>
          </p:spPr>
        </p:pic>
        <p:pic>
          <p:nvPicPr>
            <p:cNvPr id="11" name="Google Shape;44;p5">
              <a:extLst>
                <a:ext uri="{FF2B5EF4-FFF2-40B4-BE49-F238E27FC236}">
                  <a16:creationId xmlns:a16="http://schemas.microsoft.com/office/drawing/2014/main" id="{EC9F07BB-2396-440B-988A-B191FFEB8311}"/>
                </a:ext>
              </a:extLst>
            </p:cNvPr>
            <p:cNvPicPr preferRelativeResize="0"/>
            <p:nvPr/>
          </p:nvPicPr>
          <p:blipFill>
            <a:blip r:embed="rId4">
              <a:alphaModFix/>
              <a:duotone>
                <a:schemeClr val="accent2">
                  <a:shade val="45000"/>
                  <a:satMod val="135000"/>
                </a:schemeClr>
                <a:prstClr val="white"/>
              </a:duotone>
            </a:blip>
            <a:stretch>
              <a:fillRect/>
            </a:stretch>
          </p:blipFill>
          <p:spPr>
            <a:xfrm rot="-7650997">
              <a:off x="7872970" y="-712491"/>
              <a:ext cx="1386959" cy="1599727"/>
            </a:xfrm>
            <a:prstGeom prst="rect">
              <a:avLst/>
            </a:prstGeom>
            <a:noFill/>
            <a:ln>
              <a:noFill/>
            </a:ln>
          </p:spPr>
        </p:pic>
      </p:grpSp>
      <p:grpSp>
        <p:nvGrpSpPr>
          <p:cNvPr id="2" name="Group 1">
            <a:extLst>
              <a:ext uri="{FF2B5EF4-FFF2-40B4-BE49-F238E27FC236}">
                <a16:creationId xmlns:a16="http://schemas.microsoft.com/office/drawing/2014/main" id="{E75B874A-4582-4053-834D-78481F5ED4BC}"/>
              </a:ext>
            </a:extLst>
          </p:cNvPr>
          <p:cNvGrpSpPr/>
          <p:nvPr/>
        </p:nvGrpSpPr>
        <p:grpSpPr>
          <a:xfrm>
            <a:off x="1743973" y="625209"/>
            <a:ext cx="6946554" cy="718754"/>
            <a:chOff x="1274321" y="713418"/>
            <a:chExt cx="6946554" cy="718754"/>
          </a:xfrm>
        </p:grpSpPr>
        <p:sp>
          <p:nvSpPr>
            <p:cNvPr id="17" name="TextBox 16">
              <a:extLst>
                <a:ext uri="{FF2B5EF4-FFF2-40B4-BE49-F238E27FC236}">
                  <a16:creationId xmlns:a16="http://schemas.microsoft.com/office/drawing/2014/main" id="{CAF82B94-A97B-44B6-8A20-7EF9C139B562}"/>
                </a:ext>
              </a:extLst>
            </p:cNvPr>
            <p:cNvSpPr txBox="1"/>
            <p:nvPr/>
          </p:nvSpPr>
          <p:spPr>
            <a:xfrm>
              <a:off x="2147498" y="850843"/>
              <a:ext cx="6073377" cy="416268"/>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r>
                <a:rPr lang="vi-VN" b="1" dirty="0">
                  <a:solidFill>
                    <a:srgbClr val="002060"/>
                  </a:solidFill>
                </a:rPr>
                <a:t>Phương trình tổng quát của quang hợp:</a:t>
              </a:r>
            </a:p>
          </p:txBody>
        </p:sp>
        <p:grpSp>
          <p:nvGrpSpPr>
            <p:cNvPr id="18" name="Group 17">
              <a:extLst>
                <a:ext uri="{FF2B5EF4-FFF2-40B4-BE49-F238E27FC236}">
                  <a16:creationId xmlns:a16="http://schemas.microsoft.com/office/drawing/2014/main" id="{C2DBA85B-3A4F-4521-AFF1-C84485E84F64}"/>
                </a:ext>
              </a:extLst>
            </p:cNvPr>
            <p:cNvGrpSpPr/>
            <p:nvPr/>
          </p:nvGrpSpPr>
          <p:grpSpPr>
            <a:xfrm>
              <a:off x="1274321" y="713418"/>
              <a:ext cx="718754" cy="718754"/>
              <a:chOff x="2089917" y="729046"/>
              <a:chExt cx="846958" cy="846958"/>
            </a:xfrm>
          </p:grpSpPr>
          <p:sp>
            <p:nvSpPr>
              <p:cNvPr id="19" name="Oval 18">
                <a:extLst>
                  <a:ext uri="{FF2B5EF4-FFF2-40B4-BE49-F238E27FC236}">
                    <a16:creationId xmlns:a16="http://schemas.microsoft.com/office/drawing/2014/main" id="{23B0689C-7C2C-497D-AFDD-2813E5F68D33}"/>
                  </a:ext>
                </a:extLst>
              </p:cNvPr>
              <p:cNvSpPr/>
              <p:nvPr/>
            </p:nvSpPr>
            <p:spPr>
              <a:xfrm>
                <a:off x="2089917" y="729046"/>
                <a:ext cx="846958" cy="846958"/>
              </a:xfrm>
              <a:prstGeom prst="ellipse">
                <a:avLst/>
              </a:prstGeom>
              <a:solidFill>
                <a:schemeClr val="accent4">
                  <a:lumMod val="20000"/>
                  <a:lumOff val="80000"/>
                </a:schemeClr>
              </a:solidFill>
              <a:ln w="38100">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20" name="Google Shape;103;p11">
                <a:extLst>
                  <a:ext uri="{FF2B5EF4-FFF2-40B4-BE49-F238E27FC236}">
                    <a16:creationId xmlns:a16="http://schemas.microsoft.com/office/drawing/2014/main" id="{3E7031BB-C2CA-4F3F-8420-354C70A71BCF}"/>
                  </a:ext>
                </a:extLst>
              </p:cNvPr>
              <p:cNvPicPr preferRelativeResize="0"/>
              <p:nvPr/>
            </p:nvPicPr>
            <p:blipFill>
              <a:blip r:embed="rId6">
                <a:alphaModFix/>
              </a:blip>
              <a:stretch>
                <a:fillRect/>
              </a:stretch>
            </p:blipFill>
            <p:spPr>
              <a:xfrm rot="20700000" flipV="1">
                <a:off x="2289758" y="824362"/>
                <a:ext cx="447274" cy="629950"/>
              </a:xfrm>
              <a:prstGeom prst="rect">
                <a:avLst/>
              </a:prstGeom>
              <a:noFill/>
              <a:ln>
                <a:noFill/>
              </a:ln>
            </p:spPr>
          </p:pic>
        </p:grpSp>
      </p:grpSp>
      <p:grpSp>
        <p:nvGrpSpPr>
          <p:cNvPr id="21" name="Group 20">
            <a:extLst>
              <a:ext uri="{FF2B5EF4-FFF2-40B4-BE49-F238E27FC236}">
                <a16:creationId xmlns:a16="http://schemas.microsoft.com/office/drawing/2014/main" id="{B199A4F9-81A7-4E15-8049-E312E4B72DAB}"/>
              </a:ext>
            </a:extLst>
          </p:cNvPr>
          <p:cNvGrpSpPr/>
          <p:nvPr/>
        </p:nvGrpSpPr>
        <p:grpSpPr>
          <a:xfrm>
            <a:off x="1743973" y="1701898"/>
            <a:ext cx="8704054" cy="882550"/>
            <a:chOff x="1354346" y="5490127"/>
            <a:chExt cx="8704054" cy="882550"/>
          </a:xfrm>
        </p:grpSpPr>
        <p:sp>
          <p:nvSpPr>
            <p:cNvPr id="22" name="TextBox 21">
              <a:extLst>
                <a:ext uri="{FF2B5EF4-FFF2-40B4-BE49-F238E27FC236}">
                  <a16:creationId xmlns:a16="http://schemas.microsoft.com/office/drawing/2014/main" id="{4F6C0875-9468-4065-AFD9-83C5D9B73598}"/>
                </a:ext>
              </a:extLst>
            </p:cNvPr>
            <p:cNvSpPr txBox="1"/>
            <p:nvPr/>
          </p:nvSpPr>
          <p:spPr>
            <a:xfrm>
              <a:off x="1354346" y="5746919"/>
              <a:ext cx="3560554" cy="402418"/>
            </a:xfrm>
            <a:prstGeom prst="rect">
              <a:avLst/>
            </a:prstGeom>
            <a:noFill/>
          </p:spPr>
          <p:txBody>
            <a:bodyPr wrap="square" lIns="0" tIns="0" rIns="0" bIns="0" rtlCol="0">
              <a:spAutoFit/>
            </a:bodyPr>
            <a:lstStyle/>
            <a:p>
              <a:pPr algn="ctr">
                <a:lnSpc>
                  <a:spcPct val="120000"/>
                </a:lnSpc>
              </a:pPr>
              <a:r>
                <a:rPr lang="vi-VN" sz="2400" b="1" dirty="0">
                  <a:solidFill>
                    <a:schemeClr val="tx2">
                      <a:lumMod val="50000"/>
                    </a:schemeClr>
                  </a:solidFill>
                  <a:latin typeface="Arial" panose="020B0604020202020204" pitchFamily="34" charset="0"/>
                  <a:cs typeface="Arial" panose="020B0604020202020204" pitchFamily="34" charset="0"/>
                </a:rPr>
                <a:t>Nước + Carbon dioxide </a:t>
              </a:r>
              <a:endParaRPr lang="vi-VN" sz="2400" b="1" dirty="0">
                <a:solidFill>
                  <a:schemeClr val="tx2">
                    <a:lumMod val="50000"/>
                  </a:schemeClr>
                </a:solidFill>
              </a:endParaRPr>
            </a:p>
          </p:txBody>
        </p:sp>
        <p:sp>
          <p:nvSpPr>
            <p:cNvPr id="23" name="TextBox 22">
              <a:extLst>
                <a:ext uri="{FF2B5EF4-FFF2-40B4-BE49-F238E27FC236}">
                  <a16:creationId xmlns:a16="http://schemas.microsoft.com/office/drawing/2014/main" id="{9BF47C6C-B838-4047-BF61-844F40B8531C}"/>
                </a:ext>
              </a:extLst>
            </p:cNvPr>
            <p:cNvSpPr txBox="1"/>
            <p:nvPr/>
          </p:nvSpPr>
          <p:spPr>
            <a:xfrm>
              <a:off x="7239000" y="5746919"/>
              <a:ext cx="2819400" cy="402418"/>
            </a:xfrm>
            <a:prstGeom prst="rect">
              <a:avLst/>
            </a:prstGeom>
            <a:noFill/>
          </p:spPr>
          <p:txBody>
            <a:bodyPr wrap="square" lIns="0" tIns="0" rIns="0" bIns="0" rtlCol="0">
              <a:spAutoFit/>
            </a:bodyPr>
            <a:lstStyle/>
            <a:p>
              <a:pPr algn="ctr">
                <a:lnSpc>
                  <a:spcPct val="120000"/>
                </a:lnSpc>
              </a:pPr>
              <a:r>
                <a:rPr lang="vi-VN" sz="2400" b="1">
                  <a:solidFill>
                    <a:schemeClr val="tx2">
                      <a:lumMod val="50000"/>
                    </a:schemeClr>
                  </a:solidFill>
                  <a:latin typeface="Arial" panose="020B0604020202020204" pitchFamily="34" charset="0"/>
                  <a:cs typeface="Arial" panose="020B0604020202020204" pitchFamily="34" charset="0"/>
                </a:rPr>
                <a:t>Glucose + Oxygen</a:t>
              </a:r>
              <a:endParaRPr lang="vi-VN" sz="2400" b="1">
                <a:solidFill>
                  <a:schemeClr val="tx2">
                    <a:lumMod val="50000"/>
                  </a:schemeClr>
                </a:solidFill>
              </a:endParaRPr>
            </a:p>
          </p:txBody>
        </p:sp>
        <p:cxnSp>
          <p:nvCxnSpPr>
            <p:cNvPr id="24" name="Straight Arrow Connector 23">
              <a:extLst>
                <a:ext uri="{FF2B5EF4-FFF2-40B4-BE49-F238E27FC236}">
                  <a16:creationId xmlns:a16="http://schemas.microsoft.com/office/drawing/2014/main" id="{6E21A12E-56CB-48BA-BBDC-F257CE30BEE0}"/>
                </a:ext>
              </a:extLst>
            </p:cNvPr>
            <p:cNvCxnSpPr>
              <a:cxnSpLocks/>
            </p:cNvCxnSpPr>
            <p:nvPr/>
          </p:nvCxnSpPr>
          <p:spPr>
            <a:xfrm>
              <a:off x="5086350" y="5948128"/>
              <a:ext cx="1971675" cy="0"/>
            </a:xfrm>
            <a:prstGeom prst="straightConnector1">
              <a:avLst/>
            </a:prstGeom>
            <a:ln w="38100">
              <a:solidFill>
                <a:schemeClr val="bg2">
                  <a:lumMod val="2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D83AF6E0-022B-44B7-82B6-01566378CD59}"/>
                </a:ext>
              </a:extLst>
            </p:cNvPr>
            <p:cNvSpPr txBox="1"/>
            <p:nvPr/>
          </p:nvSpPr>
          <p:spPr>
            <a:xfrm>
              <a:off x="5406336" y="5490127"/>
              <a:ext cx="1361176" cy="335413"/>
            </a:xfrm>
            <a:prstGeom prst="rect">
              <a:avLst/>
            </a:prstGeom>
            <a:noFill/>
          </p:spPr>
          <p:txBody>
            <a:bodyPr wrap="square" lIns="0" tIns="0" rIns="0" bIns="0" rtlCol="0">
              <a:spAutoFit/>
            </a:bodyPr>
            <a:lstStyle/>
            <a:p>
              <a:pPr algn="ctr">
                <a:lnSpc>
                  <a:spcPct val="120000"/>
                </a:lnSpc>
              </a:pPr>
              <a:r>
                <a:rPr lang="vi-VN" sz="2000" b="1">
                  <a:solidFill>
                    <a:schemeClr val="accent5">
                      <a:lumMod val="75000"/>
                    </a:schemeClr>
                  </a:solidFill>
                  <a:latin typeface="Arial" panose="020B0604020202020204" pitchFamily="34" charset="0"/>
                  <a:cs typeface="Arial" panose="020B0604020202020204" pitchFamily="34" charset="0"/>
                </a:rPr>
                <a:t>Ánh sáng</a:t>
              </a:r>
              <a:endParaRPr lang="vi-VN" sz="2000" b="1">
                <a:solidFill>
                  <a:schemeClr val="accent5">
                    <a:lumMod val="75000"/>
                  </a:schemeClr>
                </a:solidFill>
              </a:endParaRPr>
            </a:p>
          </p:txBody>
        </p:sp>
        <p:sp>
          <p:nvSpPr>
            <p:cNvPr id="26" name="TextBox 25">
              <a:extLst>
                <a:ext uri="{FF2B5EF4-FFF2-40B4-BE49-F238E27FC236}">
                  <a16:creationId xmlns:a16="http://schemas.microsoft.com/office/drawing/2014/main" id="{D847C5EA-0BD2-4A75-BF44-975870862D7B}"/>
                </a:ext>
              </a:extLst>
            </p:cNvPr>
            <p:cNvSpPr txBox="1"/>
            <p:nvPr/>
          </p:nvSpPr>
          <p:spPr>
            <a:xfrm>
              <a:off x="5406336" y="6037264"/>
              <a:ext cx="1361176" cy="335413"/>
            </a:xfrm>
            <a:prstGeom prst="rect">
              <a:avLst/>
            </a:prstGeom>
            <a:noFill/>
          </p:spPr>
          <p:txBody>
            <a:bodyPr wrap="square" lIns="0" tIns="0" rIns="0" bIns="0" rtlCol="0">
              <a:spAutoFit/>
            </a:bodyPr>
            <a:lstStyle/>
            <a:p>
              <a:pPr algn="ctr">
                <a:lnSpc>
                  <a:spcPct val="120000"/>
                </a:lnSpc>
              </a:pPr>
              <a:r>
                <a:rPr lang="vi-VN" sz="2000" b="1">
                  <a:solidFill>
                    <a:schemeClr val="accent5">
                      <a:lumMod val="75000"/>
                    </a:schemeClr>
                  </a:solidFill>
                  <a:latin typeface="Arial" panose="020B0604020202020204" pitchFamily="34" charset="0"/>
                  <a:cs typeface="Arial" panose="020B0604020202020204" pitchFamily="34" charset="0"/>
                </a:rPr>
                <a:t>Diệp lục</a:t>
              </a:r>
              <a:endParaRPr lang="vi-VN" sz="2000" b="1">
                <a:solidFill>
                  <a:schemeClr val="accent5">
                    <a:lumMod val="75000"/>
                  </a:schemeClr>
                </a:solidFill>
              </a:endParaRPr>
            </a:p>
          </p:txBody>
        </p:sp>
      </p:grpSp>
      <p:pic>
        <p:nvPicPr>
          <p:cNvPr id="27" name="Picture 26">
            <a:extLst>
              <a:ext uri="{FF2B5EF4-FFF2-40B4-BE49-F238E27FC236}">
                <a16:creationId xmlns:a16="http://schemas.microsoft.com/office/drawing/2014/main" id="{FB5011AD-1C5C-4C17-90DD-8667286EC056}"/>
              </a:ext>
            </a:extLst>
          </p:cNvPr>
          <p:cNvPicPr>
            <a:picLocks noChangeAspect="1"/>
          </p:cNvPicPr>
          <p:nvPr/>
        </p:nvPicPr>
        <p:blipFill rotWithShape="1">
          <a:blip r:embed="rId7">
            <a:extLst>
              <a:ext uri="{28A0092B-C50C-407E-A947-70E740481C1C}">
                <a14:useLocalDpi xmlns:a14="http://schemas.microsoft.com/office/drawing/2010/main" val="0"/>
              </a:ext>
            </a:extLst>
          </a:blip>
          <a:srcRect t="42436" b="8768"/>
          <a:stretch/>
        </p:blipFill>
        <p:spPr>
          <a:xfrm>
            <a:off x="286724" y="2876549"/>
            <a:ext cx="11618552" cy="3754913"/>
          </a:xfrm>
          <a:prstGeom prst="rect">
            <a:avLst/>
          </a:prstGeom>
          <a:ln w="38100">
            <a:solidFill>
              <a:srgbClr val="41621C"/>
            </a:solidFill>
          </a:ln>
        </p:spPr>
      </p:pic>
    </p:spTree>
    <p:extLst>
      <p:ext uri="{BB962C8B-B14F-4D97-AF65-F5344CB8AC3E}">
        <p14:creationId xmlns:p14="http://schemas.microsoft.com/office/powerpoint/2010/main" val="339602333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Google Shape;9;p2">
            <a:extLst>
              <a:ext uri="{FF2B5EF4-FFF2-40B4-BE49-F238E27FC236}">
                <a16:creationId xmlns:a16="http://schemas.microsoft.com/office/drawing/2014/main" id="{ACEB95DC-F7B4-448F-AFF0-B4CC858DE530}"/>
              </a:ext>
            </a:extLst>
          </p:cNvPr>
          <p:cNvSpPr/>
          <p:nvPr/>
        </p:nvSpPr>
        <p:spPr>
          <a:xfrm>
            <a:off x="50" y="6294374"/>
            <a:ext cx="12191950" cy="563626"/>
          </a:xfrm>
          <a:custGeom>
            <a:avLst/>
            <a:gdLst/>
            <a:ahLst/>
            <a:cxnLst/>
            <a:rect l="l" t="t" r="r" b="b"/>
            <a:pathLst>
              <a:path w="131613" h="21272" extrusionOk="0">
                <a:moveTo>
                  <a:pt x="37604" y="1"/>
                </a:moveTo>
                <a:cubicBezTo>
                  <a:pt x="25066" y="1"/>
                  <a:pt x="12521" y="624"/>
                  <a:pt x="0" y="1543"/>
                </a:cubicBezTo>
                <a:lnTo>
                  <a:pt x="0" y="21272"/>
                </a:lnTo>
                <a:lnTo>
                  <a:pt x="131612" y="21272"/>
                </a:lnTo>
                <a:lnTo>
                  <a:pt x="131612" y="6770"/>
                </a:lnTo>
                <a:cubicBezTo>
                  <a:pt x="131189" y="6773"/>
                  <a:pt x="130767" y="6774"/>
                  <a:pt x="130344" y="6774"/>
                </a:cubicBezTo>
                <a:cubicBezTo>
                  <a:pt x="106838" y="6774"/>
                  <a:pt x="83074" y="2288"/>
                  <a:pt x="59460" y="698"/>
                </a:cubicBezTo>
                <a:cubicBezTo>
                  <a:pt x="52181" y="212"/>
                  <a:pt x="44894" y="1"/>
                  <a:pt x="37604" y="1"/>
                </a:cubicBezTo>
                <a:close/>
              </a:path>
            </a:pathLst>
          </a:custGeom>
          <a:solidFill>
            <a:srgbClr val="D1F7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vi-VN" dirty="0"/>
          </a:p>
        </p:txBody>
      </p:sp>
      <p:pic>
        <p:nvPicPr>
          <p:cNvPr id="7" name="Google Shape;40;p5">
            <a:extLst>
              <a:ext uri="{FF2B5EF4-FFF2-40B4-BE49-F238E27FC236}">
                <a16:creationId xmlns:a16="http://schemas.microsoft.com/office/drawing/2014/main" id="{A9996158-347E-45DF-BBF3-F255775F6F58}"/>
              </a:ext>
            </a:extLst>
          </p:cNvPr>
          <p:cNvPicPr preferRelativeResize="0"/>
          <p:nvPr/>
        </p:nvPicPr>
        <p:blipFill>
          <a:blip r:embed="rId8">
            <a:alphaModFix/>
          </a:blip>
          <a:stretch>
            <a:fillRect/>
          </a:stretch>
        </p:blipFill>
        <p:spPr>
          <a:xfrm rot="2335978">
            <a:off x="14269" y="572580"/>
            <a:ext cx="996762" cy="324152"/>
          </a:xfrm>
          <a:prstGeom prst="rect">
            <a:avLst/>
          </a:prstGeom>
          <a:noFill/>
          <a:ln>
            <a:noFill/>
          </a:ln>
        </p:spPr>
      </p:pic>
      <p:grpSp>
        <p:nvGrpSpPr>
          <p:cNvPr id="16" name="Group 15">
            <a:extLst>
              <a:ext uri="{FF2B5EF4-FFF2-40B4-BE49-F238E27FC236}">
                <a16:creationId xmlns:a16="http://schemas.microsoft.com/office/drawing/2014/main" id="{41E7594D-1EAF-4FEB-B5D3-4E3A7D5F1F3C}"/>
              </a:ext>
            </a:extLst>
          </p:cNvPr>
          <p:cNvGrpSpPr/>
          <p:nvPr/>
        </p:nvGrpSpPr>
        <p:grpSpPr>
          <a:xfrm>
            <a:off x="10864892" y="5731775"/>
            <a:ext cx="1176091" cy="957480"/>
            <a:chOff x="8559842" y="4283975"/>
            <a:chExt cx="1176091" cy="957480"/>
          </a:xfrm>
        </p:grpSpPr>
        <p:pic>
          <p:nvPicPr>
            <p:cNvPr id="8" name="Google Shape;41;p5">
              <a:extLst>
                <a:ext uri="{FF2B5EF4-FFF2-40B4-BE49-F238E27FC236}">
                  <a16:creationId xmlns:a16="http://schemas.microsoft.com/office/drawing/2014/main" id="{614FD509-0F7A-47D3-A1F9-83EF210E041C}"/>
                </a:ext>
              </a:extLst>
            </p:cNvPr>
            <p:cNvPicPr preferRelativeResize="0"/>
            <p:nvPr/>
          </p:nvPicPr>
          <p:blipFill>
            <a:blip r:embed="rId8">
              <a:alphaModFix/>
            </a:blip>
            <a:stretch>
              <a:fillRect/>
            </a:stretch>
          </p:blipFill>
          <p:spPr>
            <a:xfrm rot="3796078">
              <a:off x="9139954" y="4536134"/>
              <a:ext cx="747372" cy="243053"/>
            </a:xfrm>
            <a:prstGeom prst="rect">
              <a:avLst/>
            </a:prstGeom>
            <a:noFill/>
            <a:ln>
              <a:noFill/>
            </a:ln>
          </p:spPr>
        </p:pic>
        <p:pic>
          <p:nvPicPr>
            <p:cNvPr id="9" name="Google Shape;42;p5">
              <a:extLst>
                <a:ext uri="{FF2B5EF4-FFF2-40B4-BE49-F238E27FC236}">
                  <a16:creationId xmlns:a16="http://schemas.microsoft.com/office/drawing/2014/main" id="{C49E7A03-DE06-4F3D-B1DD-3CDDAE7F05B7}"/>
                </a:ext>
              </a:extLst>
            </p:cNvPr>
            <p:cNvPicPr preferRelativeResize="0"/>
            <p:nvPr/>
          </p:nvPicPr>
          <p:blipFill>
            <a:blip r:embed="rId8">
              <a:alphaModFix/>
            </a:blip>
            <a:stretch>
              <a:fillRect/>
            </a:stretch>
          </p:blipFill>
          <p:spPr>
            <a:xfrm rot="1375123">
              <a:off x="8559842" y="4858981"/>
              <a:ext cx="1176091" cy="382474"/>
            </a:xfrm>
            <a:prstGeom prst="rect">
              <a:avLst/>
            </a:prstGeom>
            <a:noFill/>
            <a:ln>
              <a:noFill/>
            </a:ln>
          </p:spPr>
        </p:pic>
      </p:grpSp>
      <p:pic>
        <p:nvPicPr>
          <p:cNvPr id="10" name="Google Shape;43;p5">
            <a:extLst>
              <a:ext uri="{FF2B5EF4-FFF2-40B4-BE49-F238E27FC236}">
                <a16:creationId xmlns:a16="http://schemas.microsoft.com/office/drawing/2014/main" id="{FA2797B8-78B6-4ACA-84E3-77BEFC2EB1BF}"/>
              </a:ext>
            </a:extLst>
          </p:cNvPr>
          <p:cNvPicPr preferRelativeResize="0"/>
          <p:nvPr/>
        </p:nvPicPr>
        <p:blipFill>
          <a:blip r:embed="rId8">
            <a:alphaModFix/>
          </a:blip>
          <a:stretch>
            <a:fillRect/>
          </a:stretch>
        </p:blipFill>
        <p:spPr>
          <a:xfrm rot="-949908">
            <a:off x="305704" y="112284"/>
            <a:ext cx="747372" cy="243053"/>
          </a:xfrm>
          <a:prstGeom prst="rect">
            <a:avLst/>
          </a:prstGeom>
          <a:noFill/>
          <a:ln>
            <a:noFill/>
          </a:ln>
        </p:spPr>
      </p:pic>
      <p:grpSp>
        <p:nvGrpSpPr>
          <p:cNvPr id="15" name="Group 14">
            <a:extLst>
              <a:ext uri="{FF2B5EF4-FFF2-40B4-BE49-F238E27FC236}">
                <a16:creationId xmlns:a16="http://schemas.microsoft.com/office/drawing/2014/main" id="{059C0CF5-EF03-4751-8EAE-80DCCD766BC3}"/>
              </a:ext>
            </a:extLst>
          </p:cNvPr>
          <p:cNvGrpSpPr/>
          <p:nvPr/>
        </p:nvGrpSpPr>
        <p:grpSpPr>
          <a:xfrm>
            <a:off x="10730222" y="-1063307"/>
            <a:ext cx="2920464" cy="3223913"/>
            <a:chOff x="7766586" y="-606107"/>
            <a:chExt cx="2374346" cy="2621051"/>
          </a:xfrm>
        </p:grpSpPr>
        <p:pic>
          <p:nvPicPr>
            <p:cNvPr id="5" name="Google Shape;38;p5">
              <a:extLst>
                <a:ext uri="{FF2B5EF4-FFF2-40B4-BE49-F238E27FC236}">
                  <a16:creationId xmlns:a16="http://schemas.microsoft.com/office/drawing/2014/main" id="{B30E259E-4DDC-46AA-985B-3D1C532CF859}"/>
                </a:ext>
              </a:extLst>
            </p:cNvPr>
            <p:cNvPicPr preferRelativeResize="0"/>
            <p:nvPr/>
          </p:nvPicPr>
          <p:blipFill>
            <a:blip r:embed="rId9">
              <a:alphaModFix/>
            </a:blip>
            <a:stretch>
              <a:fillRect/>
            </a:stretch>
          </p:blipFill>
          <p:spPr>
            <a:xfrm rot="9407651" flipH="1">
              <a:off x="8154842" y="251104"/>
              <a:ext cx="1986090" cy="1763840"/>
            </a:xfrm>
            <a:prstGeom prst="rect">
              <a:avLst/>
            </a:prstGeom>
            <a:noFill/>
            <a:ln>
              <a:noFill/>
            </a:ln>
          </p:spPr>
        </p:pic>
        <p:pic>
          <p:nvPicPr>
            <p:cNvPr id="11" name="Google Shape;44;p5">
              <a:extLst>
                <a:ext uri="{FF2B5EF4-FFF2-40B4-BE49-F238E27FC236}">
                  <a16:creationId xmlns:a16="http://schemas.microsoft.com/office/drawing/2014/main" id="{EC9F07BB-2396-440B-988A-B191FFEB8311}"/>
                </a:ext>
              </a:extLst>
            </p:cNvPr>
            <p:cNvPicPr preferRelativeResize="0"/>
            <p:nvPr/>
          </p:nvPicPr>
          <p:blipFill>
            <a:blip r:embed="rId10">
              <a:alphaModFix/>
            </a:blip>
            <a:stretch>
              <a:fillRect/>
            </a:stretch>
          </p:blipFill>
          <p:spPr>
            <a:xfrm rot="-7650997">
              <a:off x="7872970" y="-712491"/>
              <a:ext cx="1386959" cy="1599727"/>
            </a:xfrm>
            <a:prstGeom prst="rect">
              <a:avLst/>
            </a:prstGeom>
            <a:noFill/>
            <a:ln>
              <a:noFill/>
            </a:ln>
          </p:spPr>
        </p:pic>
      </p:grpSp>
      <p:grpSp>
        <p:nvGrpSpPr>
          <p:cNvPr id="17" name="Group 16">
            <a:extLst>
              <a:ext uri="{FF2B5EF4-FFF2-40B4-BE49-F238E27FC236}">
                <a16:creationId xmlns:a16="http://schemas.microsoft.com/office/drawing/2014/main" id="{83BDDB7F-CCA8-4262-BF85-EEE1FDFC3A90}"/>
              </a:ext>
            </a:extLst>
          </p:cNvPr>
          <p:cNvGrpSpPr/>
          <p:nvPr/>
        </p:nvGrpSpPr>
        <p:grpSpPr>
          <a:xfrm>
            <a:off x="1386613" y="384205"/>
            <a:ext cx="718754" cy="718754"/>
            <a:chOff x="2089917" y="729046"/>
            <a:chExt cx="846958" cy="846958"/>
          </a:xfrm>
        </p:grpSpPr>
        <p:sp>
          <p:nvSpPr>
            <p:cNvPr id="18" name="Oval 17">
              <a:extLst>
                <a:ext uri="{FF2B5EF4-FFF2-40B4-BE49-F238E27FC236}">
                  <a16:creationId xmlns:a16="http://schemas.microsoft.com/office/drawing/2014/main" id="{6CD466AE-C5EE-487B-9BA7-D7610624AA19}"/>
                </a:ext>
              </a:extLst>
            </p:cNvPr>
            <p:cNvSpPr/>
            <p:nvPr/>
          </p:nvSpPr>
          <p:spPr>
            <a:xfrm>
              <a:off x="2089917" y="729046"/>
              <a:ext cx="846958" cy="846958"/>
            </a:xfrm>
            <a:prstGeom prst="ellipse">
              <a:avLst/>
            </a:prstGeom>
            <a:solidFill>
              <a:schemeClr val="accent4">
                <a:lumMod val="20000"/>
                <a:lumOff val="80000"/>
              </a:schemeClr>
            </a:solidFill>
            <a:ln w="38100">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pic>
          <p:nvPicPr>
            <p:cNvPr id="19" name="Google Shape;103;p11">
              <a:extLst>
                <a:ext uri="{FF2B5EF4-FFF2-40B4-BE49-F238E27FC236}">
                  <a16:creationId xmlns:a16="http://schemas.microsoft.com/office/drawing/2014/main" id="{E4106CB5-12D9-41C2-A67D-2167371CDDAD}"/>
                </a:ext>
              </a:extLst>
            </p:cNvPr>
            <p:cNvPicPr preferRelativeResize="0"/>
            <p:nvPr/>
          </p:nvPicPr>
          <p:blipFill>
            <a:blip r:embed="rId11">
              <a:alphaModFix/>
            </a:blip>
            <a:stretch>
              <a:fillRect/>
            </a:stretch>
          </p:blipFill>
          <p:spPr>
            <a:xfrm rot="20700000" flipV="1">
              <a:off x="2289758" y="824362"/>
              <a:ext cx="447274" cy="629950"/>
            </a:xfrm>
            <a:prstGeom prst="rect">
              <a:avLst/>
            </a:prstGeom>
            <a:noFill/>
            <a:ln>
              <a:noFill/>
            </a:ln>
          </p:spPr>
        </p:pic>
      </p:grpSp>
      <p:sp>
        <p:nvSpPr>
          <p:cNvPr id="21" name="TextBox 20">
            <a:extLst>
              <a:ext uri="{FF2B5EF4-FFF2-40B4-BE49-F238E27FC236}">
                <a16:creationId xmlns:a16="http://schemas.microsoft.com/office/drawing/2014/main" id="{B77A3075-3FEC-4F7E-96E1-B2FA01B53D2C}"/>
              </a:ext>
            </a:extLst>
          </p:cNvPr>
          <p:cNvSpPr txBox="1"/>
          <p:nvPr/>
        </p:nvSpPr>
        <p:spPr>
          <a:xfrm>
            <a:off x="2419925" y="340244"/>
            <a:ext cx="7790875" cy="877933"/>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r>
              <a:rPr lang="vi-VN" b="1" i="1" dirty="0">
                <a:solidFill>
                  <a:srgbClr val="002060"/>
                </a:solidFill>
              </a:rPr>
              <a:t>Nguyên liệu của quá trình quang hợp là nước (H</a:t>
            </a:r>
            <a:r>
              <a:rPr lang="vi-VN" b="1" i="1" baseline="-25000" dirty="0">
                <a:solidFill>
                  <a:srgbClr val="002060"/>
                </a:solidFill>
              </a:rPr>
              <a:t>2</a:t>
            </a:r>
            <a:r>
              <a:rPr lang="vi-VN" b="1" i="1" dirty="0">
                <a:solidFill>
                  <a:srgbClr val="002060"/>
                </a:solidFill>
              </a:rPr>
              <a:t>O), khí carbon dioxide (CO</a:t>
            </a:r>
            <a:r>
              <a:rPr lang="vi-VN" b="1" i="1" baseline="-25000" dirty="0">
                <a:solidFill>
                  <a:srgbClr val="002060"/>
                </a:solidFill>
              </a:rPr>
              <a:t>2</a:t>
            </a:r>
            <a:r>
              <a:rPr lang="vi-VN" b="1" i="1" dirty="0">
                <a:solidFill>
                  <a:srgbClr val="002060"/>
                </a:solidFill>
              </a:rPr>
              <a:t>) và ánh sáng.</a:t>
            </a:r>
          </a:p>
        </p:txBody>
      </p:sp>
      <p:grpSp>
        <p:nvGrpSpPr>
          <p:cNvPr id="22" name="Group 21">
            <a:extLst>
              <a:ext uri="{FF2B5EF4-FFF2-40B4-BE49-F238E27FC236}">
                <a16:creationId xmlns:a16="http://schemas.microsoft.com/office/drawing/2014/main" id="{3B5A2BC3-8CB5-4858-8FF9-8F3450F26120}"/>
              </a:ext>
            </a:extLst>
          </p:cNvPr>
          <p:cNvGrpSpPr/>
          <p:nvPr/>
        </p:nvGrpSpPr>
        <p:grpSpPr>
          <a:xfrm>
            <a:off x="-152400" y="1406779"/>
            <a:ext cx="10137495" cy="5467350"/>
            <a:chOff x="-1943102" y="-13371"/>
            <a:chExt cx="12614275" cy="6803126"/>
          </a:xfrm>
        </p:grpSpPr>
        <p:pic>
          <p:nvPicPr>
            <p:cNvPr id="23" name="Picture 22">
              <a:extLst>
                <a:ext uri="{FF2B5EF4-FFF2-40B4-BE49-F238E27FC236}">
                  <a16:creationId xmlns:a16="http://schemas.microsoft.com/office/drawing/2014/main" id="{086F4BC7-6626-446C-8CFC-1FCC14A31A34}"/>
                </a:ext>
              </a:extLst>
            </p:cNvPr>
            <p:cNvPicPr>
              <a:picLocks noChangeAspect="1"/>
            </p:cNvPicPr>
            <p:nvPr/>
          </p:nvPicPr>
          <p:blipFill rotWithShape="1">
            <a:blip r:embed="rId12">
              <a:extLst>
                <a:ext uri="{BEBA8EAE-BF5A-486C-A8C5-ECC9F3942E4B}">
                  <a14:imgProps xmlns:a14="http://schemas.microsoft.com/office/drawing/2010/main">
                    <a14:imgLayer r:embed="rId13">
                      <a14:imgEffect>
                        <a14:brightnessContrast contrast="40000"/>
                      </a14:imgEffect>
                    </a14:imgLayer>
                  </a14:imgProps>
                </a:ext>
                <a:ext uri="{28A0092B-C50C-407E-A947-70E740481C1C}">
                  <a14:useLocalDpi xmlns:a14="http://schemas.microsoft.com/office/drawing/2010/main" val="0"/>
                </a:ext>
              </a:extLst>
            </a:blip>
            <a:srcRect b="36881"/>
            <a:stretch/>
          </p:blipFill>
          <p:spPr>
            <a:xfrm flipH="1">
              <a:off x="-1943102" y="200478"/>
              <a:ext cx="12614275" cy="6589277"/>
            </a:xfrm>
            <a:prstGeom prst="rect">
              <a:avLst/>
            </a:prstGeom>
          </p:spPr>
        </p:pic>
        <p:sp>
          <p:nvSpPr>
            <p:cNvPr id="24" name="TextBox 23">
              <a:extLst>
                <a:ext uri="{FF2B5EF4-FFF2-40B4-BE49-F238E27FC236}">
                  <a16:creationId xmlns:a16="http://schemas.microsoft.com/office/drawing/2014/main" id="{1402A670-67FD-4707-8192-D0398112B5C4}"/>
                </a:ext>
              </a:extLst>
            </p:cNvPr>
            <p:cNvSpPr txBox="1">
              <a:spLocks noChangeAspect="1"/>
            </p:cNvSpPr>
            <p:nvPr>
              <p:custDataLst>
                <p:tags r:id="rId1"/>
              </p:custDataLst>
            </p:nvPr>
          </p:nvSpPr>
          <p:spPr>
            <a:xfrm>
              <a:off x="1845538" y="3402113"/>
              <a:ext cx="4399945" cy="335682"/>
            </a:xfrm>
            <a:custGeom>
              <a:avLst/>
              <a:gdLst/>
              <a:ahLst/>
              <a:cxnLst/>
              <a:rect l="l" t="t" r="r" b="b"/>
              <a:pathLst>
                <a:path w="4399945" h="335682">
                  <a:moveTo>
                    <a:pt x="3548569" y="246153"/>
                  </a:moveTo>
                  <a:cubicBezTo>
                    <a:pt x="3542291" y="246153"/>
                    <a:pt x="3536981" y="248614"/>
                    <a:pt x="3532640" y="253536"/>
                  </a:cubicBezTo>
                  <a:cubicBezTo>
                    <a:pt x="3528299" y="258458"/>
                    <a:pt x="3526129" y="265725"/>
                    <a:pt x="3526129" y="275337"/>
                  </a:cubicBezTo>
                  <a:cubicBezTo>
                    <a:pt x="3526129" y="285956"/>
                    <a:pt x="3528571" y="294153"/>
                    <a:pt x="3533454" y="299928"/>
                  </a:cubicBezTo>
                  <a:cubicBezTo>
                    <a:pt x="3538337" y="305703"/>
                    <a:pt x="3543918" y="308591"/>
                    <a:pt x="3550197" y="308591"/>
                  </a:cubicBezTo>
                  <a:cubicBezTo>
                    <a:pt x="3556243" y="308591"/>
                    <a:pt x="3561282" y="306226"/>
                    <a:pt x="3565313" y="301498"/>
                  </a:cubicBezTo>
                  <a:cubicBezTo>
                    <a:pt x="3569343" y="296770"/>
                    <a:pt x="3571359" y="289018"/>
                    <a:pt x="3571359" y="278244"/>
                  </a:cubicBezTo>
                  <a:cubicBezTo>
                    <a:pt x="3571359" y="267159"/>
                    <a:pt x="3569188" y="259039"/>
                    <a:pt x="3564847" y="253885"/>
                  </a:cubicBezTo>
                  <a:cubicBezTo>
                    <a:pt x="3560507" y="248730"/>
                    <a:pt x="3555081" y="246153"/>
                    <a:pt x="3548569" y="246153"/>
                  </a:cubicBezTo>
                  <a:close/>
                  <a:moveTo>
                    <a:pt x="2615119" y="246153"/>
                  </a:moveTo>
                  <a:cubicBezTo>
                    <a:pt x="2608841" y="246153"/>
                    <a:pt x="2603531" y="248614"/>
                    <a:pt x="2599190" y="253536"/>
                  </a:cubicBezTo>
                  <a:cubicBezTo>
                    <a:pt x="2594849" y="258458"/>
                    <a:pt x="2592679" y="265725"/>
                    <a:pt x="2592679" y="275337"/>
                  </a:cubicBezTo>
                  <a:cubicBezTo>
                    <a:pt x="2592679" y="285956"/>
                    <a:pt x="2595121" y="294153"/>
                    <a:pt x="2600004" y="299928"/>
                  </a:cubicBezTo>
                  <a:cubicBezTo>
                    <a:pt x="2604887" y="305703"/>
                    <a:pt x="2610468" y="308591"/>
                    <a:pt x="2616747" y="308591"/>
                  </a:cubicBezTo>
                  <a:cubicBezTo>
                    <a:pt x="2622793" y="308591"/>
                    <a:pt x="2627832" y="306226"/>
                    <a:pt x="2631863" y="301498"/>
                  </a:cubicBezTo>
                  <a:cubicBezTo>
                    <a:pt x="2635893" y="296770"/>
                    <a:pt x="2637909" y="289018"/>
                    <a:pt x="2637909" y="278244"/>
                  </a:cubicBezTo>
                  <a:cubicBezTo>
                    <a:pt x="2637909" y="267159"/>
                    <a:pt x="2635738" y="259039"/>
                    <a:pt x="2631397" y="253885"/>
                  </a:cubicBezTo>
                  <a:cubicBezTo>
                    <a:pt x="2627057" y="248730"/>
                    <a:pt x="2621631" y="246153"/>
                    <a:pt x="2615119" y="246153"/>
                  </a:cubicBezTo>
                  <a:close/>
                  <a:moveTo>
                    <a:pt x="4345879" y="161623"/>
                  </a:moveTo>
                  <a:cubicBezTo>
                    <a:pt x="4362700" y="161623"/>
                    <a:pt x="4375916" y="166157"/>
                    <a:pt x="4385528" y="175227"/>
                  </a:cubicBezTo>
                  <a:cubicBezTo>
                    <a:pt x="4395140" y="184296"/>
                    <a:pt x="4399945" y="195574"/>
                    <a:pt x="4399945" y="209062"/>
                  </a:cubicBezTo>
                  <a:cubicBezTo>
                    <a:pt x="4399945" y="216736"/>
                    <a:pt x="4398570" y="224041"/>
                    <a:pt x="4395818" y="230979"/>
                  </a:cubicBezTo>
                  <a:cubicBezTo>
                    <a:pt x="4393066" y="237917"/>
                    <a:pt x="4388706" y="245184"/>
                    <a:pt x="4382737" y="252780"/>
                  </a:cubicBezTo>
                  <a:cubicBezTo>
                    <a:pt x="4378784" y="257818"/>
                    <a:pt x="4371653" y="265066"/>
                    <a:pt x="4361343" y="274523"/>
                  </a:cubicBezTo>
                  <a:cubicBezTo>
                    <a:pt x="4351034" y="283980"/>
                    <a:pt x="4344503" y="290258"/>
                    <a:pt x="4341751" y="293359"/>
                  </a:cubicBezTo>
                  <a:cubicBezTo>
                    <a:pt x="4339000" y="296460"/>
                    <a:pt x="4336771" y="299483"/>
                    <a:pt x="4335066" y="302428"/>
                  </a:cubicBezTo>
                  <a:lnTo>
                    <a:pt x="4399945" y="302428"/>
                  </a:lnTo>
                  <a:lnTo>
                    <a:pt x="4399945" y="332775"/>
                  </a:lnTo>
                  <a:lnTo>
                    <a:pt x="4285418" y="332775"/>
                  </a:lnTo>
                  <a:cubicBezTo>
                    <a:pt x="4286658" y="321303"/>
                    <a:pt x="4290379" y="310432"/>
                    <a:pt x="4296580" y="300161"/>
                  </a:cubicBezTo>
                  <a:cubicBezTo>
                    <a:pt x="4302781" y="289890"/>
                    <a:pt x="4315028" y="276267"/>
                    <a:pt x="4333322" y="259291"/>
                  </a:cubicBezTo>
                  <a:cubicBezTo>
                    <a:pt x="4348049" y="245571"/>
                    <a:pt x="4357080" y="236269"/>
                    <a:pt x="4360413" y="231386"/>
                  </a:cubicBezTo>
                  <a:cubicBezTo>
                    <a:pt x="4364909" y="224642"/>
                    <a:pt x="4367157" y="217976"/>
                    <a:pt x="4367157" y="211387"/>
                  </a:cubicBezTo>
                  <a:cubicBezTo>
                    <a:pt x="4367157" y="204101"/>
                    <a:pt x="4365200" y="198500"/>
                    <a:pt x="4361285" y="194586"/>
                  </a:cubicBezTo>
                  <a:cubicBezTo>
                    <a:pt x="4357371" y="190671"/>
                    <a:pt x="4351964" y="188714"/>
                    <a:pt x="4345065" y="188714"/>
                  </a:cubicBezTo>
                  <a:cubicBezTo>
                    <a:pt x="4338244" y="188714"/>
                    <a:pt x="4332818" y="190768"/>
                    <a:pt x="4328787" y="194877"/>
                  </a:cubicBezTo>
                  <a:cubicBezTo>
                    <a:pt x="4324756" y="198985"/>
                    <a:pt x="4322431" y="205806"/>
                    <a:pt x="4321811" y="215340"/>
                  </a:cubicBezTo>
                  <a:lnTo>
                    <a:pt x="4289254" y="212085"/>
                  </a:lnTo>
                  <a:cubicBezTo>
                    <a:pt x="4291192" y="194101"/>
                    <a:pt x="4297277" y="181195"/>
                    <a:pt x="4307509" y="173366"/>
                  </a:cubicBezTo>
                  <a:cubicBezTo>
                    <a:pt x="4317741" y="165537"/>
                    <a:pt x="4330531" y="161623"/>
                    <a:pt x="4345879" y="161623"/>
                  </a:cubicBezTo>
                  <a:close/>
                  <a:moveTo>
                    <a:pt x="3551825" y="161623"/>
                  </a:moveTo>
                  <a:cubicBezTo>
                    <a:pt x="3564770" y="161623"/>
                    <a:pt x="3575486" y="165247"/>
                    <a:pt x="3583974" y="172494"/>
                  </a:cubicBezTo>
                  <a:cubicBezTo>
                    <a:pt x="3592462" y="179742"/>
                    <a:pt x="3597869" y="190264"/>
                    <a:pt x="3600194" y="204062"/>
                  </a:cubicBezTo>
                  <a:lnTo>
                    <a:pt x="3568568" y="207550"/>
                  </a:lnTo>
                  <a:cubicBezTo>
                    <a:pt x="3567793" y="201039"/>
                    <a:pt x="3565778" y="196233"/>
                    <a:pt x="3562522" y="193133"/>
                  </a:cubicBezTo>
                  <a:cubicBezTo>
                    <a:pt x="3559266" y="190032"/>
                    <a:pt x="3555042" y="188482"/>
                    <a:pt x="3549848" y="188482"/>
                  </a:cubicBezTo>
                  <a:cubicBezTo>
                    <a:pt x="3542950" y="188482"/>
                    <a:pt x="3537117" y="191582"/>
                    <a:pt x="3532349" y="197783"/>
                  </a:cubicBezTo>
                  <a:cubicBezTo>
                    <a:pt x="3527582" y="203985"/>
                    <a:pt x="3524579" y="216891"/>
                    <a:pt x="3523338" y="236502"/>
                  </a:cubicBezTo>
                  <a:cubicBezTo>
                    <a:pt x="3531477" y="226890"/>
                    <a:pt x="3541593" y="222084"/>
                    <a:pt x="3553685" y="222084"/>
                  </a:cubicBezTo>
                  <a:cubicBezTo>
                    <a:pt x="3567328" y="222084"/>
                    <a:pt x="3579013" y="227278"/>
                    <a:pt x="3588741" y="237665"/>
                  </a:cubicBezTo>
                  <a:cubicBezTo>
                    <a:pt x="3598469" y="248052"/>
                    <a:pt x="3603333" y="261462"/>
                    <a:pt x="3603333" y="277895"/>
                  </a:cubicBezTo>
                  <a:cubicBezTo>
                    <a:pt x="3603333" y="295336"/>
                    <a:pt x="3598217" y="309327"/>
                    <a:pt x="3587986" y="319869"/>
                  </a:cubicBezTo>
                  <a:cubicBezTo>
                    <a:pt x="3577754" y="330411"/>
                    <a:pt x="3564615" y="335682"/>
                    <a:pt x="3548569" y="335682"/>
                  </a:cubicBezTo>
                  <a:cubicBezTo>
                    <a:pt x="3531361" y="335682"/>
                    <a:pt x="3517215" y="328996"/>
                    <a:pt x="3506130" y="315625"/>
                  </a:cubicBezTo>
                  <a:cubicBezTo>
                    <a:pt x="3495046" y="302254"/>
                    <a:pt x="3489503" y="280336"/>
                    <a:pt x="3489503" y="249873"/>
                  </a:cubicBezTo>
                  <a:cubicBezTo>
                    <a:pt x="3489503" y="218635"/>
                    <a:pt x="3495278" y="196117"/>
                    <a:pt x="3506828" y="182319"/>
                  </a:cubicBezTo>
                  <a:cubicBezTo>
                    <a:pt x="3518378" y="168522"/>
                    <a:pt x="3533377" y="161623"/>
                    <a:pt x="3551825" y="161623"/>
                  </a:cubicBezTo>
                  <a:close/>
                  <a:moveTo>
                    <a:pt x="3136204" y="161623"/>
                  </a:moveTo>
                  <a:cubicBezTo>
                    <a:pt x="3153025" y="161623"/>
                    <a:pt x="3166241" y="166157"/>
                    <a:pt x="3175853" y="175227"/>
                  </a:cubicBezTo>
                  <a:cubicBezTo>
                    <a:pt x="3185464" y="184296"/>
                    <a:pt x="3190270" y="195574"/>
                    <a:pt x="3190270" y="209062"/>
                  </a:cubicBezTo>
                  <a:cubicBezTo>
                    <a:pt x="3190270" y="216736"/>
                    <a:pt x="3188894" y="224041"/>
                    <a:pt x="3186143" y="230979"/>
                  </a:cubicBezTo>
                  <a:cubicBezTo>
                    <a:pt x="3183391" y="237917"/>
                    <a:pt x="3179031" y="245184"/>
                    <a:pt x="3173062" y="252780"/>
                  </a:cubicBezTo>
                  <a:cubicBezTo>
                    <a:pt x="3169109" y="257818"/>
                    <a:pt x="3161978" y="265066"/>
                    <a:pt x="3151668" y="274523"/>
                  </a:cubicBezTo>
                  <a:cubicBezTo>
                    <a:pt x="3141359" y="283980"/>
                    <a:pt x="3134828" y="290258"/>
                    <a:pt x="3132076" y="293359"/>
                  </a:cubicBezTo>
                  <a:cubicBezTo>
                    <a:pt x="3129325" y="296460"/>
                    <a:pt x="3127096" y="299483"/>
                    <a:pt x="3125391" y="302428"/>
                  </a:cubicBezTo>
                  <a:lnTo>
                    <a:pt x="3190270" y="302428"/>
                  </a:lnTo>
                  <a:lnTo>
                    <a:pt x="3190270" y="332775"/>
                  </a:lnTo>
                  <a:lnTo>
                    <a:pt x="3075742" y="332775"/>
                  </a:lnTo>
                  <a:cubicBezTo>
                    <a:pt x="3076983" y="321303"/>
                    <a:pt x="3080703" y="310432"/>
                    <a:pt x="3086904" y="300161"/>
                  </a:cubicBezTo>
                  <a:cubicBezTo>
                    <a:pt x="3093106" y="289890"/>
                    <a:pt x="3105353" y="276267"/>
                    <a:pt x="3123646" y="259291"/>
                  </a:cubicBezTo>
                  <a:cubicBezTo>
                    <a:pt x="3138374" y="245571"/>
                    <a:pt x="3147405" y="236269"/>
                    <a:pt x="3150738" y="231386"/>
                  </a:cubicBezTo>
                  <a:cubicBezTo>
                    <a:pt x="3155234" y="224642"/>
                    <a:pt x="3157482" y="217976"/>
                    <a:pt x="3157482" y="211387"/>
                  </a:cubicBezTo>
                  <a:cubicBezTo>
                    <a:pt x="3157482" y="204101"/>
                    <a:pt x="3155524" y="198500"/>
                    <a:pt x="3151610" y="194586"/>
                  </a:cubicBezTo>
                  <a:cubicBezTo>
                    <a:pt x="3147696" y="190671"/>
                    <a:pt x="3142289" y="188714"/>
                    <a:pt x="3135390" y="188714"/>
                  </a:cubicBezTo>
                  <a:cubicBezTo>
                    <a:pt x="3128569" y="188714"/>
                    <a:pt x="3123143" y="190768"/>
                    <a:pt x="3119112" y="194877"/>
                  </a:cubicBezTo>
                  <a:cubicBezTo>
                    <a:pt x="3115081" y="198985"/>
                    <a:pt x="3112756" y="205806"/>
                    <a:pt x="3112136" y="215340"/>
                  </a:cubicBezTo>
                  <a:lnTo>
                    <a:pt x="3079579" y="212085"/>
                  </a:lnTo>
                  <a:cubicBezTo>
                    <a:pt x="3081517" y="194101"/>
                    <a:pt x="3087602" y="181195"/>
                    <a:pt x="3097834" y="173366"/>
                  </a:cubicBezTo>
                  <a:cubicBezTo>
                    <a:pt x="3108066" y="165537"/>
                    <a:pt x="3120856" y="161623"/>
                    <a:pt x="3136204" y="161623"/>
                  </a:cubicBezTo>
                  <a:close/>
                  <a:moveTo>
                    <a:pt x="3003668" y="161623"/>
                  </a:moveTo>
                  <a:lnTo>
                    <a:pt x="3030178" y="161623"/>
                  </a:lnTo>
                  <a:lnTo>
                    <a:pt x="3030178" y="332775"/>
                  </a:lnTo>
                  <a:lnTo>
                    <a:pt x="2997505" y="332775"/>
                  </a:lnTo>
                  <a:lnTo>
                    <a:pt x="2997505" y="209643"/>
                  </a:lnTo>
                  <a:cubicBezTo>
                    <a:pt x="2985568" y="220805"/>
                    <a:pt x="2971499" y="229061"/>
                    <a:pt x="2955299" y="234409"/>
                  </a:cubicBezTo>
                  <a:lnTo>
                    <a:pt x="2955299" y="204760"/>
                  </a:lnTo>
                  <a:cubicBezTo>
                    <a:pt x="2963825" y="201969"/>
                    <a:pt x="2973088" y="196679"/>
                    <a:pt x="2983088" y="188889"/>
                  </a:cubicBezTo>
                  <a:cubicBezTo>
                    <a:pt x="2993087" y="181098"/>
                    <a:pt x="2999947" y="172010"/>
                    <a:pt x="3003668" y="161623"/>
                  </a:cubicBezTo>
                  <a:close/>
                  <a:moveTo>
                    <a:pt x="2618375" y="161623"/>
                  </a:moveTo>
                  <a:cubicBezTo>
                    <a:pt x="2631320" y="161623"/>
                    <a:pt x="2642036" y="165247"/>
                    <a:pt x="2650524" y="172494"/>
                  </a:cubicBezTo>
                  <a:cubicBezTo>
                    <a:pt x="2659012" y="179742"/>
                    <a:pt x="2664419" y="190264"/>
                    <a:pt x="2666744" y="204062"/>
                  </a:cubicBezTo>
                  <a:lnTo>
                    <a:pt x="2635118" y="207550"/>
                  </a:lnTo>
                  <a:cubicBezTo>
                    <a:pt x="2634343" y="201039"/>
                    <a:pt x="2632328" y="196233"/>
                    <a:pt x="2629072" y="193133"/>
                  </a:cubicBezTo>
                  <a:cubicBezTo>
                    <a:pt x="2625816" y="190032"/>
                    <a:pt x="2621592" y="188482"/>
                    <a:pt x="2616398" y="188482"/>
                  </a:cubicBezTo>
                  <a:cubicBezTo>
                    <a:pt x="2609500" y="188482"/>
                    <a:pt x="2603667" y="191582"/>
                    <a:pt x="2598899" y="197783"/>
                  </a:cubicBezTo>
                  <a:cubicBezTo>
                    <a:pt x="2594132" y="203985"/>
                    <a:pt x="2591129" y="216891"/>
                    <a:pt x="2589888" y="236502"/>
                  </a:cubicBezTo>
                  <a:cubicBezTo>
                    <a:pt x="2598027" y="226890"/>
                    <a:pt x="2608143" y="222084"/>
                    <a:pt x="2620235" y="222084"/>
                  </a:cubicBezTo>
                  <a:cubicBezTo>
                    <a:pt x="2633878" y="222084"/>
                    <a:pt x="2645563" y="227278"/>
                    <a:pt x="2655291" y="237665"/>
                  </a:cubicBezTo>
                  <a:cubicBezTo>
                    <a:pt x="2665019" y="248052"/>
                    <a:pt x="2669883" y="261462"/>
                    <a:pt x="2669883" y="277895"/>
                  </a:cubicBezTo>
                  <a:cubicBezTo>
                    <a:pt x="2669883" y="295336"/>
                    <a:pt x="2664767" y="309327"/>
                    <a:pt x="2654536" y="319869"/>
                  </a:cubicBezTo>
                  <a:cubicBezTo>
                    <a:pt x="2644304" y="330411"/>
                    <a:pt x="2631165" y="335682"/>
                    <a:pt x="2615119" y="335682"/>
                  </a:cubicBezTo>
                  <a:cubicBezTo>
                    <a:pt x="2597911" y="335682"/>
                    <a:pt x="2583765" y="328996"/>
                    <a:pt x="2572680" y="315625"/>
                  </a:cubicBezTo>
                  <a:cubicBezTo>
                    <a:pt x="2561596" y="302254"/>
                    <a:pt x="2556053" y="280336"/>
                    <a:pt x="2556053" y="249873"/>
                  </a:cubicBezTo>
                  <a:cubicBezTo>
                    <a:pt x="2556053" y="218635"/>
                    <a:pt x="2561828" y="196117"/>
                    <a:pt x="2573378" y="182319"/>
                  </a:cubicBezTo>
                  <a:cubicBezTo>
                    <a:pt x="2584928" y="168522"/>
                    <a:pt x="2599927" y="161623"/>
                    <a:pt x="2618375" y="161623"/>
                  </a:cubicBezTo>
                  <a:close/>
                  <a:moveTo>
                    <a:pt x="1640779" y="161623"/>
                  </a:moveTo>
                  <a:cubicBezTo>
                    <a:pt x="1657600" y="161623"/>
                    <a:pt x="1670816" y="166157"/>
                    <a:pt x="1680428" y="175227"/>
                  </a:cubicBezTo>
                  <a:cubicBezTo>
                    <a:pt x="1690039" y="184296"/>
                    <a:pt x="1694845" y="195574"/>
                    <a:pt x="1694845" y="209062"/>
                  </a:cubicBezTo>
                  <a:cubicBezTo>
                    <a:pt x="1694845" y="216736"/>
                    <a:pt x="1693469" y="224041"/>
                    <a:pt x="1690718" y="230979"/>
                  </a:cubicBezTo>
                  <a:cubicBezTo>
                    <a:pt x="1687966" y="237917"/>
                    <a:pt x="1683606" y="245184"/>
                    <a:pt x="1677637" y="252780"/>
                  </a:cubicBezTo>
                  <a:cubicBezTo>
                    <a:pt x="1673684" y="257818"/>
                    <a:pt x="1666553" y="265066"/>
                    <a:pt x="1656243" y="274523"/>
                  </a:cubicBezTo>
                  <a:cubicBezTo>
                    <a:pt x="1645934" y="283980"/>
                    <a:pt x="1639403" y="290258"/>
                    <a:pt x="1636651" y="293359"/>
                  </a:cubicBezTo>
                  <a:cubicBezTo>
                    <a:pt x="1633899" y="296460"/>
                    <a:pt x="1631671" y="299483"/>
                    <a:pt x="1629966" y="302428"/>
                  </a:cubicBezTo>
                  <a:lnTo>
                    <a:pt x="1694845" y="302428"/>
                  </a:lnTo>
                  <a:lnTo>
                    <a:pt x="1694845" y="332775"/>
                  </a:lnTo>
                  <a:lnTo>
                    <a:pt x="1580318" y="332775"/>
                  </a:lnTo>
                  <a:cubicBezTo>
                    <a:pt x="1581558" y="321303"/>
                    <a:pt x="1585278" y="310432"/>
                    <a:pt x="1591480" y="300161"/>
                  </a:cubicBezTo>
                  <a:cubicBezTo>
                    <a:pt x="1597681" y="289890"/>
                    <a:pt x="1609928" y="276267"/>
                    <a:pt x="1628222" y="259291"/>
                  </a:cubicBezTo>
                  <a:cubicBezTo>
                    <a:pt x="1642949" y="245571"/>
                    <a:pt x="1651980" y="236269"/>
                    <a:pt x="1655313" y="231386"/>
                  </a:cubicBezTo>
                  <a:cubicBezTo>
                    <a:pt x="1659809" y="224642"/>
                    <a:pt x="1662057" y="217976"/>
                    <a:pt x="1662057" y="211387"/>
                  </a:cubicBezTo>
                  <a:cubicBezTo>
                    <a:pt x="1662057" y="204101"/>
                    <a:pt x="1660099" y="198500"/>
                    <a:pt x="1656185" y="194586"/>
                  </a:cubicBezTo>
                  <a:cubicBezTo>
                    <a:pt x="1652270" y="190671"/>
                    <a:pt x="1646864" y="188714"/>
                    <a:pt x="1639965" y="188714"/>
                  </a:cubicBezTo>
                  <a:cubicBezTo>
                    <a:pt x="1633144" y="188714"/>
                    <a:pt x="1627718" y="190768"/>
                    <a:pt x="1623687" y="194877"/>
                  </a:cubicBezTo>
                  <a:cubicBezTo>
                    <a:pt x="1619656" y="198985"/>
                    <a:pt x="1617331" y="205806"/>
                    <a:pt x="1616711" y="215340"/>
                  </a:cubicBezTo>
                  <a:lnTo>
                    <a:pt x="1584155" y="212085"/>
                  </a:lnTo>
                  <a:cubicBezTo>
                    <a:pt x="1586092" y="194101"/>
                    <a:pt x="1592177" y="181195"/>
                    <a:pt x="1602409" y="173366"/>
                  </a:cubicBezTo>
                  <a:cubicBezTo>
                    <a:pt x="1612641" y="165537"/>
                    <a:pt x="1625431" y="161623"/>
                    <a:pt x="1640779" y="161623"/>
                  </a:cubicBezTo>
                  <a:close/>
                  <a:moveTo>
                    <a:pt x="297754" y="161623"/>
                  </a:moveTo>
                  <a:cubicBezTo>
                    <a:pt x="314575" y="161623"/>
                    <a:pt x="327791" y="166157"/>
                    <a:pt x="337403" y="175227"/>
                  </a:cubicBezTo>
                  <a:cubicBezTo>
                    <a:pt x="347014" y="184296"/>
                    <a:pt x="351820" y="195574"/>
                    <a:pt x="351820" y="209062"/>
                  </a:cubicBezTo>
                  <a:cubicBezTo>
                    <a:pt x="351820" y="216736"/>
                    <a:pt x="350445" y="224041"/>
                    <a:pt x="347693" y="230979"/>
                  </a:cubicBezTo>
                  <a:cubicBezTo>
                    <a:pt x="344941" y="237917"/>
                    <a:pt x="340581" y="245184"/>
                    <a:pt x="334612" y="252780"/>
                  </a:cubicBezTo>
                  <a:cubicBezTo>
                    <a:pt x="330659" y="257818"/>
                    <a:pt x="323528" y="265066"/>
                    <a:pt x="313218" y="274523"/>
                  </a:cubicBezTo>
                  <a:cubicBezTo>
                    <a:pt x="302909" y="283980"/>
                    <a:pt x="296378" y="290258"/>
                    <a:pt x="293626" y="293359"/>
                  </a:cubicBezTo>
                  <a:cubicBezTo>
                    <a:pt x="290875" y="296460"/>
                    <a:pt x="288646" y="299483"/>
                    <a:pt x="286941" y="302428"/>
                  </a:cubicBezTo>
                  <a:lnTo>
                    <a:pt x="351820" y="302428"/>
                  </a:lnTo>
                  <a:lnTo>
                    <a:pt x="351820" y="332775"/>
                  </a:lnTo>
                  <a:lnTo>
                    <a:pt x="237293" y="332775"/>
                  </a:lnTo>
                  <a:cubicBezTo>
                    <a:pt x="238533" y="321303"/>
                    <a:pt x="242254" y="310432"/>
                    <a:pt x="248455" y="300161"/>
                  </a:cubicBezTo>
                  <a:cubicBezTo>
                    <a:pt x="254656" y="289890"/>
                    <a:pt x="266903" y="276267"/>
                    <a:pt x="285197" y="259291"/>
                  </a:cubicBezTo>
                  <a:cubicBezTo>
                    <a:pt x="299925" y="245571"/>
                    <a:pt x="308955" y="236269"/>
                    <a:pt x="312288" y="231386"/>
                  </a:cubicBezTo>
                  <a:cubicBezTo>
                    <a:pt x="316784" y="224642"/>
                    <a:pt x="319032" y="217976"/>
                    <a:pt x="319032" y="211387"/>
                  </a:cubicBezTo>
                  <a:cubicBezTo>
                    <a:pt x="319032" y="204101"/>
                    <a:pt x="317075" y="198500"/>
                    <a:pt x="313160" y="194586"/>
                  </a:cubicBezTo>
                  <a:cubicBezTo>
                    <a:pt x="309246" y="190671"/>
                    <a:pt x="303839" y="188714"/>
                    <a:pt x="296940" y="188714"/>
                  </a:cubicBezTo>
                  <a:cubicBezTo>
                    <a:pt x="290119" y="188714"/>
                    <a:pt x="284693" y="190768"/>
                    <a:pt x="280662" y="194877"/>
                  </a:cubicBezTo>
                  <a:cubicBezTo>
                    <a:pt x="276631" y="198985"/>
                    <a:pt x="274306" y="205806"/>
                    <a:pt x="273686" y="215340"/>
                  </a:cubicBezTo>
                  <a:lnTo>
                    <a:pt x="241130" y="212085"/>
                  </a:lnTo>
                  <a:cubicBezTo>
                    <a:pt x="243068" y="194101"/>
                    <a:pt x="249153" y="181195"/>
                    <a:pt x="259384" y="173366"/>
                  </a:cubicBezTo>
                  <a:cubicBezTo>
                    <a:pt x="269616" y="165537"/>
                    <a:pt x="282406" y="161623"/>
                    <a:pt x="297754" y="161623"/>
                  </a:cubicBezTo>
                  <a:close/>
                  <a:moveTo>
                    <a:pt x="3779169" y="43881"/>
                  </a:moveTo>
                  <a:lnTo>
                    <a:pt x="3823222" y="43881"/>
                  </a:lnTo>
                  <a:lnTo>
                    <a:pt x="3823222" y="109445"/>
                  </a:lnTo>
                  <a:lnTo>
                    <a:pt x="3889474" y="109445"/>
                  </a:lnTo>
                  <a:lnTo>
                    <a:pt x="3889474" y="154702"/>
                  </a:lnTo>
                  <a:lnTo>
                    <a:pt x="3823222" y="154702"/>
                  </a:lnTo>
                  <a:lnTo>
                    <a:pt x="3823222" y="220266"/>
                  </a:lnTo>
                  <a:lnTo>
                    <a:pt x="3779169" y="220266"/>
                  </a:lnTo>
                  <a:lnTo>
                    <a:pt x="3779169" y="154702"/>
                  </a:lnTo>
                  <a:lnTo>
                    <a:pt x="3713090" y="154702"/>
                  </a:lnTo>
                  <a:lnTo>
                    <a:pt x="3713090" y="109445"/>
                  </a:lnTo>
                  <a:lnTo>
                    <a:pt x="3779169" y="109445"/>
                  </a:lnTo>
                  <a:close/>
                  <a:moveTo>
                    <a:pt x="816894" y="43881"/>
                  </a:moveTo>
                  <a:lnTo>
                    <a:pt x="860948" y="43881"/>
                  </a:lnTo>
                  <a:lnTo>
                    <a:pt x="860948" y="109445"/>
                  </a:lnTo>
                  <a:lnTo>
                    <a:pt x="927199" y="109445"/>
                  </a:lnTo>
                  <a:lnTo>
                    <a:pt x="927199" y="154702"/>
                  </a:lnTo>
                  <a:lnTo>
                    <a:pt x="860948" y="154702"/>
                  </a:lnTo>
                  <a:lnTo>
                    <a:pt x="860948" y="220266"/>
                  </a:lnTo>
                  <a:lnTo>
                    <a:pt x="816894" y="220266"/>
                  </a:lnTo>
                  <a:lnTo>
                    <a:pt x="816894" y="154702"/>
                  </a:lnTo>
                  <a:lnTo>
                    <a:pt x="750815" y="154702"/>
                  </a:lnTo>
                  <a:lnTo>
                    <a:pt x="750815" y="109445"/>
                  </a:lnTo>
                  <a:lnTo>
                    <a:pt x="816894" y="109445"/>
                  </a:lnTo>
                  <a:close/>
                  <a:moveTo>
                    <a:pt x="4141101" y="43537"/>
                  </a:moveTo>
                  <a:cubicBezTo>
                    <a:pt x="4120107" y="43537"/>
                    <a:pt x="4103185" y="50736"/>
                    <a:pt x="4090336" y="65133"/>
                  </a:cubicBezTo>
                  <a:cubicBezTo>
                    <a:pt x="4077488" y="79531"/>
                    <a:pt x="4071063" y="101242"/>
                    <a:pt x="4071063" y="130267"/>
                  </a:cubicBezTo>
                  <a:cubicBezTo>
                    <a:pt x="4071063" y="158832"/>
                    <a:pt x="4077660" y="180486"/>
                    <a:pt x="4090853" y="195228"/>
                  </a:cubicBezTo>
                  <a:cubicBezTo>
                    <a:pt x="4104046" y="209969"/>
                    <a:pt x="4120795" y="217340"/>
                    <a:pt x="4141101" y="217340"/>
                  </a:cubicBezTo>
                  <a:cubicBezTo>
                    <a:pt x="4161406" y="217340"/>
                    <a:pt x="4178070" y="210027"/>
                    <a:pt x="4191091" y="195400"/>
                  </a:cubicBezTo>
                  <a:cubicBezTo>
                    <a:pt x="4204112" y="180773"/>
                    <a:pt x="4210622" y="158832"/>
                    <a:pt x="4210622" y="129578"/>
                  </a:cubicBezTo>
                  <a:cubicBezTo>
                    <a:pt x="4210622" y="100668"/>
                    <a:pt x="4204284" y="79101"/>
                    <a:pt x="4191607" y="64875"/>
                  </a:cubicBezTo>
                  <a:cubicBezTo>
                    <a:pt x="4178930" y="50650"/>
                    <a:pt x="4162095" y="43537"/>
                    <a:pt x="4141101" y="43537"/>
                  </a:cubicBezTo>
                  <a:close/>
                  <a:moveTo>
                    <a:pt x="3341001" y="43537"/>
                  </a:moveTo>
                  <a:cubicBezTo>
                    <a:pt x="3320007" y="43537"/>
                    <a:pt x="3303085" y="50736"/>
                    <a:pt x="3290236" y="65133"/>
                  </a:cubicBezTo>
                  <a:cubicBezTo>
                    <a:pt x="3277388" y="79531"/>
                    <a:pt x="3270963" y="101242"/>
                    <a:pt x="3270963" y="130267"/>
                  </a:cubicBezTo>
                  <a:cubicBezTo>
                    <a:pt x="3270963" y="158832"/>
                    <a:pt x="3277560" y="180486"/>
                    <a:pt x="3290753" y="195228"/>
                  </a:cubicBezTo>
                  <a:cubicBezTo>
                    <a:pt x="3303946" y="209969"/>
                    <a:pt x="3320695" y="217340"/>
                    <a:pt x="3341001" y="217340"/>
                  </a:cubicBezTo>
                  <a:cubicBezTo>
                    <a:pt x="3361306" y="217340"/>
                    <a:pt x="3377970" y="210027"/>
                    <a:pt x="3390991" y="195400"/>
                  </a:cubicBezTo>
                  <a:cubicBezTo>
                    <a:pt x="3404012" y="180773"/>
                    <a:pt x="3410522" y="158832"/>
                    <a:pt x="3410522" y="129578"/>
                  </a:cubicBezTo>
                  <a:cubicBezTo>
                    <a:pt x="3410522" y="100668"/>
                    <a:pt x="3404184" y="79101"/>
                    <a:pt x="3391507" y="64875"/>
                  </a:cubicBezTo>
                  <a:cubicBezTo>
                    <a:pt x="3378830" y="50650"/>
                    <a:pt x="3361995" y="43537"/>
                    <a:pt x="3341001" y="43537"/>
                  </a:cubicBezTo>
                  <a:close/>
                  <a:moveTo>
                    <a:pt x="1436001" y="43537"/>
                  </a:moveTo>
                  <a:cubicBezTo>
                    <a:pt x="1415007" y="43537"/>
                    <a:pt x="1398085" y="50736"/>
                    <a:pt x="1385236" y="65133"/>
                  </a:cubicBezTo>
                  <a:cubicBezTo>
                    <a:pt x="1372388" y="79531"/>
                    <a:pt x="1365963" y="101242"/>
                    <a:pt x="1365963" y="130267"/>
                  </a:cubicBezTo>
                  <a:cubicBezTo>
                    <a:pt x="1365963" y="158832"/>
                    <a:pt x="1372560" y="180486"/>
                    <a:pt x="1385753" y="195228"/>
                  </a:cubicBezTo>
                  <a:cubicBezTo>
                    <a:pt x="1398946" y="209969"/>
                    <a:pt x="1415695" y="217340"/>
                    <a:pt x="1436001" y="217340"/>
                  </a:cubicBezTo>
                  <a:cubicBezTo>
                    <a:pt x="1456307" y="217340"/>
                    <a:pt x="1472970" y="210027"/>
                    <a:pt x="1485991" y="195400"/>
                  </a:cubicBezTo>
                  <a:cubicBezTo>
                    <a:pt x="1499012" y="180773"/>
                    <a:pt x="1505522" y="158832"/>
                    <a:pt x="1505522" y="129578"/>
                  </a:cubicBezTo>
                  <a:cubicBezTo>
                    <a:pt x="1505522" y="100668"/>
                    <a:pt x="1499184" y="79101"/>
                    <a:pt x="1486507" y="64875"/>
                  </a:cubicBezTo>
                  <a:cubicBezTo>
                    <a:pt x="1473830" y="50650"/>
                    <a:pt x="1456995" y="43537"/>
                    <a:pt x="1436001" y="43537"/>
                  </a:cubicBezTo>
                  <a:close/>
                  <a:moveTo>
                    <a:pt x="502551" y="43537"/>
                  </a:moveTo>
                  <a:cubicBezTo>
                    <a:pt x="481557" y="43537"/>
                    <a:pt x="464635" y="50736"/>
                    <a:pt x="451786" y="65133"/>
                  </a:cubicBezTo>
                  <a:cubicBezTo>
                    <a:pt x="438938" y="79531"/>
                    <a:pt x="432513" y="101242"/>
                    <a:pt x="432513" y="130267"/>
                  </a:cubicBezTo>
                  <a:cubicBezTo>
                    <a:pt x="432513" y="158832"/>
                    <a:pt x="439110" y="180486"/>
                    <a:pt x="452303" y="195228"/>
                  </a:cubicBezTo>
                  <a:cubicBezTo>
                    <a:pt x="465496" y="209969"/>
                    <a:pt x="482245" y="217340"/>
                    <a:pt x="502551" y="217340"/>
                  </a:cubicBezTo>
                  <a:cubicBezTo>
                    <a:pt x="522857" y="217340"/>
                    <a:pt x="539520" y="210027"/>
                    <a:pt x="552541" y="195400"/>
                  </a:cubicBezTo>
                  <a:cubicBezTo>
                    <a:pt x="565562" y="180773"/>
                    <a:pt x="572072" y="158832"/>
                    <a:pt x="572072" y="129578"/>
                  </a:cubicBezTo>
                  <a:cubicBezTo>
                    <a:pt x="572072" y="100668"/>
                    <a:pt x="565734" y="79101"/>
                    <a:pt x="553057" y="64875"/>
                  </a:cubicBezTo>
                  <a:cubicBezTo>
                    <a:pt x="540380" y="50650"/>
                    <a:pt x="523545" y="43537"/>
                    <a:pt x="502551" y="43537"/>
                  </a:cubicBezTo>
                  <a:close/>
                  <a:moveTo>
                    <a:pt x="2705100" y="4302"/>
                  </a:moveTo>
                  <a:lnTo>
                    <a:pt x="2756036" y="4302"/>
                  </a:lnTo>
                  <a:lnTo>
                    <a:pt x="2756036" y="103594"/>
                  </a:lnTo>
                  <a:lnTo>
                    <a:pt x="2855844" y="103594"/>
                  </a:lnTo>
                  <a:lnTo>
                    <a:pt x="2855844" y="4302"/>
                  </a:lnTo>
                  <a:lnTo>
                    <a:pt x="2906781" y="4302"/>
                  </a:lnTo>
                  <a:lnTo>
                    <a:pt x="2906781" y="256575"/>
                  </a:lnTo>
                  <a:lnTo>
                    <a:pt x="2855844" y="256575"/>
                  </a:lnTo>
                  <a:lnTo>
                    <a:pt x="2855844" y="146270"/>
                  </a:lnTo>
                  <a:lnTo>
                    <a:pt x="2756036" y="146270"/>
                  </a:lnTo>
                  <a:lnTo>
                    <a:pt x="2756036" y="256575"/>
                  </a:lnTo>
                  <a:lnTo>
                    <a:pt x="2705100" y="256575"/>
                  </a:lnTo>
                  <a:close/>
                  <a:moveTo>
                    <a:pt x="0" y="4302"/>
                  </a:moveTo>
                  <a:lnTo>
                    <a:pt x="50937" y="4302"/>
                  </a:lnTo>
                  <a:lnTo>
                    <a:pt x="50937" y="103594"/>
                  </a:lnTo>
                  <a:lnTo>
                    <a:pt x="150744" y="103594"/>
                  </a:lnTo>
                  <a:lnTo>
                    <a:pt x="150744" y="4302"/>
                  </a:lnTo>
                  <a:lnTo>
                    <a:pt x="201681" y="4302"/>
                  </a:lnTo>
                  <a:lnTo>
                    <a:pt x="201681" y="256575"/>
                  </a:lnTo>
                  <a:lnTo>
                    <a:pt x="150744" y="256575"/>
                  </a:lnTo>
                  <a:lnTo>
                    <a:pt x="150744" y="146270"/>
                  </a:lnTo>
                  <a:lnTo>
                    <a:pt x="50937" y="146270"/>
                  </a:lnTo>
                  <a:lnTo>
                    <a:pt x="50937" y="256575"/>
                  </a:lnTo>
                  <a:lnTo>
                    <a:pt x="0" y="256575"/>
                  </a:lnTo>
                  <a:close/>
                  <a:moveTo>
                    <a:pt x="4140584" y="0"/>
                  </a:moveTo>
                  <a:cubicBezTo>
                    <a:pt x="4177754" y="0"/>
                    <a:pt x="4207496" y="11530"/>
                    <a:pt x="4229809" y="34589"/>
                  </a:cubicBezTo>
                  <a:cubicBezTo>
                    <a:pt x="4252123" y="57648"/>
                    <a:pt x="4263279" y="89712"/>
                    <a:pt x="4263279" y="130783"/>
                  </a:cubicBezTo>
                  <a:cubicBezTo>
                    <a:pt x="4263279" y="171509"/>
                    <a:pt x="4252209" y="203373"/>
                    <a:pt x="4230067" y="226375"/>
                  </a:cubicBezTo>
                  <a:cubicBezTo>
                    <a:pt x="4207926" y="249376"/>
                    <a:pt x="4178328" y="260877"/>
                    <a:pt x="4141273" y="260877"/>
                  </a:cubicBezTo>
                  <a:cubicBezTo>
                    <a:pt x="4103759" y="260877"/>
                    <a:pt x="4073931" y="249434"/>
                    <a:pt x="4051790" y="226547"/>
                  </a:cubicBezTo>
                  <a:cubicBezTo>
                    <a:pt x="4029649" y="203660"/>
                    <a:pt x="4018578" y="172140"/>
                    <a:pt x="4018578" y="131987"/>
                  </a:cubicBezTo>
                  <a:cubicBezTo>
                    <a:pt x="4018578" y="106290"/>
                    <a:pt x="4022421" y="84722"/>
                    <a:pt x="4030108" y="67284"/>
                  </a:cubicBezTo>
                  <a:cubicBezTo>
                    <a:pt x="4035844" y="54436"/>
                    <a:pt x="4043674" y="42906"/>
                    <a:pt x="4053597" y="32696"/>
                  </a:cubicBezTo>
                  <a:cubicBezTo>
                    <a:pt x="4063520" y="22486"/>
                    <a:pt x="4074390" y="14914"/>
                    <a:pt x="4086206" y="9981"/>
                  </a:cubicBezTo>
                  <a:cubicBezTo>
                    <a:pt x="4101923" y="3327"/>
                    <a:pt x="4120049" y="0"/>
                    <a:pt x="4140584" y="0"/>
                  </a:cubicBezTo>
                  <a:close/>
                  <a:moveTo>
                    <a:pt x="3340484" y="0"/>
                  </a:moveTo>
                  <a:cubicBezTo>
                    <a:pt x="3377654" y="0"/>
                    <a:pt x="3407396" y="11530"/>
                    <a:pt x="3429709" y="34589"/>
                  </a:cubicBezTo>
                  <a:cubicBezTo>
                    <a:pt x="3452023" y="57648"/>
                    <a:pt x="3463179" y="89712"/>
                    <a:pt x="3463179" y="130783"/>
                  </a:cubicBezTo>
                  <a:cubicBezTo>
                    <a:pt x="3463179" y="171509"/>
                    <a:pt x="3452109" y="203373"/>
                    <a:pt x="3429967" y="226375"/>
                  </a:cubicBezTo>
                  <a:cubicBezTo>
                    <a:pt x="3407826" y="249376"/>
                    <a:pt x="3378228" y="260877"/>
                    <a:pt x="3341173" y="260877"/>
                  </a:cubicBezTo>
                  <a:cubicBezTo>
                    <a:pt x="3303659" y="260877"/>
                    <a:pt x="3273831" y="249434"/>
                    <a:pt x="3251690" y="226547"/>
                  </a:cubicBezTo>
                  <a:cubicBezTo>
                    <a:pt x="3229549" y="203660"/>
                    <a:pt x="3218478" y="172140"/>
                    <a:pt x="3218478" y="131987"/>
                  </a:cubicBezTo>
                  <a:cubicBezTo>
                    <a:pt x="3218478" y="106290"/>
                    <a:pt x="3222321" y="84722"/>
                    <a:pt x="3230007" y="67284"/>
                  </a:cubicBezTo>
                  <a:cubicBezTo>
                    <a:pt x="3235744" y="54436"/>
                    <a:pt x="3243573" y="42906"/>
                    <a:pt x="3253497" y="32696"/>
                  </a:cubicBezTo>
                  <a:cubicBezTo>
                    <a:pt x="3263420" y="22486"/>
                    <a:pt x="3274290" y="14914"/>
                    <a:pt x="3286106" y="9981"/>
                  </a:cubicBezTo>
                  <a:cubicBezTo>
                    <a:pt x="3301823" y="3327"/>
                    <a:pt x="3319949" y="0"/>
                    <a:pt x="3340484" y="0"/>
                  </a:cubicBezTo>
                  <a:close/>
                  <a:moveTo>
                    <a:pt x="2423503" y="0"/>
                  </a:moveTo>
                  <a:cubicBezTo>
                    <a:pt x="2454363" y="0"/>
                    <a:pt x="2479430" y="9120"/>
                    <a:pt x="2498703" y="27361"/>
                  </a:cubicBezTo>
                  <a:cubicBezTo>
                    <a:pt x="2510175" y="38145"/>
                    <a:pt x="2518780" y="53632"/>
                    <a:pt x="2524516" y="73823"/>
                  </a:cubicBezTo>
                  <a:lnTo>
                    <a:pt x="2474095" y="85869"/>
                  </a:lnTo>
                  <a:cubicBezTo>
                    <a:pt x="2471113" y="72791"/>
                    <a:pt x="2464889" y="62466"/>
                    <a:pt x="2455424" y="54894"/>
                  </a:cubicBezTo>
                  <a:cubicBezTo>
                    <a:pt x="2445960" y="47323"/>
                    <a:pt x="2434459" y="43537"/>
                    <a:pt x="2420922" y="43537"/>
                  </a:cubicBezTo>
                  <a:cubicBezTo>
                    <a:pt x="2402222" y="43537"/>
                    <a:pt x="2387050" y="50248"/>
                    <a:pt x="2375406" y="63671"/>
                  </a:cubicBezTo>
                  <a:cubicBezTo>
                    <a:pt x="2363762" y="77093"/>
                    <a:pt x="2357940" y="98833"/>
                    <a:pt x="2357940" y="128890"/>
                  </a:cubicBezTo>
                  <a:cubicBezTo>
                    <a:pt x="2357940" y="160783"/>
                    <a:pt x="2363676" y="183497"/>
                    <a:pt x="2375148" y="197035"/>
                  </a:cubicBezTo>
                  <a:cubicBezTo>
                    <a:pt x="2386620" y="210572"/>
                    <a:pt x="2401534" y="217340"/>
                    <a:pt x="2419889" y="217340"/>
                  </a:cubicBezTo>
                  <a:cubicBezTo>
                    <a:pt x="2433427" y="217340"/>
                    <a:pt x="2445071" y="213038"/>
                    <a:pt x="2454822" y="204434"/>
                  </a:cubicBezTo>
                  <a:cubicBezTo>
                    <a:pt x="2464574" y="195830"/>
                    <a:pt x="2471572" y="182293"/>
                    <a:pt x="2475816" y="163823"/>
                  </a:cubicBezTo>
                  <a:lnTo>
                    <a:pt x="2525204" y="179482"/>
                  </a:lnTo>
                  <a:cubicBezTo>
                    <a:pt x="2517632" y="207015"/>
                    <a:pt x="2505042" y="227465"/>
                    <a:pt x="2487432" y="240830"/>
                  </a:cubicBezTo>
                  <a:cubicBezTo>
                    <a:pt x="2469822" y="254195"/>
                    <a:pt x="2447480" y="260877"/>
                    <a:pt x="2420406" y="260877"/>
                  </a:cubicBezTo>
                  <a:cubicBezTo>
                    <a:pt x="2386907" y="260877"/>
                    <a:pt x="2359374" y="249434"/>
                    <a:pt x="2337806" y="226547"/>
                  </a:cubicBezTo>
                  <a:cubicBezTo>
                    <a:pt x="2316238" y="203660"/>
                    <a:pt x="2305455" y="172369"/>
                    <a:pt x="2305455" y="132676"/>
                  </a:cubicBezTo>
                  <a:cubicBezTo>
                    <a:pt x="2305455" y="90688"/>
                    <a:pt x="2316296" y="58078"/>
                    <a:pt x="2337978" y="34847"/>
                  </a:cubicBezTo>
                  <a:cubicBezTo>
                    <a:pt x="2359661" y="11616"/>
                    <a:pt x="2388169" y="0"/>
                    <a:pt x="2423503" y="0"/>
                  </a:cubicBezTo>
                  <a:close/>
                  <a:moveTo>
                    <a:pt x="1923730" y="0"/>
                  </a:moveTo>
                  <a:lnTo>
                    <a:pt x="2022788" y="0"/>
                  </a:lnTo>
                  <a:lnTo>
                    <a:pt x="2149734" y="128315"/>
                  </a:lnTo>
                  <a:lnTo>
                    <a:pt x="2022842" y="256575"/>
                  </a:lnTo>
                  <a:lnTo>
                    <a:pt x="1923730" y="256575"/>
                  </a:lnTo>
                  <a:lnTo>
                    <a:pt x="2015278" y="165027"/>
                  </a:lnTo>
                  <a:lnTo>
                    <a:pt x="1832070" y="165027"/>
                  </a:lnTo>
                  <a:lnTo>
                    <a:pt x="1832070" y="91548"/>
                  </a:lnTo>
                  <a:lnTo>
                    <a:pt x="2015278" y="91548"/>
                  </a:lnTo>
                  <a:close/>
                  <a:moveTo>
                    <a:pt x="1435485" y="0"/>
                  </a:moveTo>
                  <a:cubicBezTo>
                    <a:pt x="1472654" y="0"/>
                    <a:pt x="1502396" y="11530"/>
                    <a:pt x="1524709" y="34589"/>
                  </a:cubicBezTo>
                  <a:cubicBezTo>
                    <a:pt x="1547023" y="57648"/>
                    <a:pt x="1558179" y="89712"/>
                    <a:pt x="1558179" y="130783"/>
                  </a:cubicBezTo>
                  <a:cubicBezTo>
                    <a:pt x="1558179" y="171509"/>
                    <a:pt x="1547109" y="203373"/>
                    <a:pt x="1524967" y="226375"/>
                  </a:cubicBezTo>
                  <a:cubicBezTo>
                    <a:pt x="1502826" y="249376"/>
                    <a:pt x="1473228" y="260877"/>
                    <a:pt x="1436173" y="260877"/>
                  </a:cubicBezTo>
                  <a:cubicBezTo>
                    <a:pt x="1398659" y="260877"/>
                    <a:pt x="1368831" y="249434"/>
                    <a:pt x="1346690" y="226547"/>
                  </a:cubicBezTo>
                  <a:cubicBezTo>
                    <a:pt x="1324549" y="203660"/>
                    <a:pt x="1313478" y="172140"/>
                    <a:pt x="1313478" y="131987"/>
                  </a:cubicBezTo>
                  <a:cubicBezTo>
                    <a:pt x="1313478" y="106290"/>
                    <a:pt x="1317321" y="84722"/>
                    <a:pt x="1325008" y="67284"/>
                  </a:cubicBezTo>
                  <a:cubicBezTo>
                    <a:pt x="1330744" y="54436"/>
                    <a:pt x="1338573" y="42906"/>
                    <a:pt x="1348497" y="32696"/>
                  </a:cubicBezTo>
                  <a:cubicBezTo>
                    <a:pt x="1358420" y="22486"/>
                    <a:pt x="1369290" y="14914"/>
                    <a:pt x="1381106" y="9981"/>
                  </a:cubicBezTo>
                  <a:cubicBezTo>
                    <a:pt x="1396823" y="3327"/>
                    <a:pt x="1414949" y="0"/>
                    <a:pt x="1435485" y="0"/>
                  </a:cubicBezTo>
                  <a:close/>
                  <a:moveTo>
                    <a:pt x="1175728" y="0"/>
                  </a:moveTo>
                  <a:cubicBezTo>
                    <a:pt x="1206588" y="0"/>
                    <a:pt x="1231655" y="9120"/>
                    <a:pt x="1250928" y="27361"/>
                  </a:cubicBezTo>
                  <a:cubicBezTo>
                    <a:pt x="1262401" y="38145"/>
                    <a:pt x="1271005" y="53632"/>
                    <a:pt x="1276741" y="73823"/>
                  </a:cubicBezTo>
                  <a:lnTo>
                    <a:pt x="1226321" y="85869"/>
                  </a:lnTo>
                  <a:cubicBezTo>
                    <a:pt x="1223338" y="72791"/>
                    <a:pt x="1217114" y="62466"/>
                    <a:pt x="1207650" y="54894"/>
                  </a:cubicBezTo>
                  <a:cubicBezTo>
                    <a:pt x="1198185" y="47323"/>
                    <a:pt x="1186684" y="43537"/>
                    <a:pt x="1173147" y="43537"/>
                  </a:cubicBezTo>
                  <a:cubicBezTo>
                    <a:pt x="1154447" y="43537"/>
                    <a:pt x="1139275" y="50248"/>
                    <a:pt x="1127631" y="63671"/>
                  </a:cubicBezTo>
                  <a:cubicBezTo>
                    <a:pt x="1115987" y="77093"/>
                    <a:pt x="1110165" y="98833"/>
                    <a:pt x="1110165" y="128890"/>
                  </a:cubicBezTo>
                  <a:cubicBezTo>
                    <a:pt x="1110165" y="160783"/>
                    <a:pt x="1115901" y="183497"/>
                    <a:pt x="1127373" y="197035"/>
                  </a:cubicBezTo>
                  <a:cubicBezTo>
                    <a:pt x="1138845" y="210572"/>
                    <a:pt x="1153759" y="217340"/>
                    <a:pt x="1172115" y="217340"/>
                  </a:cubicBezTo>
                  <a:cubicBezTo>
                    <a:pt x="1185652" y="217340"/>
                    <a:pt x="1197296" y="213038"/>
                    <a:pt x="1207047" y="204434"/>
                  </a:cubicBezTo>
                  <a:cubicBezTo>
                    <a:pt x="1216799" y="195830"/>
                    <a:pt x="1223797" y="182293"/>
                    <a:pt x="1228041" y="163823"/>
                  </a:cubicBezTo>
                  <a:lnTo>
                    <a:pt x="1277429" y="179482"/>
                  </a:lnTo>
                  <a:cubicBezTo>
                    <a:pt x="1269857" y="207015"/>
                    <a:pt x="1257267" y="227465"/>
                    <a:pt x="1239657" y="240830"/>
                  </a:cubicBezTo>
                  <a:cubicBezTo>
                    <a:pt x="1222047" y="254195"/>
                    <a:pt x="1199705" y="260877"/>
                    <a:pt x="1172631" y="260877"/>
                  </a:cubicBezTo>
                  <a:cubicBezTo>
                    <a:pt x="1139132" y="260877"/>
                    <a:pt x="1111599" y="249434"/>
                    <a:pt x="1090031" y="226547"/>
                  </a:cubicBezTo>
                  <a:cubicBezTo>
                    <a:pt x="1068464" y="203660"/>
                    <a:pt x="1057680" y="172369"/>
                    <a:pt x="1057680" y="132676"/>
                  </a:cubicBezTo>
                  <a:cubicBezTo>
                    <a:pt x="1057680" y="90688"/>
                    <a:pt x="1068521" y="58078"/>
                    <a:pt x="1090203" y="34847"/>
                  </a:cubicBezTo>
                  <a:cubicBezTo>
                    <a:pt x="1111886" y="11616"/>
                    <a:pt x="1140394" y="0"/>
                    <a:pt x="1175728" y="0"/>
                  </a:cubicBezTo>
                  <a:close/>
                  <a:moveTo>
                    <a:pt x="502035" y="0"/>
                  </a:moveTo>
                  <a:cubicBezTo>
                    <a:pt x="539205" y="0"/>
                    <a:pt x="568946" y="11530"/>
                    <a:pt x="591259" y="34589"/>
                  </a:cubicBezTo>
                  <a:cubicBezTo>
                    <a:pt x="613573" y="57648"/>
                    <a:pt x="624730" y="89712"/>
                    <a:pt x="624730" y="130783"/>
                  </a:cubicBezTo>
                  <a:cubicBezTo>
                    <a:pt x="624730" y="171509"/>
                    <a:pt x="613659" y="203373"/>
                    <a:pt x="591518" y="226375"/>
                  </a:cubicBezTo>
                  <a:cubicBezTo>
                    <a:pt x="569376" y="249376"/>
                    <a:pt x="539778" y="260877"/>
                    <a:pt x="502723" y="260877"/>
                  </a:cubicBezTo>
                  <a:cubicBezTo>
                    <a:pt x="465209" y="260877"/>
                    <a:pt x="435381" y="249434"/>
                    <a:pt x="413240" y="226547"/>
                  </a:cubicBezTo>
                  <a:cubicBezTo>
                    <a:pt x="391099" y="203660"/>
                    <a:pt x="380028" y="172140"/>
                    <a:pt x="380028" y="131987"/>
                  </a:cubicBezTo>
                  <a:cubicBezTo>
                    <a:pt x="380028" y="106290"/>
                    <a:pt x="383871" y="84722"/>
                    <a:pt x="391558" y="67284"/>
                  </a:cubicBezTo>
                  <a:cubicBezTo>
                    <a:pt x="397294" y="54436"/>
                    <a:pt x="405123" y="42906"/>
                    <a:pt x="415047" y="32696"/>
                  </a:cubicBezTo>
                  <a:cubicBezTo>
                    <a:pt x="424970" y="22486"/>
                    <a:pt x="435840" y="14914"/>
                    <a:pt x="447656" y="9981"/>
                  </a:cubicBezTo>
                  <a:cubicBezTo>
                    <a:pt x="463373" y="3327"/>
                    <a:pt x="481499" y="0"/>
                    <a:pt x="502035" y="0"/>
                  </a:cubicBezTo>
                  <a:close/>
                </a:path>
              </a:pathLst>
            </a:custGeom>
            <a:solidFill>
              <a:sysClr val="windowText" lastClr="00000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lnSpc>
                  <a:spcPct val="120000"/>
                </a:lnSpc>
              </a:pPr>
              <a:endParaRPr lang="vi-VN" sz="2800" b="1" dirty="0">
                <a:solidFill>
                  <a:sysClr val="windowText" lastClr="000000"/>
                </a:solidFill>
              </a:endParaRPr>
            </a:p>
          </p:txBody>
        </p:sp>
        <p:sp>
          <p:nvSpPr>
            <p:cNvPr id="25" name="TextBox 24">
              <a:extLst>
                <a:ext uri="{FF2B5EF4-FFF2-40B4-BE49-F238E27FC236}">
                  <a16:creationId xmlns:a16="http://schemas.microsoft.com/office/drawing/2014/main" id="{8F2DED0E-7FD2-4B1E-A1CA-D89BE089383B}"/>
                </a:ext>
              </a:extLst>
            </p:cNvPr>
            <p:cNvSpPr txBox="1">
              <a:spLocks noChangeAspect="1"/>
            </p:cNvSpPr>
            <p:nvPr>
              <p:custDataLst>
                <p:tags r:id="rId2"/>
              </p:custDataLst>
            </p:nvPr>
          </p:nvSpPr>
          <p:spPr>
            <a:xfrm rot="15930024">
              <a:off x="280072" y="5912184"/>
              <a:ext cx="578066" cy="307918"/>
            </a:xfrm>
            <a:custGeom>
              <a:avLst/>
              <a:gdLst/>
              <a:ahLst/>
              <a:cxnLst/>
              <a:rect l="l" t="t" r="r" b="b"/>
              <a:pathLst>
                <a:path w="624729" h="332775">
                  <a:moveTo>
                    <a:pt x="201680" y="4302"/>
                  </a:moveTo>
                  <a:lnTo>
                    <a:pt x="201680" y="256575"/>
                  </a:lnTo>
                  <a:lnTo>
                    <a:pt x="150744" y="256575"/>
                  </a:lnTo>
                  <a:lnTo>
                    <a:pt x="150744" y="146270"/>
                  </a:lnTo>
                  <a:lnTo>
                    <a:pt x="50936" y="146270"/>
                  </a:lnTo>
                  <a:lnTo>
                    <a:pt x="50936" y="256575"/>
                  </a:lnTo>
                  <a:lnTo>
                    <a:pt x="0" y="256575"/>
                  </a:lnTo>
                  <a:lnTo>
                    <a:pt x="0" y="4302"/>
                  </a:lnTo>
                  <a:lnTo>
                    <a:pt x="50936" y="4302"/>
                  </a:lnTo>
                  <a:lnTo>
                    <a:pt x="50936" y="103594"/>
                  </a:lnTo>
                  <a:lnTo>
                    <a:pt x="150744" y="103594"/>
                  </a:lnTo>
                  <a:lnTo>
                    <a:pt x="150744" y="4302"/>
                  </a:lnTo>
                  <a:close/>
                  <a:moveTo>
                    <a:pt x="351820" y="209062"/>
                  </a:moveTo>
                  <a:cubicBezTo>
                    <a:pt x="351820" y="216736"/>
                    <a:pt x="350444" y="224041"/>
                    <a:pt x="347692" y="230979"/>
                  </a:cubicBezTo>
                  <a:cubicBezTo>
                    <a:pt x="344941" y="237917"/>
                    <a:pt x="340580" y="245184"/>
                    <a:pt x="334612" y="252780"/>
                  </a:cubicBezTo>
                  <a:cubicBezTo>
                    <a:pt x="330659" y="257818"/>
                    <a:pt x="323527" y="265066"/>
                    <a:pt x="313218" y="274523"/>
                  </a:cubicBezTo>
                  <a:cubicBezTo>
                    <a:pt x="302908" y="283980"/>
                    <a:pt x="296378" y="290258"/>
                    <a:pt x="293626" y="293359"/>
                  </a:cubicBezTo>
                  <a:cubicBezTo>
                    <a:pt x="290874" y="296459"/>
                    <a:pt x="288646" y="299482"/>
                    <a:pt x="286940" y="302428"/>
                  </a:cubicBezTo>
                  <a:lnTo>
                    <a:pt x="351820" y="302428"/>
                  </a:lnTo>
                  <a:lnTo>
                    <a:pt x="351820" y="332775"/>
                  </a:lnTo>
                  <a:lnTo>
                    <a:pt x="237292" y="332775"/>
                  </a:lnTo>
                  <a:cubicBezTo>
                    <a:pt x="238532" y="321303"/>
                    <a:pt x="242253" y="310431"/>
                    <a:pt x="248454" y="300161"/>
                  </a:cubicBezTo>
                  <a:cubicBezTo>
                    <a:pt x="254655" y="289890"/>
                    <a:pt x="266903" y="276267"/>
                    <a:pt x="285196" y="259291"/>
                  </a:cubicBezTo>
                  <a:cubicBezTo>
                    <a:pt x="299924" y="245571"/>
                    <a:pt x="308954" y="236269"/>
                    <a:pt x="312288" y="231386"/>
                  </a:cubicBezTo>
                  <a:cubicBezTo>
                    <a:pt x="316783" y="224642"/>
                    <a:pt x="319031" y="217976"/>
                    <a:pt x="319031" y="211387"/>
                  </a:cubicBezTo>
                  <a:cubicBezTo>
                    <a:pt x="319031" y="204101"/>
                    <a:pt x="317074" y="198500"/>
                    <a:pt x="313160" y="194586"/>
                  </a:cubicBezTo>
                  <a:cubicBezTo>
                    <a:pt x="309245" y="190671"/>
                    <a:pt x="303838" y="188714"/>
                    <a:pt x="296940" y="188714"/>
                  </a:cubicBezTo>
                  <a:cubicBezTo>
                    <a:pt x="290118" y="188714"/>
                    <a:pt x="284692" y="190768"/>
                    <a:pt x="280662" y="194876"/>
                  </a:cubicBezTo>
                  <a:cubicBezTo>
                    <a:pt x="276631" y="198985"/>
                    <a:pt x="274305" y="205806"/>
                    <a:pt x="273685" y="215340"/>
                  </a:cubicBezTo>
                  <a:lnTo>
                    <a:pt x="241129" y="212085"/>
                  </a:lnTo>
                  <a:cubicBezTo>
                    <a:pt x="243067" y="194101"/>
                    <a:pt x="249152" y="181195"/>
                    <a:pt x="259384" y="173366"/>
                  </a:cubicBezTo>
                  <a:cubicBezTo>
                    <a:pt x="269616" y="165537"/>
                    <a:pt x="282406" y="161623"/>
                    <a:pt x="297754" y="161623"/>
                  </a:cubicBezTo>
                  <a:cubicBezTo>
                    <a:pt x="314574" y="161623"/>
                    <a:pt x="327790" y="166157"/>
                    <a:pt x="337402" y="175227"/>
                  </a:cubicBezTo>
                  <a:cubicBezTo>
                    <a:pt x="347014" y="184296"/>
                    <a:pt x="351820" y="195574"/>
                    <a:pt x="351820" y="209062"/>
                  </a:cubicBezTo>
                  <a:close/>
                  <a:moveTo>
                    <a:pt x="572072" y="129578"/>
                  </a:moveTo>
                  <a:cubicBezTo>
                    <a:pt x="572072" y="100668"/>
                    <a:pt x="565733" y="79101"/>
                    <a:pt x="553057" y="64875"/>
                  </a:cubicBezTo>
                  <a:cubicBezTo>
                    <a:pt x="540380" y="50650"/>
                    <a:pt x="523544" y="43537"/>
                    <a:pt x="502550" y="43537"/>
                  </a:cubicBezTo>
                  <a:cubicBezTo>
                    <a:pt x="481556" y="43537"/>
                    <a:pt x="464635" y="50736"/>
                    <a:pt x="451786" y="65133"/>
                  </a:cubicBezTo>
                  <a:cubicBezTo>
                    <a:pt x="438937" y="79531"/>
                    <a:pt x="432513" y="101242"/>
                    <a:pt x="432513" y="130266"/>
                  </a:cubicBezTo>
                  <a:cubicBezTo>
                    <a:pt x="432513" y="158832"/>
                    <a:pt x="439109" y="180486"/>
                    <a:pt x="452302" y="195228"/>
                  </a:cubicBezTo>
                  <a:cubicBezTo>
                    <a:pt x="465495" y="209969"/>
                    <a:pt x="482245" y="217340"/>
                    <a:pt x="502550" y="217340"/>
                  </a:cubicBezTo>
                  <a:cubicBezTo>
                    <a:pt x="522856" y="217340"/>
                    <a:pt x="539519" y="210027"/>
                    <a:pt x="552540" y="195400"/>
                  </a:cubicBezTo>
                  <a:cubicBezTo>
                    <a:pt x="565561" y="180773"/>
                    <a:pt x="572072" y="158832"/>
                    <a:pt x="572072" y="129578"/>
                  </a:cubicBezTo>
                  <a:close/>
                  <a:moveTo>
                    <a:pt x="624729" y="130783"/>
                  </a:moveTo>
                  <a:cubicBezTo>
                    <a:pt x="624729" y="171509"/>
                    <a:pt x="613658" y="203373"/>
                    <a:pt x="591517" y="226375"/>
                  </a:cubicBezTo>
                  <a:cubicBezTo>
                    <a:pt x="569376" y="249376"/>
                    <a:pt x="539778" y="260877"/>
                    <a:pt x="502722" y="260877"/>
                  </a:cubicBezTo>
                  <a:cubicBezTo>
                    <a:pt x="465209" y="260877"/>
                    <a:pt x="435381" y="249434"/>
                    <a:pt x="413240" y="226547"/>
                  </a:cubicBezTo>
                  <a:cubicBezTo>
                    <a:pt x="391098" y="203660"/>
                    <a:pt x="380028" y="172140"/>
                    <a:pt x="380028" y="131987"/>
                  </a:cubicBezTo>
                  <a:cubicBezTo>
                    <a:pt x="380028" y="106290"/>
                    <a:pt x="383871" y="84722"/>
                    <a:pt x="391557" y="67284"/>
                  </a:cubicBezTo>
                  <a:cubicBezTo>
                    <a:pt x="397293" y="54435"/>
                    <a:pt x="405123" y="42906"/>
                    <a:pt x="415046" y="32696"/>
                  </a:cubicBezTo>
                  <a:cubicBezTo>
                    <a:pt x="424970" y="22485"/>
                    <a:pt x="435840" y="14914"/>
                    <a:pt x="447656" y="9981"/>
                  </a:cubicBezTo>
                  <a:cubicBezTo>
                    <a:pt x="463373" y="3327"/>
                    <a:pt x="481499" y="0"/>
                    <a:pt x="502034" y="0"/>
                  </a:cubicBezTo>
                  <a:cubicBezTo>
                    <a:pt x="539204" y="0"/>
                    <a:pt x="568946" y="11530"/>
                    <a:pt x="591259" y="34589"/>
                  </a:cubicBezTo>
                  <a:cubicBezTo>
                    <a:pt x="613572" y="57648"/>
                    <a:pt x="624729" y="89712"/>
                    <a:pt x="624729" y="130783"/>
                  </a:cubicBezTo>
                  <a:close/>
                </a:path>
              </a:pathLst>
            </a:custGeom>
            <a:solidFill>
              <a:sysClr val="windowText" lastClr="00000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lnSpc>
                  <a:spcPct val="120000"/>
                </a:lnSpc>
              </a:pPr>
              <a:endParaRPr lang="vi-VN" sz="2800" b="1" dirty="0">
                <a:solidFill>
                  <a:sysClr val="windowText" lastClr="000000"/>
                </a:solidFill>
              </a:endParaRPr>
            </a:p>
          </p:txBody>
        </p:sp>
        <p:sp>
          <p:nvSpPr>
            <p:cNvPr id="26" name="Freeform: Shape 25">
              <a:extLst>
                <a:ext uri="{FF2B5EF4-FFF2-40B4-BE49-F238E27FC236}">
                  <a16:creationId xmlns:a16="http://schemas.microsoft.com/office/drawing/2014/main" id="{F64CEA95-5CCB-42C1-A589-C7D7F76F62CE}"/>
                </a:ext>
              </a:extLst>
            </p:cNvPr>
            <p:cNvSpPr/>
            <p:nvPr/>
          </p:nvSpPr>
          <p:spPr>
            <a:xfrm>
              <a:off x="419100" y="4406899"/>
              <a:ext cx="381000" cy="2327545"/>
            </a:xfrm>
            <a:custGeom>
              <a:avLst/>
              <a:gdLst>
                <a:gd name="connsiteX0" fmla="*/ 381000 w 381000"/>
                <a:gd name="connsiteY0" fmla="*/ 2730500 h 2730500"/>
                <a:gd name="connsiteX1" fmla="*/ 317500 w 381000"/>
                <a:gd name="connsiteY1" fmla="*/ 1206500 h 2730500"/>
                <a:gd name="connsiteX2" fmla="*/ 0 w 381000"/>
                <a:gd name="connsiteY2" fmla="*/ 0 h 2730500"/>
              </a:gdLst>
              <a:ahLst/>
              <a:cxnLst>
                <a:cxn ang="0">
                  <a:pos x="connsiteX0" y="connsiteY0"/>
                </a:cxn>
                <a:cxn ang="0">
                  <a:pos x="connsiteX1" y="connsiteY1"/>
                </a:cxn>
                <a:cxn ang="0">
                  <a:pos x="connsiteX2" y="connsiteY2"/>
                </a:cxn>
              </a:cxnLst>
              <a:rect l="l" t="t" r="r" b="b"/>
              <a:pathLst>
                <a:path w="381000" h="2730500">
                  <a:moveTo>
                    <a:pt x="381000" y="2730500"/>
                  </a:moveTo>
                  <a:cubicBezTo>
                    <a:pt x="381000" y="2196041"/>
                    <a:pt x="381000" y="1661583"/>
                    <a:pt x="317500" y="1206500"/>
                  </a:cubicBezTo>
                  <a:cubicBezTo>
                    <a:pt x="254000" y="751417"/>
                    <a:pt x="127000" y="375708"/>
                    <a:pt x="0" y="0"/>
                  </a:cubicBezTo>
                </a:path>
              </a:pathLst>
            </a:custGeom>
            <a:noFill/>
            <a:ln w="57150">
              <a:solidFill>
                <a:schemeClr val="tx1"/>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27" name="Freeform: Shape 26">
              <a:extLst>
                <a:ext uri="{FF2B5EF4-FFF2-40B4-BE49-F238E27FC236}">
                  <a16:creationId xmlns:a16="http://schemas.microsoft.com/office/drawing/2014/main" id="{A6263A38-BD2F-4D87-82B2-FE27E9A302C3}"/>
                </a:ext>
              </a:extLst>
            </p:cNvPr>
            <p:cNvSpPr/>
            <p:nvPr/>
          </p:nvSpPr>
          <p:spPr>
            <a:xfrm>
              <a:off x="723900" y="3913505"/>
              <a:ext cx="1379220" cy="1638300"/>
            </a:xfrm>
            <a:custGeom>
              <a:avLst/>
              <a:gdLst>
                <a:gd name="connsiteX0" fmla="*/ 0 w 1379220"/>
                <a:gd name="connsiteY0" fmla="*/ 1638300 h 1638300"/>
                <a:gd name="connsiteX1" fmla="*/ 784860 w 1379220"/>
                <a:gd name="connsiteY1" fmla="*/ 845820 h 1638300"/>
                <a:gd name="connsiteX2" fmla="*/ 1379220 w 1379220"/>
                <a:gd name="connsiteY2" fmla="*/ 0 h 1638300"/>
              </a:gdLst>
              <a:ahLst/>
              <a:cxnLst>
                <a:cxn ang="0">
                  <a:pos x="connsiteX0" y="connsiteY0"/>
                </a:cxn>
                <a:cxn ang="0">
                  <a:pos x="connsiteX1" y="connsiteY1"/>
                </a:cxn>
                <a:cxn ang="0">
                  <a:pos x="connsiteX2" y="connsiteY2"/>
                </a:cxn>
              </a:cxnLst>
              <a:rect l="l" t="t" r="r" b="b"/>
              <a:pathLst>
                <a:path w="1379220" h="1638300">
                  <a:moveTo>
                    <a:pt x="0" y="1638300"/>
                  </a:moveTo>
                  <a:cubicBezTo>
                    <a:pt x="277495" y="1378585"/>
                    <a:pt x="554990" y="1118870"/>
                    <a:pt x="784860" y="845820"/>
                  </a:cubicBezTo>
                  <a:cubicBezTo>
                    <a:pt x="1014730" y="572770"/>
                    <a:pt x="1196975" y="286385"/>
                    <a:pt x="1379220" y="0"/>
                  </a:cubicBezTo>
                </a:path>
              </a:pathLst>
            </a:custGeom>
            <a:noFill/>
            <a:ln w="57150">
              <a:solidFill>
                <a:schemeClr val="tx1"/>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28" name="TextBox 27">
              <a:extLst>
                <a:ext uri="{FF2B5EF4-FFF2-40B4-BE49-F238E27FC236}">
                  <a16:creationId xmlns:a16="http://schemas.microsoft.com/office/drawing/2014/main" id="{CF3AA1DF-4206-4C35-933F-BA12E48B5156}"/>
                </a:ext>
              </a:extLst>
            </p:cNvPr>
            <p:cNvSpPr txBox="1">
              <a:spLocks noChangeAspect="1"/>
            </p:cNvSpPr>
            <p:nvPr>
              <p:custDataLst>
                <p:tags r:id="rId3"/>
              </p:custDataLst>
            </p:nvPr>
          </p:nvSpPr>
          <p:spPr>
            <a:xfrm>
              <a:off x="5052321" y="6135405"/>
              <a:ext cx="637166" cy="332775"/>
            </a:xfrm>
            <a:custGeom>
              <a:avLst/>
              <a:gdLst/>
              <a:ahLst/>
              <a:cxnLst/>
              <a:rect l="l" t="t" r="r" b="b"/>
              <a:pathLst>
                <a:path w="637166" h="332775">
                  <a:moveTo>
                    <a:pt x="583099" y="161623"/>
                  </a:moveTo>
                  <a:cubicBezTo>
                    <a:pt x="599920" y="161623"/>
                    <a:pt x="613136" y="166157"/>
                    <a:pt x="622748" y="175227"/>
                  </a:cubicBezTo>
                  <a:cubicBezTo>
                    <a:pt x="632360" y="184296"/>
                    <a:pt x="637166" y="195574"/>
                    <a:pt x="637166" y="209062"/>
                  </a:cubicBezTo>
                  <a:cubicBezTo>
                    <a:pt x="637166" y="216736"/>
                    <a:pt x="635790" y="224042"/>
                    <a:pt x="633038" y="230979"/>
                  </a:cubicBezTo>
                  <a:cubicBezTo>
                    <a:pt x="630287" y="237917"/>
                    <a:pt x="625926" y="245184"/>
                    <a:pt x="619958" y="252780"/>
                  </a:cubicBezTo>
                  <a:cubicBezTo>
                    <a:pt x="616004" y="257819"/>
                    <a:pt x="608873" y="265066"/>
                    <a:pt x="598564" y="274523"/>
                  </a:cubicBezTo>
                  <a:cubicBezTo>
                    <a:pt x="588254" y="283980"/>
                    <a:pt x="581724" y="290258"/>
                    <a:pt x="578972" y="293359"/>
                  </a:cubicBezTo>
                  <a:cubicBezTo>
                    <a:pt x="576220" y="296460"/>
                    <a:pt x="573992" y="299483"/>
                    <a:pt x="572286" y="302428"/>
                  </a:cubicBezTo>
                  <a:lnTo>
                    <a:pt x="637166" y="302428"/>
                  </a:lnTo>
                  <a:lnTo>
                    <a:pt x="637166" y="332775"/>
                  </a:lnTo>
                  <a:lnTo>
                    <a:pt x="522638" y="332775"/>
                  </a:lnTo>
                  <a:cubicBezTo>
                    <a:pt x="523878" y="321303"/>
                    <a:pt x="527599" y="310432"/>
                    <a:pt x="533800" y="300161"/>
                  </a:cubicBezTo>
                  <a:cubicBezTo>
                    <a:pt x="540001" y="289890"/>
                    <a:pt x="552249" y="276267"/>
                    <a:pt x="570542" y="259291"/>
                  </a:cubicBezTo>
                  <a:cubicBezTo>
                    <a:pt x="585270" y="245571"/>
                    <a:pt x="594300" y="236269"/>
                    <a:pt x="597633" y="231386"/>
                  </a:cubicBezTo>
                  <a:cubicBezTo>
                    <a:pt x="602129" y="224642"/>
                    <a:pt x="604377" y="217976"/>
                    <a:pt x="604377" y="211387"/>
                  </a:cubicBezTo>
                  <a:cubicBezTo>
                    <a:pt x="604377" y="204101"/>
                    <a:pt x="602420" y="198500"/>
                    <a:pt x="598506" y="194586"/>
                  </a:cubicBezTo>
                  <a:cubicBezTo>
                    <a:pt x="594591" y="190672"/>
                    <a:pt x="589184" y="188714"/>
                    <a:pt x="582286" y="188714"/>
                  </a:cubicBezTo>
                  <a:cubicBezTo>
                    <a:pt x="575464" y="188714"/>
                    <a:pt x="570038" y="190768"/>
                    <a:pt x="566008" y="194877"/>
                  </a:cubicBezTo>
                  <a:cubicBezTo>
                    <a:pt x="561977" y="198985"/>
                    <a:pt x="559651" y="205806"/>
                    <a:pt x="559031" y="215341"/>
                  </a:cubicBezTo>
                  <a:lnTo>
                    <a:pt x="526475" y="212085"/>
                  </a:lnTo>
                  <a:cubicBezTo>
                    <a:pt x="528413" y="194102"/>
                    <a:pt x="534498" y="181195"/>
                    <a:pt x="544730" y="173366"/>
                  </a:cubicBezTo>
                  <a:cubicBezTo>
                    <a:pt x="554962" y="165537"/>
                    <a:pt x="567752" y="161623"/>
                    <a:pt x="583099" y="161623"/>
                  </a:cubicBezTo>
                  <a:close/>
                  <a:moveTo>
                    <a:pt x="378321" y="43537"/>
                  </a:moveTo>
                  <a:cubicBezTo>
                    <a:pt x="357327" y="43537"/>
                    <a:pt x="340406" y="50736"/>
                    <a:pt x="327557" y="65133"/>
                  </a:cubicBezTo>
                  <a:cubicBezTo>
                    <a:pt x="314708" y="79531"/>
                    <a:pt x="308284" y="101242"/>
                    <a:pt x="308284" y="130267"/>
                  </a:cubicBezTo>
                  <a:cubicBezTo>
                    <a:pt x="308284" y="158832"/>
                    <a:pt x="314880" y="180486"/>
                    <a:pt x="328073" y="195228"/>
                  </a:cubicBezTo>
                  <a:cubicBezTo>
                    <a:pt x="341266" y="209970"/>
                    <a:pt x="358016" y="217340"/>
                    <a:pt x="378321" y="217340"/>
                  </a:cubicBezTo>
                  <a:cubicBezTo>
                    <a:pt x="398627" y="217340"/>
                    <a:pt x="415290" y="210027"/>
                    <a:pt x="428311" y="195400"/>
                  </a:cubicBezTo>
                  <a:cubicBezTo>
                    <a:pt x="441332" y="180773"/>
                    <a:pt x="447843" y="158832"/>
                    <a:pt x="447843" y="129578"/>
                  </a:cubicBezTo>
                  <a:cubicBezTo>
                    <a:pt x="447843" y="100668"/>
                    <a:pt x="441504" y="79101"/>
                    <a:pt x="428828" y="64875"/>
                  </a:cubicBezTo>
                  <a:cubicBezTo>
                    <a:pt x="416151" y="50650"/>
                    <a:pt x="399315" y="43537"/>
                    <a:pt x="378321" y="43537"/>
                  </a:cubicBezTo>
                  <a:close/>
                  <a:moveTo>
                    <a:pt x="377805" y="0"/>
                  </a:moveTo>
                  <a:cubicBezTo>
                    <a:pt x="414975" y="0"/>
                    <a:pt x="444717" y="11530"/>
                    <a:pt x="467030" y="34589"/>
                  </a:cubicBezTo>
                  <a:cubicBezTo>
                    <a:pt x="489343" y="57648"/>
                    <a:pt x="500500" y="89713"/>
                    <a:pt x="500500" y="130783"/>
                  </a:cubicBezTo>
                  <a:cubicBezTo>
                    <a:pt x="500500" y="171509"/>
                    <a:pt x="489429" y="203373"/>
                    <a:pt x="467288" y="226375"/>
                  </a:cubicBezTo>
                  <a:cubicBezTo>
                    <a:pt x="445147" y="249376"/>
                    <a:pt x="415549" y="260877"/>
                    <a:pt x="378493" y="260877"/>
                  </a:cubicBezTo>
                  <a:cubicBezTo>
                    <a:pt x="340979" y="260877"/>
                    <a:pt x="311152" y="249434"/>
                    <a:pt x="289011" y="226547"/>
                  </a:cubicBezTo>
                  <a:cubicBezTo>
                    <a:pt x="266869" y="203660"/>
                    <a:pt x="255799" y="172140"/>
                    <a:pt x="255799" y="131987"/>
                  </a:cubicBezTo>
                  <a:cubicBezTo>
                    <a:pt x="255799" y="106290"/>
                    <a:pt x="259642" y="84722"/>
                    <a:pt x="267328" y="67284"/>
                  </a:cubicBezTo>
                  <a:cubicBezTo>
                    <a:pt x="273064" y="54436"/>
                    <a:pt x="280894" y="42906"/>
                    <a:pt x="290817" y="32696"/>
                  </a:cubicBezTo>
                  <a:cubicBezTo>
                    <a:pt x="300741" y="22486"/>
                    <a:pt x="311611" y="14914"/>
                    <a:pt x="323427" y="9981"/>
                  </a:cubicBezTo>
                  <a:cubicBezTo>
                    <a:pt x="339144" y="3327"/>
                    <a:pt x="357270" y="0"/>
                    <a:pt x="377805" y="0"/>
                  </a:cubicBezTo>
                  <a:close/>
                  <a:moveTo>
                    <a:pt x="118049" y="0"/>
                  </a:moveTo>
                  <a:cubicBezTo>
                    <a:pt x="148909" y="0"/>
                    <a:pt x="173976" y="9121"/>
                    <a:pt x="193249" y="27361"/>
                  </a:cubicBezTo>
                  <a:cubicBezTo>
                    <a:pt x="204721" y="38145"/>
                    <a:pt x="213325" y="53633"/>
                    <a:pt x="219061" y="73824"/>
                  </a:cubicBezTo>
                  <a:lnTo>
                    <a:pt x="168641" y="85869"/>
                  </a:lnTo>
                  <a:cubicBezTo>
                    <a:pt x="165658" y="72791"/>
                    <a:pt x="159435" y="62466"/>
                    <a:pt x="149970" y="54895"/>
                  </a:cubicBezTo>
                  <a:cubicBezTo>
                    <a:pt x="140506" y="47323"/>
                    <a:pt x="129005" y="43537"/>
                    <a:pt x="115468" y="43537"/>
                  </a:cubicBezTo>
                  <a:cubicBezTo>
                    <a:pt x="96768" y="43537"/>
                    <a:pt x="81596" y="50248"/>
                    <a:pt x="69952" y="63671"/>
                  </a:cubicBezTo>
                  <a:cubicBezTo>
                    <a:pt x="58308" y="77093"/>
                    <a:pt x="52485" y="98833"/>
                    <a:pt x="52485" y="128890"/>
                  </a:cubicBezTo>
                  <a:cubicBezTo>
                    <a:pt x="52485" y="160783"/>
                    <a:pt x="58221" y="183498"/>
                    <a:pt x="69694" y="197035"/>
                  </a:cubicBezTo>
                  <a:cubicBezTo>
                    <a:pt x="81166" y="210572"/>
                    <a:pt x="96080" y="217340"/>
                    <a:pt x="114435" y="217340"/>
                  </a:cubicBezTo>
                  <a:cubicBezTo>
                    <a:pt x="127972" y="217340"/>
                    <a:pt x="139617" y="213038"/>
                    <a:pt x="149368" y="204434"/>
                  </a:cubicBezTo>
                  <a:cubicBezTo>
                    <a:pt x="159119" y="195830"/>
                    <a:pt x="166117" y="182293"/>
                    <a:pt x="170362" y="163823"/>
                  </a:cubicBezTo>
                  <a:lnTo>
                    <a:pt x="219750" y="179482"/>
                  </a:lnTo>
                  <a:cubicBezTo>
                    <a:pt x="212178" y="207015"/>
                    <a:pt x="199587" y="227465"/>
                    <a:pt x="181978" y="240830"/>
                  </a:cubicBezTo>
                  <a:cubicBezTo>
                    <a:pt x="164368" y="254195"/>
                    <a:pt x="142026" y="260877"/>
                    <a:pt x="114951" y="260877"/>
                  </a:cubicBezTo>
                  <a:cubicBezTo>
                    <a:pt x="81453" y="260877"/>
                    <a:pt x="53919" y="249434"/>
                    <a:pt x="32352" y="226547"/>
                  </a:cubicBezTo>
                  <a:cubicBezTo>
                    <a:pt x="10784" y="203660"/>
                    <a:pt x="0" y="172370"/>
                    <a:pt x="0" y="132676"/>
                  </a:cubicBezTo>
                  <a:cubicBezTo>
                    <a:pt x="0" y="90688"/>
                    <a:pt x="10841" y="58078"/>
                    <a:pt x="32524" y="34847"/>
                  </a:cubicBezTo>
                  <a:cubicBezTo>
                    <a:pt x="54206" y="11616"/>
                    <a:pt x="82715" y="0"/>
                    <a:pt x="118049" y="0"/>
                  </a:cubicBezTo>
                  <a:close/>
                </a:path>
              </a:pathLst>
            </a:custGeom>
            <a:solidFill>
              <a:sysClr val="windowText" lastClr="00000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lnSpc>
                  <a:spcPct val="120000"/>
                </a:lnSpc>
              </a:pPr>
              <a:endParaRPr lang="vi-VN" sz="2800" b="1" dirty="0">
                <a:solidFill>
                  <a:sysClr val="windowText" lastClr="000000"/>
                </a:solidFill>
              </a:endParaRPr>
            </a:p>
          </p:txBody>
        </p:sp>
        <p:grpSp>
          <p:nvGrpSpPr>
            <p:cNvPr id="29" name="Group 28">
              <a:extLst>
                <a:ext uri="{FF2B5EF4-FFF2-40B4-BE49-F238E27FC236}">
                  <a16:creationId xmlns:a16="http://schemas.microsoft.com/office/drawing/2014/main" id="{091908C9-20C6-4843-AC4A-FBC5C2C8D964}"/>
                </a:ext>
              </a:extLst>
            </p:cNvPr>
            <p:cNvGrpSpPr/>
            <p:nvPr/>
          </p:nvGrpSpPr>
          <p:grpSpPr>
            <a:xfrm>
              <a:off x="195362" y="-13371"/>
              <a:ext cx="3181774" cy="3461421"/>
              <a:chOff x="239358" y="-51471"/>
              <a:chExt cx="3181774" cy="3461421"/>
            </a:xfrm>
          </p:grpSpPr>
          <p:cxnSp>
            <p:nvCxnSpPr>
              <p:cNvPr id="37" name="Straight Connector 36">
                <a:extLst>
                  <a:ext uri="{FF2B5EF4-FFF2-40B4-BE49-F238E27FC236}">
                    <a16:creationId xmlns:a16="http://schemas.microsoft.com/office/drawing/2014/main" id="{445CE99F-5070-4D56-A002-236071886EB1}"/>
                  </a:ext>
                </a:extLst>
              </p:cNvPr>
              <p:cNvCxnSpPr>
                <a:cxnSpLocks/>
              </p:cNvCxnSpPr>
              <p:nvPr/>
            </p:nvCxnSpPr>
            <p:spPr>
              <a:xfrm>
                <a:off x="1988978" y="-4063"/>
                <a:ext cx="1432154" cy="2480563"/>
              </a:xfrm>
              <a:prstGeom prst="line">
                <a:avLst/>
              </a:prstGeom>
              <a:ln w="57150">
                <a:solidFill>
                  <a:srgbClr val="FFC000"/>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2762E9BA-0C76-4AB3-B060-204CCB72DE51}"/>
                  </a:ext>
                </a:extLst>
              </p:cNvPr>
              <p:cNvCxnSpPr>
                <a:cxnSpLocks/>
              </p:cNvCxnSpPr>
              <p:nvPr/>
            </p:nvCxnSpPr>
            <p:spPr>
              <a:xfrm>
                <a:off x="1535352" y="-27767"/>
                <a:ext cx="1731802" cy="2999567"/>
              </a:xfrm>
              <a:prstGeom prst="line">
                <a:avLst/>
              </a:prstGeom>
              <a:ln w="57150">
                <a:solidFill>
                  <a:srgbClr val="FFC000"/>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72002A79-140B-4A7E-91A8-3495D0FEE9B7}"/>
                  </a:ext>
                </a:extLst>
              </p:cNvPr>
              <p:cNvCxnSpPr>
                <a:cxnSpLocks/>
              </p:cNvCxnSpPr>
              <p:nvPr/>
            </p:nvCxnSpPr>
            <p:spPr>
              <a:xfrm>
                <a:off x="1090849" y="-35668"/>
                <a:ext cx="1857346" cy="3217018"/>
              </a:xfrm>
              <a:prstGeom prst="line">
                <a:avLst/>
              </a:prstGeom>
              <a:ln w="57150">
                <a:solidFill>
                  <a:srgbClr val="FFC000"/>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770A1D75-93D8-4F4D-9998-026D952D88D0}"/>
                  </a:ext>
                </a:extLst>
              </p:cNvPr>
              <p:cNvCxnSpPr>
                <a:cxnSpLocks/>
              </p:cNvCxnSpPr>
              <p:nvPr/>
            </p:nvCxnSpPr>
            <p:spPr>
              <a:xfrm>
                <a:off x="641784" y="-51471"/>
                <a:ext cx="1998452" cy="3461421"/>
              </a:xfrm>
              <a:prstGeom prst="line">
                <a:avLst/>
              </a:prstGeom>
              <a:ln w="57150">
                <a:solidFill>
                  <a:srgbClr val="FFC000"/>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6C95BF12-72EF-4111-985F-9AA611F31425}"/>
                  </a:ext>
                </a:extLst>
              </p:cNvPr>
              <p:cNvCxnSpPr>
                <a:cxnSpLocks/>
              </p:cNvCxnSpPr>
              <p:nvPr/>
            </p:nvCxnSpPr>
            <p:spPr>
              <a:xfrm>
                <a:off x="239358" y="13507"/>
                <a:ext cx="1840950" cy="3188615"/>
              </a:xfrm>
              <a:prstGeom prst="line">
                <a:avLst/>
              </a:prstGeom>
              <a:ln w="57150">
                <a:solidFill>
                  <a:srgbClr val="FFC000"/>
                </a:solidFill>
                <a:prstDash val="dash"/>
              </a:ln>
            </p:spPr>
            <p:style>
              <a:lnRef idx="1">
                <a:schemeClr val="accent1"/>
              </a:lnRef>
              <a:fillRef idx="0">
                <a:schemeClr val="accent1"/>
              </a:fillRef>
              <a:effectRef idx="0">
                <a:schemeClr val="accent1"/>
              </a:effectRef>
              <a:fontRef idx="minor">
                <a:schemeClr val="tx1"/>
              </a:fontRef>
            </p:style>
          </p:cxnSp>
        </p:grpSp>
        <p:sp>
          <p:nvSpPr>
            <p:cNvPr id="30" name="Arrow: Down 29">
              <a:extLst>
                <a:ext uri="{FF2B5EF4-FFF2-40B4-BE49-F238E27FC236}">
                  <a16:creationId xmlns:a16="http://schemas.microsoft.com/office/drawing/2014/main" id="{45488EFF-B83A-48E2-AF79-2832B98F64EE}"/>
                </a:ext>
              </a:extLst>
            </p:cNvPr>
            <p:cNvSpPr/>
            <p:nvPr/>
          </p:nvSpPr>
          <p:spPr>
            <a:xfrm>
              <a:off x="4625579" y="3863340"/>
              <a:ext cx="281701" cy="899160"/>
            </a:xfrm>
            <a:prstGeom prst="down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31" name="TextBox 30">
              <a:extLst>
                <a:ext uri="{FF2B5EF4-FFF2-40B4-BE49-F238E27FC236}">
                  <a16:creationId xmlns:a16="http://schemas.microsoft.com/office/drawing/2014/main" id="{98AB5731-E7C5-4DBC-A78A-A9C7D97D67E2}"/>
                </a:ext>
              </a:extLst>
            </p:cNvPr>
            <p:cNvSpPr txBox="1">
              <a:spLocks noChangeAspect="1"/>
            </p:cNvSpPr>
            <p:nvPr>
              <p:custDataLst>
                <p:tags r:id="rId4"/>
              </p:custDataLst>
            </p:nvPr>
          </p:nvSpPr>
          <p:spPr>
            <a:xfrm>
              <a:off x="4073120" y="4858271"/>
              <a:ext cx="1381837" cy="325580"/>
            </a:xfrm>
            <a:custGeom>
              <a:avLst/>
              <a:gdLst/>
              <a:ahLst/>
              <a:cxnLst/>
              <a:rect l="l" t="t" r="r" b="b"/>
              <a:pathLst>
                <a:path w="1381837" h="325580">
                  <a:moveTo>
                    <a:pt x="1131959" y="277225"/>
                  </a:moveTo>
                  <a:lnTo>
                    <a:pt x="1180314" y="277225"/>
                  </a:lnTo>
                  <a:lnTo>
                    <a:pt x="1180314" y="325580"/>
                  </a:lnTo>
                  <a:lnTo>
                    <a:pt x="1131959" y="325580"/>
                  </a:lnTo>
                  <a:close/>
                  <a:moveTo>
                    <a:pt x="1158116" y="109101"/>
                  </a:moveTo>
                  <a:cubicBezTo>
                    <a:pt x="1145496" y="109101"/>
                    <a:pt x="1134885" y="113919"/>
                    <a:pt x="1126280" y="123555"/>
                  </a:cubicBezTo>
                  <a:cubicBezTo>
                    <a:pt x="1117676" y="133192"/>
                    <a:pt x="1113374" y="147073"/>
                    <a:pt x="1113374" y="165199"/>
                  </a:cubicBezTo>
                  <a:cubicBezTo>
                    <a:pt x="1113374" y="183325"/>
                    <a:pt x="1117676" y="197207"/>
                    <a:pt x="1126280" y="206843"/>
                  </a:cubicBezTo>
                  <a:cubicBezTo>
                    <a:pt x="1134885" y="216480"/>
                    <a:pt x="1145496" y="221298"/>
                    <a:pt x="1158116" y="221298"/>
                  </a:cubicBezTo>
                  <a:cubicBezTo>
                    <a:pt x="1170735" y="221298"/>
                    <a:pt x="1181318" y="216480"/>
                    <a:pt x="1189865" y="206843"/>
                  </a:cubicBezTo>
                  <a:cubicBezTo>
                    <a:pt x="1198412" y="197207"/>
                    <a:pt x="1202685" y="183211"/>
                    <a:pt x="1202685" y="164855"/>
                  </a:cubicBezTo>
                  <a:cubicBezTo>
                    <a:pt x="1202685" y="146959"/>
                    <a:pt x="1198412" y="133192"/>
                    <a:pt x="1189865" y="123555"/>
                  </a:cubicBezTo>
                  <a:cubicBezTo>
                    <a:pt x="1181318" y="113919"/>
                    <a:pt x="1170735" y="109101"/>
                    <a:pt x="1158116" y="109101"/>
                  </a:cubicBezTo>
                  <a:close/>
                  <a:moveTo>
                    <a:pt x="942310" y="106691"/>
                  </a:moveTo>
                  <a:cubicBezTo>
                    <a:pt x="930723" y="106691"/>
                    <a:pt x="921087" y="111194"/>
                    <a:pt x="913400" y="120200"/>
                  </a:cubicBezTo>
                  <a:cubicBezTo>
                    <a:pt x="905714" y="129205"/>
                    <a:pt x="901871" y="142886"/>
                    <a:pt x="901871" y="161242"/>
                  </a:cubicBezTo>
                  <a:cubicBezTo>
                    <a:pt x="901871" y="180171"/>
                    <a:pt x="904854" y="194167"/>
                    <a:pt x="910819" y="203230"/>
                  </a:cubicBezTo>
                  <a:cubicBezTo>
                    <a:pt x="919194" y="216078"/>
                    <a:pt x="930322" y="222503"/>
                    <a:pt x="944203" y="222503"/>
                  </a:cubicBezTo>
                  <a:cubicBezTo>
                    <a:pt x="954872" y="222503"/>
                    <a:pt x="963964" y="217943"/>
                    <a:pt x="971478" y="208822"/>
                  </a:cubicBezTo>
                  <a:cubicBezTo>
                    <a:pt x="978992" y="199702"/>
                    <a:pt x="982750" y="185333"/>
                    <a:pt x="982750" y="165716"/>
                  </a:cubicBezTo>
                  <a:cubicBezTo>
                    <a:pt x="982750" y="144836"/>
                    <a:pt x="978964" y="129779"/>
                    <a:pt x="971392" y="120544"/>
                  </a:cubicBezTo>
                  <a:cubicBezTo>
                    <a:pt x="963821" y="111309"/>
                    <a:pt x="954127" y="106691"/>
                    <a:pt x="942310" y="106691"/>
                  </a:cubicBezTo>
                  <a:close/>
                  <a:moveTo>
                    <a:pt x="227275" y="73824"/>
                  </a:moveTo>
                  <a:lnTo>
                    <a:pt x="275630" y="73824"/>
                  </a:lnTo>
                  <a:lnTo>
                    <a:pt x="275630" y="256575"/>
                  </a:lnTo>
                  <a:lnTo>
                    <a:pt x="227275" y="256575"/>
                  </a:lnTo>
                  <a:close/>
                  <a:moveTo>
                    <a:pt x="1157944" y="69694"/>
                  </a:moveTo>
                  <a:cubicBezTo>
                    <a:pt x="1185592" y="69694"/>
                    <a:pt x="1208249" y="78671"/>
                    <a:pt x="1225916" y="96625"/>
                  </a:cubicBezTo>
                  <a:cubicBezTo>
                    <a:pt x="1243583" y="114578"/>
                    <a:pt x="1252417" y="137265"/>
                    <a:pt x="1252417" y="164683"/>
                  </a:cubicBezTo>
                  <a:cubicBezTo>
                    <a:pt x="1252417" y="192331"/>
                    <a:pt x="1243497" y="215247"/>
                    <a:pt x="1225658" y="233430"/>
                  </a:cubicBezTo>
                  <a:cubicBezTo>
                    <a:pt x="1207819" y="251614"/>
                    <a:pt x="1185362" y="260705"/>
                    <a:pt x="1158288" y="260705"/>
                  </a:cubicBezTo>
                  <a:cubicBezTo>
                    <a:pt x="1141538" y="260705"/>
                    <a:pt x="1125564" y="256919"/>
                    <a:pt x="1110363" y="249348"/>
                  </a:cubicBezTo>
                  <a:cubicBezTo>
                    <a:pt x="1095162" y="241776"/>
                    <a:pt x="1083604" y="230677"/>
                    <a:pt x="1075688" y="216050"/>
                  </a:cubicBezTo>
                  <a:cubicBezTo>
                    <a:pt x="1067772" y="201423"/>
                    <a:pt x="1063814" y="183612"/>
                    <a:pt x="1063814" y="162618"/>
                  </a:cubicBezTo>
                  <a:cubicBezTo>
                    <a:pt x="1063814" y="146557"/>
                    <a:pt x="1067772" y="131012"/>
                    <a:pt x="1075688" y="115984"/>
                  </a:cubicBezTo>
                  <a:cubicBezTo>
                    <a:pt x="1083604" y="100955"/>
                    <a:pt x="1094818" y="89483"/>
                    <a:pt x="1109330" y="81567"/>
                  </a:cubicBezTo>
                  <a:cubicBezTo>
                    <a:pt x="1123843" y="73652"/>
                    <a:pt x="1140047" y="69694"/>
                    <a:pt x="1157944" y="69694"/>
                  </a:cubicBezTo>
                  <a:close/>
                  <a:moveTo>
                    <a:pt x="427323" y="69694"/>
                  </a:moveTo>
                  <a:cubicBezTo>
                    <a:pt x="437992" y="69694"/>
                    <a:pt x="447744" y="71615"/>
                    <a:pt x="456577" y="75458"/>
                  </a:cubicBezTo>
                  <a:cubicBezTo>
                    <a:pt x="465411" y="79302"/>
                    <a:pt x="472093" y="84206"/>
                    <a:pt x="476625" y="90171"/>
                  </a:cubicBezTo>
                  <a:cubicBezTo>
                    <a:pt x="481156" y="96137"/>
                    <a:pt x="484311" y="102906"/>
                    <a:pt x="486089" y="110477"/>
                  </a:cubicBezTo>
                  <a:cubicBezTo>
                    <a:pt x="487868" y="118049"/>
                    <a:pt x="488757" y="128890"/>
                    <a:pt x="488757" y="143001"/>
                  </a:cubicBezTo>
                  <a:lnTo>
                    <a:pt x="488757" y="256575"/>
                  </a:lnTo>
                  <a:lnTo>
                    <a:pt x="440401" y="256575"/>
                  </a:lnTo>
                  <a:lnTo>
                    <a:pt x="440401" y="163307"/>
                  </a:lnTo>
                  <a:cubicBezTo>
                    <a:pt x="440401" y="143574"/>
                    <a:pt x="439369" y="130812"/>
                    <a:pt x="437304" y="125018"/>
                  </a:cubicBezTo>
                  <a:cubicBezTo>
                    <a:pt x="435239" y="119225"/>
                    <a:pt x="431883" y="114722"/>
                    <a:pt x="427237" y="111510"/>
                  </a:cubicBezTo>
                  <a:cubicBezTo>
                    <a:pt x="422591" y="108297"/>
                    <a:pt x="416998" y="106691"/>
                    <a:pt x="410459" y="106691"/>
                  </a:cubicBezTo>
                  <a:cubicBezTo>
                    <a:pt x="402084" y="106691"/>
                    <a:pt x="394570" y="108986"/>
                    <a:pt x="387916" y="113575"/>
                  </a:cubicBezTo>
                  <a:cubicBezTo>
                    <a:pt x="381262" y="118164"/>
                    <a:pt x="376702" y="124244"/>
                    <a:pt x="374236" y="131815"/>
                  </a:cubicBezTo>
                  <a:cubicBezTo>
                    <a:pt x="371769" y="139387"/>
                    <a:pt x="370536" y="153383"/>
                    <a:pt x="370536" y="173804"/>
                  </a:cubicBezTo>
                  <a:lnTo>
                    <a:pt x="370536" y="256575"/>
                  </a:lnTo>
                  <a:lnTo>
                    <a:pt x="322181" y="256575"/>
                  </a:lnTo>
                  <a:lnTo>
                    <a:pt x="322181" y="73824"/>
                  </a:lnTo>
                  <a:lnTo>
                    <a:pt x="367094" y="73824"/>
                  </a:lnTo>
                  <a:lnTo>
                    <a:pt x="367094" y="100668"/>
                  </a:lnTo>
                  <a:cubicBezTo>
                    <a:pt x="383041" y="80019"/>
                    <a:pt x="403117" y="69694"/>
                    <a:pt x="427323" y="69694"/>
                  </a:cubicBezTo>
                  <a:close/>
                  <a:moveTo>
                    <a:pt x="1344839" y="9293"/>
                  </a:moveTo>
                  <a:lnTo>
                    <a:pt x="1344839" y="73824"/>
                  </a:lnTo>
                  <a:lnTo>
                    <a:pt x="1377879" y="73824"/>
                  </a:lnTo>
                  <a:lnTo>
                    <a:pt x="1377879" y="112370"/>
                  </a:lnTo>
                  <a:lnTo>
                    <a:pt x="1344839" y="112370"/>
                  </a:lnTo>
                  <a:lnTo>
                    <a:pt x="1344839" y="186021"/>
                  </a:lnTo>
                  <a:cubicBezTo>
                    <a:pt x="1344839" y="200935"/>
                    <a:pt x="1345155" y="209625"/>
                    <a:pt x="1345786" y="212092"/>
                  </a:cubicBezTo>
                  <a:cubicBezTo>
                    <a:pt x="1346417" y="214558"/>
                    <a:pt x="1347851" y="216595"/>
                    <a:pt x="1350088" y="218201"/>
                  </a:cubicBezTo>
                  <a:cubicBezTo>
                    <a:pt x="1352325" y="219807"/>
                    <a:pt x="1355049" y="220610"/>
                    <a:pt x="1358262" y="220610"/>
                  </a:cubicBezTo>
                  <a:cubicBezTo>
                    <a:pt x="1362736" y="220610"/>
                    <a:pt x="1369218" y="219061"/>
                    <a:pt x="1377707" y="215964"/>
                  </a:cubicBezTo>
                  <a:lnTo>
                    <a:pt x="1381837" y="253478"/>
                  </a:lnTo>
                  <a:cubicBezTo>
                    <a:pt x="1370594" y="258296"/>
                    <a:pt x="1357860" y="260705"/>
                    <a:pt x="1343635" y="260705"/>
                  </a:cubicBezTo>
                  <a:cubicBezTo>
                    <a:pt x="1334916" y="260705"/>
                    <a:pt x="1327057" y="259243"/>
                    <a:pt x="1320059" y="256317"/>
                  </a:cubicBezTo>
                  <a:cubicBezTo>
                    <a:pt x="1313061" y="253392"/>
                    <a:pt x="1307928" y="249606"/>
                    <a:pt x="1304658" y="244960"/>
                  </a:cubicBezTo>
                  <a:cubicBezTo>
                    <a:pt x="1301388" y="240313"/>
                    <a:pt x="1299123" y="234032"/>
                    <a:pt x="1297861" y="226117"/>
                  </a:cubicBezTo>
                  <a:cubicBezTo>
                    <a:pt x="1296828" y="220495"/>
                    <a:pt x="1296312" y="209138"/>
                    <a:pt x="1296312" y="192044"/>
                  </a:cubicBezTo>
                  <a:lnTo>
                    <a:pt x="1296312" y="112370"/>
                  </a:lnTo>
                  <a:lnTo>
                    <a:pt x="1274113" y="112370"/>
                  </a:lnTo>
                  <a:lnTo>
                    <a:pt x="1274113" y="73824"/>
                  </a:lnTo>
                  <a:lnTo>
                    <a:pt x="1296312" y="73824"/>
                  </a:lnTo>
                  <a:lnTo>
                    <a:pt x="1296312" y="37514"/>
                  </a:lnTo>
                  <a:close/>
                  <a:moveTo>
                    <a:pt x="853860" y="4302"/>
                  </a:moveTo>
                  <a:lnTo>
                    <a:pt x="902215" y="4302"/>
                  </a:lnTo>
                  <a:lnTo>
                    <a:pt x="902215" y="95162"/>
                  </a:lnTo>
                  <a:cubicBezTo>
                    <a:pt x="917129" y="78183"/>
                    <a:pt x="934796" y="69694"/>
                    <a:pt x="955216" y="69694"/>
                  </a:cubicBezTo>
                  <a:cubicBezTo>
                    <a:pt x="977472" y="69694"/>
                    <a:pt x="995885" y="77753"/>
                    <a:pt x="1010455" y="93871"/>
                  </a:cubicBezTo>
                  <a:cubicBezTo>
                    <a:pt x="1025025" y="109990"/>
                    <a:pt x="1032309" y="133135"/>
                    <a:pt x="1032309" y="163307"/>
                  </a:cubicBezTo>
                  <a:cubicBezTo>
                    <a:pt x="1032309" y="194511"/>
                    <a:pt x="1024881" y="218545"/>
                    <a:pt x="1010025" y="235409"/>
                  </a:cubicBezTo>
                  <a:cubicBezTo>
                    <a:pt x="995168" y="252273"/>
                    <a:pt x="977128" y="260705"/>
                    <a:pt x="955905" y="260705"/>
                  </a:cubicBezTo>
                  <a:cubicBezTo>
                    <a:pt x="945465" y="260705"/>
                    <a:pt x="935169" y="258095"/>
                    <a:pt x="925016" y="252875"/>
                  </a:cubicBezTo>
                  <a:cubicBezTo>
                    <a:pt x="914863" y="247656"/>
                    <a:pt x="906115" y="239941"/>
                    <a:pt x="898773" y="229730"/>
                  </a:cubicBezTo>
                  <a:lnTo>
                    <a:pt x="898773" y="256575"/>
                  </a:lnTo>
                  <a:lnTo>
                    <a:pt x="853860" y="256575"/>
                  </a:lnTo>
                  <a:close/>
                  <a:moveTo>
                    <a:pt x="541428" y="4302"/>
                  </a:moveTo>
                  <a:lnTo>
                    <a:pt x="589783" y="4302"/>
                  </a:lnTo>
                  <a:lnTo>
                    <a:pt x="589783" y="97055"/>
                  </a:lnTo>
                  <a:cubicBezTo>
                    <a:pt x="605385" y="78814"/>
                    <a:pt x="624027" y="69694"/>
                    <a:pt x="645710" y="69694"/>
                  </a:cubicBezTo>
                  <a:cubicBezTo>
                    <a:pt x="656838" y="69694"/>
                    <a:pt x="666876" y="71759"/>
                    <a:pt x="675824" y="75889"/>
                  </a:cubicBezTo>
                  <a:cubicBezTo>
                    <a:pt x="684772" y="80019"/>
                    <a:pt x="691512" y="85296"/>
                    <a:pt x="696044" y="91720"/>
                  </a:cubicBezTo>
                  <a:cubicBezTo>
                    <a:pt x="700575" y="98145"/>
                    <a:pt x="703673" y="105257"/>
                    <a:pt x="705336" y="113058"/>
                  </a:cubicBezTo>
                  <a:cubicBezTo>
                    <a:pt x="707000" y="120860"/>
                    <a:pt x="707832" y="132963"/>
                    <a:pt x="707832" y="149368"/>
                  </a:cubicBezTo>
                  <a:lnTo>
                    <a:pt x="707832" y="256575"/>
                  </a:lnTo>
                  <a:lnTo>
                    <a:pt x="659476" y="256575"/>
                  </a:lnTo>
                  <a:lnTo>
                    <a:pt x="659476" y="160037"/>
                  </a:lnTo>
                  <a:cubicBezTo>
                    <a:pt x="659476" y="140878"/>
                    <a:pt x="658559" y="128718"/>
                    <a:pt x="656723" y="123555"/>
                  </a:cubicBezTo>
                  <a:cubicBezTo>
                    <a:pt x="654887" y="118393"/>
                    <a:pt x="651647" y="114292"/>
                    <a:pt x="647000" y="111252"/>
                  </a:cubicBezTo>
                  <a:cubicBezTo>
                    <a:pt x="642354" y="108211"/>
                    <a:pt x="636532" y="106691"/>
                    <a:pt x="629534" y="106691"/>
                  </a:cubicBezTo>
                  <a:cubicBezTo>
                    <a:pt x="621503" y="106691"/>
                    <a:pt x="614333" y="108642"/>
                    <a:pt x="608024" y="112542"/>
                  </a:cubicBezTo>
                  <a:cubicBezTo>
                    <a:pt x="601714" y="116443"/>
                    <a:pt x="597097" y="122322"/>
                    <a:pt x="594171" y="130181"/>
                  </a:cubicBezTo>
                  <a:cubicBezTo>
                    <a:pt x="591246" y="138039"/>
                    <a:pt x="589783" y="149655"/>
                    <a:pt x="589783" y="165027"/>
                  </a:cubicBezTo>
                  <a:lnTo>
                    <a:pt x="589783" y="256575"/>
                  </a:lnTo>
                  <a:lnTo>
                    <a:pt x="541428" y="256575"/>
                  </a:lnTo>
                  <a:close/>
                  <a:moveTo>
                    <a:pt x="227275" y="4302"/>
                  </a:moveTo>
                  <a:lnTo>
                    <a:pt x="275630" y="4302"/>
                  </a:lnTo>
                  <a:lnTo>
                    <a:pt x="275630" y="49044"/>
                  </a:lnTo>
                  <a:lnTo>
                    <a:pt x="227275" y="49044"/>
                  </a:lnTo>
                  <a:close/>
                  <a:moveTo>
                    <a:pt x="0" y="4302"/>
                  </a:moveTo>
                  <a:lnTo>
                    <a:pt x="200477" y="4302"/>
                  </a:lnTo>
                  <a:lnTo>
                    <a:pt x="200477" y="46979"/>
                  </a:lnTo>
                  <a:lnTo>
                    <a:pt x="125793" y="46979"/>
                  </a:lnTo>
                  <a:lnTo>
                    <a:pt x="125793" y="256575"/>
                  </a:lnTo>
                  <a:lnTo>
                    <a:pt x="74856" y="256575"/>
                  </a:lnTo>
                  <a:lnTo>
                    <a:pt x="74856" y="46979"/>
                  </a:lnTo>
                  <a:lnTo>
                    <a:pt x="0" y="46979"/>
                  </a:lnTo>
                  <a:close/>
                  <a:moveTo>
                    <a:pt x="1135917" y="0"/>
                  </a:moveTo>
                  <a:lnTo>
                    <a:pt x="1180659" y="0"/>
                  </a:lnTo>
                  <a:lnTo>
                    <a:pt x="1216280" y="50765"/>
                  </a:lnTo>
                  <a:lnTo>
                    <a:pt x="1177389" y="50765"/>
                  </a:lnTo>
                  <a:lnTo>
                    <a:pt x="1157427" y="25124"/>
                  </a:lnTo>
                  <a:lnTo>
                    <a:pt x="1138842" y="50765"/>
                  </a:lnTo>
                  <a:lnTo>
                    <a:pt x="1099780" y="50765"/>
                  </a:lnTo>
                  <a:close/>
                </a:path>
              </a:pathLst>
            </a:custGeom>
            <a:solidFill>
              <a:sysClr val="windowText" lastClr="00000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lnSpc>
                  <a:spcPct val="120000"/>
                </a:lnSpc>
              </a:pPr>
              <a:endParaRPr lang="vi-VN" sz="2800" b="1" dirty="0">
                <a:solidFill>
                  <a:sysClr val="windowText" lastClr="000000"/>
                </a:solidFill>
              </a:endParaRPr>
            </a:p>
          </p:txBody>
        </p:sp>
        <p:sp>
          <p:nvSpPr>
            <p:cNvPr id="32" name="TextBox 31">
              <a:extLst>
                <a:ext uri="{FF2B5EF4-FFF2-40B4-BE49-F238E27FC236}">
                  <a16:creationId xmlns:a16="http://schemas.microsoft.com/office/drawing/2014/main" id="{DDFCFF17-FDF4-4A0A-995A-6BD292A30A15}"/>
                </a:ext>
              </a:extLst>
            </p:cNvPr>
            <p:cNvSpPr txBox="1">
              <a:spLocks noChangeAspect="1"/>
            </p:cNvSpPr>
            <p:nvPr>
              <p:custDataLst>
                <p:tags r:id="rId5"/>
              </p:custDataLst>
            </p:nvPr>
          </p:nvSpPr>
          <p:spPr>
            <a:xfrm>
              <a:off x="2815961" y="549885"/>
              <a:ext cx="1886453" cy="696424"/>
            </a:xfrm>
            <a:custGeom>
              <a:avLst/>
              <a:gdLst/>
              <a:ahLst/>
              <a:cxnLst/>
              <a:rect l="l" t="t" r="r" b="b"/>
              <a:pathLst>
                <a:path w="2223832" h="820974">
                  <a:moveTo>
                    <a:pt x="1612674" y="659044"/>
                  </a:moveTo>
                  <a:cubicBezTo>
                    <a:pt x="1606479" y="661109"/>
                    <a:pt x="1596670" y="663575"/>
                    <a:pt x="1583248" y="666444"/>
                  </a:cubicBezTo>
                  <a:cubicBezTo>
                    <a:pt x="1569826" y="669312"/>
                    <a:pt x="1561049" y="672122"/>
                    <a:pt x="1556919" y="674876"/>
                  </a:cubicBezTo>
                  <a:cubicBezTo>
                    <a:pt x="1550610" y="679350"/>
                    <a:pt x="1547455" y="685028"/>
                    <a:pt x="1547455" y="691912"/>
                  </a:cubicBezTo>
                  <a:cubicBezTo>
                    <a:pt x="1547455" y="698680"/>
                    <a:pt x="1549979" y="704531"/>
                    <a:pt x="1555026" y="709464"/>
                  </a:cubicBezTo>
                  <a:cubicBezTo>
                    <a:pt x="1560074" y="714397"/>
                    <a:pt x="1566499" y="716864"/>
                    <a:pt x="1574300" y="716864"/>
                  </a:cubicBezTo>
                  <a:cubicBezTo>
                    <a:pt x="1583019" y="716864"/>
                    <a:pt x="1591336" y="713996"/>
                    <a:pt x="1599252" y="708260"/>
                  </a:cubicBezTo>
                  <a:cubicBezTo>
                    <a:pt x="1605102" y="703900"/>
                    <a:pt x="1608946" y="698566"/>
                    <a:pt x="1610781" y="692256"/>
                  </a:cubicBezTo>
                  <a:cubicBezTo>
                    <a:pt x="1612043" y="688126"/>
                    <a:pt x="1612674" y="680267"/>
                    <a:pt x="1612674" y="668681"/>
                  </a:cubicBezTo>
                  <a:close/>
                  <a:moveTo>
                    <a:pt x="660174" y="659044"/>
                  </a:moveTo>
                  <a:cubicBezTo>
                    <a:pt x="653979" y="661109"/>
                    <a:pt x="644170" y="663575"/>
                    <a:pt x="630748" y="666444"/>
                  </a:cubicBezTo>
                  <a:cubicBezTo>
                    <a:pt x="617326" y="669312"/>
                    <a:pt x="608549" y="672122"/>
                    <a:pt x="604419" y="674876"/>
                  </a:cubicBezTo>
                  <a:cubicBezTo>
                    <a:pt x="598110" y="679350"/>
                    <a:pt x="594955" y="685028"/>
                    <a:pt x="594955" y="691912"/>
                  </a:cubicBezTo>
                  <a:cubicBezTo>
                    <a:pt x="594955" y="698680"/>
                    <a:pt x="597479" y="704531"/>
                    <a:pt x="602527" y="709464"/>
                  </a:cubicBezTo>
                  <a:cubicBezTo>
                    <a:pt x="607574" y="714397"/>
                    <a:pt x="613999" y="716864"/>
                    <a:pt x="621800" y="716864"/>
                  </a:cubicBezTo>
                  <a:cubicBezTo>
                    <a:pt x="630519" y="716864"/>
                    <a:pt x="638836" y="713996"/>
                    <a:pt x="646752" y="708260"/>
                  </a:cubicBezTo>
                  <a:cubicBezTo>
                    <a:pt x="652603" y="703900"/>
                    <a:pt x="656446" y="698566"/>
                    <a:pt x="658281" y="692256"/>
                  </a:cubicBezTo>
                  <a:cubicBezTo>
                    <a:pt x="659543" y="688126"/>
                    <a:pt x="660174" y="680267"/>
                    <a:pt x="660174" y="668681"/>
                  </a:cubicBezTo>
                  <a:close/>
                  <a:moveTo>
                    <a:pt x="202063" y="597783"/>
                  </a:moveTo>
                  <a:cubicBezTo>
                    <a:pt x="190361" y="597783"/>
                    <a:pt x="180581" y="602429"/>
                    <a:pt x="172723" y="611721"/>
                  </a:cubicBezTo>
                  <a:cubicBezTo>
                    <a:pt x="164864" y="621014"/>
                    <a:pt x="160935" y="635756"/>
                    <a:pt x="160935" y="655947"/>
                  </a:cubicBezTo>
                  <a:cubicBezTo>
                    <a:pt x="160935" y="676023"/>
                    <a:pt x="164721" y="690506"/>
                    <a:pt x="172292" y="699397"/>
                  </a:cubicBezTo>
                  <a:cubicBezTo>
                    <a:pt x="179864" y="708288"/>
                    <a:pt x="189214" y="712734"/>
                    <a:pt x="200342" y="712734"/>
                  </a:cubicBezTo>
                  <a:cubicBezTo>
                    <a:pt x="211470" y="712734"/>
                    <a:pt x="221221" y="707743"/>
                    <a:pt x="229596" y="697763"/>
                  </a:cubicBezTo>
                  <a:cubicBezTo>
                    <a:pt x="237970" y="687782"/>
                    <a:pt x="242158" y="672925"/>
                    <a:pt x="242158" y="653193"/>
                  </a:cubicBezTo>
                  <a:cubicBezTo>
                    <a:pt x="242158" y="634494"/>
                    <a:pt x="238343" y="620584"/>
                    <a:pt x="230714" y="611463"/>
                  </a:cubicBezTo>
                  <a:cubicBezTo>
                    <a:pt x="223085" y="602343"/>
                    <a:pt x="213535" y="597783"/>
                    <a:pt x="202063" y="597783"/>
                  </a:cubicBezTo>
                  <a:close/>
                  <a:moveTo>
                    <a:pt x="2009575" y="596922"/>
                  </a:moveTo>
                  <a:cubicBezTo>
                    <a:pt x="1997988" y="596922"/>
                    <a:pt x="1988438" y="601425"/>
                    <a:pt x="1980924" y="610431"/>
                  </a:cubicBezTo>
                  <a:cubicBezTo>
                    <a:pt x="1973410" y="619436"/>
                    <a:pt x="1969652" y="633174"/>
                    <a:pt x="1969652" y="651644"/>
                  </a:cubicBezTo>
                  <a:cubicBezTo>
                    <a:pt x="1969652" y="671032"/>
                    <a:pt x="1973410" y="685229"/>
                    <a:pt x="1980924" y="694235"/>
                  </a:cubicBezTo>
                  <a:cubicBezTo>
                    <a:pt x="1988438" y="703241"/>
                    <a:pt x="1997702" y="707743"/>
                    <a:pt x="2008715" y="707743"/>
                  </a:cubicBezTo>
                  <a:cubicBezTo>
                    <a:pt x="2020531" y="707743"/>
                    <a:pt x="2030512" y="703126"/>
                    <a:pt x="2038657" y="693891"/>
                  </a:cubicBezTo>
                  <a:cubicBezTo>
                    <a:pt x="2046803" y="684656"/>
                    <a:pt x="2050875" y="670975"/>
                    <a:pt x="2050875" y="652849"/>
                  </a:cubicBezTo>
                  <a:cubicBezTo>
                    <a:pt x="2050875" y="633920"/>
                    <a:pt x="2046975" y="619866"/>
                    <a:pt x="2039174" y="610689"/>
                  </a:cubicBezTo>
                  <a:cubicBezTo>
                    <a:pt x="2031372" y="601511"/>
                    <a:pt x="2021507" y="596922"/>
                    <a:pt x="2009575" y="596922"/>
                  </a:cubicBezTo>
                  <a:close/>
                  <a:moveTo>
                    <a:pt x="1057076" y="596922"/>
                  </a:moveTo>
                  <a:cubicBezTo>
                    <a:pt x="1045489" y="596922"/>
                    <a:pt x="1035938" y="601425"/>
                    <a:pt x="1028424" y="610431"/>
                  </a:cubicBezTo>
                  <a:cubicBezTo>
                    <a:pt x="1020910" y="619436"/>
                    <a:pt x="1017152" y="633174"/>
                    <a:pt x="1017152" y="651644"/>
                  </a:cubicBezTo>
                  <a:cubicBezTo>
                    <a:pt x="1017152" y="671032"/>
                    <a:pt x="1020910" y="685229"/>
                    <a:pt x="1028424" y="694235"/>
                  </a:cubicBezTo>
                  <a:cubicBezTo>
                    <a:pt x="1035938" y="703241"/>
                    <a:pt x="1045202" y="707743"/>
                    <a:pt x="1056215" y="707743"/>
                  </a:cubicBezTo>
                  <a:cubicBezTo>
                    <a:pt x="1068031" y="707743"/>
                    <a:pt x="1078012" y="703126"/>
                    <a:pt x="1086158" y="693891"/>
                  </a:cubicBezTo>
                  <a:cubicBezTo>
                    <a:pt x="1094303" y="684656"/>
                    <a:pt x="1098375" y="670975"/>
                    <a:pt x="1098375" y="652849"/>
                  </a:cubicBezTo>
                  <a:cubicBezTo>
                    <a:pt x="1098375" y="633920"/>
                    <a:pt x="1094475" y="619866"/>
                    <a:pt x="1086674" y="610689"/>
                  </a:cubicBezTo>
                  <a:cubicBezTo>
                    <a:pt x="1078873" y="601511"/>
                    <a:pt x="1069007" y="596922"/>
                    <a:pt x="1057076" y="596922"/>
                  </a:cubicBezTo>
                  <a:close/>
                  <a:moveTo>
                    <a:pt x="339226" y="564054"/>
                  </a:moveTo>
                  <a:lnTo>
                    <a:pt x="387582" y="564054"/>
                  </a:lnTo>
                  <a:lnTo>
                    <a:pt x="387582" y="648031"/>
                  </a:lnTo>
                  <a:cubicBezTo>
                    <a:pt x="387582" y="673728"/>
                    <a:pt x="388471" y="689474"/>
                    <a:pt x="390249" y="695267"/>
                  </a:cubicBezTo>
                  <a:cubicBezTo>
                    <a:pt x="392027" y="701061"/>
                    <a:pt x="395268" y="705650"/>
                    <a:pt x="399971" y="709034"/>
                  </a:cubicBezTo>
                  <a:cubicBezTo>
                    <a:pt x="404675" y="712418"/>
                    <a:pt x="410641" y="714110"/>
                    <a:pt x="417868" y="714110"/>
                  </a:cubicBezTo>
                  <a:cubicBezTo>
                    <a:pt x="426128" y="714110"/>
                    <a:pt x="433528" y="711845"/>
                    <a:pt x="440067" y="707313"/>
                  </a:cubicBezTo>
                  <a:cubicBezTo>
                    <a:pt x="446606" y="702782"/>
                    <a:pt x="451080" y="697160"/>
                    <a:pt x="453489" y="690449"/>
                  </a:cubicBezTo>
                  <a:cubicBezTo>
                    <a:pt x="455898" y="683738"/>
                    <a:pt x="457103" y="667304"/>
                    <a:pt x="457103" y="641147"/>
                  </a:cubicBezTo>
                  <a:lnTo>
                    <a:pt x="457103" y="564054"/>
                  </a:lnTo>
                  <a:lnTo>
                    <a:pt x="505458" y="564054"/>
                  </a:lnTo>
                  <a:lnTo>
                    <a:pt x="505458" y="746806"/>
                  </a:lnTo>
                  <a:lnTo>
                    <a:pt x="460545" y="746806"/>
                  </a:lnTo>
                  <a:lnTo>
                    <a:pt x="460545" y="719445"/>
                  </a:lnTo>
                  <a:cubicBezTo>
                    <a:pt x="453891" y="729196"/>
                    <a:pt x="445143" y="736883"/>
                    <a:pt x="434302" y="742504"/>
                  </a:cubicBezTo>
                  <a:cubicBezTo>
                    <a:pt x="423461" y="748125"/>
                    <a:pt x="412017" y="750936"/>
                    <a:pt x="399971" y="750936"/>
                  </a:cubicBezTo>
                  <a:cubicBezTo>
                    <a:pt x="387696" y="750936"/>
                    <a:pt x="376683" y="748240"/>
                    <a:pt x="366932" y="742848"/>
                  </a:cubicBezTo>
                  <a:cubicBezTo>
                    <a:pt x="357180" y="737456"/>
                    <a:pt x="350125" y="729885"/>
                    <a:pt x="345765" y="720133"/>
                  </a:cubicBezTo>
                  <a:cubicBezTo>
                    <a:pt x="341406" y="710382"/>
                    <a:pt x="339226" y="696902"/>
                    <a:pt x="339226" y="679694"/>
                  </a:cubicBezTo>
                  <a:close/>
                  <a:moveTo>
                    <a:pt x="1997185" y="559924"/>
                  </a:moveTo>
                  <a:cubicBezTo>
                    <a:pt x="2019786" y="559924"/>
                    <a:pt x="2038428" y="569848"/>
                    <a:pt x="2053112" y="589695"/>
                  </a:cubicBezTo>
                  <a:lnTo>
                    <a:pt x="2053112" y="564054"/>
                  </a:lnTo>
                  <a:lnTo>
                    <a:pt x="2098370" y="564054"/>
                  </a:lnTo>
                  <a:lnTo>
                    <a:pt x="2098370" y="728049"/>
                  </a:lnTo>
                  <a:cubicBezTo>
                    <a:pt x="2098370" y="749617"/>
                    <a:pt x="2096592" y="765735"/>
                    <a:pt x="2093035" y="776404"/>
                  </a:cubicBezTo>
                  <a:cubicBezTo>
                    <a:pt x="2089479" y="787073"/>
                    <a:pt x="2084489" y="795448"/>
                    <a:pt x="2078064" y="801528"/>
                  </a:cubicBezTo>
                  <a:cubicBezTo>
                    <a:pt x="2071640" y="807609"/>
                    <a:pt x="2063064" y="812370"/>
                    <a:pt x="2052338" y="815811"/>
                  </a:cubicBezTo>
                  <a:cubicBezTo>
                    <a:pt x="2041611" y="819253"/>
                    <a:pt x="2028046" y="820974"/>
                    <a:pt x="2011640" y="820974"/>
                  </a:cubicBezTo>
                  <a:cubicBezTo>
                    <a:pt x="1980666" y="820974"/>
                    <a:pt x="1958696" y="815668"/>
                    <a:pt x="1945733" y="805056"/>
                  </a:cubicBezTo>
                  <a:cubicBezTo>
                    <a:pt x="1932769" y="794444"/>
                    <a:pt x="1926288" y="780993"/>
                    <a:pt x="1926288" y="764703"/>
                  </a:cubicBezTo>
                  <a:cubicBezTo>
                    <a:pt x="1926288" y="763097"/>
                    <a:pt x="1926345" y="761146"/>
                    <a:pt x="1926460" y="758852"/>
                  </a:cubicBezTo>
                  <a:lnTo>
                    <a:pt x="1981698" y="765563"/>
                  </a:lnTo>
                  <a:cubicBezTo>
                    <a:pt x="1982616" y="771987"/>
                    <a:pt x="1984738" y="776404"/>
                    <a:pt x="1988065" y="778813"/>
                  </a:cubicBezTo>
                  <a:cubicBezTo>
                    <a:pt x="1992654" y="782255"/>
                    <a:pt x="1999881" y="783976"/>
                    <a:pt x="2009747" y="783976"/>
                  </a:cubicBezTo>
                  <a:cubicBezTo>
                    <a:pt x="2022367" y="783976"/>
                    <a:pt x="2031831" y="782083"/>
                    <a:pt x="2038141" y="778297"/>
                  </a:cubicBezTo>
                  <a:cubicBezTo>
                    <a:pt x="2042386" y="775773"/>
                    <a:pt x="2045598" y="771701"/>
                    <a:pt x="2047778" y="766079"/>
                  </a:cubicBezTo>
                  <a:cubicBezTo>
                    <a:pt x="2049269" y="762064"/>
                    <a:pt x="2050015" y="754665"/>
                    <a:pt x="2050015" y="743881"/>
                  </a:cubicBezTo>
                  <a:lnTo>
                    <a:pt x="2050015" y="717208"/>
                  </a:lnTo>
                  <a:cubicBezTo>
                    <a:pt x="2035560" y="736940"/>
                    <a:pt x="2017319" y="746806"/>
                    <a:pt x="1995293" y="746806"/>
                  </a:cubicBezTo>
                  <a:cubicBezTo>
                    <a:pt x="1970742" y="746806"/>
                    <a:pt x="1951297" y="736424"/>
                    <a:pt x="1936957" y="715659"/>
                  </a:cubicBezTo>
                  <a:cubicBezTo>
                    <a:pt x="1925714" y="699254"/>
                    <a:pt x="1920093" y="678833"/>
                    <a:pt x="1920093" y="654398"/>
                  </a:cubicBezTo>
                  <a:cubicBezTo>
                    <a:pt x="1920093" y="623767"/>
                    <a:pt x="1927463" y="600364"/>
                    <a:pt x="1942205" y="584188"/>
                  </a:cubicBezTo>
                  <a:cubicBezTo>
                    <a:pt x="1956947" y="568012"/>
                    <a:pt x="1975274" y="559924"/>
                    <a:pt x="1997185" y="559924"/>
                  </a:cubicBezTo>
                  <a:close/>
                  <a:moveTo>
                    <a:pt x="1816657" y="559924"/>
                  </a:moveTo>
                  <a:cubicBezTo>
                    <a:pt x="1827326" y="559924"/>
                    <a:pt x="1837077" y="561846"/>
                    <a:pt x="1845911" y="565689"/>
                  </a:cubicBezTo>
                  <a:cubicBezTo>
                    <a:pt x="1854745" y="569532"/>
                    <a:pt x="1861427" y="574437"/>
                    <a:pt x="1865959" y="580402"/>
                  </a:cubicBezTo>
                  <a:cubicBezTo>
                    <a:pt x="1870490" y="586368"/>
                    <a:pt x="1873645" y="593136"/>
                    <a:pt x="1875423" y="600708"/>
                  </a:cubicBezTo>
                  <a:cubicBezTo>
                    <a:pt x="1877201" y="608280"/>
                    <a:pt x="1878090" y="619121"/>
                    <a:pt x="1878090" y="633232"/>
                  </a:cubicBezTo>
                  <a:lnTo>
                    <a:pt x="1878090" y="746806"/>
                  </a:lnTo>
                  <a:lnTo>
                    <a:pt x="1829735" y="746806"/>
                  </a:lnTo>
                  <a:lnTo>
                    <a:pt x="1829735" y="653537"/>
                  </a:lnTo>
                  <a:cubicBezTo>
                    <a:pt x="1829735" y="633805"/>
                    <a:pt x="1828703" y="621042"/>
                    <a:pt x="1826638" y="615249"/>
                  </a:cubicBezTo>
                  <a:cubicBezTo>
                    <a:pt x="1824573" y="609455"/>
                    <a:pt x="1821217" y="604953"/>
                    <a:pt x="1816571" y="601740"/>
                  </a:cubicBezTo>
                  <a:cubicBezTo>
                    <a:pt x="1811925" y="598528"/>
                    <a:pt x="1806332" y="596922"/>
                    <a:pt x="1799793" y="596922"/>
                  </a:cubicBezTo>
                  <a:cubicBezTo>
                    <a:pt x="1791418" y="596922"/>
                    <a:pt x="1783904" y="599217"/>
                    <a:pt x="1777250" y="603805"/>
                  </a:cubicBezTo>
                  <a:cubicBezTo>
                    <a:pt x="1770596" y="608394"/>
                    <a:pt x="1766036" y="614475"/>
                    <a:pt x="1763570" y="622046"/>
                  </a:cubicBezTo>
                  <a:cubicBezTo>
                    <a:pt x="1761103" y="629618"/>
                    <a:pt x="1759870" y="643614"/>
                    <a:pt x="1759870" y="664034"/>
                  </a:cubicBezTo>
                  <a:lnTo>
                    <a:pt x="1759870" y="746806"/>
                  </a:lnTo>
                  <a:lnTo>
                    <a:pt x="1711515" y="746806"/>
                  </a:lnTo>
                  <a:lnTo>
                    <a:pt x="1711515" y="564054"/>
                  </a:lnTo>
                  <a:lnTo>
                    <a:pt x="1756428" y="564054"/>
                  </a:lnTo>
                  <a:lnTo>
                    <a:pt x="1756428" y="590899"/>
                  </a:lnTo>
                  <a:cubicBezTo>
                    <a:pt x="1772374" y="570249"/>
                    <a:pt x="1792451" y="559924"/>
                    <a:pt x="1816657" y="559924"/>
                  </a:cubicBezTo>
                  <a:close/>
                  <a:moveTo>
                    <a:pt x="1583248" y="559924"/>
                  </a:moveTo>
                  <a:cubicBezTo>
                    <a:pt x="1604816" y="559924"/>
                    <a:pt x="1620877" y="562477"/>
                    <a:pt x="1631431" y="567582"/>
                  </a:cubicBezTo>
                  <a:cubicBezTo>
                    <a:pt x="1641985" y="572687"/>
                    <a:pt x="1649414" y="579169"/>
                    <a:pt x="1653716" y="587027"/>
                  </a:cubicBezTo>
                  <a:cubicBezTo>
                    <a:pt x="1658018" y="594886"/>
                    <a:pt x="1660169" y="609312"/>
                    <a:pt x="1660169" y="630306"/>
                  </a:cubicBezTo>
                  <a:lnTo>
                    <a:pt x="1659653" y="686749"/>
                  </a:lnTo>
                  <a:cubicBezTo>
                    <a:pt x="1659653" y="702810"/>
                    <a:pt x="1660427" y="714655"/>
                    <a:pt x="1661976" y="722284"/>
                  </a:cubicBezTo>
                  <a:cubicBezTo>
                    <a:pt x="1663524" y="729913"/>
                    <a:pt x="1666421" y="738087"/>
                    <a:pt x="1670666" y="746806"/>
                  </a:cubicBezTo>
                  <a:lnTo>
                    <a:pt x="1622827" y="746806"/>
                  </a:lnTo>
                  <a:cubicBezTo>
                    <a:pt x="1621565" y="743594"/>
                    <a:pt x="1620016" y="738833"/>
                    <a:pt x="1618181" y="732523"/>
                  </a:cubicBezTo>
                  <a:cubicBezTo>
                    <a:pt x="1617378" y="729655"/>
                    <a:pt x="1616804" y="727762"/>
                    <a:pt x="1616460" y="726845"/>
                  </a:cubicBezTo>
                  <a:cubicBezTo>
                    <a:pt x="1608200" y="734875"/>
                    <a:pt x="1599366" y="740898"/>
                    <a:pt x="1589959" y="744913"/>
                  </a:cubicBezTo>
                  <a:cubicBezTo>
                    <a:pt x="1580552" y="748928"/>
                    <a:pt x="1570514" y="750936"/>
                    <a:pt x="1559845" y="750936"/>
                  </a:cubicBezTo>
                  <a:cubicBezTo>
                    <a:pt x="1541030" y="750936"/>
                    <a:pt x="1526203" y="745831"/>
                    <a:pt x="1515361" y="735621"/>
                  </a:cubicBezTo>
                  <a:cubicBezTo>
                    <a:pt x="1504520" y="725411"/>
                    <a:pt x="1499100" y="712504"/>
                    <a:pt x="1499100" y="696902"/>
                  </a:cubicBezTo>
                  <a:cubicBezTo>
                    <a:pt x="1499100" y="686577"/>
                    <a:pt x="1501566" y="677371"/>
                    <a:pt x="1506499" y="669283"/>
                  </a:cubicBezTo>
                  <a:cubicBezTo>
                    <a:pt x="1511432" y="661195"/>
                    <a:pt x="1518344" y="655000"/>
                    <a:pt x="1527235" y="650698"/>
                  </a:cubicBezTo>
                  <a:cubicBezTo>
                    <a:pt x="1536126" y="646396"/>
                    <a:pt x="1548946" y="642639"/>
                    <a:pt x="1565696" y="639427"/>
                  </a:cubicBezTo>
                  <a:cubicBezTo>
                    <a:pt x="1588296" y="635182"/>
                    <a:pt x="1603955" y="631224"/>
                    <a:pt x="1612674" y="627553"/>
                  </a:cubicBezTo>
                  <a:lnTo>
                    <a:pt x="1612674" y="622735"/>
                  </a:lnTo>
                  <a:cubicBezTo>
                    <a:pt x="1612674" y="613442"/>
                    <a:pt x="1610380" y="606817"/>
                    <a:pt x="1605791" y="602859"/>
                  </a:cubicBezTo>
                  <a:cubicBezTo>
                    <a:pt x="1601202" y="598901"/>
                    <a:pt x="1592540" y="596922"/>
                    <a:pt x="1579806" y="596922"/>
                  </a:cubicBezTo>
                  <a:cubicBezTo>
                    <a:pt x="1571202" y="596922"/>
                    <a:pt x="1564491" y="598614"/>
                    <a:pt x="1559673" y="601999"/>
                  </a:cubicBezTo>
                  <a:cubicBezTo>
                    <a:pt x="1554854" y="605383"/>
                    <a:pt x="1550954" y="611320"/>
                    <a:pt x="1547971" y="619809"/>
                  </a:cubicBezTo>
                  <a:lnTo>
                    <a:pt x="1504090" y="611893"/>
                  </a:lnTo>
                  <a:cubicBezTo>
                    <a:pt x="1509023" y="594226"/>
                    <a:pt x="1517512" y="581148"/>
                    <a:pt x="1529558" y="572659"/>
                  </a:cubicBezTo>
                  <a:cubicBezTo>
                    <a:pt x="1541604" y="564169"/>
                    <a:pt x="1559501" y="559924"/>
                    <a:pt x="1583248" y="559924"/>
                  </a:cubicBezTo>
                  <a:close/>
                  <a:moveTo>
                    <a:pt x="1397557" y="559924"/>
                  </a:moveTo>
                  <a:cubicBezTo>
                    <a:pt x="1408226" y="559924"/>
                    <a:pt x="1417977" y="561846"/>
                    <a:pt x="1426811" y="565689"/>
                  </a:cubicBezTo>
                  <a:cubicBezTo>
                    <a:pt x="1435645" y="569532"/>
                    <a:pt x="1442327" y="574437"/>
                    <a:pt x="1446859" y="580402"/>
                  </a:cubicBezTo>
                  <a:cubicBezTo>
                    <a:pt x="1451390" y="586368"/>
                    <a:pt x="1454545" y="593136"/>
                    <a:pt x="1456323" y="600708"/>
                  </a:cubicBezTo>
                  <a:cubicBezTo>
                    <a:pt x="1458101" y="608280"/>
                    <a:pt x="1458990" y="619121"/>
                    <a:pt x="1458990" y="633232"/>
                  </a:cubicBezTo>
                  <a:lnTo>
                    <a:pt x="1458990" y="746806"/>
                  </a:lnTo>
                  <a:lnTo>
                    <a:pt x="1410635" y="746806"/>
                  </a:lnTo>
                  <a:lnTo>
                    <a:pt x="1410635" y="653537"/>
                  </a:lnTo>
                  <a:cubicBezTo>
                    <a:pt x="1410635" y="633805"/>
                    <a:pt x="1409603" y="621042"/>
                    <a:pt x="1407538" y="615249"/>
                  </a:cubicBezTo>
                  <a:cubicBezTo>
                    <a:pt x="1405473" y="609455"/>
                    <a:pt x="1402117" y="604953"/>
                    <a:pt x="1397471" y="601740"/>
                  </a:cubicBezTo>
                  <a:cubicBezTo>
                    <a:pt x="1392825" y="598528"/>
                    <a:pt x="1387232" y="596922"/>
                    <a:pt x="1380693" y="596922"/>
                  </a:cubicBezTo>
                  <a:cubicBezTo>
                    <a:pt x="1372318" y="596922"/>
                    <a:pt x="1364804" y="599217"/>
                    <a:pt x="1358150" y="603805"/>
                  </a:cubicBezTo>
                  <a:cubicBezTo>
                    <a:pt x="1351496" y="608394"/>
                    <a:pt x="1346936" y="614475"/>
                    <a:pt x="1344470" y="622046"/>
                  </a:cubicBezTo>
                  <a:cubicBezTo>
                    <a:pt x="1342003" y="629618"/>
                    <a:pt x="1340770" y="643614"/>
                    <a:pt x="1340770" y="664034"/>
                  </a:cubicBezTo>
                  <a:lnTo>
                    <a:pt x="1340770" y="746806"/>
                  </a:lnTo>
                  <a:lnTo>
                    <a:pt x="1292415" y="746806"/>
                  </a:lnTo>
                  <a:lnTo>
                    <a:pt x="1292415" y="564054"/>
                  </a:lnTo>
                  <a:lnTo>
                    <a:pt x="1337328" y="564054"/>
                  </a:lnTo>
                  <a:lnTo>
                    <a:pt x="1337328" y="590899"/>
                  </a:lnTo>
                  <a:cubicBezTo>
                    <a:pt x="1353274" y="570249"/>
                    <a:pt x="1373351" y="559924"/>
                    <a:pt x="1397557" y="559924"/>
                  </a:cubicBezTo>
                  <a:close/>
                  <a:moveTo>
                    <a:pt x="1044686" y="559924"/>
                  </a:moveTo>
                  <a:cubicBezTo>
                    <a:pt x="1067286" y="559924"/>
                    <a:pt x="1085928" y="569848"/>
                    <a:pt x="1100612" y="589695"/>
                  </a:cubicBezTo>
                  <a:lnTo>
                    <a:pt x="1100612" y="564054"/>
                  </a:lnTo>
                  <a:lnTo>
                    <a:pt x="1145870" y="564054"/>
                  </a:lnTo>
                  <a:lnTo>
                    <a:pt x="1145870" y="728049"/>
                  </a:lnTo>
                  <a:cubicBezTo>
                    <a:pt x="1145870" y="749617"/>
                    <a:pt x="1144092" y="765735"/>
                    <a:pt x="1140535" y="776404"/>
                  </a:cubicBezTo>
                  <a:cubicBezTo>
                    <a:pt x="1136979" y="787073"/>
                    <a:pt x="1131989" y="795448"/>
                    <a:pt x="1125564" y="801528"/>
                  </a:cubicBezTo>
                  <a:cubicBezTo>
                    <a:pt x="1119140" y="807609"/>
                    <a:pt x="1110565" y="812370"/>
                    <a:pt x="1099838" y="815811"/>
                  </a:cubicBezTo>
                  <a:cubicBezTo>
                    <a:pt x="1089112" y="819253"/>
                    <a:pt x="1075546" y="820974"/>
                    <a:pt x="1059141" y="820974"/>
                  </a:cubicBezTo>
                  <a:cubicBezTo>
                    <a:pt x="1028166" y="820974"/>
                    <a:pt x="1006197" y="815668"/>
                    <a:pt x="993233" y="805056"/>
                  </a:cubicBezTo>
                  <a:cubicBezTo>
                    <a:pt x="980269" y="794444"/>
                    <a:pt x="973788" y="780993"/>
                    <a:pt x="973788" y="764703"/>
                  </a:cubicBezTo>
                  <a:cubicBezTo>
                    <a:pt x="973788" y="763097"/>
                    <a:pt x="973845" y="761146"/>
                    <a:pt x="973960" y="758852"/>
                  </a:cubicBezTo>
                  <a:lnTo>
                    <a:pt x="1029198" y="765563"/>
                  </a:lnTo>
                  <a:cubicBezTo>
                    <a:pt x="1030116" y="771987"/>
                    <a:pt x="1032238" y="776404"/>
                    <a:pt x="1035565" y="778813"/>
                  </a:cubicBezTo>
                  <a:cubicBezTo>
                    <a:pt x="1040154" y="782255"/>
                    <a:pt x="1047382" y="783976"/>
                    <a:pt x="1057248" y="783976"/>
                  </a:cubicBezTo>
                  <a:cubicBezTo>
                    <a:pt x="1069867" y="783976"/>
                    <a:pt x="1079332" y="782083"/>
                    <a:pt x="1085641" y="778297"/>
                  </a:cubicBezTo>
                  <a:cubicBezTo>
                    <a:pt x="1089886" y="775773"/>
                    <a:pt x="1093098" y="771701"/>
                    <a:pt x="1095278" y="766079"/>
                  </a:cubicBezTo>
                  <a:cubicBezTo>
                    <a:pt x="1096769" y="762064"/>
                    <a:pt x="1097515" y="754665"/>
                    <a:pt x="1097515" y="743881"/>
                  </a:cubicBezTo>
                  <a:lnTo>
                    <a:pt x="1097515" y="717208"/>
                  </a:lnTo>
                  <a:cubicBezTo>
                    <a:pt x="1083060" y="736940"/>
                    <a:pt x="1064819" y="746806"/>
                    <a:pt x="1042793" y="746806"/>
                  </a:cubicBezTo>
                  <a:cubicBezTo>
                    <a:pt x="1018242" y="746806"/>
                    <a:pt x="998797" y="736424"/>
                    <a:pt x="984457" y="715659"/>
                  </a:cubicBezTo>
                  <a:cubicBezTo>
                    <a:pt x="973214" y="699254"/>
                    <a:pt x="967593" y="678833"/>
                    <a:pt x="967593" y="654398"/>
                  </a:cubicBezTo>
                  <a:cubicBezTo>
                    <a:pt x="967593" y="623767"/>
                    <a:pt x="974964" y="600364"/>
                    <a:pt x="989705" y="584188"/>
                  </a:cubicBezTo>
                  <a:cubicBezTo>
                    <a:pt x="1004447" y="568012"/>
                    <a:pt x="1022774" y="559924"/>
                    <a:pt x="1044686" y="559924"/>
                  </a:cubicBezTo>
                  <a:close/>
                  <a:moveTo>
                    <a:pt x="864157" y="559924"/>
                  </a:moveTo>
                  <a:cubicBezTo>
                    <a:pt x="874826" y="559924"/>
                    <a:pt x="884578" y="561846"/>
                    <a:pt x="893411" y="565689"/>
                  </a:cubicBezTo>
                  <a:cubicBezTo>
                    <a:pt x="902245" y="569532"/>
                    <a:pt x="908927" y="574437"/>
                    <a:pt x="913459" y="580402"/>
                  </a:cubicBezTo>
                  <a:cubicBezTo>
                    <a:pt x="917990" y="586368"/>
                    <a:pt x="921145" y="593136"/>
                    <a:pt x="922923" y="600708"/>
                  </a:cubicBezTo>
                  <a:cubicBezTo>
                    <a:pt x="924701" y="608280"/>
                    <a:pt x="925591" y="619121"/>
                    <a:pt x="925591" y="633232"/>
                  </a:cubicBezTo>
                  <a:lnTo>
                    <a:pt x="925591" y="746806"/>
                  </a:lnTo>
                  <a:lnTo>
                    <a:pt x="877235" y="746806"/>
                  </a:lnTo>
                  <a:lnTo>
                    <a:pt x="877235" y="653537"/>
                  </a:lnTo>
                  <a:cubicBezTo>
                    <a:pt x="877235" y="633805"/>
                    <a:pt x="876203" y="621042"/>
                    <a:pt x="874138" y="615249"/>
                  </a:cubicBezTo>
                  <a:cubicBezTo>
                    <a:pt x="872073" y="609455"/>
                    <a:pt x="868717" y="604953"/>
                    <a:pt x="864071" y="601740"/>
                  </a:cubicBezTo>
                  <a:cubicBezTo>
                    <a:pt x="859425" y="598528"/>
                    <a:pt x="853832" y="596922"/>
                    <a:pt x="847293" y="596922"/>
                  </a:cubicBezTo>
                  <a:cubicBezTo>
                    <a:pt x="838918" y="596922"/>
                    <a:pt x="831404" y="599217"/>
                    <a:pt x="824750" y="603805"/>
                  </a:cubicBezTo>
                  <a:cubicBezTo>
                    <a:pt x="818096" y="608394"/>
                    <a:pt x="813536" y="614475"/>
                    <a:pt x="811070" y="622046"/>
                  </a:cubicBezTo>
                  <a:cubicBezTo>
                    <a:pt x="808603" y="629618"/>
                    <a:pt x="807370" y="643614"/>
                    <a:pt x="807370" y="664034"/>
                  </a:cubicBezTo>
                  <a:lnTo>
                    <a:pt x="807370" y="746806"/>
                  </a:lnTo>
                  <a:lnTo>
                    <a:pt x="759015" y="746806"/>
                  </a:lnTo>
                  <a:lnTo>
                    <a:pt x="759015" y="564054"/>
                  </a:lnTo>
                  <a:lnTo>
                    <a:pt x="803928" y="564054"/>
                  </a:lnTo>
                  <a:lnTo>
                    <a:pt x="803928" y="590899"/>
                  </a:lnTo>
                  <a:cubicBezTo>
                    <a:pt x="819875" y="570249"/>
                    <a:pt x="839951" y="559924"/>
                    <a:pt x="864157" y="559924"/>
                  </a:cubicBezTo>
                  <a:close/>
                  <a:moveTo>
                    <a:pt x="630748" y="559924"/>
                  </a:moveTo>
                  <a:cubicBezTo>
                    <a:pt x="652316" y="559924"/>
                    <a:pt x="668377" y="562477"/>
                    <a:pt x="678931" y="567582"/>
                  </a:cubicBezTo>
                  <a:cubicBezTo>
                    <a:pt x="689486" y="572687"/>
                    <a:pt x="696914" y="579169"/>
                    <a:pt x="701216" y="587027"/>
                  </a:cubicBezTo>
                  <a:cubicBezTo>
                    <a:pt x="705518" y="594886"/>
                    <a:pt x="707669" y="609312"/>
                    <a:pt x="707669" y="630306"/>
                  </a:cubicBezTo>
                  <a:lnTo>
                    <a:pt x="707153" y="686749"/>
                  </a:lnTo>
                  <a:cubicBezTo>
                    <a:pt x="707153" y="702810"/>
                    <a:pt x="707927" y="714655"/>
                    <a:pt x="709476" y="722284"/>
                  </a:cubicBezTo>
                  <a:cubicBezTo>
                    <a:pt x="711025" y="729913"/>
                    <a:pt x="713921" y="738087"/>
                    <a:pt x="718166" y="746806"/>
                  </a:cubicBezTo>
                  <a:lnTo>
                    <a:pt x="670327" y="746806"/>
                  </a:lnTo>
                  <a:cubicBezTo>
                    <a:pt x="669065" y="743594"/>
                    <a:pt x="667516" y="738833"/>
                    <a:pt x="665681" y="732523"/>
                  </a:cubicBezTo>
                  <a:cubicBezTo>
                    <a:pt x="664878" y="729655"/>
                    <a:pt x="664304" y="727762"/>
                    <a:pt x="663960" y="726845"/>
                  </a:cubicBezTo>
                  <a:cubicBezTo>
                    <a:pt x="655700" y="734875"/>
                    <a:pt x="646866" y="740898"/>
                    <a:pt x="637459" y="744913"/>
                  </a:cubicBezTo>
                  <a:cubicBezTo>
                    <a:pt x="628052" y="748928"/>
                    <a:pt x="618014" y="750936"/>
                    <a:pt x="607345" y="750936"/>
                  </a:cubicBezTo>
                  <a:cubicBezTo>
                    <a:pt x="588530" y="750936"/>
                    <a:pt x="573703" y="745831"/>
                    <a:pt x="562861" y="735621"/>
                  </a:cubicBezTo>
                  <a:cubicBezTo>
                    <a:pt x="552020" y="725411"/>
                    <a:pt x="546600" y="712504"/>
                    <a:pt x="546600" y="696902"/>
                  </a:cubicBezTo>
                  <a:cubicBezTo>
                    <a:pt x="546600" y="686577"/>
                    <a:pt x="549066" y="677371"/>
                    <a:pt x="553999" y="669283"/>
                  </a:cubicBezTo>
                  <a:cubicBezTo>
                    <a:pt x="558932" y="661195"/>
                    <a:pt x="565844" y="655000"/>
                    <a:pt x="574735" y="650698"/>
                  </a:cubicBezTo>
                  <a:cubicBezTo>
                    <a:pt x="583626" y="646396"/>
                    <a:pt x="596446" y="642639"/>
                    <a:pt x="613196" y="639427"/>
                  </a:cubicBezTo>
                  <a:cubicBezTo>
                    <a:pt x="635796" y="635182"/>
                    <a:pt x="651455" y="631224"/>
                    <a:pt x="660174" y="627553"/>
                  </a:cubicBezTo>
                  <a:lnTo>
                    <a:pt x="660174" y="622735"/>
                  </a:lnTo>
                  <a:cubicBezTo>
                    <a:pt x="660174" y="613442"/>
                    <a:pt x="657880" y="606817"/>
                    <a:pt x="653291" y="602859"/>
                  </a:cubicBezTo>
                  <a:cubicBezTo>
                    <a:pt x="648702" y="598901"/>
                    <a:pt x="640040" y="596922"/>
                    <a:pt x="627306" y="596922"/>
                  </a:cubicBezTo>
                  <a:cubicBezTo>
                    <a:pt x="618702" y="596922"/>
                    <a:pt x="611991" y="598614"/>
                    <a:pt x="607173" y="601999"/>
                  </a:cubicBezTo>
                  <a:cubicBezTo>
                    <a:pt x="602354" y="605383"/>
                    <a:pt x="598454" y="611320"/>
                    <a:pt x="595471" y="619809"/>
                  </a:cubicBezTo>
                  <a:lnTo>
                    <a:pt x="551590" y="611893"/>
                  </a:lnTo>
                  <a:cubicBezTo>
                    <a:pt x="556523" y="594226"/>
                    <a:pt x="565013" y="581148"/>
                    <a:pt x="577058" y="572659"/>
                  </a:cubicBezTo>
                  <a:cubicBezTo>
                    <a:pt x="589104" y="564169"/>
                    <a:pt x="607001" y="559924"/>
                    <a:pt x="630748" y="559924"/>
                  </a:cubicBezTo>
                  <a:close/>
                  <a:moveTo>
                    <a:pt x="189156" y="559924"/>
                  </a:moveTo>
                  <a:cubicBezTo>
                    <a:pt x="201317" y="559924"/>
                    <a:pt x="211843" y="562506"/>
                    <a:pt x="220734" y="567668"/>
                  </a:cubicBezTo>
                  <a:cubicBezTo>
                    <a:pt x="229625" y="572831"/>
                    <a:pt x="237512" y="580632"/>
                    <a:pt x="244395" y="591071"/>
                  </a:cubicBezTo>
                  <a:lnTo>
                    <a:pt x="244395" y="564054"/>
                  </a:lnTo>
                  <a:lnTo>
                    <a:pt x="288964" y="564054"/>
                  </a:lnTo>
                  <a:lnTo>
                    <a:pt x="288964" y="816327"/>
                  </a:lnTo>
                  <a:lnTo>
                    <a:pt x="240609" y="816327"/>
                  </a:lnTo>
                  <a:lnTo>
                    <a:pt x="240609" y="724435"/>
                  </a:lnTo>
                  <a:cubicBezTo>
                    <a:pt x="234299" y="732581"/>
                    <a:pt x="226441" y="739034"/>
                    <a:pt x="217034" y="743795"/>
                  </a:cubicBezTo>
                  <a:cubicBezTo>
                    <a:pt x="207627" y="748556"/>
                    <a:pt x="197474" y="750936"/>
                    <a:pt x="186575" y="750936"/>
                  </a:cubicBezTo>
                  <a:cubicBezTo>
                    <a:pt x="165811" y="750936"/>
                    <a:pt x="148717" y="743135"/>
                    <a:pt x="135295" y="727533"/>
                  </a:cubicBezTo>
                  <a:cubicBezTo>
                    <a:pt x="119463" y="709292"/>
                    <a:pt x="111547" y="684570"/>
                    <a:pt x="111547" y="653365"/>
                  </a:cubicBezTo>
                  <a:cubicBezTo>
                    <a:pt x="111547" y="623997"/>
                    <a:pt x="118975" y="601081"/>
                    <a:pt x="133832" y="584618"/>
                  </a:cubicBezTo>
                  <a:cubicBezTo>
                    <a:pt x="148688" y="568156"/>
                    <a:pt x="167130" y="559924"/>
                    <a:pt x="189156" y="559924"/>
                  </a:cubicBezTo>
                  <a:close/>
                  <a:moveTo>
                    <a:pt x="2136242" y="490231"/>
                  </a:moveTo>
                  <a:lnTo>
                    <a:pt x="2169110" y="490231"/>
                  </a:lnTo>
                  <a:cubicBezTo>
                    <a:pt x="2186433" y="514896"/>
                    <a:pt x="2199884" y="541053"/>
                    <a:pt x="2209463" y="568701"/>
                  </a:cubicBezTo>
                  <a:cubicBezTo>
                    <a:pt x="2219042" y="596349"/>
                    <a:pt x="2223832" y="624398"/>
                    <a:pt x="2223832" y="652849"/>
                  </a:cubicBezTo>
                  <a:cubicBezTo>
                    <a:pt x="2223832" y="676826"/>
                    <a:pt x="2220046" y="702524"/>
                    <a:pt x="2212475" y="729942"/>
                  </a:cubicBezTo>
                  <a:cubicBezTo>
                    <a:pt x="2203871" y="760687"/>
                    <a:pt x="2189702" y="791031"/>
                    <a:pt x="2169970" y="820974"/>
                  </a:cubicBezTo>
                  <a:lnTo>
                    <a:pt x="2136586" y="820974"/>
                  </a:lnTo>
                  <a:cubicBezTo>
                    <a:pt x="2146108" y="800553"/>
                    <a:pt x="2152819" y="784894"/>
                    <a:pt x="2156720" y="773995"/>
                  </a:cubicBezTo>
                  <a:cubicBezTo>
                    <a:pt x="2160620" y="763097"/>
                    <a:pt x="2164234" y="750535"/>
                    <a:pt x="2167561" y="736309"/>
                  </a:cubicBezTo>
                  <a:cubicBezTo>
                    <a:pt x="2170888" y="722084"/>
                    <a:pt x="2173355" y="708575"/>
                    <a:pt x="2174961" y="695784"/>
                  </a:cubicBezTo>
                  <a:cubicBezTo>
                    <a:pt x="2176567" y="682992"/>
                    <a:pt x="2177370" y="669885"/>
                    <a:pt x="2177370" y="656463"/>
                  </a:cubicBezTo>
                  <a:cubicBezTo>
                    <a:pt x="2177370" y="629159"/>
                    <a:pt x="2174444" y="603318"/>
                    <a:pt x="2168594" y="578940"/>
                  </a:cubicBezTo>
                  <a:cubicBezTo>
                    <a:pt x="2162743" y="554561"/>
                    <a:pt x="2151959" y="524992"/>
                    <a:pt x="2136242" y="490231"/>
                  </a:cubicBezTo>
                  <a:close/>
                  <a:moveTo>
                    <a:pt x="1530591" y="490231"/>
                  </a:moveTo>
                  <a:lnTo>
                    <a:pt x="1554166" y="490231"/>
                  </a:lnTo>
                  <a:cubicBezTo>
                    <a:pt x="1554969" y="498376"/>
                    <a:pt x="1557837" y="504543"/>
                    <a:pt x="1562770" y="508730"/>
                  </a:cubicBezTo>
                  <a:cubicBezTo>
                    <a:pt x="1567703" y="512917"/>
                    <a:pt x="1574873" y="515011"/>
                    <a:pt x="1584280" y="515011"/>
                  </a:cubicBezTo>
                  <a:cubicBezTo>
                    <a:pt x="1593688" y="515011"/>
                    <a:pt x="1600858" y="512917"/>
                    <a:pt x="1605791" y="508730"/>
                  </a:cubicBezTo>
                  <a:cubicBezTo>
                    <a:pt x="1610724" y="504543"/>
                    <a:pt x="1613592" y="498376"/>
                    <a:pt x="1614395" y="490231"/>
                  </a:cubicBezTo>
                  <a:lnTo>
                    <a:pt x="1637970" y="490231"/>
                  </a:lnTo>
                  <a:cubicBezTo>
                    <a:pt x="1636594" y="505833"/>
                    <a:pt x="1631116" y="518080"/>
                    <a:pt x="1621536" y="526971"/>
                  </a:cubicBezTo>
                  <a:cubicBezTo>
                    <a:pt x="1611957" y="535862"/>
                    <a:pt x="1599539" y="540307"/>
                    <a:pt x="1584280" y="540307"/>
                  </a:cubicBezTo>
                  <a:cubicBezTo>
                    <a:pt x="1569022" y="540307"/>
                    <a:pt x="1556604" y="535862"/>
                    <a:pt x="1547025" y="526971"/>
                  </a:cubicBezTo>
                  <a:cubicBezTo>
                    <a:pt x="1537445" y="518080"/>
                    <a:pt x="1531967" y="505833"/>
                    <a:pt x="1530591" y="490231"/>
                  </a:cubicBezTo>
                  <a:close/>
                  <a:moveTo>
                    <a:pt x="54551" y="490231"/>
                  </a:moveTo>
                  <a:lnTo>
                    <a:pt x="87591" y="490231"/>
                  </a:lnTo>
                  <a:cubicBezTo>
                    <a:pt x="71874" y="524992"/>
                    <a:pt x="61061" y="554561"/>
                    <a:pt x="55153" y="578940"/>
                  </a:cubicBezTo>
                  <a:cubicBezTo>
                    <a:pt x="49245" y="603318"/>
                    <a:pt x="46291" y="629159"/>
                    <a:pt x="46291" y="656463"/>
                  </a:cubicBezTo>
                  <a:cubicBezTo>
                    <a:pt x="46291" y="675277"/>
                    <a:pt x="48040" y="694550"/>
                    <a:pt x="51539" y="714282"/>
                  </a:cubicBezTo>
                  <a:cubicBezTo>
                    <a:pt x="55038" y="734015"/>
                    <a:pt x="59828" y="752772"/>
                    <a:pt x="65908" y="770553"/>
                  </a:cubicBezTo>
                  <a:cubicBezTo>
                    <a:pt x="69923" y="782255"/>
                    <a:pt x="76979" y="799062"/>
                    <a:pt x="87074" y="820974"/>
                  </a:cubicBezTo>
                  <a:lnTo>
                    <a:pt x="53862" y="820974"/>
                  </a:lnTo>
                  <a:cubicBezTo>
                    <a:pt x="36310" y="794473"/>
                    <a:pt x="22945" y="766940"/>
                    <a:pt x="13767" y="738374"/>
                  </a:cubicBezTo>
                  <a:cubicBezTo>
                    <a:pt x="4589" y="709808"/>
                    <a:pt x="0" y="682160"/>
                    <a:pt x="0" y="655430"/>
                  </a:cubicBezTo>
                  <a:cubicBezTo>
                    <a:pt x="0" y="622276"/>
                    <a:pt x="5679" y="590899"/>
                    <a:pt x="17037" y="561301"/>
                  </a:cubicBezTo>
                  <a:cubicBezTo>
                    <a:pt x="26903" y="535603"/>
                    <a:pt x="39407" y="511913"/>
                    <a:pt x="54551" y="490231"/>
                  </a:cubicBezTo>
                  <a:close/>
                  <a:moveTo>
                    <a:pt x="1412649" y="230419"/>
                  </a:moveTo>
                  <a:cubicBezTo>
                    <a:pt x="1406454" y="232484"/>
                    <a:pt x="1396645" y="234950"/>
                    <a:pt x="1383223" y="237819"/>
                  </a:cubicBezTo>
                  <a:cubicBezTo>
                    <a:pt x="1369801" y="240687"/>
                    <a:pt x="1361024" y="243497"/>
                    <a:pt x="1356894" y="246251"/>
                  </a:cubicBezTo>
                  <a:cubicBezTo>
                    <a:pt x="1350585" y="250725"/>
                    <a:pt x="1347430" y="256403"/>
                    <a:pt x="1347430" y="263287"/>
                  </a:cubicBezTo>
                  <a:cubicBezTo>
                    <a:pt x="1347430" y="270055"/>
                    <a:pt x="1349954" y="275906"/>
                    <a:pt x="1355001" y="280839"/>
                  </a:cubicBezTo>
                  <a:cubicBezTo>
                    <a:pt x="1360049" y="285772"/>
                    <a:pt x="1366474" y="288239"/>
                    <a:pt x="1374275" y="288239"/>
                  </a:cubicBezTo>
                  <a:cubicBezTo>
                    <a:pt x="1382994" y="288239"/>
                    <a:pt x="1391311" y="285371"/>
                    <a:pt x="1399227" y="279635"/>
                  </a:cubicBezTo>
                  <a:cubicBezTo>
                    <a:pt x="1405077" y="275275"/>
                    <a:pt x="1408921" y="269941"/>
                    <a:pt x="1410756" y="263631"/>
                  </a:cubicBezTo>
                  <a:cubicBezTo>
                    <a:pt x="1412018" y="259501"/>
                    <a:pt x="1412649" y="251642"/>
                    <a:pt x="1412649" y="240056"/>
                  </a:cubicBezTo>
                  <a:close/>
                  <a:moveTo>
                    <a:pt x="1809550" y="168297"/>
                  </a:moveTo>
                  <a:cubicBezTo>
                    <a:pt x="1797964" y="168297"/>
                    <a:pt x="1788413" y="172800"/>
                    <a:pt x="1780899" y="181806"/>
                  </a:cubicBezTo>
                  <a:cubicBezTo>
                    <a:pt x="1773384" y="190811"/>
                    <a:pt x="1769627" y="204549"/>
                    <a:pt x="1769627" y="223019"/>
                  </a:cubicBezTo>
                  <a:cubicBezTo>
                    <a:pt x="1769627" y="242407"/>
                    <a:pt x="1773384" y="256604"/>
                    <a:pt x="1780899" y="265610"/>
                  </a:cubicBezTo>
                  <a:cubicBezTo>
                    <a:pt x="1788413" y="274615"/>
                    <a:pt x="1797677" y="279118"/>
                    <a:pt x="1808690" y="279118"/>
                  </a:cubicBezTo>
                  <a:cubicBezTo>
                    <a:pt x="1820506" y="279118"/>
                    <a:pt x="1830487" y="274501"/>
                    <a:pt x="1838632" y="265266"/>
                  </a:cubicBezTo>
                  <a:cubicBezTo>
                    <a:pt x="1846778" y="256031"/>
                    <a:pt x="1850850" y="242350"/>
                    <a:pt x="1850850" y="224224"/>
                  </a:cubicBezTo>
                  <a:cubicBezTo>
                    <a:pt x="1850850" y="205295"/>
                    <a:pt x="1846950" y="191242"/>
                    <a:pt x="1839149" y="182064"/>
                  </a:cubicBezTo>
                  <a:cubicBezTo>
                    <a:pt x="1831348" y="172886"/>
                    <a:pt x="1821481" y="168297"/>
                    <a:pt x="1809550" y="168297"/>
                  </a:cubicBezTo>
                  <a:close/>
                  <a:moveTo>
                    <a:pt x="1797161" y="131299"/>
                  </a:moveTo>
                  <a:cubicBezTo>
                    <a:pt x="1819761" y="131299"/>
                    <a:pt x="1838403" y="141223"/>
                    <a:pt x="1853087" y="161070"/>
                  </a:cubicBezTo>
                  <a:lnTo>
                    <a:pt x="1853087" y="135429"/>
                  </a:lnTo>
                  <a:lnTo>
                    <a:pt x="1898345" y="135429"/>
                  </a:lnTo>
                  <a:lnTo>
                    <a:pt x="1898345" y="299424"/>
                  </a:lnTo>
                  <a:cubicBezTo>
                    <a:pt x="1898345" y="320992"/>
                    <a:pt x="1896567" y="337110"/>
                    <a:pt x="1893010" y="347779"/>
                  </a:cubicBezTo>
                  <a:cubicBezTo>
                    <a:pt x="1889454" y="358448"/>
                    <a:pt x="1884464" y="366823"/>
                    <a:pt x="1878039" y="372903"/>
                  </a:cubicBezTo>
                  <a:cubicBezTo>
                    <a:pt x="1871615" y="378984"/>
                    <a:pt x="1863039" y="383744"/>
                    <a:pt x="1852313" y="387186"/>
                  </a:cubicBezTo>
                  <a:cubicBezTo>
                    <a:pt x="1841587" y="390628"/>
                    <a:pt x="1828021" y="392349"/>
                    <a:pt x="1811615" y="392349"/>
                  </a:cubicBezTo>
                  <a:cubicBezTo>
                    <a:pt x="1780641" y="392349"/>
                    <a:pt x="1758671" y="387043"/>
                    <a:pt x="1745708" y="376431"/>
                  </a:cubicBezTo>
                  <a:cubicBezTo>
                    <a:pt x="1732744" y="365819"/>
                    <a:pt x="1726263" y="352368"/>
                    <a:pt x="1726263" y="336078"/>
                  </a:cubicBezTo>
                  <a:cubicBezTo>
                    <a:pt x="1726263" y="334472"/>
                    <a:pt x="1726320" y="332521"/>
                    <a:pt x="1726435" y="330227"/>
                  </a:cubicBezTo>
                  <a:lnTo>
                    <a:pt x="1781673" y="336938"/>
                  </a:lnTo>
                  <a:cubicBezTo>
                    <a:pt x="1782591" y="343362"/>
                    <a:pt x="1784713" y="347779"/>
                    <a:pt x="1788040" y="350188"/>
                  </a:cubicBezTo>
                  <a:cubicBezTo>
                    <a:pt x="1792629" y="353630"/>
                    <a:pt x="1799857" y="355351"/>
                    <a:pt x="1809723" y="355351"/>
                  </a:cubicBezTo>
                  <a:cubicBezTo>
                    <a:pt x="1822342" y="355351"/>
                    <a:pt x="1831806" y="353458"/>
                    <a:pt x="1838116" y="349672"/>
                  </a:cubicBezTo>
                  <a:cubicBezTo>
                    <a:pt x="1842361" y="347148"/>
                    <a:pt x="1845573" y="343076"/>
                    <a:pt x="1847753" y="337454"/>
                  </a:cubicBezTo>
                  <a:cubicBezTo>
                    <a:pt x="1849244" y="333439"/>
                    <a:pt x="1849990" y="326039"/>
                    <a:pt x="1849990" y="315256"/>
                  </a:cubicBezTo>
                  <a:lnTo>
                    <a:pt x="1849990" y="288583"/>
                  </a:lnTo>
                  <a:cubicBezTo>
                    <a:pt x="1835535" y="308315"/>
                    <a:pt x="1817294" y="318181"/>
                    <a:pt x="1795268" y="318181"/>
                  </a:cubicBezTo>
                  <a:cubicBezTo>
                    <a:pt x="1770717" y="318181"/>
                    <a:pt x="1751272" y="307799"/>
                    <a:pt x="1736932" y="287034"/>
                  </a:cubicBezTo>
                  <a:cubicBezTo>
                    <a:pt x="1725689" y="270629"/>
                    <a:pt x="1720068" y="250208"/>
                    <a:pt x="1720068" y="225773"/>
                  </a:cubicBezTo>
                  <a:cubicBezTo>
                    <a:pt x="1720068" y="195142"/>
                    <a:pt x="1727438" y="171739"/>
                    <a:pt x="1742180" y="155563"/>
                  </a:cubicBezTo>
                  <a:cubicBezTo>
                    <a:pt x="1756922" y="139387"/>
                    <a:pt x="1775249" y="131299"/>
                    <a:pt x="1797161" y="131299"/>
                  </a:cubicBezTo>
                  <a:close/>
                  <a:moveTo>
                    <a:pt x="1616632" y="131299"/>
                  </a:moveTo>
                  <a:cubicBezTo>
                    <a:pt x="1627301" y="131299"/>
                    <a:pt x="1637052" y="133221"/>
                    <a:pt x="1645886" y="137064"/>
                  </a:cubicBezTo>
                  <a:cubicBezTo>
                    <a:pt x="1654720" y="140907"/>
                    <a:pt x="1661402" y="145812"/>
                    <a:pt x="1665934" y="151777"/>
                  </a:cubicBezTo>
                  <a:cubicBezTo>
                    <a:pt x="1670465" y="157743"/>
                    <a:pt x="1673620" y="164511"/>
                    <a:pt x="1675398" y="172083"/>
                  </a:cubicBezTo>
                  <a:cubicBezTo>
                    <a:pt x="1677176" y="179655"/>
                    <a:pt x="1678065" y="190496"/>
                    <a:pt x="1678065" y="204607"/>
                  </a:cubicBezTo>
                  <a:lnTo>
                    <a:pt x="1678065" y="318181"/>
                  </a:lnTo>
                  <a:lnTo>
                    <a:pt x="1629710" y="318181"/>
                  </a:lnTo>
                  <a:lnTo>
                    <a:pt x="1629710" y="224912"/>
                  </a:lnTo>
                  <a:cubicBezTo>
                    <a:pt x="1629710" y="205180"/>
                    <a:pt x="1628678" y="192417"/>
                    <a:pt x="1626613" y="186624"/>
                  </a:cubicBezTo>
                  <a:cubicBezTo>
                    <a:pt x="1624548" y="180831"/>
                    <a:pt x="1621192" y="176328"/>
                    <a:pt x="1616546" y="173115"/>
                  </a:cubicBezTo>
                  <a:cubicBezTo>
                    <a:pt x="1611900" y="169903"/>
                    <a:pt x="1606307" y="168297"/>
                    <a:pt x="1599768" y="168297"/>
                  </a:cubicBezTo>
                  <a:cubicBezTo>
                    <a:pt x="1591393" y="168297"/>
                    <a:pt x="1583879" y="170592"/>
                    <a:pt x="1577225" y="175180"/>
                  </a:cubicBezTo>
                  <a:cubicBezTo>
                    <a:pt x="1570571" y="179769"/>
                    <a:pt x="1566011" y="185850"/>
                    <a:pt x="1563545" y="193421"/>
                  </a:cubicBezTo>
                  <a:cubicBezTo>
                    <a:pt x="1561078" y="200993"/>
                    <a:pt x="1559845" y="214989"/>
                    <a:pt x="1559845" y="235409"/>
                  </a:cubicBezTo>
                  <a:lnTo>
                    <a:pt x="1559845" y="318181"/>
                  </a:lnTo>
                  <a:lnTo>
                    <a:pt x="1511490" y="318181"/>
                  </a:lnTo>
                  <a:lnTo>
                    <a:pt x="1511490" y="135429"/>
                  </a:lnTo>
                  <a:lnTo>
                    <a:pt x="1556403" y="135429"/>
                  </a:lnTo>
                  <a:lnTo>
                    <a:pt x="1556403" y="162274"/>
                  </a:lnTo>
                  <a:cubicBezTo>
                    <a:pt x="1572349" y="141624"/>
                    <a:pt x="1592426" y="131299"/>
                    <a:pt x="1616632" y="131299"/>
                  </a:cubicBezTo>
                  <a:close/>
                  <a:moveTo>
                    <a:pt x="1383223" y="131299"/>
                  </a:moveTo>
                  <a:cubicBezTo>
                    <a:pt x="1404791" y="131299"/>
                    <a:pt x="1420852" y="133852"/>
                    <a:pt x="1431406" y="138957"/>
                  </a:cubicBezTo>
                  <a:cubicBezTo>
                    <a:pt x="1441961" y="144062"/>
                    <a:pt x="1449389" y="150544"/>
                    <a:pt x="1453691" y="158402"/>
                  </a:cubicBezTo>
                  <a:cubicBezTo>
                    <a:pt x="1457993" y="166261"/>
                    <a:pt x="1460144" y="180687"/>
                    <a:pt x="1460144" y="201681"/>
                  </a:cubicBezTo>
                  <a:lnTo>
                    <a:pt x="1459628" y="258124"/>
                  </a:lnTo>
                  <a:cubicBezTo>
                    <a:pt x="1459628" y="274185"/>
                    <a:pt x="1460402" y="286030"/>
                    <a:pt x="1461951" y="293659"/>
                  </a:cubicBezTo>
                  <a:cubicBezTo>
                    <a:pt x="1463499" y="301288"/>
                    <a:pt x="1466396" y="309462"/>
                    <a:pt x="1470641" y="318181"/>
                  </a:cubicBezTo>
                  <a:lnTo>
                    <a:pt x="1422802" y="318181"/>
                  </a:lnTo>
                  <a:cubicBezTo>
                    <a:pt x="1421540" y="314969"/>
                    <a:pt x="1419991" y="310208"/>
                    <a:pt x="1418156" y="303898"/>
                  </a:cubicBezTo>
                  <a:cubicBezTo>
                    <a:pt x="1417353" y="301030"/>
                    <a:pt x="1416779" y="299137"/>
                    <a:pt x="1416435" y="298219"/>
                  </a:cubicBezTo>
                  <a:cubicBezTo>
                    <a:pt x="1408175" y="306250"/>
                    <a:pt x="1399341" y="312273"/>
                    <a:pt x="1389934" y="316288"/>
                  </a:cubicBezTo>
                  <a:cubicBezTo>
                    <a:pt x="1380527" y="320303"/>
                    <a:pt x="1370489" y="322311"/>
                    <a:pt x="1359820" y="322311"/>
                  </a:cubicBezTo>
                  <a:cubicBezTo>
                    <a:pt x="1341005" y="322311"/>
                    <a:pt x="1326178" y="317206"/>
                    <a:pt x="1315336" y="306996"/>
                  </a:cubicBezTo>
                  <a:cubicBezTo>
                    <a:pt x="1304495" y="296785"/>
                    <a:pt x="1299075" y="283879"/>
                    <a:pt x="1299075" y="268277"/>
                  </a:cubicBezTo>
                  <a:cubicBezTo>
                    <a:pt x="1299075" y="257952"/>
                    <a:pt x="1301541" y="248746"/>
                    <a:pt x="1306474" y="240658"/>
                  </a:cubicBezTo>
                  <a:cubicBezTo>
                    <a:pt x="1311407" y="232570"/>
                    <a:pt x="1318319" y="226375"/>
                    <a:pt x="1327210" y="222073"/>
                  </a:cubicBezTo>
                  <a:cubicBezTo>
                    <a:pt x="1336101" y="217771"/>
                    <a:pt x="1348921" y="214014"/>
                    <a:pt x="1365671" y="210802"/>
                  </a:cubicBezTo>
                  <a:cubicBezTo>
                    <a:pt x="1388271" y="206557"/>
                    <a:pt x="1403930" y="202599"/>
                    <a:pt x="1412649" y="198928"/>
                  </a:cubicBezTo>
                  <a:lnTo>
                    <a:pt x="1412649" y="194110"/>
                  </a:lnTo>
                  <a:cubicBezTo>
                    <a:pt x="1412649" y="184817"/>
                    <a:pt x="1410355" y="178192"/>
                    <a:pt x="1405766" y="174234"/>
                  </a:cubicBezTo>
                  <a:cubicBezTo>
                    <a:pt x="1401177" y="170276"/>
                    <a:pt x="1392515" y="168297"/>
                    <a:pt x="1379781" y="168297"/>
                  </a:cubicBezTo>
                  <a:cubicBezTo>
                    <a:pt x="1371177" y="168297"/>
                    <a:pt x="1364466" y="169989"/>
                    <a:pt x="1359648" y="173374"/>
                  </a:cubicBezTo>
                  <a:cubicBezTo>
                    <a:pt x="1354829" y="176758"/>
                    <a:pt x="1350929" y="182695"/>
                    <a:pt x="1347946" y="191184"/>
                  </a:cubicBezTo>
                  <a:lnTo>
                    <a:pt x="1304065" y="183268"/>
                  </a:lnTo>
                  <a:cubicBezTo>
                    <a:pt x="1308998" y="165601"/>
                    <a:pt x="1317487" y="152523"/>
                    <a:pt x="1329533" y="144034"/>
                  </a:cubicBezTo>
                  <a:cubicBezTo>
                    <a:pt x="1341579" y="135544"/>
                    <a:pt x="1359476" y="131299"/>
                    <a:pt x="1383223" y="131299"/>
                  </a:cubicBezTo>
                  <a:close/>
                  <a:moveTo>
                    <a:pt x="1178380" y="131299"/>
                  </a:moveTo>
                  <a:cubicBezTo>
                    <a:pt x="1203389" y="131299"/>
                    <a:pt x="1221974" y="135372"/>
                    <a:pt x="1234134" y="143517"/>
                  </a:cubicBezTo>
                  <a:cubicBezTo>
                    <a:pt x="1246295" y="151663"/>
                    <a:pt x="1254670" y="163708"/>
                    <a:pt x="1259258" y="179655"/>
                  </a:cubicBezTo>
                  <a:lnTo>
                    <a:pt x="1213657" y="188087"/>
                  </a:lnTo>
                  <a:cubicBezTo>
                    <a:pt x="1211706" y="180974"/>
                    <a:pt x="1208007" y="175525"/>
                    <a:pt x="1202557" y="171739"/>
                  </a:cubicBezTo>
                  <a:cubicBezTo>
                    <a:pt x="1197108" y="167953"/>
                    <a:pt x="1189336" y="166060"/>
                    <a:pt x="1179240" y="166060"/>
                  </a:cubicBezTo>
                  <a:cubicBezTo>
                    <a:pt x="1166506" y="166060"/>
                    <a:pt x="1157386" y="167838"/>
                    <a:pt x="1151879" y="171395"/>
                  </a:cubicBezTo>
                  <a:cubicBezTo>
                    <a:pt x="1148208" y="173919"/>
                    <a:pt x="1146372" y="177188"/>
                    <a:pt x="1146372" y="181203"/>
                  </a:cubicBezTo>
                  <a:cubicBezTo>
                    <a:pt x="1146372" y="184645"/>
                    <a:pt x="1147978" y="187570"/>
                    <a:pt x="1151191" y="189980"/>
                  </a:cubicBezTo>
                  <a:cubicBezTo>
                    <a:pt x="1155550" y="193192"/>
                    <a:pt x="1170607" y="197723"/>
                    <a:pt x="1196362" y="203574"/>
                  </a:cubicBezTo>
                  <a:cubicBezTo>
                    <a:pt x="1222117" y="209425"/>
                    <a:pt x="1240100" y="216595"/>
                    <a:pt x="1250310" y="225084"/>
                  </a:cubicBezTo>
                  <a:cubicBezTo>
                    <a:pt x="1260406" y="233689"/>
                    <a:pt x="1265453" y="245677"/>
                    <a:pt x="1265453" y="261050"/>
                  </a:cubicBezTo>
                  <a:cubicBezTo>
                    <a:pt x="1265453" y="277799"/>
                    <a:pt x="1258455" y="292197"/>
                    <a:pt x="1244459" y="304242"/>
                  </a:cubicBezTo>
                  <a:cubicBezTo>
                    <a:pt x="1230463" y="316288"/>
                    <a:pt x="1209756" y="322311"/>
                    <a:pt x="1182338" y="322311"/>
                  </a:cubicBezTo>
                  <a:cubicBezTo>
                    <a:pt x="1157443" y="322311"/>
                    <a:pt x="1137740" y="317263"/>
                    <a:pt x="1123227" y="307168"/>
                  </a:cubicBezTo>
                  <a:cubicBezTo>
                    <a:pt x="1108715" y="297072"/>
                    <a:pt x="1099222" y="283363"/>
                    <a:pt x="1094748" y="266040"/>
                  </a:cubicBezTo>
                  <a:lnTo>
                    <a:pt x="1143275" y="258640"/>
                  </a:lnTo>
                  <a:cubicBezTo>
                    <a:pt x="1145340" y="268048"/>
                    <a:pt x="1149527" y="275189"/>
                    <a:pt x="1155837" y="280065"/>
                  </a:cubicBezTo>
                  <a:cubicBezTo>
                    <a:pt x="1162147" y="284940"/>
                    <a:pt x="1170980" y="287378"/>
                    <a:pt x="1182338" y="287378"/>
                  </a:cubicBezTo>
                  <a:cubicBezTo>
                    <a:pt x="1194842" y="287378"/>
                    <a:pt x="1204249" y="285084"/>
                    <a:pt x="1210559" y="280495"/>
                  </a:cubicBezTo>
                  <a:cubicBezTo>
                    <a:pt x="1214804" y="277283"/>
                    <a:pt x="1216926" y="272981"/>
                    <a:pt x="1216926" y="267589"/>
                  </a:cubicBezTo>
                  <a:cubicBezTo>
                    <a:pt x="1216926" y="263918"/>
                    <a:pt x="1215779" y="260878"/>
                    <a:pt x="1213485" y="258468"/>
                  </a:cubicBezTo>
                  <a:cubicBezTo>
                    <a:pt x="1211075" y="256174"/>
                    <a:pt x="1205683" y="254052"/>
                    <a:pt x="1197309" y="252101"/>
                  </a:cubicBezTo>
                  <a:cubicBezTo>
                    <a:pt x="1158303" y="243497"/>
                    <a:pt x="1133581" y="235639"/>
                    <a:pt x="1123141" y="228526"/>
                  </a:cubicBezTo>
                  <a:cubicBezTo>
                    <a:pt x="1108686" y="218660"/>
                    <a:pt x="1101459" y="204951"/>
                    <a:pt x="1101459" y="187398"/>
                  </a:cubicBezTo>
                  <a:cubicBezTo>
                    <a:pt x="1101459" y="171567"/>
                    <a:pt x="1107711" y="158259"/>
                    <a:pt x="1120216" y="147475"/>
                  </a:cubicBezTo>
                  <a:cubicBezTo>
                    <a:pt x="1132720" y="136691"/>
                    <a:pt x="1152108" y="131299"/>
                    <a:pt x="1178380" y="131299"/>
                  </a:cubicBezTo>
                  <a:close/>
                  <a:moveTo>
                    <a:pt x="683182" y="131299"/>
                  </a:moveTo>
                  <a:cubicBezTo>
                    <a:pt x="693851" y="131299"/>
                    <a:pt x="703602" y="133221"/>
                    <a:pt x="712436" y="137064"/>
                  </a:cubicBezTo>
                  <a:cubicBezTo>
                    <a:pt x="721270" y="140907"/>
                    <a:pt x="727952" y="145812"/>
                    <a:pt x="732484" y="151777"/>
                  </a:cubicBezTo>
                  <a:cubicBezTo>
                    <a:pt x="737015" y="157743"/>
                    <a:pt x="740170" y="164511"/>
                    <a:pt x="741948" y="172083"/>
                  </a:cubicBezTo>
                  <a:cubicBezTo>
                    <a:pt x="743726" y="179655"/>
                    <a:pt x="744616" y="190496"/>
                    <a:pt x="744616" y="204607"/>
                  </a:cubicBezTo>
                  <a:lnTo>
                    <a:pt x="744616" y="318181"/>
                  </a:lnTo>
                  <a:lnTo>
                    <a:pt x="696260" y="318181"/>
                  </a:lnTo>
                  <a:lnTo>
                    <a:pt x="696260" y="224912"/>
                  </a:lnTo>
                  <a:cubicBezTo>
                    <a:pt x="696260" y="205180"/>
                    <a:pt x="695228" y="192417"/>
                    <a:pt x="693163" y="186624"/>
                  </a:cubicBezTo>
                  <a:cubicBezTo>
                    <a:pt x="691098" y="180831"/>
                    <a:pt x="687742" y="176328"/>
                    <a:pt x="683096" y="173115"/>
                  </a:cubicBezTo>
                  <a:cubicBezTo>
                    <a:pt x="678450" y="169903"/>
                    <a:pt x="672857" y="168297"/>
                    <a:pt x="666318" y="168297"/>
                  </a:cubicBezTo>
                  <a:cubicBezTo>
                    <a:pt x="657943" y="168297"/>
                    <a:pt x="650429" y="170592"/>
                    <a:pt x="643775" y="175180"/>
                  </a:cubicBezTo>
                  <a:cubicBezTo>
                    <a:pt x="637121" y="179769"/>
                    <a:pt x="632561" y="185850"/>
                    <a:pt x="630095" y="193421"/>
                  </a:cubicBezTo>
                  <a:cubicBezTo>
                    <a:pt x="627628" y="200993"/>
                    <a:pt x="626395" y="214989"/>
                    <a:pt x="626395" y="235409"/>
                  </a:cubicBezTo>
                  <a:lnTo>
                    <a:pt x="626395" y="318181"/>
                  </a:lnTo>
                  <a:lnTo>
                    <a:pt x="578040" y="318181"/>
                  </a:lnTo>
                  <a:lnTo>
                    <a:pt x="578040" y="135429"/>
                  </a:lnTo>
                  <a:lnTo>
                    <a:pt x="622953" y="135429"/>
                  </a:lnTo>
                  <a:lnTo>
                    <a:pt x="622953" y="162274"/>
                  </a:lnTo>
                  <a:cubicBezTo>
                    <a:pt x="638900" y="141624"/>
                    <a:pt x="658976" y="131299"/>
                    <a:pt x="683182" y="131299"/>
                  </a:cubicBezTo>
                  <a:close/>
                  <a:moveTo>
                    <a:pt x="420500" y="124760"/>
                  </a:moveTo>
                  <a:lnTo>
                    <a:pt x="386428" y="218373"/>
                  </a:lnTo>
                  <a:lnTo>
                    <a:pt x="455261" y="218373"/>
                  </a:lnTo>
                  <a:close/>
                  <a:moveTo>
                    <a:pt x="797287" y="65908"/>
                  </a:moveTo>
                  <a:lnTo>
                    <a:pt x="845642" y="65908"/>
                  </a:lnTo>
                  <a:lnTo>
                    <a:pt x="845642" y="158661"/>
                  </a:lnTo>
                  <a:cubicBezTo>
                    <a:pt x="861244" y="140420"/>
                    <a:pt x="879886" y="131299"/>
                    <a:pt x="901569" y="131299"/>
                  </a:cubicBezTo>
                  <a:cubicBezTo>
                    <a:pt x="912697" y="131299"/>
                    <a:pt x="922735" y="133364"/>
                    <a:pt x="931683" y="137494"/>
                  </a:cubicBezTo>
                  <a:cubicBezTo>
                    <a:pt x="940631" y="141624"/>
                    <a:pt x="947371" y="146902"/>
                    <a:pt x="951903" y="153326"/>
                  </a:cubicBezTo>
                  <a:cubicBezTo>
                    <a:pt x="956434" y="159750"/>
                    <a:pt x="959532" y="166863"/>
                    <a:pt x="961195" y="174664"/>
                  </a:cubicBezTo>
                  <a:cubicBezTo>
                    <a:pt x="962859" y="182465"/>
                    <a:pt x="963691" y="194568"/>
                    <a:pt x="963691" y="210974"/>
                  </a:cubicBezTo>
                  <a:lnTo>
                    <a:pt x="963691" y="318181"/>
                  </a:lnTo>
                  <a:lnTo>
                    <a:pt x="915335" y="318181"/>
                  </a:lnTo>
                  <a:lnTo>
                    <a:pt x="915335" y="221643"/>
                  </a:lnTo>
                  <a:cubicBezTo>
                    <a:pt x="915335" y="202484"/>
                    <a:pt x="914418" y="190324"/>
                    <a:pt x="912582" y="185161"/>
                  </a:cubicBezTo>
                  <a:cubicBezTo>
                    <a:pt x="910746" y="179999"/>
                    <a:pt x="907506" y="175898"/>
                    <a:pt x="902859" y="172857"/>
                  </a:cubicBezTo>
                  <a:cubicBezTo>
                    <a:pt x="898213" y="169817"/>
                    <a:pt x="892391" y="168297"/>
                    <a:pt x="885393" y="168297"/>
                  </a:cubicBezTo>
                  <a:cubicBezTo>
                    <a:pt x="877362" y="168297"/>
                    <a:pt x="870192" y="170247"/>
                    <a:pt x="863883" y="174148"/>
                  </a:cubicBezTo>
                  <a:cubicBezTo>
                    <a:pt x="857573" y="178049"/>
                    <a:pt x="852955" y="183928"/>
                    <a:pt x="850030" y="191786"/>
                  </a:cubicBezTo>
                  <a:cubicBezTo>
                    <a:pt x="847105" y="199645"/>
                    <a:pt x="845642" y="211260"/>
                    <a:pt x="845642" y="226633"/>
                  </a:cubicBezTo>
                  <a:lnTo>
                    <a:pt x="845642" y="318181"/>
                  </a:lnTo>
                  <a:lnTo>
                    <a:pt x="797287" y="318181"/>
                  </a:lnTo>
                  <a:close/>
                  <a:moveTo>
                    <a:pt x="394172" y="65908"/>
                  </a:moveTo>
                  <a:lnTo>
                    <a:pt x="448034" y="65908"/>
                  </a:lnTo>
                  <a:lnTo>
                    <a:pt x="549046" y="318181"/>
                  </a:lnTo>
                  <a:lnTo>
                    <a:pt x="493635" y="318181"/>
                  </a:lnTo>
                  <a:lnTo>
                    <a:pt x="471609" y="260878"/>
                  </a:lnTo>
                  <a:lnTo>
                    <a:pt x="370769" y="260878"/>
                  </a:lnTo>
                  <a:lnTo>
                    <a:pt x="349947" y="318181"/>
                  </a:lnTo>
                  <a:lnTo>
                    <a:pt x="295913" y="318181"/>
                  </a:lnTo>
                  <a:close/>
                  <a:moveTo>
                    <a:pt x="1384083" y="61606"/>
                  </a:moveTo>
                  <a:lnTo>
                    <a:pt x="1438289" y="61606"/>
                  </a:lnTo>
                  <a:lnTo>
                    <a:pt x="1390967" y="113059"/>
                  </a:lnTo>
                  <a:lnTo>
                    <a:pt x="1360336" y="113059"/>
                  </a:lnTo>
                  <a:close/>
                  <a:moveTo>
                    <a:pt x="414994" y="0"/>
                  </a:moveTo>
                  <a:lnTo>
                    <a:pt x="469200" y="0"/>
                  </a:lnTo>
                  <a:lnTo>
                    <a:pt x="421877" y="51453"/>
                  </a:lnTo>
                  <a:lnTo>
                    <a:pt x="391246" y="51453"/>
                  </a:lnTo>
                  <a:close/>
                </a:path>
              </a:pathLst>
            </a:custGeom>
            <a:solidFill>
              <a:sysClr val="windowText" lastClr="00000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vi-VN" sz="2800" b="1" dirty="0">
                <a:solidFill>
                  <a:sysClr val="windowText" lastClr="000000"/>
                </a:solidFill>
              </a:endParaRPr>
            </a:p>
          </p:txBody>
        </p:sp>
        <p:sp>
          <p:nvSpPr>
            <p:cNvPr id="33" name="TextBox 32">
              <a:extLst>
                <a:ext uri="{FF2B5EF4-FFF2-40B4-BE49-F238E27FC236}">
                  <a16:creationId xmlns:a16="http://schemas.microsoft.com/office/drawing/2014/main" id="{DCF43944-FDDD-49B2-83FE-1ED5170F42BD}"/>
                </a:ext>
              </a:extLst>
            </p:cNvPr>
            <p:cNvSpPr txBox="1">
              <a:spLocks noChangeAspect="1"/>
            </p:cNvSpPr>
            <p:nvPr>
              <p:custDataLst>
                <p:tags r:id="rId6"/>
              </p:custDataLst>
            </p:nvPr>
          </p:nvSpPr>
          <p:spPr>
            <a:xfrm>
              <a:off x="4995845" y="4149565"/>
              <a:ext cx="1823781" cy="330743"/>
            </a:xfrm>
            <a:custGeom>
              <a:avLst/>
              <a:gdLst/>
              <a:ahLst/>
              <a:cxnLst/>
              <a:rect l="l" t="t" r="r" b="b"/>
              <a:pathLst>
                <a:path w="1823781" h="330743">
                  <a:moveTo>
                    <a:pt x="1212623" y="168813"/>
                  </a:moveTo>
                  <a:cubicBezTo>
                    <a:pt x="1206428" y="170878"/>
                    <a:pt x="1196620" y="173345"/>
                    <a:pt x="1183197" y="176213"/>
                  </a:cubicBezTo>
                  <a:cubicBezTo>
                    <a:pt x="1169775" y="179081"/>
                    <a:pt x="1160998" y="181891"/>
                    <a:pt x="1156868" y="184645"/>
                  </a:cubicBezTo>
                  <a:cubicBezTo>
                    <a:pt x="1150559" y="189119"/>
                    <a:pt x="1147404" y="194798"/>
                    <a:pt x="1147404" y="201681"/>
                  </a:cubicBezTo>
                  <a:cubicBezTo>
                    <a:pt x="1147404" y="208450"/>
                    <a:pt x="1149928" y="214300"/>
                    <a:pt x="1154976" y="219233"/>
                  </a:cubicBezTo>
                  <a:cubicBezTo>
                    <a:pt x="1160023" y="224166"/>
                    <a:pt x="1166448" y="226633"/>
                    <a:pt x="1174249" y="226633"/>
                  </a:cubicBezTo>
                  <a:cubicBezTo>
                    <a:pt x="1182968" y="226633"/>
                    <a:pt x="1191285" y="223765"/>
                    <a:pt x="1199201" y="218029"/>
                  </a:cubicBezTo>
                  <a:cubicBezTo>
                    <a:pt x="1205052" y="213669"/>
                    <a:pt x="1208895" y="208335"/>
                    <a:pt x="1210730" y="202025"/>
                  </a:cubicBezTo>
                  <a:cubicBezTo>
                    <a:pt x="1211992" y="197895"/>
                    <a:pt x="1212623" y="190037"/>
                    <a:pt x="1212623" y="178450"/>
                  </a:cubicBezTo>
                  <a:close/>
                  <a:moveTo>
                    <a:pt x="698273" y="168813"/>
                  </a:moveTo>
                  <a:cubicBezTo>
                    <a:pt x="692078" y="170878"/>
                    <a:pt x="682270" y="173345"/>
                    <a:pt x="668847" y="176213"/>
                  </a:cubicBezTo>
                  <a:cubicBezTo>
                    <a:pt x="655425" y="179081"/>
                    <a:pt x="646648" y="181891"/>
                    <a:pt x="642518" y="184645"/>
                  </a:cubicBezTo>
                  <a:cubicBezTo>
                    <a:pt x="636209" y="189119"/>
                    <a:pt x="633054" y="194798"/>
                    <a:pt x="633054" y="201681"/>
                  </a:cubicBezTo>
                  <a:cubicBezTo>
                    <a:pt x="633054" y="208450"/>
                    <a:pt x="635578" y="214300"/>
                    <a:pt x="640626" y="219233"/>
                  </a:cubicBezTo>
                  <a:cubicBezTo>
                    <a:pt x="645673" y="224166"/>
                    <a:pt x="652098" y="226633"/>
                    <a:pt x="659899" y="226633"/>
                  </a:cubicBezTo>
                  <a:cubicBezTo>
                    <a:pt x="668618" y="226633"/>
                    <a:pt x="676935" y="223765"/>
                    <a:pt x="684851" y="218029"/>
                  </a:cubicBezTo>
                  <a:cubicBezTo>
                    <a:pt x="690702" y="213669"/>
                    <a:pt x="694545" y="208335"/>
                    <a:pt x="696380" y="202025"/>
                  </a:cubicBezTo>
                  <a:cubicBezTo>
                    <a:pt x="697642" y="197895"/>
                    <a:pt x="698273" y="190037"/>
                    <a:pt x="698273" y="178450"/>
                  </a:cubicBezTo>
                  <a:close/>
                  <a:moveTo>
                    <a:pt x="461474" y="109101"/>
                  </a:moveTo>
                  <a:cubicBezTo>
                    <a:pt x="448854" y="109101"/>
                    <a:pt x="438243" y="113919"/>
                    <a:pt x="429638" y="123555"/>
                  </a:cubicBezTo>
                  <a:cubicBezTo>
                    <a:pt x="421034" y="133192"/>
                    <a:pt x="416732" y="147073"/>
                    <a:pt x="416732" y="165199"/>
                  </a:cubicBezTo>
                  <a:cubicBezTo>
                    <a:pt x="416732" y="183325"/>
                    <a:pt x="421034" y="197207"/>
                    <a:pt x="429638" y="206843"/>
                  </a:cubicBezTo>
                  <a:cubicBezTo>
                    <a:pt x="438243" y="216480"/>
                    <a:pt x="448854" y="221298"/>
                    <a:pt x="461474" y="221298"/>
                  </a:cubicBezTo>
                  <a:cubicBezTo>
                    <a:pt x="474093" y="221298"/>
                    <a:pt x="484676" y="216480"/>
                    <a:pt x="493223" y="206843"/>
                  </a:cubicBezTo>
                  <a:cubicBezTo>
                    <a:pt x="501770" y="197207"/>
                    <a:pt x="506043" y="183211"/>
                    <a:pt x="506043" y="164855"/>
                  </a:cubicBezTo>
                  <a:cubicBezTo>
                    <a:pt x="506043" y="146959"/>
                    <a:pt x="501770" y="133192"/>
                    <a:pt x="493223" y="123555"/>
                  </a:cubicBezTo>
                  <a:cubicBezTo>
                    <a:pt x="484676" y="113919"/>
                    <a:pt x="474093" y="109101"/>
                    <a:pt x="461474" y="109101"/>
                  </a:cubicBezTo>
                  <a:close/>
                  <a:moveTo>
                    <a:pt x="1609525" y="106691"/>
                  </a:moveTo>
                  <a:cubicBezTo>
                    <a:pt x="1597938" y="106691"/>
                    <a:pt x="1588387" y="111194"/>
                    <a:pt x="1580873" y="120200"/>
                  </a:cubicBezTo>
                  <a:cubicBezTo>
                    <a:pt x="1573359" y="129205"/>
                    <a:pt x="1569601" y="142943"/>
                    <a:pt x="1569601" y="161414"/>
                  </a:cubicBezTo>
                  <a:cubicBezTo>
                    <a:pt x="1569601" y="180802"/>
                    <a:pt x="1573359" y="194998"/>
                    <a:pt x="1580873" y="204004"/>
                  </a:cubicBezTo>
                  <a:cubicBezTo>
                    <a:pt x="1588387" y="213010"/>
                    <a:pt x="1597651" y="217513"/>
                    <a:pt x="1608664" y="217513"/>
                  </a:cubicBezTo>
                  <a:cubicBezTo>
                    <a:pt x="1620480" y="217513"/>
                    <a:pt x="1630461" y="212895"/>
                    <a:pt x="1638607" y="203660"/>
                  </a:cubicBezTo>
                  <a:cubicBezTo>
                    <a:pt x="1646752" y="194425"/>
                    <a:pt x="1650824" y="180744"/>
                    <a:pt x="1650824" y="162618"/>
                  </a:cubicBezTo>
                  <a:cubicBezTo>
                    <a:pt x="1650824" y="143689"/>
                    <a:pt x="1646924" y="129636"/>
                    <a:pt x="1639123" y="120458"/>
                  </a:cubicBezTo>
                  <a:cubicBezTo>
                    <a:pt x="1631322" y="111280"/>
                    <a:pt x="1621456" y="106691"/>
                    <a:pt x="1609525" y="106691"/>
                  </a:cubicBezTo>
                  <a:close/>
                  <a:moveTo>
                    <a:pt x="1597135" y="69694"/>
                  </a:moveTo>
                  <a:cubicBezTo>
                    <a:pt x="1619735" y="69694"/>
                    <a:pt x="1638377" y="79617"/>
                    <a:pt x="1653061" y="99464"/>
                  </a:cubicBezTo>
                  <a:lnTo>
                    <a:pt x="1653061" y="73824"/>
                  </a:lnTo>
                  <a:lnTo>
                    <a:pt x="1698319" y="73824"/>
                  </a:lnTo>
                  <a:lnTo>
                    <a:pt x="1698319" y="237818"/>
                  </a:lnTo>
                  <a:cubicBezTo>
                    <a:pt x="1698319" y="259386"/>
                    <a:pt x="1696541" y="275504"/>
                    <a:pt x="1692985" y="286173"/>
                  </a:cubicBezTo>
                  <a:cubicBezTo>
                    <a:pt x="1689428" y="296843"/>
                    <a:pt x="1684438" y="305217"/>
                    <a:pt x="1678013" y="311297"/>
                  </a:cubicBezTo>
                  <a:cubicBezTo>
                    <a:pt x="1671589" y="317378"/>
                    <a:pt x="1663014" y="322139"/>
                    <a:pt x="1652287" y="325580"/>
                  </a:cubicBezTo>
                  <a:cubicBezTo>
                    <a:pt x="1641561" y="329022"/>
                    <a:pt x="1627995" y="330743"/>
                    <a:pt x="1611590" y="330743"/>
                  </a:cubicBezTo>
                  <a:cubicBezTo>
                    <a:pt x="1580615" y="330743"/>
                    <a:pt x="1558646" y="325437"/>
                    <a:pt x="1545682" y="314825"/>
                  </a:cubicBezTo>
                  <a:cubicBezTo>
                    <a:pt x="1532718" y="304213"/>
                    <a:pt x="1526237" y="290762"/>
                    <a:pt x="1526237" y="274472"/>
                  </a:cubicBezTo>
                  <a:cubicBezTo>
                    <a:pt x="1526237" y="272866"/>
                    <a:pt x="1526294" y="270915"/>
                    <a:pt x="1526409" y="268621"/>
                  </a:cubicBezTo>
                  <a:lnTo>
                    <a:pt x="1581647" y="275332"/>
                  </a:lnTo>
                  <a:cubicBezTo>
                    <a:pt x="1582565" y="281757"/>
                    <a:pt x="1584687" y="286173"/>
                    <a:pt x="1588014" y="288583"/>
                  </a:cubicBezTo>
                  <a:cubicBezTo>
                    <a:pt x="1592603" y="292024"/>
                    <a:pt x="1599831" y="293745"/>
                    <a:pt x="1609697" y="293745"/>
                  </a:cubicBezTo>
                  <a:cubicBezTo>
                    <a:pt x="1622316" y="293745"/>
                    <a:pt x="1631781" y="291852"/>
                    <a:pt x="1638090" y="288066"/>
                  </a:cubicBezTo>
                  <a:cubicBezTo>
                    <a:pt x="1642335" y="285542"/>
                    <a:pt x="1645547" y="281470"/>
                    <a:pt x="1647727" y="275848"/>
                  </a:cubicBezTo>
                  <a:cubicBezTo>
                    <a:pt x="1649218" y="271833"/>
                    <a:pt x="1649964" y="264434"/>
                    <a:pt x="1649964" y="253650"/>
                  </a:cubicBezTo>
                  <a:lnTo>
                    <a:pt x="1649964" y="226977"/>
                  </a:lnTo>
                  <a:cubicBezTo>
                    <a:pt x="1635509" y="246709"/>
                    <a:pt x="1617268" y="256575"/>
                    <a:pt x="1595242" y="256575"/>
                  </a:cubicBezTo>
                  <a:cubicBezTo>
                    <a:pt x="1570691" y="256575"/>
                    <a:pt x="1551246" y="246193"/>
                    <a:pt x="1536906" y="225428"/>
                  </a:cubicBezTo>
                  <a:cubicBezTo>
                    <a:pt x="1525663" y="209023"/>
                    <a:pt x="1520042" y="188603"/>
                    <a:pt x="1520042" y="164167"/>
                  </a:cubicBezTo>
                  <a:cubicBezTo>
                    <a:pt x="1520042" y="133536"/>
                    <a:pt x="1527413" y="110133"/>
                    <a:pt x="1542154" y="93957"/>
                  </a:cubicBezTo>
                  <a:cubicBezTo>
                    <a:pt x="1556896" y="77782"/>
                    <a:pt x="1575223" y="69694"/>
                    <a:pt x="1597135" y="69694"/>
                  </a:cubicBezTo>
                  <a:close/>
                  <a:moveTo>
                    <a:pt x="1416606" y="69694"/>
                  </a:moveTo>
                  <a:cubicBezTo>
                    <a:pt x="1427275" y="69694"/>
                    <a:pt x="1437027" y="71615"/>
                    <a:pt x="1445860" y="75458"/>
                  </a:cubicBezTo>
                  <a:cubicBezTo>
                    <a:pt x="1454694" y="79302"/>
                    <a:pt x="1461376" y="84206"/>
                    <a:pt x="1465908" y="90171"/>
                  </a:cubicBezTo>
                  <a:cubicBezTo>
                    <a:pt x="1470439" y="96137"/>
                    <a:pt x="1473594" y="102906"/>
                    <a:pt x="1475372" y="110477"/>
                  </a:cubicBezTo>
                  <a:cubicBezTo>
                    <a:pt x="1477151" y="118049"/>
                    <a:pt x="1478040" y="128890"/>
                    <a:pt x="1478040" y="143001"/>
                  </a:cubicBezTo>
                  <a:lnTo>
                    <a:pt x="1478040" y="256575"/>
                  </a:lnTo>
                  <a:lnTo>
                    <a:pt x="1429684" y="256575"/>
                  </a:lnTo>
                  <a:lnTo>
                    <a:pt x="1429684" y="163307"/>
                  </a:lnTo>
                  <a:cubicBezTo>
                    <a:pt x="1429684" y="143574"/>
                    <a:pt x="1428652" y="130812"/>
                    <a:pt x="1426587" y="125018"/>
                  </a:cubicBezTo>
                  <a:cubicBezTo>
                    <a:pt x="1424522" y="119225"/>
                    <a:pt x="1421166" y="114722"/>
                    <a:pt x="1416520" y="111510"/>
                  </a:cubicBezTo>
                  <a:cubicBezTo>
                    <a:pt x="1411874" y="108297"/>
                    <a:pt x="1406281" y="106691"/>
                    <a:pt x="1399742" y="106691"/>
                  </a:cubicBezTo>
                  <a:cubicBezTo>
                    <a:pt x="1391367" y="106691"/>
                    <a:pt x="1383853" y="108986"/>
                    <a:pt x="1377199" y="113575"/>
                  </a:cubicBezTo>
                  <a:cubicBezTo>
                    <a:pt x="1370545" y="118164"/>
                    <a:pt x="1365985" y="124244"/>
                    <a:pt x="1363519" y="131815"/>
                  </a:cubicBezTo>
                  <a:cubicBezTo>
                    <a:pt x="1361052" y="139387"/>
                    <a:pt x="1359819" y="153383"/>
                    <a:pt x="1359819" y="173804"/>
                  </a:cubicBezTo>
                  <a:lnTo>
                    <a:pt x="1359819" y="256575"/>
                  </a:lnTo>
                  <a:lnTo>
                    <a:pt x="1311464" y="256575"/>
                  </a:lnTo>
                  <a:lnTo>
                    <a:pt x="1311464" y="73824"/>
                  </a:lnTo>
                  <a:lnTo>
                    <a:pt x="1356377" y="73824"/>
                  </a:lnTo>
                  <a:lnTo>
                    <a:pt x="1356377" y="100668"/>
                  </a:lnTo>
                  <a:cubicBezTo>
                    <a:pt x="1372324" y="80019"/>
                    <a:pt x="1392400" y="69694"/>
                    <a:pt x="1416606" y="69694"/>
                  </a:cubicBezTo>
                  <a:close/>
                  <a:moveTo>
                    <a:pt x="1183197" y="69694"/>
                  </a:moveTo>
                  <a:cubicBezTo>
                    <a:pt x="1204765" y="69694"/>
                    <a:pt x="1220826" y="72246"/>
                    <a:pt x="1231380" y="77351"/>
                  </a:cubicBezTo>
                  <a:cubicBezTo>
                    <a:pt x="1241935" y="82456"/>
                    <a:pt x="1249363" y="88938"/>
                    <a:pt x="1253665" y="96797"/>
                  </a:cubicBezTo>
                  <a:cubicBezTo>
                    <a:pt x="1257967" y="104655"/>
                    <a:pt x="1260118" y="119081"/>
                    <a:pt x="1260118" y="140075"/>
                  </a:cubicBezTo>
                  <a:lnTo>
                    <a:pt x="1259602" y="196518"/>
                  </a:lnTo>
                  <a:cubicBezTo>
                    <a:pt x="1259602" y="212579"/>
                    <a:pt x="1260376" y="224424"/>
                    <a:pt x="1261925" y="232053"/>
                  </a:cubicBezTo>
                  <a:cubicBezTo>
                    <a:pt x="1263474" y="239682"/>
                    <a:pt x="1266370" y="247856"/>
                    <a:pt x="1270615" y="256575"/>
                  </a:cubicBezTo>
                  <a:lnTo>
                    <a:pt x="1222776" y="256575"/>
                  </a:lnTo>
                  <a:cubicBezTo>
                    <a:pt x="1221514" y="253363"/>
                    <a:pt x="1219965" y="248602"/>
                    <a:pt x="1218130" y="242292"/>
                  </a:cubicBezTo>
                  <a:cubicBezTo>
                    <a:pt x="1217327" y="239424"/>
                    <a:pt x="1216753" y="237531"/>
                    <a:pt x="1216409" y="236614"/>
                  </a:cubicBezTo>
                  <a:cubicBezTo>
                    <a:pt x="1208149" y="244644"/>
                    <a:pt x="1199315" y="250667"/>
                    <a:pt x="1189908" y="254682"/>
                  </a:cubicBezTo>
                  <a:cubicBezTo>
                    <a:pt x="1180501" y="258698"/>
                    <a:pt x="1170463" y="260705"/>
                    <a:pt x="1159794" y="260705"/>
                  </a:cubicBezTo>
                  <a:cubicBezTo>
                    <a:pt x="1140979" y="260705"/>
                    <a:pt x="1126152" y="255600"/>
                    <a:pt x="1115311" y="245390"/>
                  </a:cubicBezTo>
                  <a:cubicBezTo>
                    <a:pt x="1104469" y="235180"/>
                    <a:pt x="1099049" y="222273"/>
                    <a:pt x="1099049" y="206671"/>
                  </a:cubicBezTo>
                  <a:cubicBezTo>
                    <a:pt x="1099049" y="196346"/>
                    <a:pt x="1101515" y="187140"/>
                    <a:pt x="1106448" y="179052"/>
                  </a:cubicBezTo>
                  <a:cubicBezTo>
                    <a:pt x="1111381" y="170964"/>
                    <a:pt x="1118293" y="164769"/>
                    <a:pt x="1127184" y="160467"/>
                  </a:cubicBezTo>
                  <a:cubicBezTo>
                    <a:pt x="1136075" y="156165"/>
                    <a:pt x="1148895" y="152408"/>
                    <a:pt x="1165645" y="149196"/>
                  </a:cubicBezTo>
                  <a:cubicBezTo>
                    <a:pt x="1188245" y="144951"/>
                    <a:pt x="1203904" y="140993"/>
                    <a:pt x="1212623" y="137322"/>
                  </a:cubicBezTo>
                  <a:lnTo>
                    <a:pt x="1212623" y="132504"/>
                  </a:lnTo>
                  <a:cubicBezTo>
                    <a:pt x="1212623" y="123211"/>
                    <a:pt x="1210329" y="116586"/>
                    <a:pt x="1205740" y="112628"/>
                  </a:cubicBezTo>
                  <a:cubicBezTo>
                    <a:pt x="1201151" y="108670"/>
                    <a:pt x="1192490" y="106691"/>
                    <a:pt x="1179755" y="106691"/>
                  </a:cubicBezTo>
                  <a:cubicBezTo>
                    <a:pt x="1171151" y="106691"/>
                    <a:pt x="1164440" y="108384"/>
                    <a:pt x="1159622" y="111768"/>
                  </a:cubicBezTo>
                  <a:cubicBezTo>
                    <a:pt x="1154804" y="115152"/>
                    <a:pt x="1150903" y="121089"/>
                    <a:pt x="1147920" y="129578"/>
                  </a:cubicBezTo>
                  <a:lnTo>
                    <a:pt x="1104039" y="121663"/>
                  </a:lnTo>
                  <a:cubicBezTo>
                    <a:pt x="1108972" y="103995"/>
                    <a:pt x="1117462" y="90917"/>
                    <a:pt x="1129507" y="82428"/>
                  </a:cubicBezTo>
                  <a:cubicBezTo>
                    <a:pt x="1141553" y="73938"/>
                    <a:pt x="1159450" y="69694"/>
                    <a:pt x="1183197" y="69694"/>
                  </a:cubicBezTo>
                  <a:close/>
                  <a:moveTo>
                    <a:pt x="997506" y="69694"/>
                  </a:moveTo>
                  <a:cubicBezTo>
                    <a:pt x="1008175" y="69694"/>
                    <a:pt x="1017927" y="71615"/>
                    <a:pt x="1026760" y="75458"/>
                  </a:cubicBezTo>
                  <a:cubicBezTo>
                    <a:pt x="1035594" y="79302"/>
                    <a:pt x="1042276" y="84206"/>
                    <a:pt x="1046808" y="90171"/>
                  </a:cubicBezTo>
                  <a:cubicBezTo>
                    <a:pt x="1051339" y="96137"/>
                    <a:pt x="1054494" y="102906"/>
                    <a:pt x="1056272" y="110477"/>
                  </a:cubicBezTo>
                  <a:cubicBezTo>
                    <a:pt x="1058051" y="118049"/>
                    <a:pt x="1058940" y="128890"/>
                    <a:pt x="1058940" y="143001"/>
                  </a:cubicBezTo>
                  <a:lnTo>
                    <a:pt x="1058940" y="256575"/>
                  </a:lnTo>
                  <a:lnTo>
                    <a:pt x="1010584" y="256575"/>
                  </a:lnTo>
                  <a:lnTo>
                    <a:pt x="1010584" y="163307"/>
                  </a:lnTo>
                  <a:cubicBezTo>
                    <a:pt x="1010584" y="143574"/>
                    <a:pt x="1009552" y="130812"/>
                    <a:pt x="1007487" y="125018"/>
                  </a:cubicBezTo>
                  <a:cubicBezTo>
                    <a:pt x="1005422" y="119225"/>
                    <a:pt x="1002066" y="114722"/>
                    <a:pt x="997420" y="111510"/>
                  </a:cubicBezTo>
                  <a:cubicBezTo>
                    <a:pt x="992774" y="108297"/>
                    <a:pt x="987181" y="106691"/>
                    <a:pt x="980642" y="106691"/>
                  </a:cubicBezTo>
                  <a:cubicBezTo>
                    <a:pt x="972267" y="106691"/>
                    <a:pt x="964753" y="108986"/>
                    <a:pt x="958099" y="113575"/>
                  </a:cubicBezTo>
                  <a:cubicBezTo>
                    <a:pt x="951445" y="118164"/>
                    <a:pt x="946885" y="124244"/>
                    <a:pt x="944419" y="131815"/>
                  </a:cubicBezTo>
                  <a:cubicBezTo>
                    <a:pt x="941952" y="139387"/>
                    <a:pt x="940719" y="153383"/>
                    <a:pt x="940719" y="173804"/>
                  </a:cubicBezTo>
                  <a:lnTo>
                    <a:pt x="940719" y="256575"/>
                  </a:lnTo>
                  <a:lnTo>
                    <a:pt x="892364" y="256575"/>
                  </a:lnTo>
                  <a:lnTo>
                    <a:pt x="892364" y="73824"/>
                  </a:lnTo>
                  <a:lnTo>
                    <a:pt x="937277" y="73824"/>
                  </a:lnTo>
                  <a:lnTo>
                    <a:pt x="937277" y="100668"/>
                  </a:lnTo>
                  <a:cubicBezTo>
                    <a:pt x="953224" y="80019"/>
                    <a:pt x="973300" y="69694"/>
                    <a:pt x="997506" y="69694"/>
                  </a:cubicBezTo>
                  <a:close/>
                  <a:moveTo>
                    <a:pt x="668847" y="69694"/>
                  </a:moveTo>
                  <a:cubicBezTo>
                    <a:pt x="690415" y="69694"/>
                    <a:pt x="706476" y="72246"/>
                    <a:pt x="717030" y="77351"/>
                  </a:cubicBezTo>
                  <a:cubicBezTo>
                    <a:pt x="727585" y="82456"/>
                    <a:pt x="735013" y="88938"/>
                    <a:pt x="739315" y="96797"/>
                  </a:cubicBezTo>
                  <a:cubicBezTo>
                    <a:pt x="743617" y="104655"/>
                    <a:pt x="745768" y="119081"/>
                    <a:pt x="745768" y="140075"/>
                  </a:cubicBezTo>
                  <a:lnTo>
                    <a:pt x="745252" y="196518"/>
                  </a:lnTo>
                  <a:cubicBezTo>
                    <a:pt x="745252" y="212579"/>
                    <a:pt x="746026" y="224424"/>
                    <a:pt x="747575" y="232053"/>
                  </a:cubicBezTo>
                  <a:cubicBezTo>
                    <a:pt x="749124" y="239682"/>
                    <a:pt x="752020" y="247856"/>
                    <a:pt x="756265" y="256575"/>
                  </a:cubicBezTo>
                  <a:lnTo>
                    <a:pt x="708426" y="256575"/>
                  </a:lnTo>
                  <a:cubicBezTo>
                    <a:pt x="707164" y="253363"/>
                    <a:pt x="705615" y="248602"/>
                    <a:pt x="703780" y="242292"/>
                  </a:cubicBezTo>
                  <a:cubicBezTo>
                    <a:pt x="702977" y="239424"/>
                    <a:pt x="702403" y="237531"/>
                    <a:pt x="702059" y="236614"/>
                  </a:cubicBezTo>
                  <a:cubicBezTo>
                    <a:pt x="693799" y="244644"/>
                    <a:pt x="684965" y="250667"/>
                    <a:pt x="675558" y="254682"/>
                  </a:cubicBezTo>
                  <a:cubicBezTo>
                    <a:pt x="666151" y="258698"/>
                    <a:pt x="656113" y="260705"/>
                    <a:pt x="645444" y="260705"/>
                  </a:cubicBezTo>
                  <a:cubicBezTo>
                    <a:pt x="626630" y="260705"/>
                    <a:pt x="611802" y="255600"/>
                    <a:pt x="600961" y="245390"/>
                  </a:cubicBezTo>
                  <a:cubicBezTo>
                    <a:pt x="590119" y="235180"/>
                    <a:pt x="584699" y="222273"/>
                    <a:pt x="584699" y="206671"/>
                  </a:cubicBezTo>
                  <a:cubicBezTo>
                    <a:pt x="584699" y="196346"/>
                    <a:pt x="587165" y="187140"/>
                    <a:pt x="592098" y="179052"/>
                  </a:cubicBezTo>
                  <a:cubicBezTo>
                    <a:pt x="597031" y="170964"/>
                    <a:pt x="603943" y="164769"/>
                    <a:pt x="612834" y="160467"/>
                  </a:cubicBezTo>
                  <a:cubicBezTo>
                    <a:pt x="621725" y="156165"/>
                    <a:pt x="634545" y="152408"/>
                    <a:pt x="651295" y="149196"/>
                  </a:cubicBezTo>
                  <a:cubicBezTo>
                    <a:pt x="673895" y="144951"/>
                    <a:pt x="689554" y="140993"/>
                    <a:pt x="698273" y="137322"/>
                  </a:cubicBezTo>
                  <a:lnTo>
                    <a:pt x="698273" y="132504"/>
                  </a:lnTo>
                  <a:cubicBezTo>
                    <a:pt x="698273" y="123211"/>
                    <a:pt x="695979" y="116586"/>
                    <a:pt x="691390" y="112628"/>
                  </a:cubicBezTo>
                  <a:cubicBezTo>
                    <a:pt x="686801" y="108670"/>
                    <a:pt x="678140" y="106691"/>
                    <a:pt x="665405" y="106691"/>
                  </a:cubicBezTo>
                  <a:cubicBezTo>
                    <a:pt x="656801" y="106691"/>
                    <a:pt x="650090" y="108384"/>
                    <a:pt x="645272" y="111768"/>
                  </a:cubicBezTo>
                  <a:cubicBezTo>
                    <a:pt x="640453" y="115152"/>
                    <a:pt x="636553" y="121089"/>
                    <a:pt x="633570" y="129578"/>
                  </a:cubicBezTo>
                  <a:lnTo>
                    <a:pt x="589689" y="121663"/>
                  </a:lnTo>
                  <a:cubicBezTo>
                    <a:pt x="594622" y="103995"/>
                    <a:pt x="603112" y="90917"/>
                    <a:pt x="615157" y="82428"/>
                  </a:cubicBezTo>
                  <a:cubicBezTo>
                    <a:pt x="627203" y="73938"/>
                    <a:pt x="645100" y="69694"/>
                    <a:pt x="668847" y="69694"/>
                  </a:cubicBezTo>
                  <a:close/>
                  <a:moveTo>
                    <a:pt x="461302" y="69694"/>
                  </a:moveTo>
                  <a:cubicBezTo>
                    <a:pt x="488950" y="69694"/>
                    <a:pt x="511607" y="78671"/>
                    <a:pt x="529274" y="96625"/>
                  </a:cubicBezTo>
                  <a:cubicBezTo>
                    <a:pt x="546941" y="114578"/>
                    <a:pt x="555775" y="137265"/>
                    <a:pt x="555775" y="164683"/>
                  </a:cubicBezTo>
                  <a:cubicBezTo>
                    <a:pt x="555775" y="192331"/>
                    <a:pt x="546855" y="215247"/>
                    <a:pt x="529016" y="233430"/>
                  </a:cubicBezTo>
                  <a:cubicBezTo>
                    <a:pt x="511177" y="251614"/>
                    <a:pt x="488720" y="260705"/>
                    <a:pt x="461646" y="260705"/>
                  </a:cubicBezTo>
                  <a:cubicBezTo>
                    <a:pt x="444896" y="260705"/>
                    <a:pt x="428921" y="256919"/>
                    <a:pt x="413721" y="249348"/>
                  </a:cubicBezTo>
                  <a:cubicBezTo>
                    <a:pt x="398520" y="241776"/>
                    <a:pt x="386962" y="230677"/>
                    <a:pt x="379046" y="216050"/>
                  </a:cubicBezTo>
                  <a:cubicBezTo>
                    <a:pt x="371130" y="201423"/>
                    <a:pt x="367173" y="183612"/>
                    <a:pt x="367173" y="162618"/>
                  </a:cubicBezTo>
                  <a:cubicBezTo>
                    <a:pt x="367173" y="146557"/>
                    <a:pt x="371130" y="131012"/>
                    <a:pt x="379046" y="115984"/>
                  </a:cubicBezTo>
                  <a:cubicBezTo>
                    <a:pt x="386962" y="100955"/>
                    <a:pt x="398176" y="89483"/>
                    <a:pt x="412688" y="81567"/>
                  </a:cubicBezTo>
                  <a:cubicBezTo>
                    <a:pt x="427201" y="73652"/>
                    <a:pt x="443405" y="69694"/>
                    <a:pt x="461302" y="69694"/>
                  </a:cubicBezTo>
                  <a:close/>
                  <a:moveTo>
                    <a:pt x="121699" y="4302"/>
                  </a:moveTo>
                  <a:lnTo>
                    <a:pt x="172636" y="4302"/>
                  </a:lnTo>
                  <a:lnTo>
                    <a:pt x="172636" y="103594"/>
                  </a:lnTo>
                  <a:lnTo>
                    <a:pt x="272443" y="103594"/>
                  </a:lnTo>
                  <a:lnTo>
                    <a:pt x="272443" y="4302"/>
                  </a:lnTo>
                  <a:lnTo>
                    <a:pt x="323380" y="4302"/>
                  </a:lnTo>
                  <a:lnTo>
                    <a:pt x="323380" y="256575"/>
                  </a:lnTo>
                  <a:lnTo>
                    <a:pt x="272443" y="256575"/>
                  </a:lnTo>
                  <a:lnTo>
                    <a:pt x="272443" y="146270"/>
                  </a:lnTo>
                  <a:lnTo>
                    <a:pt x="172636" y="146270"/>
                  </a:lnTo>
                  <a:lnTo>
                    <a:pt x="172636" y="256575"/>
                  </a:lnTo>
                  <a:lnTo>
                    <a:pt x="121699" y="256575"/>
                  </a:lnTo>
                  <a:close/>
                  <a:moveTo>
                    <a:pt x="1736191" y="0"/>
                  </a:moveTo>
                  <a:lnTo>
                    <a:pt x="1769059" y="0"/>
                  </a:lnTo>
                  <a:cubicBezTo>
                    <a:pt x="1786382" y="24665"/>
                    <a:pt x="1799833" y="50822"/>
                    <a:pt x="1809412" y="78470"/>
                  </a:cubicBezTo>
                  <a:cubicBezTo>
                    <a:pt x="1818992" y="106118"/>
                    <a:pt x="1823781" y="134167"/>
                    <a:pt x="1823781" y="162618"/>
                  </a:cubicBezTo>
                  <a:cubicBezTo>
                    <a:pt x="1823781" y="186595"/>
                    <a:pt x="1819995" y="212293"/>
                    <a:pt x="1812424" y="239711"/>
                  </a:cubicBezTo>
                  <a:cubicBezTo>
                    <a:pt x="1803820" y="270457"/>
                    <a:pt x="1789651" y="300800"/>
                    <a:pt x="1769919" y="330743"/>
                  </a:cubicBezTo>
                  <a:lnTo>
                    <a:pt x="1736535" y="330743"/>
                  </a:lnTo>
                  <a:cubicBezTo>
                    <a:pt x="1746057" y="310322"/>
                    <a:pt x="1752769" y="294663"/>
                    <a:pt x="1756669" y="283764"/>
                  </a:cubicBezTo>
                  <a:cubicBezTo>
                    <a:pt x="1760570" y="272866"/>
                    <a:pt x="1764183" y="260304"/>
                    <a:pt x="1767510" y="246078"/>
                  </a:cubicBezTo>
                  <a:cubicBezTo>
                    <a:pt x="1770837" y="231853"/>
                    <a:pt x="1773304" y="218344"/>
                    <a:pt x="1774910" y="205553"/>
                  </a:cubicBezTo>
                  <a:cubicBezTo>
                    <a:pt x="1776516" y="192761"/>
                    <a:pt x="1777319" y="179654"/>
                    <a:pt x="1777319" y="166232"/>
                  </a:cubicBezTo>
                  <a:cubicBezTo>
                    <a:pt x="1777319" y="138928"/>
                    <a:pt x="1774394" y="113087"/>
                    <a:pt x="1768543" y="88709"/>
                  </a:cubicBezTo>
                  <a:cubicBezTo>
                    <a:pt x="1762692" y="64330"/>
                    <a:pt x="1751908" y="34761"/>
                    <a:pt x="1736191" y="0"/>
                  </a:cubicBezTo>
                  <a:close/>
                  <a:moveTo>
                    <a:pt x="1130540" y="0"/>
                  </a:moveTo>
                  <a:lnTo>
                    <a:pt x="1154115" y="0"/>
                  </a:lnTo>
                  <a:cubicBezTo>
                    <a:pt x="1154918" y="8145"/>
                    <a:pt x="1157786" y="14312"/>
                    <a:pt x="1162719" y="18499"/>
                  </a:cubicBezTo>
                  <a:cubicBezTo>
                    <a:pt x="1167652" y="22686"/>
                    <a:pt x="1174822" y="24780"/>
                    <a:pt x="1184230" y="24780"/>
                  </a:cubicBezTo>
                  <a:cubicBezTo>
                    <a:pt x="1193637" y="24780"/>
                    <a:pt x="1200807" y="22686"/>
                    <a:pt x="1205740" y="18499"/>
                  </a:cubicBezTo>
                  <a:cubicBezTo>
                    <a:pt x="1210673" y="14312"/>
                    <a:pt x="1213541" y="8145"/>
                    <a:pt x="1214344" y="0"/>
                  </a:cubicBezTo>
                  <a:lnTo>
                    <a:pt x="1237919" y="0"/>
                  </a:lnTo>
                  <a:cubicBezTo>
                    <a:pt x="1236543" y="15602"/>
                    <a:pt x="1231065" y="27849"/>
                    <a:pt x="1221485" y="36740"/>
                  </a:cubicBezTo>
                  <a:cubicBezTo>
                    <a:pt x="1211906" y="45631"/>
                    <a:pt x="1199488" y="50076"/>
                    <a:pt x="1184230" y="50076"/>
                  </a:cubicBezTo>
                  <a:cubicBezTo>
                    <a:pt x="1168972" y="50076"/>
                    <a:pt x="1156553" y="45631"/>
                    <a:pt x="1146974" y="36740"/>
                  </a:cubicBezTo>
                  <a:cubicBezTo>
                    <a:pt x="1137395" y="27849"/>
                    <a:pt x="1131917" y="15602"/>
                    <a:pt x="1130540" y="0"/>
                  </a:cubicBezTo>
                  <a:close/>
                  <a:moveTo>
                    <a:pt x="460785" y="0"/>
                  </a:moveTo>
                  <a:lnTo>
                    <a:pt x="514991" y="0"/>
                  </a:lnTo>
                  <a:lnTo>
                    <a:pt x="467669" y="51453"/>
                  </a:lnTo>
                  <a:lnTo>
                    <a:pt x="437038" y="51453"/>
                  </a:lnTo>
                  <a:close/>
                  <a:moveTo>
                    <a:pt x="54550" y="0"/>
                  </a:moveTo>
                  <a:lnTo>
                    <a:pt x="87590" y="0"/>
                  </a:lnTo>
                  <a:cubicBezTo>
                    <a:pt x="71873" y="34761"/>
                    <a:pt x="61060" y="64330"/>
                    <a:pt x="55152" y="88709"/>
                  </a:cubicBezTo>
                  <a:cubicBezTo>
                    <a:pt x="49244" y="113087"/>
                    <a:pt x="46290" y="138928"/>
                    <a:pt x="46290" y="166232"/>
                  </a:cubicBezTo>
                  <a:cubicBezTo>
                    <a:pt x="46290" y="185046"/>
                    <a:pt x="48039" y="204320"/>
                    <a:pt x="51538" y="224052"/>
                  </a:cubicBezTo>
                  <a:cubicBezTo>
                    <a:pt x="55037" y="243784"/>
                    <a:pt x="59827" y="262541"/>
                    <a:pt x="65907" y="280323"/>
                  </a:cubicBezTo>
                  <a:cubicBezTo>
                    <a:pt x="69922" y="292024"/>
                    <a:pt x="76978" y="308831"/>
                    <a:pt x="87073" y="330743"/>
                  </a:cubicBezTo>
                  <a:lnTo>
                    <a:pt x="53861" y="330743"/>
                  </a:lnTo>
                  <a:cubicBezTo>
                    <a:pt x="36309" y="304242"/>
                    <a:pt x="22944" y="276709"/>
                    <a:pt x="13766" y="248143"/>
                  </a:cubicBezTo>
                  <a:cubicBezTo>
                    <a:pt x="4588" y="219577"/>
                    <a:pt x="0" y="191930"/>
                    <a:pt x="0" y="165199"/>
                  </a:cubicBezTo>
                  <a:cubicBezTo>
                    <a:pt x="0" y="132045"/>
                    <a:pt x="5678" y="100668"/>
                    <a:pt x="17036" y="71070"/>
                  </a:cubicBezTo>
                  <a:cubicBezTo>
                    <a:pt x="26902" y="45373"/>
                    <a:pt x="39406" y="21682"/>
                    <a:pt x="54550" y="0"/>
                  </a:cubicBezTo>
                  <a:close/>
                </a:path>
              </a:pathLst>
            </a:custGeom>
            <a:solidFill>
              <a:sysClr val="windowText" lastClr="00000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vi-VN" sz="2800" b="1" dirty="0">
                <a:solidFill>
                  <a:sysClr val="windowText" lastClr="000000"/>
                </a:solidFill>
              </a:endParaRPr>
            </a:p>
          </p:txBody>
        </p:sp>
        <p:sp>
          <p:nvSpPr>
            <p:cNvPr id="34" name="Freeform: Shape 33">
              <a:extLst>
                <a:ext uri="{FF2B5EF4-FFF2-40B4-BE49-F238E27FC236}">
                  <a16:creationId xmlns:a16="http://schemas.microsoft.com/office/drawing/2014/main" id="{6146BBD7-14B6-4E82-8713-E4E6D408C921}"/>
                </a:ext>
              </a:extLst>
            </p:cNvPr>
            <p:cNvSpPr/>
            <p:nvPr/>
          </p:nvSpPr>
          <p:spPr>
            <a:xfrm>
              <a:off x="2547896" y="3810000"/>
              <a:ext cx="2376529" cy="2349500"/>
            </a:xfrm>
            <a:custGeom>
              <a:avLst/>
              <a:gdLst>
                <a:gd name="connsiteX0" fmla="*/ 2376529 w 2376529"/>
                <a:gd name="connsiteY0" fmla="*/ 2349500 h 2349500"/>
                <a:gd name="connsiteX1" fmla="*/ 128629 w 2376529"/>
                <a:gd name="connsiteY1" fmla="*/ 1231900 h 2349500"/>
                <a:gd name="connsiteX2" fmla="*/ 471529 w 2376529"/>
                <a:gd name="connsiteY2" fmla="*/ 0 h 2349500"/>
              </a:gdLst>
              <a:ahLst/>
              <a:cxnLst>
                <a:cxn ang="0">
                  <a:pos x="connsiteX0" y="connsiteY0"/>
                </a:cxn>
                <a:cxn ang="0">
                  <a:pos x="connsiteX1" y="connsiteY1"/>
                </a:cxn>
                <a:cxn ang="0">
                  <a:pos x="connsiteX2" y="connsiteY2"/>
                </a:cxn>
              </a:cxnLst>
              <a:rect l="l" t="t" r="r" b="b"/>
              <a:pathLst>
                <a:path w="2376529" h="2349500">
                  <a:moveTo>
                    <a:pt x="2376529" y="2349500"/>
                  </a:moveTo>
                  <a:cubicBezTo>
                    <a:pt x="1411329" y="1986491"/>
                    <a:pt x="446129" y="1623483"/>
                    <a:pt x="128629" y="1231900"/>
                  </a:cubicBezTo>
                  <a:cubicBezTo>
                    <a:pt x="-188871" y="840317"/>
                    <a:pt x="141329" y="420158"/>
                    <a:pt x="471529" y="0"/>
                  </a:cubicBezTo>
                </a:path>
              </a:pathLst>
            </a:custGeom>
            <a:noFill/>
            <a:ln w="57150">
              <a:solidFill>
                <a:schemeClr val="tx2">
                  <a:lumMod val="75000"/>
                </a:schemeClr>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35" name="Freeform: Shape 34">
              <a:extLst>
                <a:ext uri="{FF2B5EF4-FFF2-40B4-BE49-F238E27FC236}">
                  <a16:creationId xmlns:a16="http://schemas.microsoft.com/office/drawing/2014/main" id="{3D487140-8EBC-4836-995C-5E95351F4032}"/>
                </a:ext>
              </a:extLst>
            </p:cNvPr>
            <p:cNvSpPr/>
            <p:nvPr/>
          </p:nvSpPr>
          <p:spPr>
            <a:xfrm rot="154059">
              <a:off x="2295425" y="2479498"/>
              <a:ext cx="3524262" cy="819322"/>
            </a:xfrm>
            <a:custGeom>
              <a:avLst/>
              <a:gdLst>
                <a:gd name="connsiteX0" fmla="*/ 0 w 3638550"/>
                <a:gd name="connsiteY0" fmla="*/ 819322 h 819322"/>
                <a:gd name="connsiteX1" fmla="*/ 1762125 w 3638550"/>
                <a:gd name="connsiteY1" fmla="*/ 172 h 819322"/>
                <a:gd name="connsiteX2" fmla="*/ 3638550 w 3638550"/>
                <a:gd name="connsiteY2" fmla="*/ 762172 h 819322"/>
              </a:gdLst>
              <a:ahLst/>
              <a:cxnLst>
                <a:cxn ang="0">
                  <a:pos x="connsiteX0" y="connsiteY0"/>
                </a:cxn>
                <a:cxn ang="0">
                  <a:pos x="connsiteX1" y="connsiteY1"/>
                </a:cxn>
                <a:cxn ang="0">
                  <a:pos x="connsiteX2" y="connsiteY2"/>
                </a:cxn>
              </a:cxnLst>
              <a:rect l="l" t="t" r="r" b="b"/>
              <a:pathLst>
                <a:path w="3638550" h="819322">
                  <a:moveTo>
                    <a:pt x="0" y="819322"/>
                  </a:moveTo>
                  <a:cubicBezTo>
                    <a:pt x="577850" y="414509"/>
                    <a:pt x="1155700" y="9697"/>
                    <a:pt x="1762125" y="172"/>
                  </a:cubicBezTo>
                  <a:cubicBezTo>
                    <a:pt x="2368550" y="-9353"/>
                    <a:pt x="3003550" y="376409"/>
                    <a:pt x="3638550" y="762172"/>
                  </a:cubicBezTo>
                </a:path>
              </a:pathLst>
            </a:custGeom>
            <a:noFill/>
            <a:ln w="57150">
              <a:solidFill>
                <a:schemeClr val="tx1"/>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36" name="Freeform: Shape 35">
              <a:extLst>
                <a:ext uri="{FF2B5EF4-FFF2-40B4-BE49-F238E27FC236}">
                  <a16:creationId xmlns:a16="http://schemas.microsoft.com/office/drawing/2014/main" id="{4DC5939A-2CE1-4F46-99E6-1513D9ED8AF4}"/>
                </a:ext>
              </a:extLst>
            </p:cNvPr>
            <p:cNvSpPr/>
            <p:nvPr/>
          </p:nvSpPr>
          <p:spPr>
            <a:xfrm rot="21171956">
              <a:off x="6181725" y="2933700"/>
              <a:ext cx="600075" cy="466725"/>
            </a:xfrm>
            <a:custGeom>
              <a:avLst/>
              <a:gdLst>
                <a:gd name="connsiteX0" fmla="*/ 0 w 600075"/>
                <a:gd name="connsiteY0" fmla="*/ 466725 h 466725"/>
                <a:gd name="connsiteX1" fmla="*/ 447675 w 600075"/>
                <a:gd name="connsiteY1" fmla="*/ 381000 h 466725"/>
                <a:gd name="connsiteX2" fmla="*/ 600075 w 600075"/>
                <a:gd name="connsiteY2" fmla="*/ 0 h 466725"/>
              </a:gdLst>
              <a:ahLst/>
              <a:cxnLst>
                <a:cxn ang="0">
                  <a:pos x="connsiteX0" y="connsiteY0"/>
                </a:cxn>
                <a:cxn ang="0">
                  <a:pos x="connsiteX1" y="connsiteY1"/>
                </a:cxn>
                <a:cxn ang="0">
                  <a:pos x="connsiteX2" y="connsiteY2"/>
                </a:cxn>
              </a:cxnLst>
              <a:rect l="l" t="t" r="r" b="b"/>
              <a:pathLst>
                <a:path w="600075" h="466725">
                  <a:moveTo>
                    <a:pt x="0" y="466725"/>
                  </a:moveTo>
                  <a:cubicBezTo>
                    <a:pt x="173831" y="462756"/>
                    <a:pt x="347663" y="458787"/>
                    <a:pt x="447675" y="381000"/>
                  </a:cubicBezTo>
                  <a:cubicBezTo>
                    <a:pt x="547688" y="303212"/>
                    <a:pt x="573881" y="151606"/>
                    <a:pt x="600075" y="0"/>
                  </a:cubicBezTo>
                </a:path>
              </a:pathLst>
            </a:custGeom>
            <a:noFill/>
            <a:ln w="57150">
              <a:solidFill>
                <a:schemeClr val="accent6">
                  <a:lumMod val="75000"/>
                </a:schemeClr>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grpSp>
      <p:sp>
        <p:nvSpPr>
          <p:cNvPr id="2" name="Oval 1">
            <a:extLst>
              <a:ext uri="{FF2B5EF4-FFF2-40B4-BE49-F238E27FC236}">
                <a16:creationId xmlns:a16="http://schemas.microsoft.com/office/drawing/2014/main" id="{504B9DF7-92D1-4DDA-A14C-753807BC37E5}"/>
              </a:ext>
            </a:extLst>
          </p:cNvPr>
          <p:cNvSpPr/>
          <p:nvPr/>
        </p:nvSpPr>
        <p:spPr>
          <a:xfrm>
            <a:off x="3418702" y="1522499"/>
            <a:ext cx="1967301" cy="1258801"/>
          </a:xfrm>
          <a:prstGeom prst="ellipse">
            <a:avLst/>
          </a:prstGeom>
          <a:noFill/>
          <a:ln w="762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43" name="Oval 42">
            <a:extLst>
              <a:ext uri="{FF2B5EF4-FFF2-40B4-BE49-F238E27FC236}">
                <a16:creationId xmlns:a16="http://schemas.microsoft.com/office/drawing/2014/main" id="{E7AC1A32-DAAB-47E0-8236-1797F09EFB6A}"/>
              </a:ext>
            </a:extLst>
          </p:cNvPr>
          <p:cNvSpPr/>
          <p:nvPr/>
        </p:nvSpPr>
        <p:spPr>
          <a:xfrm rot="5400000">
            <a:off x="1367364" y="5946643"/>
            <a:ext cx="949480" cy="607536"/>
          </a:xfrm>
          <a:prstGeom prst="ellipse">
            <a:avLst/>
          </a:prstGeom>
          <a:noFill/>
          <a:ln w="762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44" name="Oval 43">
            <a:extLst>
              <a:ext uri="{FF2B5EF4-FFF2-40B4-BE49-F238E27FC236}">
                <a16:creationId xmlns:a16="http://schemas.microsoft.com/office/drawing/2014/main" id="{8C14D077-8D1C-4126-B557-F18FAB2958A8}"/>
              </a:ext>
            </a:extLst>
          </p:cNvPr>
          <p:cNvSpPr/>
          <p:nvPr/>
        </p:nvSpPr>
        <p:spPr>
          <a:xfrm>
            <a:off x="5229573" y="6113095"/>
            <a:ext cx="998403" cy="638840"/>
          </a:xfrm>
          <a:prstGeom prst="ellipse">
            <a:avLst/>
          </a:prstGeom>
          <a:noFill/>
          <a:ln w="762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Tree>
    <p:extLst>
      <p:ext uri="{BB962C8B-B14F-4D97-AF65-F5344CB8AC3E}">
        <p14:creationId xmlns:p14="http://schemas.microsoft.com/office/powerpoint/2010/main" val="221498011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anim calcmode="lin" valueType="num">
                                      <p:cBhvr>
                                        <p:cTn id="7" dur="500" fill="hold"/>
                                        <p:tgtEl>
                                          <p:spTgt spid="43"/>
                                        </p:tgtEl>
                                        <p:attrNameLst>
                                          <p:attrName>ppt_w</p:attrName>
                                        </p:attrNameLst>
                                      </p:cBhvr>
                                      <p:tavLst>
                                        <p:tav tm="0">
                                          <p:val>
                                            <p:fltVal val="0"/>
                                          </p:val>
                                        </p:tav>
                                        <p:tav tm="100000">
                                          <p:val>
                                            <p:strVal val="#ppt_w"/>
                                          </p:val>
                                        </p:tav>
                                      </p:tavLst>
                                    </p:anim>
                                    <p:anim calcmode="lin" valueType="num">
                                      <p:cBhvr>
                                        <p:cTn id="8" dur="500" fill="hold"/>
                                        <p:tgtEl>
                                          <p:spTgt spid="43"/>
                                        </p:tgtEl>
                                        <p:attrNameLst>
                                          <p:attrName>ppt_h</p:attrName>
                                        </p:attrNameLst>
                                      </p:cBhvr>
                                      <p:tavLst>
                                        <p:tav tm="0">
                                          <p:val>
                                            <p:fltVal val="0"/>
                                          </p:val>
                                        </p:tav>
                                        <p:tav tm="100000">
                                          <p:val>
                                            <p:strVal val="#ppt_h"/>
                                          </p:val>
                                        </p:tav>
                                      </p:tavLst>
                                    </p:anim>
                                    <p:animEffect transition="in" filter="fade">
                                      <p:cBhvr>
                                        <p:cTn id="9" dur="500"/>
                                        <p:tgtEl>
                                          <p:spTgt spid="43"/>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44"/>
                                        </p:tgtEl>
                                        <p:attrNameLst>
                                          <p:attrName>style.visibility</p:attrName>
                                        </p:attrNameLst>
                                      </p:cBhvr>
                                      <p:to>
                                        <p:strVal val="visible"/>
                                      </p:to>
                                    </p:set>
                                    <p:anim calcmode="lin" valueType="num">
                                      <p:cBhvr>
                                        <p:cTn id="12" dur="500" fill="hold"/>
                                        <p:tgtEl>
                                          <p:spTgt spid="44"/>
                                        </p:tgtEl>
                                        <p:attrNameLst>
                                          <p:attrName>ppt_w</p:attrName>
                                        </p:attrNameLst>
                                      </p:cBhvr>
                                      <p:tavLst>
                                        <p:tav tm="0">
                                          <p:val>
                                            <p:fltVal val="0"/>
                                          </p:val>
                                        </p:tav>
                                        <p:tav tm="100000">
                                          <p:val>
                                            <p:strVal val="#ppt_w"/>
                                          </p:val>
                                        </p:tav>
                                      </p:tavLst>
                                    </p:anim>
                                    <p:anim calcmode="lin" valueType="num">
                                      <p:cBhvr>
                                        <p:cTn id="13" dur="500" fill="hold"/>
                                        <p:tgtEl>
                                          <p:spTgt spid="44"/>
                                        </p:tgtEl>
                                        <p:attrNameLst>
                                          <p:attrName>ppt_h</p:attrName>
                                        </p:attrNameLst>
                                      </p:cBhvr>
                                      <p:tavLst>
                                        <p:tav tm="0">
                                          <p:val>
                                            <p:fltVal val="0"/>
                                          </p:val>
                                        </p:tav>
                                        <p:tav tm="100000">
                                          <p:val>
                                            <p:strVal val="#ppt_h"/>
                                          </p:val>
                                        </p:tav>
                                      </p:tavLst>
                                    </p:anim>
                                    <p:animEffect transition="in" filter="fade">
                                      <p:cBhvr>
                                        <p:cTn id="14" dur="500"/>
                                        <p:tgtEl>
                                          <p:spTgt spid="44"/>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p:cTn id="17" dur="500" fill="hold"/>
                                        <p:tgtEl>
                                          <p:spTgt spid="2"/>
                                        </p:tgtEl>
                                        <p:attrNameLst>
                                          <p:attrName>ppt_w</p:attrName>
                                        </p:attrNameLst>
                                      </p:cBhvr>
                                      <p:tavLst>
                                        <p:tav tm="0">
                                          <p:val>
                                            <p:fltVal val="0"/>
                                          </p:val>
                                        </p:tav>
                                        <p:tav tm="100000">
                                          <p:val>
                                            <p:strVal val="#ppt_w"/>
                                          </p:val>
                                        </p:tav>
                                      </p:tavLst>
                                    </p:anim>
                                    <p:anim calcmode="lin" valueType="num">
                                      <p:cBhvr>
                                        <p:cTn id="18" dur="500" fill="hold"/>
                                        <p:tgtEl>
                                          <p:spTgt spid="2"/>
                                        </p:tgtEl>
                                        <p:attrNameLst>
                                          <p:attrName>ppt_h</p:attrName>
                                        </p:attrNameLst>
                                      </p:cBhvr>
                                      <p:tavLst>
                                        <p:tav tm="0">
                                          <p:val>
                                            <p:fltVal val="0"/>
                                          </p:val>
                                        </p:tav>
                                        <p:tav tm="100000">
                                          <p:val>
                                            <p:strVal val="#ppt_h"/>
                                          </p:val>
                                        </p:tav>
                                      </p:tavLst>
                                    </p:anim>
                                    <p:animEffect transition="in" filter="fade">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3" grpId="0" animBg="1"/>
      <p:bldP spid="44"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Google Shape;9;p2">
            <a:extLst>
              <a:ext uri="{FF2B5EF4-FFF2-40B4-BE49-F238E27FC236}">
                <a16:creationId xmlns:a16="http://schemas.microsoft.com/office/drawing/2014/main" id="{ACEB95DC-F7B4-448F-AFF0-B4CC858DE530}"/>
              </a:ext>
            </a:extLst>
          </p:cNvPr>
          <p:cNvSpPr/>
          <p:nvPr/>
        </p:nvSpPr>
        <p:spPr>
          <a:xfrm>
            <a:off x="50" y="6294374"/>
            <a:ext cx="12191950" cy="563626"/>
          </a:xfrm>
          <a:custGeom>
            <a:avLst/>
            <a:gdLst/>
            <a:ahLst/>
            <a:cxnLst/>
            <a:rect l="l" t="t" r="r" b="b"/>
            <a:pathLst>
              <a:path w="131613" h="21272" extrusionOk="0">
                <a:moveTo>
                  <a:pt x="37604" y="1"/>
                </a:moveTo>
                <a:cubicBezTo>
                  <a:pt x="25066" y="1"/>
                  <a:pt x="12521" y="624"/>
                  <a:pt x="0" y="1543"/>
                </a:cubicBezTo>
                <a:lnTo>
                  <a:pt x="0" y="21272"/>
                </a:lnTo>
                <a:lnTo>
                  <a:pt x="131612" y="21272"/>
                </a:lnTo>
                <a:lnTo>
                  <a:pt x="131612" y="6770"/>
                </a:lnTo>
                <a:cubicBezTo>
                  <a:pt x="131189" y="6773"/>
                  <a:pt x="130767" y="6774"/>
                  <a:pt x="130344" y="6774"/>
                </a:cubicBezTo>
                <a:cubicBezTo>
                  <a:pt x="106838" y="6774"/>
                  <a:pt x="83074" y="2288"/>
                  <a:pt x="59460" y="698"/>
                </a:cubicBezTo>
                <a:cubicBezTo>
                  <a:pt x="52181" y="212"/>
                  <a:pt x="44894" y="1"/>
                  <a:pt x="37604" y="1"/>
                </a:cubicBezTo>
                <a:close/>
              </a:path>
            </a:pathLst>
          </a:custGeom>
          <a:solidFill>
            <a:srgbClr val="D1F7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vi-VN" dirty="0"/>
          </a:p>
        </p:txBody>
      </p:sp>
      <p:pic>
        <p:nvPicPr>
          <p:cNvPr id="7" name="Google Shape;40;p5">
            <a:extLst>
              <a:ext uri="{FF2B5EF4-FFF2-40B4-BE49-F238E27FC236}">
                <a16:creationId xmlns:a16="http://schemas.microsoft.com/office/drawing/2014/main" id="{A9996158-347E-45DF-BBF3-F255775F6F58}"/>
              </a:ext>
            </a:extLst>
          </p:cNvPr>
          <p:cNvPicPr preferRelativeResize="0"/>
          <p:nvPr/>
        </p:nvPicPr>
        <p:blipFill>
          <a:blip r:embed="rId8">
            <a:alphaModFix/>
          </a:blip>
          <a:stretch>
            <a:fillRect/>
          </a:stretch>
        </p:blipFill>
        <p:spPr>
          <a:xfrm rot="2335978">
            <a:off x="14269" y="572580"/>
            <a:ext cx="996762" cy="324152"/>
          </a:xfrm>
          <a:prstGeom prst="rect">
            <a:avLst/>
          </a:prstGeom>
          <a:noFill/>
          <a:ln>
            <a:noFill/>
          </a:ln>
        </p:spPr>
      </p:pic>
      <p:grpSp>
        <p:nvGrpSpPr>
          <p:cNvPr id="16" name="Group 15">
            <a:extLst>
              <a:ext uri="{FF2B5EF4-FFF2-40B4-BE49-F238E27FC236}">
                <a16:creationId xmlns:a16="http://schemas.microsoft.com/office/drawing/2014/main" id="{41E7594D-1EAF-4FEB-B5D3-4E3A7D5F1F3C}"/>
              </a:ext>
            </a:extLst>
          </p:cNvPr>
          <p:cNvGrpSpPr/>
          <p:nvPr/>
        </p:nvGrpSpPr>
        <p:grpSpPr>
          <a:xfrm>
            <a:off x="10864892" y="5731775"/>
            <a:ext cx="1176091" cy="957480"/>
            <a:chOff x="8559842" y="4283975"/>
            <a:chExt cx="1176091" cy="957480"/>
          </a:xfrm>
        </p:grpSpPr>
        <p:pic>
          <p:nvPicPr>
            <p:cNvPr id="8" name="Google Shape;41;p5">
              <a:extLst>
                <a:ext uri="{FF2B5EF4-FFF2-40B4-BE49-F238E27FC236}">
                  <a16:creationId xmlns:a16="http://schemas.microsoft.com/office/drawing/2014/main" id="{614FD509-0F7A-47D3-A1F9-83EF210E041C}"/>
                </a:ext>
              </a:extLst>
            </p:cNvPr>
            <p:cNvPicPr preferRelativeResize="0"/>
            <p:nvPr/>
          </p:nvPicPr>
          <p:blipFill>
            <a:blip r:embed="rId8">
              <a:alphaModFix/>
            </a:blip>
            <a:stretch>
              <a:fillRect/>
            </a:stretch>
          </p:blipFill>
          <p:spPr>
            <a:xfrm rot="3796078">
              <a:off x="9139954" y="4536134"/>
              <a:ext cx="747372" cy="243053"/>
            </a:xfrm>
            <a:prstGeom prst="rect">
              <a:avLst/>
            </a:prstGeom>
            <a:noFill/>
            <a:ln>
              <a:noFill/>
            </a:ln>
          </p:spPr>
        </p:pic>
        <p:pic>
          <p:nvPicPr>
            <p:cNvPr id="9" name="Google Shape;42;p5">
              <a:extLst>
                <a:ext uri="{FF2B5EF4-FFF2-40B4-BE49-F238E27FC236}">
                  <a16:creationId xmlns:a16="http://schemas.microsoft.com/office/drawing/2014/main" id="{C49E7A03-DE06-4F3D-B1DD-3CDDAE7F05B7}"/>
                </a:ext>
              </a:extLst>
            </p:cNvPr>
            <p:cNvPicPr preferRelativeResize="0"/>
            <p:nvPr/>
          </p:nvPicPr>
          <p:blipFill>
            <a:blip r:embed="rId8">
              <a:alphaModFix/>
            </a:blip>
            <a:stretch>
              <a:fillRect/>
            </a:stretch>
          </p:blipFill>
          <p:spPr>
            <a:xfrm rot="1375123">
              <a:off x="8559842" y="4858981"/>
              <a:ext cx="1176091" cy="382474"/>
            </a:xfrm>
            <a:prstGeom prst="rect">
              <a:avLst/>
            </a:prstGeom>
            <a:noFill/>
            <a:ln>
              <a:noFill/>
            </a:ln>
          </p:spPr>
        </p:pic>
      </p:grpSp>
      <p:pic>
        <p:nvPicPr>
          <p:cNvPr id="10" name="Google Shape;43;p5">
            <a:extLst>
              <a:ext uri="{FF2B5EF4-FFF2-40B4-BE49-F238E27FC236}">
                <a16:creationId xmlns:a16="http://schemas.microsoft.com/office/drawing/2014/main" id="{FA2797B8-78B6-4ACA-84E3-77BEFC2EB1BF}"/>
              </a:ext>
            </a:extLst>
          </p:cNvPr>
          <p:cNvPicPr preferRelativeResize="0"/>
          <p:nvPr/>
        </p:nvPicPr>
        <p:blipFill>
          <a:blip r:embed="rId8">
            <a:alphaModFix/>
          </a:blip>
          <a:stretch>
            <a:fillRect/>
          </a:stretch>
        </p:blipFill>
        <p:spPr>
          <a:xfrm rot="-949908">
            <a:off x="305704" y="112284"/>
            <a:ext cx="747372" cy="243053"/>
          </a:xfrm>
          <a:prstGeom prst="rect">
            <a:avLst/>
          </a:prstGeom>
          <a:noFill/>
          <a:ln>
            <a:noFill/>
          </a:ln>
        </p:spPr>
      </p:pic>
      <p:grpSp>
        <p:nvGrpSpPr>
          <p:cNvPr id="15" name="Group 14">
            <a:extLst>
              <a:ext uri="{FF2B5EF4-FFF2-40B4-BE49-F238E27FC236}">
                <a16:creationId xmlns:a16="http://schemas.microsoft.com/office/drawing/2014/main" id="{059C0CF5-EF03-4751-8EAE-80DCCD766BC3}"/>
              </a:ext>
            </a:extLst>
          </p:cNvPr>
          <p:cNvGrpSpPr/>
          <p:nvPr/>
        </p:nvGrpSpPr>
        <p:grpSpPr>
          <a:xfrm>
            <a:off x="10730222" y="-1063307"/>
            <a:ext cx="2920464" cy="3223913"/>
            <a:chOff x="7766586" y="-606107"/>
            <a:chExt cx="2374346" cy="2621051"/>
          </a:xfrm>
        </p:grpSpPr>
        <p:pic>
          <p:nvPicPr>
            <p:cNvPr id="5" name="Google Shape;38;p5">
              <a:extLst>
                <a:ext uri="{FF2B5EF4-FFF2-40B4-BE49-F238E27FC236}">
                  <a16:creationId xmlns:a16="http://schemas.microsoft.com/office/drawing/2014/main" id="{B30E259E-4DDC-46AA-985B-3D1C532CF859}"/>
                </a:ext>
              </a:extLst>
            </p:cNvPr>
            <p:cNvPicPr preferRelativeResize="0"/>
            <p:nvPr/>
          </p:nvPicPr>
          <p:blipFill>
            <a:blip r:embed="rId9">
              <a:alphaModFix/>
            </a:blip>
            <a:stretch>
              <a:fillRect/>
            </a:stretch>
          </p:blipFill>
          <p:spPr>
            <a:xfrm rot="9407651" flipH="1">
              <a:off x="8154842" y="251104"/>
              <a:ext cx="1986090" cy="1763840"/>
            </a:xfrm>
            <a:prstGeom prst="rect">
              <a:avLst/>
            </a:prstGeom>
            <a:noFill/>
            <a:ln>
              <a:noFill/>
            </a:ln>
          </p:spPr>
        </p:pic>
        <p:pic>
          <p:nvPicPr>
            <p:cNvPr id="11" name="Google Shape;44;p5">
              <a:extLst>
                <a:ext uri="{FF2B5EF4-FFF2-40B4-BE49-F238E27FC236}">
                  <a16:creationId xmlns:a16="http://schemas.microsoft.com/office/drawing/2014/main" id="{EC9F07BB-2396-440B-988A-B191FFEB8311}"/>
                </a:ext>
              </a:extLst>
            </p:cNvPr>
            <p:cNvPicPr preferRelativeResize="0"/>
            <p:nvPr/>
          </p:nvPicPr>
          <p:blipFill>
            <a:blip r:embed="rId10">
              <a:alphaModFix/>
            </a:blip>
            <a:stretch>
              <a:fillRect/>
            </a:stretch>
          </p:blipFill>
          <p:spPr>
            <a:xfrm rot="-7650997">
              <a:off x="7872970" y="-712491"/>
              <a:ext cx="1386959" cy="1599727"/>
            </a:xfrm>
            <a:prstGeom prst="rect">
              <a:avLst/>
            </a:prstGeom>
            <a:noFill/>
            <a:ln>
              <a:noFill/>
            </a:ln>
          </p:spPr>
        </p:pic>
      </p:grpSp>
      <p:grpSp>
        <p:nvGrpSpPr>
          <p:cNvPr id="17" name="Group 16">
            <a:extLst>
              <a:ext uri="{FF2B5EF4-FFF2-40B4-BE49-F238E27FC236}">
                <a16:creationId xmlns:a16="http://schemas.microsoft.com/office/drawing/2014/main" id="{83BDDB7F-CCA8-4262-BF85-EEE1FDFC3A90}"/>
              </a:ext>
            </a:extLst>
          </p:cNvPr>
          <p:cNvGrpSpPr/>
          <p:nvPr/>
        </p:nvGrpSpPr>
        <p:grpSpPr>
          <a:xfrm>
            <a:off x="1531731" y="384828"/>
            <a:ext cx="718754" cy="718754"/>
            <a:chOff x="2089917" y="729046"/>
            <a:chExt cx="846958" cy="846958"/>
          </a:xfrm>
        </p:grpSpPr>
        <p:sp>
          <p:nvSpPr>
            <p:cNvPr id="18" name="Oval 17">
              <a:extLst>
                <a:ext uri="{FF2B5EF4-FFF2-40B4-BE49-F238E27FC236}">
                  <a16:creationId xmlns:a16="http://schemas.microsoft.com/office/drawing/2014/main" id="{6CD466AE-C5EE-487B-9BA7-D7610624AA19}"/>
                </a:ext>
              </a:extLst>
            </p:cNvPr>
            <p:cNvSpPr/>
            <p:nvPr/>
          </p:nvSpPr>
          <p:spPr>
            <a:xfrm>
              <a:off x="2089917" y="729046"/>
              <a:ext cx="846958" cy="846958"/>
            </a:xfrm>
            <a:prstGeom prst="ellipse">
              <a:avLst/>
            </a:prstGeom>
            <a:solidFill>
              <a:schemeClr val="accent4">
                <a:lumMod val="20000"/>
                <a:lumOff val="80000"/>
              </a:schemeClr>
            </a:solidFill>
            <a:ln w="38100">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pic>
          <p:nvPicPr>
            <p:cNvPr id="19" name="Google Shape;103;p11">
              <a:extLst>
                <a:ext uri="{FF2B5EF4-FFF2-40B4-BE49-F238E27FC236}">
                  <a16:creationId xmlns:a16="http://schemas.microsoft.com/office/drawing/2014/main" id="{E4106CB5-12D9-41C2-A67D-2167371CDDAD}"/>
                </a:ext>
              </a:extLst>
            </p:cNvPr>
            <p:cNvPicPr preferRelativeResize="0"/>
            <p:nvPr/>
          </p:nvPicPr>
          <p:blipFill>
            <a:blip r:embed="rId11">
              <a:alphaModFix/>
            </a:blip>
            <a:stretch>
              <a:fillRect/>
            </a:stretch>
          </p:blipFill>
          <p:spPr>
            <a:xfrm rot="20700000" flipV="1">
              <a:off x="2289758" y="824362"/>
              <a:ext cx="447274" cy="629950"/>
            </a:xfrm>
            <a:prstGeom prst="rect">
              <a:avLst/>
            </a:prstGeom>
            <a:noFill/>
            <a:ln>
              <a:noFill/>
            </a:ln>
          </p:spPr>
        </p:pic>
      </p:grpSp>
      <p:sp>
        <p:nvSpPr>
          <p:cNvPr id="21" name="TextBox 20">
            <a:extLst>
              <a:ext uri="{FF2B5EF4-FFF2-40B4-BE49-F238E27FC236}">
                <a16:creationId xmlns:a16="http://schemas.microsoft.com/office/drawing/2014/main" id="{B77A3075-3FEC-4F7E-96E1-B2FA01B53D2C}"/>
              </a:ext>
            </a:extLst>
          </p:cNvPr>
          <p:cNvSpPr txBox="1"/>
          <p:nvPr/>
        </p:nvSpPr>
        <p:spPr>
          <a:xfrm>
            <a:off x="2357361" y="340244"/>
            <a:ext cx="9377439" cy="877933"/>
          </a:xfrm>
          <a:prstGeom prst="rect">
            <a:avLst/>
          </a:prstGeom>
          <a:noFill/>
        </p:spPr>
        <p:txBody>
          <a:bodyPr wrap="square" lIns="0" tIns="0" rIns="0" bIns="0" rtlCol="0">
            <a:spAutoFit/>
          </a:bodyPr>
          <a:lstStyle>
            <a:defPPr>
              <a:defRPr lang="en-US"/>
            </a:defPPr>
            <a:lvl1pPr>
              <a:lnSpc>
                <a:spcPct val="125000"/>
              </a:lnSpc>
              <a:defRPr sz="2400" b="1" i="1">
                <a:solidFill>
                  <a:srgbClr val="002060"/>
                </a:solidFill>
                <a:latin typeface="Arial" panose="020B0604020202020204" pitchFamily="34" charset="0"/>
                <a:cs typeface="Arial" panose="020B0604020202020204" pitchFamily="34" charset="0"/>
              </a:defRPr>
            </a:lvl1pPr>
          </a:lstStyle>
          <a:p>
            <a:r>
              <a:rPr lang="vi-VN" dirty="0"/>
              <a:t>Sản phẩm của quang hợp là chất hữu cơ </a:t>
            </a:r>
          </a:p>
          <a:p>
            <a:r>
              <a:rPr lang="vi-VN" dirty="0"/>
              <a:t>(ví dụ đường glucose) và oxygen (O</a:t>
            </a:r>
            <a:r>
              <a:rPr lang="vi-VN" baseline="-25000" dirty="0"/>
              <a:t>2</a:t>
            </a:r>
            <a:r>
              <a:rPr lang="vi-VN" dirty="0"/>
              <a:t>).</a:t>
            </a:r>
          </a:p>
        </p:txBody>
      </p:sp>
      <p:grpSp>
        <p:nvGrpSpPr>
          <p:cNvPr id="20" name="Group 19">
            <a:extLst>
              <a:ext uri="{FF2B5EF4-FFF2-40B4-BE49-F238E27FC236}">
                <a16:creationId xmlns:a16="http://schemas.microsoft.com/office/drawing/2014/main" id="{FBBC93AE-67CA-4F93-B3CA-2A58FCC5A231}"/>
              </a:ext>
            </a:extLst>
          </p:cNvPr>
          <p:cNvGrpSpPr/>
          <p:nvPr/>
        </p:nvGrpSpPr>
        <p:grpSpPr>
          <a:xfrm>
            <a:off x="-152400" y="1406779"/>
            <a:ext cx="10137495" cy="5467350"/>
            <a:chOff x="-1943102" y="-13371"/>
            <a:chExt cx="12614275" cy="6803126"/>
          </a:xfrm>
        </p:grpSpPr>
        <p:pic>
          <p:nvPicPr>
            <p:cNvPr id="22" name="Picture 21">
              <a:extLst>
                <a:ext uri="{FF2B5EF4-FFF2-40B4-BE49-F238E27FC236}">
                  <a16:creationId xmlns:a16="http://schemas.microsoft.com/office/drawing/2014/main" id="{48D3E47C-92EB-426F-9D09-753DB96B515A}"/>
                </a:ext>
              </a:extLst>
            </p:cNvPr>
            <p:cNvPicPr>
              <a:picLocks noChangeAspect="1"/>
            </p:cNvPicPr>
            <p:nvPr/>
          </p:nvPicPr>
          <p:blipFill rotWithShape="1">
            <a:blip r:embed="rId12">
              <a:extLst>
                <a:ext uri="{BEBA8EAE-BF5A-486C-A8C5-ECC9F3942E4B}">
                  <a14:imgProps xmlns:a14="http://schemas.microsoft.com/office/drawing/2010/main">
                    <a14:imgLayer r:embed="rId13">
                      <a14:imgEffect>
                        <a14:brightnessContrast contrast="40000"/>
                      </a14:imgEffect>
                    </a14:imgLayer>
                  </a14:imgProps>
                </a:ext>
                <a:ext uri="{28A0092B-C50C-407E-A947-70E740481C1C}">
                  <a14:useLocalDpi xmlns:a14="http://schemas.microsoft.com/office/drawing/2010/main" val="0"/>
                </a:ext>
              </a:extLst>
            </a:blip>
            <a:srcRect b="36881"/>
            <a:stretch/>
          </p:blipFill>
          <p:spPr>
            <a:xfrm flipH="1">
              <a:off x="-1943102" y="200478"/>
              <a:ext cx="12614275" cy="6589277"/>
            </a:xfrm>
            <a:prstGeom prst="rect">
              <a:avLst/>
            </a:prstGeom>
          </p:spPr>
        </p:pic>
        <p:sp>
          <p:nvSpPr>
            <p:cNvPr id="23" name="TextBox 22">
              <a:extLst>
                <a:ext uri="{FF2B5EF4-FFF2-40B4-BE49-F238E27FC236}">
                  <a16:creationId xmlns:a16="http://schemas.microsoft.com/office/drawing/2014/main" id="{63F98F18-F88B-4406-87BD-37CDAA25CC0B}"/>
                </a:ext>
              </a:extLst>
            </p:cNvPr>
            <p:cNvSpPr txBox="1">
              <a:spLocks noChangeAspect="1"/>
            </p:cNvSpPr>
            <p:nvPr>
              <p:custDataLst>
                <p:tags r:id="rId1"/>
              </p:custDataLst>
            </p:nvPr>
          </p:nvSpPr>
          <p:spPr>
            <a:xfrm>
              <a:off x="1845538" y="3402113"/>
              <a:ext cx="4399945" cy="335682"/>
            </a:xfrm>
            <a:custGeom>
              <a:avLst/>
              <a:gdLst/>
              <a:ahLst/>
              <a:cxnLst/>
              <a:rect l="l" t="t" r="r" b="b"/>
              <a:pathLst>
                <a:path w="4399945" h="335682">
                  <a:moveTo>
                    <a:pt x="3548569" y="246153"/>
                  </a:moveTo>
                  <a:cubicBezTo>
                    <a:pt x="3542291" y="246153"/>
                    <a:pt x="3536981" y="248614"/>
                    <a:pt x="3532640" y="253536"/>
                  </a:cubicBezTo>
                  <a:cubicBezTo>
                    <a:pt x="3528299" y="258458"/>
                    <a:pt x="3526129" y="265725"/>
                    <a:pt x="3526129" y="275337"/>
                  </a:cubicBezTo>
                  <a:cubicBezTo>
                    <a:pt x="3526129" y="285956"/>
                    <a:pt x="3528571" y="294153"/>
                    <a:pt x="3533454" y="299928"/>
                  </a:cubicBezTo>
                  <a:cubicBezTo>
                    <a:pt x="3538337" y="305703"/>
                    <a:pt x="3543918" y="308591"/>
                    <a:pt x="3550197" y="308591"/>
                  </a:cubicBezTo>
                  <a:cubicBezTo>
                    <a:pt x="3556243" y="308591"/>
                    <a:pt x="3561282" y="306226"/>
                    <a:pt x="3565313" y="301498"/>
                  </a:cubicBezTo>
                  <a:cubicBezTo>
                    <a:pt x="3569343" y="296770"/>
                    <a:pt x="3571359" y="289018"/>
                    <a:pt x="3571359" y="278244"/>
                  </a:cubicBezTo>
                  <a:cubicBezTo>
                    <a:pt x="3571359" y="267159"/>
                    <a:pt x="3569188" y="259039"/>
                    <a:pt x="3564847" y="253885"/>
                  </a:cubicBezTo>
                  <a:cubicBezTo>
                    <a:pt x="3560507" y="248730"/>
                    <a:pt x="3555081" y="246153"/>
                    <a:pt x="3548569" y="246153"/>
                  </a:cubicBezTo>
                  <a:close/>
                  <a:moveTo>
                    <a:pt x="2615119" y="246153"/>
                  </a:moveTo>
                  <a:cubicBezTo>
                    <a:pt x="2608841" y="246153"/>
                    <a:pt x="2603531" y="248614"/>
                    <a:pt x="2599190" y="253536"/>
                  </a:cubicBezTo>
                  <a:cubicBezTo>
                    <a:pt x="2594849" y="258458"/>
                    <a:pt x="2592679" y="265725"/>
                    <a:pt x="2592679" y="275337"/>
                  </a:cubicBezTo>
                  <a:cubicBezTo>
                    <a:pt x="2592679" y="285956"/>
                    <a:pt x="2595121" y="294153"/>
                    <a:pt x="2600004" y="299928"/>
                  </a:cubicBezTo>
                  <a:cubicBezTo>
                    <a:pt x="2604887" y="305703"/>
                    <a:pt x="2610468" y="308591"/>
                    <a:pt x="2616747" y="308591"/>
                  </a:cubicBezTo>
                  <a:cubicBezTo>
                    <a:pt x="2622793" y="308591"/>
                    <a:pt x="2627832" y="306226"/>
                    <a:pt x="2631863" y="301498"/>
                  </a:cubicBezTo>
                  <a:cubicBezTo>
                    <a:pt x="2635893" y="296770"/>
                    <a:pt x="2637909" y="289018"/>
                    <a:pt x="2637909" y="278244"/>
                  </a:cubicBezTo>
                  <a:cubicBezTo>
                    <a:pt x="2637909" y="267159"/>
                    <a:pt x="2635738" y="259039"/>
                    <a:pt x="2631397" y="253885"/>
                  </a:cubicBezTo>
                  <a:cubicBezTo>
                    <a:pt x="2627057" y="248730"/>
                    <a:pt x="2621631" y="246153"/>
                    <a:pt x="2615119" y="246153"/>
                  </a:cubicBezTo>
                  <a:close/>
                  <a:moveTo>
                    <a:pt x="4345879" y="161623"/>
                  </a:moveTo>
                  <a:cubicBezTo>
                    <a:pt x="4362700" y="161623"/>
                    <a:pt x="4375916" y="166157"/>
                    <a:pt x="4385528" y="175227"/>
                  </a:cubicBezTo>
                  <a:cubicBezTo>
                    <a:pt x="4395140" y="184296"/>
                    <a:pt x="4399945" y="195574"/>
                    <a:pt x="4399945" y="209062"/>
                  </a:cubicBezTo>
                  <a:cubicBezTo>
                    <a:pt x="4399945" y="216736"/>
                    <a:pt x="4398570" y="224041"/>
                    <a:pt x="4395818" y="230979"/>
                  </a:cubicBezTo>
                  <a:cubicBezTo>
                    <a:pt x="4393066" y="237917"/>
                    <a:pt x="4388706" y="245184"/>
                    <a:pt x="4382737" y="252780"/>
                  </a:cubicBezTo>
                  <a:cubicBezTo>
                    <a:pt x="4378784" y="257818"/>
                    <a:pt x="4371653" y="265066"/>
                    <a:pt x="4361343" y="274523"/>
                  </a:cubicBezTo>
                  <a:cubicBezTo>
                    <a:pt x="4351034" y="283980"/>
                    <a:pt x="4344503" y="290258"/>
                    <a:pt x="4341751" y="293359"/>
                  </a:cubicBezTo>
                  <a:cubicBezTo>
                    <a:pt x="4339000" y="296460"/>
                    <a:pt x="4336771" y="299483"/>
                    <a:pt x="4335066" y="302428"/>
                  </a:cubicBezTo>
                  <a:lnTo>
                    <a:pt x="4399945" y="302428"/>
                  </a:lnTo>
                  <a:lnTo>
                    <a:pt x="4399945" y="332775"/>
                  </a:lnTo>
                  <a:lnTo>
                    <a:pt x="4285418" y="332775"/>
                  </a:lnTo>
                  <a:cubicBezTo>
                    <a:pt x="4286658" y="321303"/>
                    <a:pt x="4290379" y="310432"/>
                    <a:pt x="4296580" y="300161"/>
                  </a:cubicBezTo>
                  <a:cubicBezTo>
                    <a:pt x="4302781" y="289890"/>
                    <a:pt x="4315028" y="276267"/>
                    <a:pt x="4333322" y="259291"/>
                  </a:cubicBezTo>
                  <a:cubicBezTo>
                    <a:pt x="4348049" y="245571"/>
                    <a:pt x="4357080" y="236269"/>
                    <a:pt x="4360413" y="231386"/>
                  </a:cubicBezTo>
                  <a:cubicBezTo>
                    <a:pt x="4364909" y="224642"/>
                    <a:pt x="4367157" y="217976"/>
                    <a:pt x="4367157" y="211387"/>
                  </a:cubicBezTo>
                  <a:cubicBezTo>
                    <a:pt x="4367157" y="204101"/>
                    <a:pt x="4365200" y="198500"/>
                    <a:pt x="4361285" y="194586"/>
                  </a:cubicBezTo>
                  <a:cubicBezTo>
                    <a:pt x="4357371" y="190671"/>
                    <a:pt x="4351964" y="188714"/>
                    <a:pt x="4345065" y="188714"/>
                  </a:cubicBezTo>
                  <a:cubicBezTo>
                    <a:pt x="4338244" y="188714"/>
                    <a:pt x="4332818" y="190768"/>
                    <a:pt x="4328787" y="194877"/>
                  </a:cubicBezTo>
                  <a:cubicBezTo>
                    <a:pt x="4324756" y="198985"/>
                    <a:pt x="4322431" y="205806"/>
                    <a:pt x="4321811" y="215340"/>
                  </a:cubicBezTo>
                  <a:lnTo>
                    <a:pt x="4289254" y="212085"/>
                  </a:lnTo>
                  <a:cubicBezTo>
                    <a:pt x="4291192" y="194101"/>
                    <a:pt x="4297277" y="181195"/>
                    <a:pt x="4307509" y="173366"/>
                  </a:cubicBezTo>
                  <a:cubicBezTo>
                    <a:pt x="4317741" y="165537"/>
                    <a:pt x="4330531" y="161623"/>
                    <a:pt x="4345879" y="161623"/>
                  </a:cubicBezTo>
                  <a:close/>
                  <a:moveTo>
                    <a:pt x="3551825" y="161623"/>
                  </a:moveTo>
                  <a:cubicBezTo>
                    <a:pt x="3564770" y="161623"/>
                    <a:pt x="3575486" y="165247"/>
                    <a:pt x="3583974" y="172494"/>
                  </a:cubicBezTo>
                  <a:cubicBezTo>
                    <a:pt x="3592462" y="179742"/>
                    <a:pt x="3597869" y="190264"/>
                    <a:pt x="3600194" y="204062"/>
                  </a:cubicBezTo>
                  <a:lnTo>
                    <a:pt x="3568568" y="207550"/>
                  </a:lnTo>
                  <a:cubicBezTo>
                    <a:pt x="3567793" y="201039"/>
                    <a:pt x="3565778" y="196233"/>
                    <a:pt x="3562522" y="193133"/>
                  </a:cubicBezTo>
                  <a:cubicBezTo>
                    <a:pt x="3559266" y="190032"/>
                    <a:pt x="3555042" y="188482"/>
                    <a:pt x="3549848" y="188482"/>
                  </a:cubicBezTo>
                  <a:cubicBezTo>
                    <a:pt x="3542950" y="188482"/>
                    <a:pt x="3537117" y="191582"/>
                    <a:pt x="3532349" y="197783"/>
                  </a:cubicBezTo>
                  <a:cubicBezTo>
                    <a:pt x="3527582" y="203985"/>
                    <a:pt x="3524579" y="216891"/>
                    <a:pt x="3523338" y="236502"/>
                  </a:cubicBezTo>
                  <a:cubicBezTo>
                    <a:pt x="3531477" y="226890"/>
                    <a:pt x="3541593" y="222084"/>
                    <a:pt x="3553685" y="222084"/>
                  </a:cubicBezTo>
                  <a:cubicBezTo>
                    <a:pt x="3567328" y="222084"/>
                    <a:pt x="3579013" y="227278"/>
                    <a:pt x="3588741" y="237665"/>
                  </a:cubicBezTo>
                  <a:cubicBezTo>
                    <a:pt x="3598469" y="248052"/>
                    <a:pt x="3603333" y="261462"/>
                    <a:pt x="3603333" y="277895"/>
                  </a:cubicBezTo>
                  <a:cubicBezTo>
                    <a:pt x="3603333" y="295336"/>
                    <a:pt x="3598217" y="309327"/>
                    <a:pt x="3587986" y="319869"/>
                  </a:cubicBezTo>
                  <a:cubicBezTo>
                    <a:pt x="3577754" y="330411"/>
                    <a:pt x="3564615" y="335682"/>
                    <a:pt x="3548569" y="335682"/>
                  </a:cubicBezTo>
                  <a:cubicBezTo>
                    <a:pt x="3531361" y="335682"/>
                    <a:pt x="3517215" y="328996"/>
                    <a:pt x="3506130" y="315625"/>
                  </a:cubicBezTo>
                  <a:cubicBezTo>
                    <a:pt x="3495046" y="302254"/>
                    <a:pt x="3489503" y="280336"/>
                    <a:pt x="3489503" y="249873"/>
                  </a:cubicBezTo>
                  <a:cubicBezTo>
                    <a:pt x="3489503" y="218635"/>
                    <a:pt x="3495278" y="196117"/>
                    <a:pt x="3506828" y="182319"/>
                  </a:cubicBezTo>
                  <a:cubicBezTo>
                    <a:pt x="3518378" y="168522"/>
                    <a:pt x="3533377" y="161623"/>
                    <a:pt x="3551825" y="161623"/>
                  </a:cubicBezTo>
                  <a:close/>
                  <a:moveTo>
                    <a:pt x="3136204" y="161623"/>
                  </a:moveTo>
                  <a:cubicBezTo>
                    <a:pt x="3153025" y="161623"/>
                    <a:pt x="3166241" y="166157"/>
                    <a:pt x="3175853" y="175227"/>
                  </a:cubicBezTo>
                  <a:cubicBezTo>
                    <a:pt x="3185464" y="184296"/>
                    <a:pt x="3190270" y="195574"/>
                    <a:pt x="3190270" y="209062"/>
                  </a:cubicBezTo>
                  <a:cubicBezTo>
                    <a:pt x="3190270" y="216736"/>
                    <a:pt x="3188894" y="224041"/>
                    <a:pt x="3186143" y="230979"/>
                  </a:cubicBezTo>
                  <a:cubicBezTo>
                    <a:pt x="3183391" y="237917"/>
                    <a:pt x="3179031" y="245184"/>
                    <a:pt x="3173062" y="252780"/>
                  </a:cubicBezTo>
                  <a:cubicBezTo>
                    <a:pt x="3169109" y="257818"/>
                    <a:pt x="3161978" y="265066"/>
                    <a:pt x="3151668" y="274523"/>
                  </a:cubicBezTo>
                  <a:cubicBezTo>
                    <a:pt x="3141359" y="283980"/>
                    <a:pt x="3134828" y="290258"/>
                    <a:pt x="3132076" y="293359"/>
                  </a:cubicBezTo>
                  <a:cubicBezTo>
                    <a:pt x="3129325" y="296460"/>
                    <a:pt x="3127096" y="299483"/>
                    <a:pt x="3125391" y="302428"/>
                  </a:cubicBezTo>
                  <a:lnTo>
                    <a:pt x="3190270" y="302428"/>
                  </a:lnTo>
                  <a:lnTo>
                    <a:pt x="3190270" y="332775"/>
                  </a:lnTo>
                  <a:lnTo>
                    <a:pt x="3075742" y="332775"/>
                  </a:lnTo>
                  <a:cubicBezTo>
                    <a:pt x="3076983" y="321303"/>
                    <a:pt x="3080703" y="310432"/>
                    <a:pt x="3086904" y="300161"/>
                  </a:cubicBezTo>
                  <a:cubicBezTo>
                    <a:pt x="3093106" y="289890"/>
                    <a:pt x="3105353" y="276267"/>
                    <a:pt x="3123646" y="259291"/>
                  </a:cubicBezTo>
                  <a:cubicBezTo>
                    <a:pt x="3138374" y="245571"/>
                    <a:pt x="3147405" y="236269"/>
                    <a:pt x="3150738" y="231386"/>
                  </a:cubicBezTo>
                  <a:cubicBezTo>
                    <a:pt x="3155234" y="224642"/>
                    <a:pt x="3157482" y="217976"/>
                    <a:pt x="3157482" y="211387"/>
                  </a:cubicBezTo>
                  <a:cubicBezTo>
                    <a:pt x="3157482" y="204101"/>
                    <a:pt x="3155524" y="198500"/>
                    <a:pt x="3151610" y="194586"/>
                  </a:cubicBezTo>
                  <a:cubicBezTo>
                    <a:pt x="3147696" y="190671"/>
                    <a:pt x="3142289" y="188714"/>
                    <a:pt x="3135390" y="188714"/>
                  </a:cubicBezTo>
                  <a:cubicBezTo>
                    <a:pt x="3128569" y="188714"/>
                    <a:pt x="3123143" y="190768"/>
                    <a:pt x="3119112" y="194877"/>
                  </a:cubicBezTo>
                  <a:cubicBezTo>
                    <a:pt x="3115081" y="198985"/>
                    <a:pt x="3112756" y="205806"/>
                    <a:pt x="3112136" y="215340"/>
                  </a:cubicBezTo>
                  <a:lnTo>
                    <a:pt x="3079579" y="212085"/>
                  </a:lnTo>
                  <a:cubicBezTo>
                    <a:pt x="3081517" y="194101"/>
                    <a:pt x="3087602" y="181195"/>
                    <a:pt x="3097834" y="173366"/>
                  </a:cubicBezTo>
                  <a:cubicBezTo>
                    <a:pt x="3108066" y="165537"/>
                    <a:pt x="3120856" y="161623"/>
                    <a:pt x="3136204" y="161623"/>
                  </a:cubicBezTo>
                  <a:close/>
                  <a:moveTo>
                    <a:pt x="3003668" y="161623"/>
                  </a:moveTo>
                  <a:lnTo>
                    <a:pt x="3030178" y="161623"/>
                  </a:lnTo>
                  <a:lnTo>
                    <a:pt x="3030178" y="332775"/>
                  </a:lnTo>
                  <a:lnTo>
                    <a:pt x="2997505" y="332775"/>
                  </a:lnTo>
                  <a:lnTo>
                    <a:pt x="2997505" y="209643"/>
                  </a:lnTo>
                  <a:cubicBezTo>
                    <a:pt x="2985568" y="220805"/>
                    <a:pt x="2971499" y="229061"/>
                    <a:pt x="2955299" y="234409"/>
                  </a:cubicBezTo>
                  <a:lnTo>
                    <a:pt x="2955299" y="204760"/>
                  </a:lnTo>
                  <a:cubicBezTo>
                    <a:pt x="2963825" y="201969"/>
                    <a:pt x="2973088" y="196679"/>
                    <a:pt x="2983088" y="188889"/>
                  </a:cubicBezTo>
                  <a:cubicBezTo>
                    <a:pt x="2993087" y="181098"/>
                    <a:pt x="2999947" y="172010"/>
                    <a:pt x="3003668" y="161623"/>
                  </a:cubicBezTo>
                  <a:close/>
                  <a:moveTo>
                    <a:pt x="2618375" y="161623"/>
                  </a:moveTo>
                  <a:cubicBezTo>
                    <a:pt x="2631320" y="161623"/>
                    <a:pt x="2642036" y="165247"/>
                    <a:pt x="2650524" y="172494"/>
                  </a:cubicBezTo>
                  <a:cubicBezTo>
                    <a:pt x="2659012" y="179742"/>
                    <a:pt x="2664419" y="190264"/>
                    <a:pt x="2666744" y="204062"/>
                  </a:cubicBezTo>
                  <a:lnTo>
                    <a:pt x="2635118" y="207550"/>
                  </a:lnTo>
                  <a:cubicBezTo>
                    <a:pt x="2634343" y="201039"/>
                    <a:pt x="2632328" y="196233"/>
                    <a:pt x="2629072" y="193133"/>
                  </a:cubicBezTo>
                  <a:cubicBezTo>
                    <a:pt x="2625816" y="190032"/>
                    <a:pt x="2621592" y="188482"/>
                    <a:pt x="2616398" y="188482"/>
                  </a:cubicBezTo>
                  <a:cubicBezTo>
                    <a:pt x="2609500" y="188482"/>
                    <a:pt x="2603667" y="191582"/>
                    <a:pt x="2598899" y="197783"/>
                  </a:cubicBezTo>
                  <a:cubicBezTo>
                    <a:pt x="2594132" y="203985"/>
                    <a:pt x="2591129" y="216891"/>
                    <a:pt x="2589888" y="236502"/>
                  </a:cubicBezTo>
                  <a:cubicBezTo>
                    <a:pt x="2598027" y="226890"/>
                    <a:pt x="2608143" y="222084"/>
                    <a:pt x="2620235" y="222084"/>
                  </a:cubicBezTo>
                  <a:cubicBezTo>
                    <a:pt x="2633878" y="222084"/>
                    <a:pt x="2645563" y="227278"/>
                    <a:pt x="2655291" y="237665"/>
                  </a:cubicBezTo>
                  <a:cubicBezTo>
                    <a:pt x="2665019" y="248052"/>
                    <a:pt x="2669883" y="261462"/>
                    <a:pt x="2669883" y="277895"/>
                  </a:cubicBezTo>
                  <a:cubicBezTo>
                    <a:pt x="2669883" y="295336"/>
                    <a:pt x="2664767" y="309327"/>
                    <a:pt x="2654536" y="319869"/>
                  </a:cubicBezTo>
                  <a:cubicBezTo>
                    <a:pt x="2644304" y="330411"/>
                    <a:pt x="2631165" y="335682"/>
                    <a:pt x="2615119" y="335682"/>
                  </a:cubicBezTo>
                  <a:cubicBezTo>
                    <a:pt x="2597911" y="335682"/>
                    <a:pt x="2583765" y="328996"/>
                    <a:pt x="2572680" y="315625"/>
                  </a:cubicBezTo>
                  <a:cubicBezTo>
                    <a:pt x="2561596" y="302254"/>
                    <a:pt x="2556053" y="280336"/>
                    <a:pt x="2556053" y="249873"/>
                  </a:cubicBezTo>
                  <a:cubicBezTo>
                    <a:pt x="2556053" y="218635"/>
                    <a:pt x="2561828" y="196117"/>
                    <a:pt x="2573378" y="182319"/>
                  </a:cubicBezTo>
                  <a:cubicBezTo>
                    <a:pt x="2584928" y="168522"/>
                    <a:pt x="2599927" y="161623"/>
                    <a:pt x="2618375" y="161623"/>
                  </a:cubicBezTo>
                  <a:close/>
                  <a:moveTo>
                    <a:pt x="1640779" y="161623"/>
                  </a:moveTo>
                  <a:cubicBezTo>
                    <a:pt x="1657600" y="161623"/>
                    <a:pt x="1670816" y="166157"/>
                    <a:pt x="1680428" y="175227"/>
                  </a:cubicBezTo>
                  <a:cubicBezTo>
                    <a:pt x="1690039" y="184296"/>
                    <a:pt x="1694845" y="195574"/>
                    <a:pt x="1694845" y="209062"/>
                  </a:cubicBezTo>
                  <a:cubicBezTo>
                    <a:pt x="1694845" y="216736"/>
                    <a:pt x="1693469" y="224041"/>
                    <a:pt x="1690718" y="230979"/>
                  </a:cubicBezTo>
                  <a:cubicBezTo>
                    <a:pt x="1687966" y="237917"/>
                    <a:pt x="1683606" y="245184"/>
                    <a:pt x="1677637" y="252780"/>
                  </a:cubicBezTo>
                  <a:cubicBezTo>
                    <a:pt x="1673684" y="257818"/>
                    <a:pt x="1666553" y="265066"/>
                    <a:pt x="1656243" y="274523"/>
                  </a:cubicBezTo>
                  <a:cubicBezTo>
                    <a:pt x="1645934" y="283980"/>
                    <a:pt x="1639403" y="290258"/>
                    <a:pt x="1636651" y="293359"/>
                  </a:cubicBezTo>
                  <a:cubicBezTo>
                    <a:pt x="1633899" y="296460"/>
                    <a:pt x="1631671" y="299483"/>
                    <a:pt x="1629966" y="302428"/>
                  </a:cubicBezTo>
                  <a:lnTo>
                    <a:pt x="1694845" y="302428"/>
                  </a:lnTo>
                  <a:lnTo>
                    <a:pt x="1694845" y="332775"/>
                  </a:lnTo>
                  <a:lnTo>
                    <a:pt x="1580318" y="332775"/>
                  </a:lnTo>
                  <a:cubicBezTo>
                    <a:pt x="1581558" y="321303"/>
                    <a:pt x="1585278" y="310432"/>
                    <a:pt x="1591480" y="300161"/>
                  </a:cubicBezTo>
                  <a:cubicBezTo>
                    <a:pt x="1597681" y="289890"/>
                    <a:pt x="1609928" y="276267"/>
                    <a:pt x="1628222" y="259291"/>
                  </a:cubicBezTo>
                  <a:cubicBezTo>
                    <a:pt x="1642949" y="245571"/>
                    <a:pt x="1651980" y="236269"/>
                    <a:pt x="1655313" y="231386"/>
                  </a:cubicBezTo>
                  <a:cubicBezTo>
                    <a:pt x="1659809" y="224642"/>
                    <a:pt x="1662057" y="217976"/>
                    <a:pt x="1662057" y="211387"/>
                  </a:cubicBezTo>
                  <a:cubicBezTo>
                    <a:pt x="1662057" y="204101"/>
                    <a:pt x="1660099" y="198500"/>
                    <a:pt x="1656185" y="194586"/>
                  </a:cubicBezTo>
                  <a:cubicBezTo>
                    <a:pt x="1652270" y="190671"/>
                    <a:pt x="1646864" y="188714"/>
                    <a:pt x="1639965" y="188714"/>
                  </a:cubicBezTo>
                  <a:cubicBezTo>
                    <a:pt x="1633144" y="188714"/>
                    <a:pt x="1627718" y="190768"/>
                    <a:pt x="1623687" y="194877"/>
                  </a:cubicBezTo>
                  <a:cubicBezTo>
                    <a:pt x="1619656" y="198985"/>
                    <a:pt x="1617331" y="205806"/>
                    <a:pt x="1616711" y="215340"/>
                  </a:cubicBezTo>
                  <a:lnTo>
                    <a:pt x="1584155" y="212085"/>
                  </a:lnTo>
                  <a:cubicBezTo>
                    <a:pt x="1586092" y="194101"/>
                    <a:pt x="1592177" y="181195"/>
                    <a:pt x="1602409" y="173366"/>
                  </a:cubicBezTo>
                  <a:cubicBezTo>
                    <a:pt x="1612641" y="165537"/>
                    <a:pt x="1625431" y="161623"/>
                    <a:pt x="1640779" y="161623"/>
                  </a:cubicBezTo>
                  <a:close/>
                  <a:moveTo>
                    <a:pt x="297754" y="161623"/>
                  </a:moveTo>
                  <a:cubicBezTo>
                    <a:pt x="314575" y="161623"/>
                    <a:pt x="327791" y="166157"/>
                    <a:pt x="337403" y="175227"/>
                  </a:cubicBezTo>
                  <a:cubicBezTo>
                    <a:pt x="347014" y="184296"/>
                    <a:pt x="351820" y="195574"/>
                    <a:pt x="351820" y="209062"/>
                  </a:cubicBezTo>
                  <a:cubicBezTo>
                    <a:pt x="351820" y="216736"/>
                    <a:pt x="350445" y="224041"/>
                    <a:pt x="347693" y="230979"/>
                  </a:cubicBezTo>
                  <a:cubicBezTo>
                    <a:pt x="344941" y="237917"/>
                    <a:pt x="340581" y="245184"/>
                    <a:pt x="334612" y="252780"/>
                  </a:cubicBezTo>
                  <a:cubicBezTo>
                    <a:pt x="330659" y="257818"/>
                    <a:pt x="323528" y="265066"/>
                    <a:pt x="313218" y="274523"/>
                  </a:cubicBezTo>
                  <a:cubicBezTo>
                    <a:pt x="302909" y="283980"/>
                    <a:pt x="296378" y="290258"/>
                    <a:pt x="293626" y="293359"/>
                  </a:cubicBezTo>
                  <a:cubicBezTo>
                    <a:pt x="290875" y="296460"/>
                    <a:pt x="288646" y="299483"/>
                    <a:pt x="286941" y="302428"/>
                  </a:cubicBezTo>
                  <a:lnTo>
                    <a:pt x="351820" y="302428"/>
                  </a:lnTo>
                  <a:lnTo>
                    <a:pt x="351820" y="332775"/>
                  </a:lnTo>
                  <a:lnTo>
                    <a:pt x="237293" y="332775"/>
                  </a:lnTo>
                  <a:cubicBezTo>
                    <a:pt x="238533" y="321303"/>
                    <a:pt x="242254" y="310432"/>
                    <a:pt x="248455" y="300161"/>
                  </a:cubicBezTo>
                  <a:cubicBezTo>
                    <a:pt x="254656" y="289890"/>
                    <a:pt x="266903" y="276267"/>
                    <a:pt x="285197" y="259291"/>
                  </a:cubicBezTo>
                  <a:cubicBezTo>
                    <a:pt x="299925" y="245571"/>
                    <a:pt x="308955" y="236269"/>
                    <a:pt x="312288" y="231386"/>
                  </a:cubicBezTo>
                  <a:cubicBezTo>
                    <a:pt x="316784" y="224642"/>
                    <a:pt x="319032" y="217976"/>
                    <a:pt x="319032" y="211387"/>
                  </a:cubicBezTo>
                  <a:cubicBezTo>
                    <a:pt x="319032" y="204101"/>
                    <a:pt x="317075" y="198500"/>
                    <a:pt x="313160" y="194586"/>
                  </a:cubicBezTo>
                  <a:cubicBezTo>
                    <a:pt x="309246" y="190671"/>
                    <a:pt x="303839" y="188714"/>
                    <a:pt x="296940" y="188714"/>
                  </a:cubicBezTo>
                  <a:cubicBezTo>
                    <a:pt x="290119" y="188714"/>
                    <a:pt x="284693" y="190768"/>
                    <a:pt x="280662" y="194877"/>
                  </a:cubicBezTo>
                  <a:cubicBezTo>
                    <a:pt x="276631" y="198985"/>
                    <a:pt x="274306" y="205806"/>
                    <a:pt x="273686" y="215340"/>
                  </a:cubicBezTo>
                  <a:lnTo>
                    <a:pt x="241130" y="212085"/>
                  </a:lnTo>
                  <a:cubicBezTo>
                    <a:pt x="243068" y="194101"/>
                    <a:pt x="249153" y="181195"/>
                    <a:pt x="259384" y="173366"/>
                  </a:cubicBezTo>
                  <a:cubicBezTo>
                    <a:pt x="269616" y="165537"/>
                    <a:pt x="282406" y="161623"/>
                    <a:pt x="297754" y="161623"/>
                  </a:cubicBezTo>
                  <a:close/>
                  <a:moveTo>
                    <a:pt x="3779169" y="43881"/>
                  </a:moveTo>
                  <a:lnTo>
                    <a:pt x="3823222" y="43881"/>
                  </a:lnTo>
                  <a:lnTo>
                    <a:pt x="3823222" y="109445"/>
                  </a:lnTo>
                  <a:lnTo>
                    <a:pt x="3889474" y="109445"/>
                  </a:lnTo>
                  <a:lnTo>
                    <a:pt x="3889474" y="154702"/>
                  </a:lnTo>
                  <a:lnTo>
                    <a:pt x="3823222" y="154702"/>
                  </a:lnTo>
                  <a:lnTo>
                    <a:pt x="3823222" y="220266"/>
                  </a:lnTo>
                  <a:lnTo>
                    <a:pt x="3779169" y="220266"/>
                  </a:lnTo>
                  <a:lnTo>
                    <a:pt x="3779169" y="154702"/>
                  </a:lnTo>
                  <a:lnTo>
                    <a:pt x="3713090" y="154702"/>
                  </a:lnTo>
                  <a:lnTo>
                    <a:pt x="3713090" y="109445"/>
                  </a:lnTo>
                  <a:lnTo>
                    <a:pt x="3779169" y="109445"/>
                  </a:lnTo>
                  <a:close/>
                  <a:moveTo>
                    <a:pt x="816894" y="43881"/>
                  </a:moveTo>
                  <a:lnTo>
                    <a:pt x="860948" y="43881"/>
                  </a:lnTo>
                  <a:lnTo>
                    <a:pt x="860948" y="109445"/>
                  </a:lnTo>
                  <a:lnTo>
                    <a:pt x="927199" y="109445"/>
                  </a:lnTo>
                  <a:lnTo>
                    <a:pt x="927199" y="154702"/>
                  </a:lnTo>
                  <a:lnTo>
                    <a:pt x="860948" y="154702"/>
                  </a:lnTo>
                  <a:lnTo>
                    <a:pt x="860948" y="220266"/>
                  </a:lnTo>
                  <a:lnTo>
                    <a:pt x="816894" y="220266"/>
                  </a:lnTo>
                  <a:lnTo>
                    <a:pt x="816894" y="154702"/>
                  </a:lnTo>
                  <a:lnTo>
                    <a:pt x="750815" y="154702"/>
                  </a:lnTo>
                  <a:lnTo>
                    <a:pt x="750815" y="109445"/>
                  </a:lnTo>
                  <a:lnTo>
                    <a:pt x="816894" y="109445"/>
                  </a:lnTo>
                  <a:close/>
                  <a:moveTo>
                    <a:pt x="4141101" y="43537"/>
                  </a:moveTo>
                  <a:cubicBezTo>
                    <a:pt x="4120107" y="43537"/>
                    <a:pt x="4103185" y="50736"/>
                    <a:pt x="4090336" y="65133"/>
                  </a:cubicBezTo>
                  <a:cubicBezTo>
                    <a:pt x="4077488" y="79531"/>
                    <a:pt x="4071063" y="101242"/>
                    <a:pt x="4071063" y="130267"/>
                  </a:cubicBezTo>
                  <a:cubicBezTo>
                    <a:pt x="4071063" y="158832"/>
                    <a:pt x="4077660" y="180486"/>
                    <a:pt x="4090853" y="195228"/>
                  </a:cubicBezTo>
                  <a:cubicBezTo>
                    <a:pt x="4104046" y="209969"/>
                    <a:pt x="4120795" y="217340"/>
                    <a:pt x="4141101" y="217340"/>
                  </a:cubicBezTo>
                  <a:cubicBezTo>
                    <a:pt x="4161406" y="217340"/>
                    <a:pt x="4178070" y="210027"/>
                    <a:pt x="4191091" y="195400"/>
                  </a:cubicBezTo>
                  <a:cubicBezTo>
                    <a:pt x="4204112" y="180773"/>
                    <a:pt x="4210622" y="158832"/>
                    <a:pt x="4210622" y="129578"/>
                  </a:cubicBezTo>
                  <a:cubicBezTo>
                    <a:pt x="4210622" y="100668"/>
                    <a:pt x="4204284" y="79101"/>
                    <a:pt x="4191607" y="64875"/>
                  </a:cubicBezTo>
                  <a:cubicBezTo>
                    <a:pt x="4178930" y="50650"/>
                    <a:pt x="4162095" y="43537"/>
                    <a:pt x="4141101" y="43537"/>
                  </a:cubicBezTo>
                  <a:close/>
                  <a:moveTo>
                    <a:pt x="3341001" y="43537"/>
                  </a:moveTo>
                  <a:cubicBezTo>
                    <a:pt x="3320007" y="43537"/>
                    <a:pt x="3303085" y="50736"/>
                    <a:pt x="3290236" y="65133"/>
                  </a:cubicBezTo>
                  <a:cubicBezTo>
                    <a:pt x="3277388" y="79531"/>
                    <a:pt x="3270963" y="101242"/>
                    <a:pt x="3270963" y="130267"/>
                  </a:cubicBezTo>
                  <a:cubicBezTo>
                    <a:pt x="3270963" y="158832"/>
                    <a:pt x="3277560" y="180486"/>
                    <a:pt x="3290753" y="195228"/>
                  </a:cubicBezTo>
                  <a:cubicBezTo>
                    <a:pt x="3303946" y="209969"/>
                    <a:pt x="3320695" y="217340"/>
                    <a:pt x="3341001" y="217340"/>
                  </a:cubicBezTo>
                  <a:cubicBezTo>
                    <a:pt x="3361306" y="217340"/>
                    <a:pt x="3377970" y="210027"/>
                    <a:pt x="3390991" y="195400"/>
                  </a:cubicBezTo>
                  <a:cubicBezTo>
                    <a:pt x="3404012" y="180773"/>
                    <a:pt x="3410522" y="158832"/>
                    <a:pt x="3410522" y="129578"/>
                  </a:cubicBezTo>
                  <a:cubicBezTo>
                    <a:pt x="3410522" y="100668"/>
                    <a:pt x="3404184" y="79101"/>
                    <a:pt x="3391507" y="64875"/>
                  </a:cubicBezTo>
                  <a:cubicBezTo>
                    <a:pt x="3378830" y="50650"/>
                    <a:pt x="3361995" y="43537"/>
                    <a:pt x="3341001" y="43537"/>
                  </a:cubicBezTo>
                  <a:close/>
                  <a:moveTo>
                    <a:pt x="1436001" y="43537"/>
                  </a:moveTo>
                  <a:cubicBezTo>
                    <a:pt x="1415007" y="43537"/>
                    <a:pt x="1398085" y="50736"/>
                    <a:pt x="1385236" y="65133"/>
                  </a:cubicBezTo>
                  <a:cubicBezTo>
                    <a:pt x="1372388" y="79531"/>
                    <a:pt x="1365963" y="101242"/>
                    <a:pt x="1365963" y="130267"/>
                  </a:cubicBezTo>
                  <a:cubicBezTo>
                    <a:pt x="1365963" y="158832"/>
                    <a:pt x="1372560" y="180486"/>
                    <a:pt x="1385753" y="195228"/>
                  </a:cubicBezTo>
                  <a:cubicBezTo>
                    <a:pt x="1398946" y="209969"/>
                    <a:pt x="1415695" y="217340"/>
                    <a:pt x="1436001" y="217340"/>
                  </a:cubicBezTo>
                  <a:cubicBezTo>
                    <a:pt x="1456307" y="217340"/>
                    <a:pt x="1472970" y="210027"/>
                    <a:pt x="1485991" y="195400"/>
                  </a:cubicBezTo>
                  <a:cubicBezTo>
                    <a:pt x="1499012" y="180773"/>
                    <a:pt x="1505522" y="158832"/>
                    <a:pt x="1505522" y="129578"/>
                  </a:cubicBezTo>
                  <a:cubicBezTo>
                    <a:pt x="1505522" y="100668"/>
                    <a:pt x="1499184" y="79101"/>
                    <a:pt x="1486507" y="64875"/>
                  </a:cubicBezTo>
                  <a:cubicBezTo>
                    <a:pt x="1473830" y="50650"/>
                    <a:pt x="1456995" y="43537"/>
                    <a:pt x="1436001" y="43537"/>
                  </a:cubicBezTo>
                  <a:close/>
                  <a:moveTo>
                    <a:pt x="502551" y="43537"/>
                  </a:moveTo>
                  <a:cubicBezTo>
                    <a:pt x="481557" y="43537"/>
                    <a:pt x="464635" y="50736"/>
                    <a:pt x="451786" y="65133"/>
                  </a:cubicBezTo>
                  <a:cubicBezTo>
                    <a:pt x="438938" y="79531"/>
                    <a:pt x="432513" y="101242"/>
                    <a:pt x="432513" y="130267"/>
                  </a:cubicBezTo>
                  <a:cubicBezTo>
                    <a:pt x="432513" y="158832"/>
                    <a:pt x="439110" y="180486"/>
                    <a:pt x="452303" y="195228"/>
                  </a:cubicBezTo>
                  <a:cubicBezTo>
                    <a:pt x="465496" y="209969"/>
                    <a:pt x="482245" y="217340"/>
                    <a:pt x="502551" y="217340"/>
                  </a:cubicBezTo>
                  <a:cubicBezTo>
                    <a:pt x="522857" y="217340"/>
                    <a:pt x="539520" y="210027"/>
                    <a:pt x="552541" y="195400"/>
                  </a:cubicBezTo>
                  <a:cubicBezTo>
                    <a:pt x="565562" y="180773"/>
                    <a:pt x="572072" y="158832"/>
                    <a:pt x="572072" y="129578"/>
                  </a:cubicBezTo>
                  <a:cubicBezTo>
                    <a:pt x="572072" y="100668"/>
                    <a:pt x="565734" y="79101"/>
                    <a:pt x="553057" y="64875"/>
                  </a:cubicBezTo>
                  <a:cubicBezTo>
                    <a:pt x="540380" y="50650"/>
                    <a:pt x="523545" y="43537"/>
                    <a:pt x="502551" y="43537"/>
                  </a:cubicBezTo>
                  <a:close/>
                  <a:moveTo>
                    <a:pt x="2705100" y="4302"/>
                  </a:moveTo>
                  <a:lnTo>
                    <a:pt x="2756036" y="4302"/>
                  </a:lnTo>
                  <a:lnTo>
                    <a:pt x="2756036" y="103594"/>
                  </a:lnTo>
                  <a:lnTo>
                    <a:pt x="2855844" y="103594"/>
                  </a:lnTo>
                  <a:lnTo>
                    <a:pt x="2855844" y="4302"/>
                  </a:lnTo>
                  <a:lnTo>
                    <a:pt x="2906781" y="4302"/>
                  </a:lnTo>
                  <a:lnTo>
                    <a:pt x="2906781" y="256575"/>
                  </a:lnTo>
                  <a:lnTo>
                    <a:pt x="2855844" y="256575"/>
                  </a:lnTo>
                  <a:lnTo>
                    <a:pt x="2855844" y="146270"/>
                  </a:lnTo>
                  <a:lnTo>
                    <a:pt x="2756036" y="146270"/>
                  </a:lnTo>
                  <a:lnTo>
                    <a:pt x="2756036" y="256575"/>
                  </a:lnTo>
                  <a:lnTo>
                    <a:pt x="2705100" y="256575"/>
                  </a:lnTo>
                  <a:close/>
                  <a:moveTo>
                    <a:pt x="0" y="4302"/>
                  </a:moveTo>
                  <a:lnTo>
                    <a:pt x="50937" y="4302"/>
                  </a:lnTo>
                  <a:lnTo>
                    <a:pt x="50937" y="103594"/>
                  </a:lnTo>
                  <a:lnTo>
                    <a:pt x="150744" y="103594"/>
                  </a:lnTo>
                  <a:lnTo>
                    <a:pt x="150744" y="4302"/>
                  </a:lnTo>
                  <a:lnTo>
                    <a:pt x="201681" y="4302"/>
                  </a:lnTo>
                  <a:lnTo>
                    <a:pt x="201681" y="256575"/>
                  </a:lnTo>
                  <a:lnTo>
                    <a:pt x="150744" y="256575"/>
                  </a:lnTo>
                  <a:lnTo>
                    <a:pt x="150744" y="146270"/>
                  </a:lnTo>
                  <a:lnTo>
                    <a:pt x="50937" y="146270"/>
                  </a:lnTo>
                  <a:lnTo>
                    <a:pt x="50937" y="256575"/>
                  </a:lnTo>
                  <a:lnTo>
                    <a:pt x="0" y="256575"/>
                  </a:lnTo>
                  <a:close/>
                  <a:moveTo>
                    <a:pt x="4140584" y="0"/>
                  </a:moveTo>
                  <a:cubicBezTo>
                    <a:pt x="4177754" y="0"/>
                    <a:pt x="4207496" y="11530"/>
                    <a:pt x="4229809" y="34589"/>
                  </a:cubicBezTo>
                  <a:cubicBezTo>
                    <a:pt x="4252123" y="57648"/>
                    <a:pt x="4263279" y="89712"/>
                    <a:pt x="4263279" y="130783"/>
                  </a:cubicBezTo>
                  <a:cubicBezTo>
                    <a:pt x="4263279" y="171509"/>
                    <a:pt x="4252209" y="203373"/>
                    <a:pt x="4230067" y="226375"/>
                  </a:cubicBezTo>
                  <a:cubicBezTo>
                    <a:pt x="4207926" y="249376"/>
                    <a:pt x="4178328" y="260877"/>
                    <a:pt x="4141273" y="260877"/>
                  </a:cubicBezTo>
                  <a:cubicBezTo>
                    <a:pt x="4103759" y="260877"/>
                    <a:pt x="4073931" y="249434"/>
                    <a:pt x="4051790" y="226547"/>
                  </a:cubicBezTo>
                  <a:cubicBezTo>
                    <a:pt x="4029649" y="203660"/>
                    <a:pt x="4018578" y="172140"/>
                    <a:pt x="4018578" y="131987"/>
                  </a:cubicBezTo>
                  <a:cubicBezTo>
                    <a:pt x="4018578" y="106290"/>
                    <a:pt x="4022421" y="84722"/>
                    <a:pt x="4030108" y="67284"/>
                  </a:cubicBezTo>
                  <a:cubicBezTo>
                    <a:pt x="4035844" y="54436"/>
                    <a:pt x="4043674" y="42906"/>
                    <a:pt x="4053597" y="32696"/>
                  </a:cubicBezTo>
                  <a:cubicBezTo>
                    <a:pt x="4063520" y="22486"/>
                    <a:pt x="4074390" y="14914"/>
                    <a:pt x="4086206" y="9981"/>
                  </a:cubicBezTo>
                  <a:cubicBezTo>
                    <a:pt x="4101923" y="3327"/>
                    <a:pt x="4120049" y="0"/>
                    <a:pt x="4140584" y="0"/>
                  </a:cubicBezTo>
                  <a:close/>
                  <a:moveTo>
                    <a:pt x="3340484" y="0"/>
                  </a:moveTo>
                  <a:cubicBezTo>
                    <a:pt x="3377654" y="0"/>
                    <a:pt x="3407396" y="11530"/>
                    <a:pt x="3429709" y="34589"/>
                  </a:cubicBezTo>
                  <a:cubicBezTo>
                    <a:pt x="3452023" y="57648"/>
                    <a:pt x="3463179" y="89712"/>
                    <a:pt x="3463179" y="130783"/>
                  </a:cubicBezTo>
                  <a:cubicBezTo>
                    <a:pt x="3463179" y="171509"/>
                    <a:pt x="3452109" y="203373"/>
                    <a:pt x="3429967" y="226375"/>
                  </a:cubicBezTo>
                  <a:cubicBezTo>
                    <a:pt x="3407826" y="249376"/>
                    <a:pt x="3378228" y="260877"/>
                    <a:pt x="3341173" y="260877"/>
                  </a:cubicBezTo>
                  <a:cubicBezTo>
                    <a:pt x="3303659" y="260877"/>
                    <a:pt x="3273831" y="249434"/>
                    <a:pt x="3251690" y="226547"/>
                  </a:cubicBezTo>
                  <a:cubicBezTo>
                    <a:pt x="3229549" y="203660"/>
                    <a:pt x="3218478" y="172140"/>
                    <a:pt x="3218478" y="131987"/>
                  </a:cubicBezTo>
                  <a:cubicBezTo>
                    <a:pt x="3218478" y="106290"/>
                    <a:pt x="3222321" y="84722"/>
                    <a:pt x="3230007" y="67284"/>
                  </a:cubicBezTo>
                  <a:cubicBezTo>
                    <a:pt x="3235744" y="54436"/>
                    <a:pt x="3243573" y="42906"/>
                    <a:pt x="3253497" y="32696"/>
                  </a:cubicBezTo>
                  <a:cubicBezTo>
                    <a:pt x="3263420" y="22486"/>
                    <a:pt x="3274290" y="14914"/>
                    <a:pt x="3286106" y="9981"/>
                  </a:cubicBezTo>
                  <a:cubicBezTo>
                    <a:pt x="3301823" y="3327"/>
                    <a:pt x="3319949" y="0"/>
                    <a:pt x="3340484" y="0"/>
                  </a:cubicBezTo>
                  <a:close/>
                  <a:moveTo>
                    <a:pt x="2423503" y="0"/>
                  </a:moveTo>
                  <a:cubicBezTo>
                    <a:pt x="2454363" y="0"/>
                    <a:pt x="2479430" y="9120"/>
                    <a:pt x="2498703" y="27361"/>
                  </a:cubicBezTo>
                  <a:cubicBezTo>
                    <a:pt x="2510175" y="38145"/>
                    <a:pt x="2518780" y="53632"/>
                    <a:pt x="2524516" y="73823"/>
                  </a:cubicBezTo>
                  <a:lnTo>
                    <a:pt x="2474095" y="85869"/>
                  </a:lnTo>
                  <a:cubicBezTo>
                    <a:pt x="2471113" y="72791"/>
                    <a:pt x="2464889" y="62466"/>
                    <a:pt x="2455424" y="54894"/>
                  </a:cubicBezTo>
                  <a:cubicBezTo>
                    <a:pt x="2445960" y="47323"/>
                    <a:pt x="2434459" y="43537"/>
                    <a:pt x="2420922" y="43537"/>
                  </a:cubicBezTo>
                  <a:cubicBezTo>
                    <a:pt x="2402222" y="43537"/>
                    <a:pt x="2387050" y="50248"/>
                    <a:pt x="2375406" y="63671"/>
                  </a:cubicBezTo>
                  <a:cubicBezTo>
                    <a:pt x="2363762" y="77093"/>
                    <a:pt x="2357940" y="98833"/>
                    <a:pt x="2357940" y="128890"/>
                  </a:cubicBezTo>
                  <a:cubicBezTo>
                    <a:pt x="2357940" y="160783"/>
                    <a:pt x="2363676" y="183497"/>
                    <a:pt x="2375148" y="197035"/>
                  </a:cubicBezTo>
                  <a:cubicBezTo>
                    <a:pt x="2386620" y="210572"/>
                    <a:pt x="2401534" y="217340"/>
                    <a:pt x="2419889" y="217340"/>
                  </a:cubicBezTo>
                  <a:cubicBezTo>
                    <a:pt x="2433427" y="217340"/>
                    <a:pt x="2445071" y="213038"/>
                    <a:pt x="2454822" y="204434"/>
                  </a:cubicBezTo>
                  <a:cubicBezTo>
                    <a:pt x="2464574" y="195830"/>
                    <a:pt x="2471572" y="182293"/>
                    <a:pt x="2475816" y="163823"/>
                  </a:cubicBezTo>
                  <a:lnTo>
                    <a:pt x="2525204" y="179482"/>
                  </a:lnTo>
                  <a:cubicBezTo>
                    <a:pt x="2517632" y="207015"/>
                    <a:pt x="2505042" y="227465"/>
                    <a:pt x="2487432" y="240830"/>
                  </a:cubicBezTo>
                  <a:cubicBezTo>
                    <a:pt x="2469822" y="254195"/>
                    <a:pt x="2447480" y="260877"/>
                    <a:pt x="2420406" y="260877"/>
                  </a:cubicBezTo>
                  <a:cubicBezTo>
                    <a:pt x="2386907" y="260877"/>
                    <a:pt x="2359374" y="249434"/>
                    <a:pt x="2337806" y="226547"/>
                  </a:cubicBezTo>
                  <a:cubicBezTo>
                    <a:pt x="2316238" y="203660"/>
                    <a:pt x="2305455" y="172369"/>
                    <a:pt x="2305455" y="132676"/>
                  </a:cubicBezTo>
                  <a:cubicBezTo>
                    <a:pt x="2305455" y="90688"/>
                    <a:pt x="2316296" y="58078"/>
                    <a:pt x="2337978" y="34847"/>
                  </a:cubicBezTo>
                  <a:cubicBezTo>
                    <a:pt x="2359661" y="11616"/>
                    <a:pt x="2388169" y="0"/>
                    <a:pt x="2423503" y="0"/>
                  </a:cubicBezTo>
                  <a:close/>
                  <a:moveTo>
                    <a:pt x="1923730" y="0"/>
                  </a:moveTo>
                  <a:lnTo>
                    <a:pt x="2022788" y="0"/>
                  </a:lnTo>
                  <a:lnTo>
                    <a:pt x="2149734" y="128315"/>
                  </a:lnTo>
                  <a:lnTo>
                    <a:pt x="2022842" y="256575"/>
                  </a:lnTo>
                  <a:lnTo>
                    <a:pt x="1923730" y="256575"/>
                  </a:lnTo>
                  <a:lnTo>
                    <a:pt x="2015278" y="165027"/>
                  </a:lnTo>
                  <a:lnTo>
                    <a:pt x="1832070" y="165027"/>
                  </a:lnTo>
                  <a:lnTo>
                    <a:pt x="1832070" y="91548"/>
                  </a:lnTo>
                  <a:lnTo>
                    <a:pt x="2015278" y="91548"/>
                  </a:lnTo>
                  <a:close/>
                  <a:moveTo>
                    <a:pt x="1435485" y="0"/>
                  </a:moveTo>
                  <a:cubicBezTo>
                    <a:pt x="1472654" y="0"/>
                    <a:pt x="1502396" y="11530"/>
                    <a:pt x="1524709" y="34589"/>
                  </a:cubicBezTo>
                  <a:cubicBezTo>
                    <a:pt x="1547023" y="57648"/>
                    <a:pt x="1558179" y="89712"/>
                    <a:pt x="1558179" y="130783"/>
                  </a:cubicBezTo>
                  <a:cubicBezTo>
                    <a:pt x="1558179" y="171509"/>
                    <a:pt x="1547109" y="203373"/>
                    <a:pt x="1524967" y="226375"/>
                  </a:cubicBezTo>
                  <a:cubicBezTo>
                    <a:pt x="1502826" y="249376"/>
                    <a:pt x="1473228" y="260877"/>
                    <a:pt x="1436173" y="260877"/>
                  </a:cubicBezTo>
                  <a:cubicBezTo>
                    <a:pt x="1398659" y="260877"/>
                    <a:pt x="1368831" y="249434"/>
                    <a:pt x="1346690" y="226547"/>
                  </a:cubicBezTo>
                  <a:cubicBezTo>
                    <a:pt x="1324549" y="203660"/>
                    <a:pt x="1313478" y="172140"/>
                    <a:pt x="1313478" y="131987"/>
                  </a:cubicBezTo>
                  <a:cubicBezTo>
                    <a:pt x="1313478" y="106290"/>
                    <a:pt x="1317321" y="84722"/>
                    <a:pt x="1325008" y="67284"/>
                  </a:cubicBezTo>
                  <a:cubicBezTo>
                    <a:pt x="1330744" y="54436"/>
                    <a:pt x="1338573" y="42906"/>
                    <a:pt x="1348497" y="32696"/>
                  </a:cubicBezTo>
                  <a:cubicBezTo>
                    <a:pt x="1358420" y="22486"/>
                    <a:pt x="1369290" y="14914"/>
                    <a:pt x="1381106" y="9981"/>
                  </a:cubicBezTo>
                  <a:cubicBezTo>
                    <a:pt x="1396823" y="3327"/>
                    <a:pt x="1414949" y="0"/>
                    <a:pt x="1435485" y="0"/>
                  </a:cubicBezTo>
                  <a:close/>
                  <a:moveTo>
                    <a:pt x="1175728" y="0"/>
                  </a:moveTo>
                  <a:cubicBezTo>
                    <a:pt x="1206588" y="0"/>
                    <a:pt x="1231655" y="9120"/>
                    <a:pt x="1250928" y="27361"/>
                  </a:cubicBezTo>
                  <a:cubicBezTo>
                    <a:pt x="1262401" y="38145"/>
                    <a:pt x="1271005" y="53632"/>
                    <a:pt x="1276741" y="73823"/>
                  </a:cubicBezTo>
                  <a:lnTo>
                    <a:pt x="1226321" y="85869"/>
                  </a:lnTo>
                  <a:cubicBezTo>
                    <a:pt x="1223338" y="72791"/>
                    <a:pt x="1217114" y="62466"/>
                    <a:pt x="1207650" y="54894"/>
                  </a:cubicBezTo>
                  <a:cubicBezTo>
                    <a:pt x="1198185" y="47323"/>
                    <a:pt x="1186684" y="43537"/>
                    <a:pt x="1173147" y="43537"/>
                  </a:cubicBezTo>
                  <a:cubicBezTo>
                    <a:pt x="1154447" y="43537"/>
                    <a:pt x="1139275" y="50248"/>
                    <a:pt x="1127631" y="63671"/>
                  </a:cubicBezTo>
                  <a:cubicBezTo>
                    <a:pt x="1115987" y="77093"/>
                    <a:pt x="1110165" y="98833"/>
                    <a:pt x="1110165" y="128890"/>
                  </a:cubicBezTo>
                  <a:cubicBezTo>
                    <a:pt x="1110165" y="160783"/>
                    <a:pt x="1115901" y="183497"/>
                    <a:pt x="1127373" y="197035"/>
                  </a:cubicBezTo>
                  <a:cubicBezTo>
                    <a:pt x="1138845" y="210572"/>
                    <a:pt x="1153759" y="217340"/>
                    <a:pt x="1172115" y="217340"/>
                  </a:cubicBezTo>
                  <a:cubicBezTo>
                    <a:pt x="1185652" y="217340"/>
                    <a:pt x="1197296" y="213038"/>
                    <a:pt x="1207047" y="204434"/>
                  </a:cubicBezTo>
                  <a:cubicBezTo>
                    <a:pt x="1216799" y="195830"/>
                    <a:pt x="1223797" y="182293"/>
                    <a:pt x="1228041" y="163823"/>
                  </a:cubicBezTo>
                  <a:lnTo>
                    <a:pt x="1277429" y="179482"/>
                  </a:lnTo>
                  <a:cubicBezTo>
                    <a:pt x="1269857" y="207015"/>
                    <a:pt x="1257267" y="227465"/>
                    <a:pt x="1239657" y="240830"/>
                  </a:cubicBezTo>
                  <a:cubicBezTo>
                    <a:pt x="1222047" y="254195"/>
                    <a:pt x="1199705" y="260877"/>
                    <a:pt x="1172631" y="260877"/>
                  </a:cubicBezTo>
                  <a:cubicBezTo>
                    <a:pt x="1139132" y="260877"/>
                    <a:pt x="1111599" y="249434"/>
                    <a:pt x="1090031" y="226547"/>
                  </a:cubicBezTo>
                  <a:cubicBezTo>
                    <a:pt x="1068464" y="203660"/>
                    <a:pt x="1057680" y="172369"/>
                    <a:pt x="1057680" y="132676"/>
                  </a:cubicBezTo>
                  <a:cubicBezTo>
                    <a:pt x="1057680" y="90688"/>
                    <a:pt x="1068521" y="58078"/>
                    <a:pt x="1090203" y="34847"/>
                  </a:cubicBezTo>
                  <a:cubicBezTo>
                    <a:pt x="1111886" y="11616"/>
                    <a:pt x="1140394" y="0"/>
                    <a:pt x="1175728" y="0"/>
                  </a:cubicBezTo>
                  <a:close/>
                  <a:moveTo>
                    <a:pt x="502035" y="0"/>
                  </a:moveTo>
                  <a:cubicBezTo>
                    <a:pt x="539205" y="0"/>
                    <a:pt x="568946" y="11530"/>
                    <a:pt x="591259" y="34589"/>
                  </a:cubicBezTo>
                  <a:cubicBezTo>
                    <a:pt x="613573" y="57648"/>
                    <a:pt x="624730" y="89712"/>
                    <a:pt x="624730" y="130783"/>
                  </a:cubicBezTo>
                  <a:cubicBezTo>
                    <a:pt x="624730" y="171509"/>
                    <a:pt x="613659" y="203373"/>
                    <a:pt x="591518" y="226375"/>
                  </a:cubicBezTo>
                  <a:cubicBezTo>
                    <a:pt x="569376" y="249376"/>
                    <a:pt x="539778" y="260877"/>
                    <a:pt x="502723" y="260877"/>
                  </a:cubicBezTo>
                  <a:cubicBezTo>
                    <a:pt x="465209" y="260877"/>
                    <a:pt x="435381" y="249434"/>
                    <a:pt x="413240" y="226547"/>
                  </a:cubicBezTo>
                  <a:cubicBezTo>
                    <a:pt x="391099" y="203660"/>
                    <a:pt x="380028" y="172140"/>
                    <a:pt x="380028" y="131987"/>
                  </a:cubicBezTo>
                  <a:cubicBezTo>
                    <a:pt x="380028" y="106290"/>
                    <a:pt x="383871" y="84722"/>
                    <a:pt x="391558" y="67284"/>
                  </a:cubicBezTo>
                  <a:cubicBezTo>
                    <a:pt x="397294" y="54436"/>
                    <a:pt x="405123" y="42906"/>
                    <a:pt x="415047" y="32696"/>
                  </a:cubicBezTo>
                  <a:cubicBezTo>
                    <a:pt x="424970" y="22486"/>
                    <a:pt x="435840" y="14914"/>
                    <a:pt x="447656" y="9981"/>
                  </a:cubicBezTo>
                  <a:cubicBezTo>
                    <a:pt x="463373" y="3327"/>
                    <a:pt x="481499" y="0"/>
                    <a:pt x="502035" y="0"/>
                  </a:cubicBezTo>
                  <a:close/>
                </a:path>
              </a:pathLst>
            </a:custGeom>
            <a:solidFill>
              <a:sysClr val="windowText" lastClr="00000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lnSpc>
                  <a:spcPct val="120000"/>
                </a:lnSpc>
              </a:pPr>
              <a:endParaRPr lang="vi-VN" sz="2800" b="1" dirty="0">
                <a:solidFill>
                  <a:sysClr val="windowText" lastClr="000000"/>
                </a:solidFill>
              </a:endParaRPr>
            </a:p>
          </p:txBody>
        </p:sp>
        <p:sp>
          <p:nvSpPr>
            <p:cNvPr id="24" name="TextBox 23">
              <a:extLst>
                <a:ext uri="{FF2B5EF4-FFF2-40B4-BE49-F238E27FC236}">
                  <a16:creationId xmlns:a16="http://schemas.microsoft.com/office/drawing/2014/main" id="{B727F52A-A12C-488B-8643-D4A02D4CC669}"/>
                </a:ext>
              </a:extLst>
            </p:cNvPr>
            <p:cNvSpPr txBox="1">
              <a:spLocks noChangeAspect="1"/>
            </p:cNvSpPr>
            <p:nvPr>
              <p:custDataLst>
                <p:tags r:id="rId2"/>
              </p:custDataLst>
            </p:nvPr>
          </p:nvSpPr>
          <p:spPr>
            <a:xfrm rot="15930024">
              <a:off x="280072" y="5912184"/>
              <a:ext cx="578066" cy="307918"/>
            </a:xfrm>
            <a:custGeom>
              <a:avLst/>
              <a:gdLst/>
              <a:ahLst/>
              <a:cxnLst/>
              <a:rect l="l" t="t" r="r" b="b"/>
              <a:pathLst>
                <a:path w="624729" h="332775">
                  <a:moveTo>
                    <a:pt x="201680" y="4302"/>
                  </a:moveTo>
                  <a:lnTo>
                    <a:pt x="201680" y="256575"/>
                  </a:lnTo>
                  <a:lnTo>
                    <a:pt x="150744" y="256575"/>
                  </a:lnTo>
                  <a:lnTo>
                    <a:pt x="150744" y="146270"/>
                  </a:lnTo>
                  <a:lnTo>
                    <a:pt x="50936" y="146270"/>
                  </a:lnTo>
                  <a:lnTo>
                    <a:pt x="50936" y="256575"/>
                  </a:lnTo>
                  <a:lnTo>
                    <a:pt x="0" y="256575"/>
                  </a:lnTo>
                  <a:lnTo>
                    <a:pt x="0" y="4302"/>
                  </a:lnTo>
                  <a:lnTo>
                    <a:pt x="50936" y="4302"/>
                  </a:lnTo>
                  <a:lnTo>
                    <a:pt x="50936" y="103594"/>
                  </a:lnTo>
                  <a:lnTo>
                    <a:pt x="150744" y="103594"/>
                  </a:lnTo>
                  <a:lnTo>
                    <a:pt x="150744" y="4302"/>
                  </a:lnTo>
                  <a:close/>
                  <a:moveTo>
                    <a:pt x="351820" y="209062"/>
                  </a:moveTo>
                  <a:cubicBezTo>
                    <a:pt x="351820" y="216736"/>
                    <a:pt x="350444" y="224041"/>
                    <a:pt x="347692" y="230979"/>
                  </a:cubicBezTo>
                  <a:cubicBezTo>
                    <a:pt x="344941" y="237917"/>
                    <a:pt x="340580" y="245184"/>
                    <a:pt x="334612" y="252780"/>
                  </a:cubicBezTo>
                  <a:cubicBezTo>
                    <a:pt x="330659" y="257818"/>
                    <a:pt x="323527" y="265066"/>
                    <a:pt x="313218" y="274523"/>
                  </a:cubicBezTo>
                  <a:cubicBezTo>
                    <a:pt x="302908" y="283980"/>
                    <a:pt x="296378" y="290258"/>
                    <a:pt x="293626" y="293359"/>
                  </a:cubicBezTo>
                  <a:cubicBezTo>
                    <a:pt x="290874" y="296459"/>
                    <a:pt x="288646" y="299482"/>
                    <a:pt x="286940" y="302428"/>
                  </a:cubicBezTo>
                  <a:lnTo>
                    <a:pt x="351820" y="302428"/>
                  </a:lnTo>
                  <a:lnTo>
                    <a:pt x="351820" y="332775"/>
                  </a:lnTo>
                  <a:lnTo>
                    <a:pt x="237292" y="332775"/>
                  </a:lnTo>
                  <a:cubicBezTo>
                    <a:pt x="238532" y="321303"/>
                    <a:pt x="242253" y="310431"/>
                    <a:pt x="248454" y="300161"/>
                  </a:cubicBezTo>
                  <a:cubicBezTo>
                    <a:pt x="254655" y="289890"/>
                    <a:pt x="266903" y="276267"/>
                    <a:pt x="285196" y="259291"/>
                  </a:cubicBezTo>
                  <a:cubicBezTo>
                    <a:pt x="299924" y="245571"/>
                    <a:pt x="308954" y="236269"/>
                    <a:pt x="312288" y="231386"/>
                  </a:cubicBezTo>
                  <a:cubicBezTo>
                    <a:pt x="316783" y="224642"/>
                    <a:pt x="319031" y="217976"/>
                    <a:pt x="319031" y="211387"/>
                  </a:cubicBezTo>
                  <a:cubicBezTo>
                    <a:pt x="319031" y="204101"/>
                    <a:pt x="317074" y="198500"/>
                    <a:pt x="313160" y="194586"/>
                  </a:cubicBezTo>
                  <a:cubicBezTo>
                    <a:pt x="309245" y="190671"/>
                    <a:pt x="303838" y="188714"/>
                    <a:pt x="296940" y="188714"/>
                  </a:cubicBezTo>
                  <a:cubicBezTo>
                    <a:pt x="290118" y="188714"/>
                    <a:pt x="284692" y="190768"/>
                    <a:pt x="280662" y="194876"/>
                  </a:cubicBezTo>
                  <a:cubicBezTo>
                    <a:pt x="276631" y="198985"/>
                    <a:pt x="274305" y="205806"/>
                    <a:pt x="273685" y="215340"/>
                  </a:cubicBezTo>
                  <a:lnTo>
                    <a:pt x="241129" y="212085"/>
                  </a:lnTo>
                  <a:cubicBezTo>
                    <a:pt x="243067" y="194101"/>
                    <a:pt x="249152" y="181195"/>
                    <a:pt x="259384" y="173366"/>
                  </a:cubicBezTo>
                  <a:cubicBezTo>
                    <a:pt x="269616" y="165537"/>
                    <a:pt x="282406" y="161623"/>
                    <a:pt x="297754" y="161623"/>
                  </a:cubicBezTo>
                  <a:cubicBezTo>
                    <a:pt x="314574" y="161623"/>
                    <a:pt x="327790" y="166157"/>
                    <a:pt x="337402" y="175227"/>
                  </a:cubicBezTo>
                  <a:cubicBezTo>
                    <a:pt x="347014" y="184296"/>
                    <a:pt x="351820" y="195574"/>
                    <a:pt x="351820" y="209062"/>
                  </a:cubicBezTo>
                  <a:close/>
                  <a:moveTo>
                    <a:pt x="572072" y="129578"/>
                  </a:moveTo>
                  <a:cubicBezTo>
                    <a:pt x="572072" y="100668"/>
                    <a:pt x="565733" y="79101"/>
                    <a:pt x="553057" y="64875"/>
                  </a:cubicBezTo>
                  <a:cubicBezTo>
                    <a:pt x="540380" y="50650"/>
                    <a:pt x="523544" y="43537"/>
                    <a:pt x="502550" y="43537"/>
                  </a:cubicBezTo>
                  <a:cubicBezTo>
                    <a:pt x="481556" y="43537"/>
                    <a:pt x="464635" y="50736"/>
                    <a:pt x="451786" y="65133"/>
                  </a:cubicBezTo>
                  <a:cubicBezTo>
                    <a:pt x="438937" y="79531"/>
                    <a:pt x="432513" y="101242"/>
                    <a:pt x="432513" y="130266"/>
                  </a:cubicBezTo>
                  <a:cubicBezTo>
                    <a:pt x="432513" y="158832"/>
                    <a:pt x="439109" y="180486"/>
                    <a:pt x="452302" y="195228"/>
                  </a:cubicBezTo>
                  <a:cubicBezTo>
                    <a:pt x="465495" y="209969"/>
                    <a:pt x="482245" y="217340"/>
                    <a:pt x="502550" y="217340"/>
                  </a:cubicBezTo>
                  <a:cubicBezTo>
                    <a:pt x="522856" y="217340"/>
                    <a:pt x="539519" y="210027"/>
                    <a:pt x="552540" y="195400"/>
                  </a:cubicBezTo>
                  <a:cubicBezTo>
                    <a:pt x="565561" y="180773"/>
                    <a:pt x="572072" y="158832"/>
                    <a:pt x="572072" y="129578"/>
                  </a:cubicBezTo>
                  <a:close/>
                  <a:moveTo>
                    <a:pt x="624729" y="130783"/>
                  </a:moveTo>
                  <a:cubicBezTo>
                    <a:pt x="624729" y="171509"/>
                    <a:pt x="613658" y="203373"/>
                    <a:pt x="591517" y="226375"/>
                  </a:cubicBezTo>
                  <a:cubicBezTo>
                    <a:pt x="569376" y="249376"/>
                    <a:pt x="539778" y="260877"/>
                    <a:pt x="502722" y="260877"/>
                  </a:cubicBezTo>
                  <a:cubicBezTo>
                    <a:pt x="465209" y="260877"/>
                    <a:pt x="435381" y="249434"/>
                    <a:pt x="413240" y="226547"/>
                  </a:cubicBezTo>
                  <a:cubicBezTo>
                    <a:pt x="391098" y="203660"/>
                    <a:pt x="380028" y="172140"/>
                    <a:pt x="380028" y="131987"/>
                  </a:cubicBezTo>
                  <a:cubicBezTo>
                    <a:pt x="380028" y="106290"/>
                    <a:pt x="383871" y="84722"/>
                    <a:pt x="391557" y="67284"/>
                  </a:cubicBezTo>
                  <a:cubicBezTo>
                    <a:pt x="397293" y="54435"/>
                    <a:pt x="405123" y="42906"/>
                    <a:pt x="415046" y="32696"/>
                  </a:cubicBezTo>
                  <a:cubicBezTo>
                    <a:pt x="424970" y="22485"/>
                    <a:pt x="435840" y="14914"/>
                    <a:pt x="447656" y="9981"/>
                  </a:cubicBezTo>
                  <a:cubicBezTo>
                    <a:pt x="463373" y="3327"/>
                    <a:pt x="481499" y="0"/>
                    <a:pt x="502034" y="0"/>
                  </a:cubicBezTo>
                  <a:cubicBezTo>
                    <a:pt x="539204" y="0"/>
                    <a:pt x="568946" y="11530"/>
                    <a:pt x="591259" y="34589"/>
                  </a:cubicBezTo>
                  <a:cubicBezTo>
                    <a:pt x="613572" y="57648"/>
                    <a:pt x="624729" y="89712"/>
                    <a:pt x="624729" y="130783"/>
                  </a:cubicBezTo>
                  <a:close/>
                </a:path>
              </a:pathLst>
            </a:custGeom>
            <a:solidFill>
              <a:sysClr val="windowText" lastClr="00000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lnSpc>
                  <a:spcPct val="120000"/>
                </a:lnSpc>
              </a:pPr>
              <a:endParaRPr lang="vi-VN" sz="2800" b="1" dirty="0">
                <a:solidFill>
                  <a:sysClr val="windowText" lastClr="000000"/>
                </a:solidFill>
              </a:endParaRPr>
            </a:p>
          </p:txBody>
        </p:sp>
        <p:sp>
          <p:nvSpPr>
            <p:cNvPr id="25" name="Freeform: Shape 24">
              <a:extLst>
                <a:ext uri="{FF2B5EF4-FFF2-40B4-BE49-F238E27FC236}">
                  <a16:creationId xmlns:a16="http://schemas.microsoft.com/office/drawing/2014/main" id="{A17ADA80-1815-413B-9392-C8778B30616D}"/>
                </a:ext>
              </a:extLst>
            </p:cNvPr>
            <p:cNvSpPr/>
            <p:nvPr/>
          </p:nvSpPr>
          <p:spPr>
            <a:xfrm>
              <a:off x="419100" y="4406899"/>
              <a:ext cx="381000" cy="2327545"/>
            </a:xfrm>
            <a:custGeom>
              <a:avLst/>
              <a:gdLst>
                <a:gd name="connsiteX0" fmla="*/ 381000 w 381000"/>
                <a:gd name="connsiteY0" fmla="*/ 2730500 h 2730500"/>
                <a:gd name="connsiteX1" fmla="*/ 317500 w 381000"/>
                <a:gd name="connsiteY1" fmla="*/ 1206500 h 2730500"/>
                <a:gd name="connsiteX2" fmla="*/ 0 w 381000"/>
                <a:gd name="connsiteY2" fmla="*/ 0 h 2730500"/>
              </a:gdLst>
              <a:ahLst/>
              <a:cxnLst>
                <a:cxn ang="0">
                  <a:pos x="connsiteX0" y="connsiteY0"/>
                </a:cxn>
                <a:cxn ang="0">
                  <a:pos x="connsiteX1" y="connsiteY1"/>
                </a:cxn>
                <a:cxn ang="0">
                  <a:pos x="connsiteX2" y="connsiteY2"/>
                </a:cxn>
              </a:cxnLst>
              <a:rect l="l" t="t" r="r" b="b"/>
              <a:pathLst>
                <a:path w="381000" h="2730500">
                  <a:moveTo>
                    <a:pt x="381000" y="2730500"/>
                  </a:moveTo>
                  <a:cubicBezTo>
                    <a:pt x="381000" y="2196041"/>
                    <a:pt x="381000" y="1661583"/>
                    <a:pt x="317500" y="1206500"/>
                  </a:cubicBezTo>
                  <a:cubicBezTo>
                    <a:pt x="254000" y="751417"/>
                    <a:pt x="127000" y="375708"/>
                    <a:pt x="0" y="0"/>
                  </a:cubicBezTo>
                </a:path>
              </a:pathLst>
            </a:custGeom>
            <a:noFill/>
            <a:ln w="57150">
              <a:solidFill>
                <a:schemeClr val="tx1"/>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26" name="Freeform: Shape 25">
              <a:extLst>
                <a:ext uri="{FF2B5EF4-FFF2-40B4-BE49-F238E27FC236}">
                  <a16:creationId xmlns:a16="http://schemas.microsoft.com/office/drawing/2014/main" id="{F2DE7228-A71E-4572-88F6-E74F54F1C9EB}"/>
                </a:ext>
              </a:extLst>
            </p:cNvPr>
            <p:cNvSpPr/>
            <p:nvPr/>
          </p:nvSpPr>
          <p:spPr>
            <a:xfrm>
              <a:off x="723900" y="3913505"/>
              <a:ext cx="1379220" cy="1638300"/>
            </a:xfrm>
            <a:custGeom>
              <a:avLst/>
              <a:gdLst>
                <a:gd name="connsiteX0" fmla="*/ 0 w 1379220"/>
                <a:gd name="connsiteY0" fmla="*/ 1638300 h 1638300"/>
                <a:gd name="connsiteX1" fmla="*/ 784860 w 1379220"/>
                <a:gd name="connsiteY1" fmla="*/ 845820 h 1638300"/>
                <a:gd name="connsiteX2" fmla="*/ 1379220 w 1379220"/>
                <a:gd name="connsiteY2" fmla="*/ 0 h 1638300"/>
              </a:gdLst>
              <a:ahLst/>
              <a:cxnLst>
                <a:cxn ang="0">
                  <a:pos x="connsiteX0" y="connsiteY0"/>
                </a:cxn>
                <a:cxn ang="0">
                  <a:pos x="connsiteX1" y="connsiteY1"/>
                </a:cxn>
                <a:cxn ang="0">
                  <a:pos x="connsiteX2" y="connsiteY2"/>
                </a:cxn>
              </a:cxnLst>
              <a:rect l="l" t="t" r="r" b="b"/>
              <a:pathLst>
                <a:path w="1379220" h="1638300">
                  <a:moveTo>
                    <a:pt x="0" y="1638300"/>
                  </a:moveTo>
                  <a:cubicBezTo>
                    <a:pt x="277495" y="1378585"/>
                    <a:pt x="554990" y="1118870"/>
                    <a:pt x="784860" y="845820"/>
                  </a:cubicBezTo>
                  <a:cubicBezTo>
                    <a:pt x="1014730" y="572770"/>
                    <a:pt x="1196975" y="286385"/>
                    <a:pt x="1379220" y="0"/>
                  </a:cubicBezTo>
                </a:path>
              </a:pathLst>
            </a:custGeom>
            <a:noFill/>
            <a:ln w="57150">
              <a:solidFill>
                <a:schemeClr val="tx1"/>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27" name="TextBox 26">
              <a:extLst>
                <a:ext uri="{FF2B5EF4-FFF2-40B4-BE49-F238E27FC236}">
                  <a16:creationId xmlns:a16="http://schemas.microsoft.com/office/drawing/2014/main" id="{0882FE4E-8730-4842-9B37-F692512AE304}"/>
                </a:ext>
              </a:extLst>
            </p:cNvPr>
            <p:cNvSpPr txBox="1">
              <a:spLocks noChangeAspect="1"/>
            </p:cNvSpPr>
            <p:nvPr>
              <p:custDataLst>
                <p:tags r:id="rId3"/>
              </p:custDataLst>
            </p:nvPr>
          </p:nvSpPr>
          <p:spPr>
            <a:xfrm>
              <a:off x="5052321" y="6135405"/>
              <a:ext cx="637166" cy="332775"/>
            </a:xfrm>
            <a:custGeom>
              <a:avLst/>
              <a:gdLst/>
              <a:ahLst/>
              <a:cxnLst/>
              <a:rect l="l" t="t" r="r" b="b"/>
              <a:pathLst>
                <a:path w="637166" h="332775">
                  <a:moveTo>
                    <a:pt x="583099" y="161623"/>
                  </a:moveTo>
                  <a:cubicBezTo>
                    <a:pt x="599920" y="161623"/>
                    <a:pt x="613136" y="166157"/>
                    <a:pt x="622748" y="175227"/>
                  </a:cubicBezTo>
                  <a:cubicBezTo>
                    <a:pt x="632360" y="184296"/>
                    <a:pt x="637166" y="195574"/>
                    <a:pt x="637166" y="209062"/>
                  </a:cubicBezTo>
                  <a:cubicBezTo>
                    <a:pt x="637166" y="216736"/>
                    <a:pt x="635790" y="224042"/>
                    <a:pt x="633038" y="230979"/>
                  </a:cubicBezTo>
                  <a:cubicBezTo>
                    <a:pt x="630287" y="237917"/>
                    <a:pt x="625926" y="245184"/>
                    <a:pt x="619958" y="252780"/>
                  </a:cubicBezTo>
                  <a:cubicBezTo>
                    <a:pt x="616004" y="257819"/>
                    <a:pt x="608873" y="265066"/>
                    <a:pt x="598564" y="274523"/>
                  </a:cubicBezTo>
                  <a:cubicBezTo>
                    <a:pt x="588254" y="283980"/>
                    <a:pt x="581724" y="290258"/>
                    <a:pt x="578972" y="293359"/>
                  </a:cubicBezTo>
                  <a:cubicBezTo>
                    <a:pt x="576220" y="296460"/>
                    <a:pt x="573992" y="299483"/>
                    <a:pt x="572286" y="302428"/>
                  </a:cubicBezTo>
                  <a:lnTo>
                    <a:pt x="637166" y="302428"/>
                  </a:lnTo>
                  <a:lnTo>
                    <a:pt x="637166" y="332775"/>
                  </a:lnTo>
                  <a:lnTo>
                    <a:pt x="522638" y="332775"/>
                  </a:lnTo>
                  <a:cubicBezTo>
                    <a:pt x="523878" y="321303"/>
                    <a:pt x="527599" y="310432"/>
                    <a:pt x="533800" y="300161"/>
                  </a:cubicBezTo>
                  <a:cubicBezTo>
                    <a:pt x="540001" y="289890"/>
                    <a:pt x="552249" y="276267"/>
                    <a:pt x="570542" y="259291"/>
                  </a:cubicBezTo>
                  <a:cubicBezTo>
                    <a:pt x="585270" y="245571"/>
                    <a:pt x="594300" y="236269"/>
                    <a:pt x="597633" y="231386"/>
                  </a:cubicBezTo>
                  <a:cubicBezTo>
                    <a:pt x="602129" y="224642"/>
                    <a:pt x="604377" y="217976"/>
                    <a:pt x="604377" y="211387"/>
                  </a:cubicBezTo>
                  <a:cubicBezTo>
                    <a:pt x="604377" y="204101"/>
                    <a:pt x="602420" y="198500"/>
                    <a:pt x="598506" y="194586"/>
                  </a:cubicBezTo>
                  <a:cubicBezTo>
                    <a:pt x="594591" y="190672"/>
                    <a:pt x="589184" y="188714"/>
                    <a:pt x="582286" y="188714"/>
                  </a:cubicBezTo>
                  <a:cubicBezTo>
                    <a:pt x="575464" y="188714"/>
                    <a:pt x="570038" y="190768"/>
                    <a:pt x="566008" y="194877"/>
                  </a:cubicBezTo>
                  <a:cubicBezTo>
                    <a:pt x="561977" y="198985"/>
                    <a:pt x="559651" y="205806"/>
                    <a:pt x="559031" y="215341"/>
                  </a:cubicBezTo>
                  <a:lnTo>
                    <a:pt x="526475" y="212085"/>
                  </a:lnTo>
                  <a:cubicBezTo>
                    <a:pt x="528413" y="194102"/>
                    <a:pt x="534498" y="181195"/>
                    <a:pt x="544730" y="173366"/>
                  </a:cubicBezTo>
                  <a:cubicBezTo>
                    <a:pt x="554962" y="165537"/>
                    <a:pt x="567752" y="161623"/>
                    <a:pt x="583099" y="161623"/>
                  </a:cubicBezTo>
                  <a:close/>
                  <a:moveTo>
                    <a:pt x="378321" y="43537"/>
                  </a:moveTo>
                  <a:cubicBezTo>
                    <a:pt x="357327" y="43537"/>
                    <a:pt x="340406" y="50736"/>
                    <a:pt x="327557" y="65133"/>
                  </a:cubicBezTo>
                  <a:cubicBezTo>
                    <a:pt x="314708" y="79531"/>
                    <a:pt x="308284" y="101242"/>
                    <a:pt x="308284" y="130267"/>
                  </a:cubicBezTo>
                  <a:cubicBezTo>
                    <a:pt x="308284" y="158832"/>
                    <a:pt x="314880" y="180486"/>
                    <a:pt x="328073" y="195228"/>
                  </a:cubicBezTo>
                  <a:cubicBezTo>
                    <a:pt x="341266" y="209970"/>
                    <a:pt x="358016" y="217340"/>
                    <a:pt x="378321" y="217340"/>
                  </a:cubicBezTo>
                  <a:cubicBezTo>
                    <a:pt x="398627" y="217340"/>
                    <a:pt x="415290" y="210027"/>
                    <a:pt x="428311" y="195400"/>
                  </a:cubicBezTo>
                  <a:cubicBezTo>
                    <a:pt x="441332" y="180773"/>
                    <a:pt x="447843" y="158832"/>
                    <a:pt x="447843" y="129578"/>
                  </a:cubicBezTo>
                  <a:cubicBezTo>
                    <a:pt x="447843" y="100668"/>
                    <a:pt x="441504" y="79101"/>
                    <a:pt x="428828" y="64875"/>
                  </a:cubicBezTo>
                  <a:cubicBezTo>
                    <a:pt x="416151" y="50650"/>
                    <a:pt x="399315" y="43537"/>
                    <a:pt x="378321" y="43537"/>
                  </a:cubicBezTo>
                  <a:close/>
                  <a:moveTo>
                    <a:pt x="377805" y="0"/>
                  </a:moveTo>
                  <a:cubicBezTo>
                    <a:pt x="414975" y="0"/>
                    <a:pt x="444717" y="11530"/>
                    <a:pt x="467030" y="34589"/>
                  </a:cubicBezTo>
                  <a:cubicBezTo>
                    <a:pt x="489343" y="57648"/>
                    <a:pt x="500500" y="89713"/>
                    <a:pt x="500500" y="130783"/>
                  </a:cubicBezTo>
                  <a:cubicBezTo>
                    <a:pt x="500500" y="171509"/>
                    <a:pt x="489429" y="203373"/>
                    <a:pt x="467288" y="226375"/>
                  </a:cubicBezTo>
                  <a:cubicBezTo>
                    <a:pt x="445147" y="249376"/>
                    <a:pt x="415549" y="260877"/>
                    <a:pt x="378493" y="260877"/>
                  </a:cubicBezTo>
                  <a:cubicBezTo>
                    <a:pt x="340979" y="260877"/>
                    <a:pt x="311152" y="249434"/>
                    <a:pt x="289011" y="226547"/>
                  </a:cubicBezTo>
                  <a:cubicBezTo>
                    <a:pt x="266869" y="203660"/>
                    <a:pt x="255799" y="172140"/>
                    <a:pt x="255799" y="131987"/>
                  </a:cubicBezTo>
                  <a:cubicBezTo>
                    <a:pt x="255799" y="106290"/>
                    <a:pt x="259642" y="84722"/>
                    <a:pt x="267328" y="67284"/>
                  </a:cubicBezTo>
                  <a:cubicBezTo>
                    <a:pt x="273064" y="54436"/>
                    <a:pt x="280894" y="42906"/>
                    <a:pt x="290817" y="32696"/>
                  </a:cubicBezTo>
                  <a:cubicBezTo>
                    <a:pt x="300741" y="22486"/>
                    <a:pt x="311611" y="14914"/>
                    <a:pt x="323427" y="9981"/>
                  </a:cubicBezTo>
                  <a:cubicBezTo>
                    <a:pt x="339144" y="3327"/>
                    <a:pt x="357270" y="0"/>
                    <a:pt x="377805" y="0"/>
                  </a:cubicBezTo>
                  <a:close/>
                  <a:moveTo>
                    <a:pt x="118049" y="0"/>
                  </a:moveTo>
                  <a:cubicBezTo>
                    <a:pt x="148909" y="0"/>
                    <a:pt x="173976" y="9121"/>
                    <a:pt x="193249" y="27361"/>
                  </a:cubicBezTo>
                  <a:cubicBezTo>
                    <a:pt x="204721" y="38145"/>
                    <a:pt x="213325" y="53633"/>
                    <a:pt x="219061" y="73824"/>
                  </a:cubicBezTo>
                  <a:lnTo>
                    <a:pt x="168641" y="85869"/>
                  </a:lnTo>
                  <a:cubicBezTo>
                    <a:pt x="165658" y="72791"/>
                    <a:pt x="159435" y="62466"/>
                    <a:pt x="149970" y="54895"/>
                  </a:cubicBezTo>
                  <a:cubicBezTo>
                    <a:pt x="140506" y="47323"/>
                    <a:pt x="129005" y="43537"/>
                    <a:pt x="115468" y="43537"/>
                  </a:cubicBezTo>
                  <a:cubicBezTo>
                    <a:pt x="96768" y="43537"/>
                    <a:pt x="81596" y="50248"/>
                    <a:pt x="69952" y="63671"/>
                  </a:cubicBezTo>
                  <a:cubicBezTo>
                    <a:pt x="58308" y="77093"/>
                    <a:pt x="52485" y="98833"/>
                    <a:pt x="52485" y="128890"/>
                  </a:cubicBezTo>
                  <a:cubicBezTo>
                    <a:pt x="52485" y="160783"/>
                    <a:pt x="58221" y="183498"/>
                    <a:pt x="69694" y="197035"/>
                  </a:cubicBezTo>
                  <a:cubicBezTo>
                    <a:pt x="81166" y="210572"/>
                    <a:pt x="96080" y="217340"/>
                    <a:pt x="114435" y="217340"/>
                  </a:cubicBezTo>
                  <a:cubicBezTo>
                    <a:pt x="127972" y="217340"/>
                    <a:pt x="139617" y="213038"/>
                    <a:pt x="149368" y="204434"/>
                  </a:cubicBezTo>
                  <a:cubicBezTo>
                    <a:pt x="159119" y="195830"/>
                    <a:pt x="166117" y="182293"/>
                    <a:pt x="170362" y="163823"/>
                  </a:cubicBezTo>
                  <a:lnTo>
                    <a:pt x="219750" y="179482"/>
                  </a:lnTo>
                  <a:cubicBezTo>
                    <a:pt x="212178" y="207015"/>
                    <a:pt x="199587" y="227465"/>
                    <a:pt x="181978" y="240830"/>
                  </a:cubicBezTo>
                  <a:cubicBezTo>
                    <a:pt x="164368" y="254195"/>
                    <a:pt x="142026" y="260877"/>
                    <a:pt x="114951" y="260877"/>
                  </a:cubicBezTo>
                  <a:cubicBezTo>
                    <a:pt x="81453" y="260877"/>
                    <a:pt x="53919" y="249434"/>
                    <a:pt x="32352" y="226547"/>
                  </a:cubicBezTo>
                  <a:cubicBezTo>
                    <a:pt x="10784" y="203660"/>
                    <a:pt x="0" y="172370"/>
                    <a:pt x="0" y="132676"/>
                  </a:cubicBezTo>
                  <a:cubicBezTo>
                    <a:pt x="0" y="90688"/>
                    <a:pt x="10841" y="58078"/>
                    <a:pt x="32524" y="34847"/>
                  </a:cubicBezTo>
                  <a:cubicBezTo>
                    <a:pt x="54206" y="11616"/>
                    <a:pt x="82715" y="0"/>
                    <a:pt x="118049" y="0"/>
                  </a:cubicBezTo>
                  <a:close/>
                </a:path>
              </a:pathLst>
            </a:custGeom>
            <a:solidFill>
              <a:sysClr val="windowText" lastClr="00000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lnSpc>
                  <a:spcPct val="120000"/>
                </a:lnSpc>
              </a:pPr>
              <a:endParaRPr lang="vi-VN" sz="2800" b="1" dirty="0">
                <a:solidFill>
                  <a:sysClr val="windowText" lastClr="000000"/>
                </a:solidFill>
              </a:endParaRPr>
            </a:p>
          </p:txBody>
        </p:sp>
        <p:grpSp>
          <p:nvGrpSpPr>
            <p:cNvPr id="28" name="Group 27">
              <a:extLst>
                <a:ext uri="{FF2B5EF4-FFF2-40B4-BE49-F238E27FC236}">
                  <a16:creationId xmlns:a16="http://schemas.microsoft.com/office/drawing/2014/main" id="{8085A7CC-19B3-441E-A52F-F8380CF65CB3}"/>
                </a:ext>
              </a:extLst>
            </p:cNvPr>
            <p:cNvGrpSpPr/>
            <p:nvPr/>
          </p:nvGrpSpPr>
          <p:grpSpPr>
            <a:xfrm>
              <a:off x="195362" y="-13371"/>
              <a:ext cx="3181774" cy="3461421"/>
              <a:chOff x="239358" y="-51471"/>
              <a:chExt cx="3181774" cy="3461421"/>
            </a:xfrm>
          </p:grpSpPr>
          <p:cxnSp>
            <p:nvCxnSpPr>
              <p:cNvPr id="36" name="Straight Connector 35">
                <a:extLst>
                  <a:ext uri="{FF2B5EF4-FFF2-40B4-BE49-F238E27FC236}">
                    <a16:creationId xmlns:a16="http://schemas.microsoft.com/office/drawing/2014/main" id="{025EC3F1-E131-4ED9-99E6-DFF0E1543A54}"/>
                  </a:ext>
                </a:extLst>
              </p:cNvPr>
              <p:cNvCxnSpPr>
                <a:cxnSpLocks/>
              </p:cNvCxnSpPr>
              <p:nvPr/>
            </p:nvCxnSpPr>
            <p:spPr>
              <a:xfrm>
                <a:off x="1988978" y="-4063"/>
                <a:ext cx="1432154" cy="2480563"/>
              </a:xfrm>
              <a:prstGeom prst="line">
                <a:avLst/>
              </a:prstGeom>
              <a:ln w="57150">
                <a:solidFill>
                  <a:srgbClr val="FFC000"/>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FEB34DC8-D58D-4DA3-B995-2FF24DF7DE5F}"/>
                  </a:ext>
                </a:extLst>
              </p:cNvPr>
              <p:cNvCxnSpPr>
                <a:cxnSpLocks/>
              </p:cNvCxnSpPr>
              <p:nvPr/>
            </p:nvCxnSpPr>
            <p:spPr>
              <a:xfrm>
                <a:off x="1535352" y="-27767"/>
                <a:ext cx="1731802" cy="2999567"/>
              </a:xfrm>
              <a:prstGeom prst="line">
                <a:avLst/>
              </a:prstGeom>
              <a:ln w="57150">
                <a:solidFill>
                  <a:srgbClr val="FFC000"/>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51F0EDC8-0AA9-451F-8E4F-6D7A03409A5B}"/>
                  </a:ext>
                </a:extLst>
              </p:cNvPr>
              <p:cNvCxnSpPr>
                <a:cxnSpLocks/>
              </p:cNvCxnSpPr>
              <p:nvPr/>
            </p:nvCxnSpPr>
            <p:spPr>
              <a:xfrm>
                <a:off x="1090849" y="-35668"/>
                <a:ext cx="1857346" cy="3217018"/>
              </a:xfrm>
              <a:prstGeom prst="line">
                <a:avLst/>
              </a:prstGeom>
              <a:ln w="57150">
                <a:solidFill>
                  <a:srgbClr val="FFC000"/>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61C95A4D-BA70-4D73-B384-157619D9E919}"/>
                  </a:ext>
                </a:extLst>
              </p:cNvPr>
              <p:cNvCxnSpPr>
                <a:cxnSpLocks/>
              </p:cNvCxnSpPr>
              <p:nvPr/>
            </p:nvCxnSpPr>
            <p:spPr>
              <a:xfrm>
                <a:off x="641784" y="-51471"/>
                <a:ext cx="1998452" cy="3461421"/>
              </a:xfrm>
              <a:prstGeom prst="line">
                <a:avLst/>
              </a:prstGeom>
              <a:ln w="57150">
                <a:solidFill>
                  <a:srgbClr val="FFC000"/>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CC178D10-7408-4A98-968A-94E181523FF1}"/>
                  </a:ext>
                </a:extLst>
              </p:cNvPr>
              <p:cNvCxnSpPr>
                <a:cxnSpLocks/>
              </p:cNvCxnSpPr>
              <p:nvPr/>
            </p:nvCxnSpPr>
            <p:spPr>
              <a:xfrm>
                <a:off x="239358" y="13507"/>
                <a:ext cx="1840950" cy="3188615"/>
              </a:xfrm>
              <a:prstGeom prst="line">
                <a:avLst/>
              </a:prstGeom>
              <a:ln w="57150">
                <a:solidFill>
                  <a:srgbClr val="FFC000"/>
                </a:solidFill>
                <a:prstDash val="dash"/>
              </a:ln>
            </p:spPr>
            <p:style>
              <a:lnRef idx="1">
                <a:schemeClr val="accent1"/>
              </a:lnRef>
              <a:fillRef idx="0">
                <a:schemeClr val="accent1"/>
              </a:fillRef>
              <a:effectRef idx="0">
                <a:schemeClr val="accent1"/>
              </a:effectRef>
              <a:fontRef idx="minor">
                <a:schemeClr val="tx1"/>
              </a:fontRef>
            </p:style>
          </p:cxnSp>
        </p:grpSp>
        <p:sp>
          <p:nvSpPr>
            <p:cNvPr id="29" name="Arrow: Down 28">
              <a:extLst>
                <a:ext uri="{FF2B5EF4-FFF2-40B4-BE49-F238E27FC236}">
                  <a16:creationId xmlns:a16="http://schemas.microsoft.com/office/drawing/2014/main" id="{D1813B5A-DA09-4511-827E-98DB505562CE}"/>
                </a:ext>
              </a:extLst>
            </p:cNvPr>
            <p:cNvSpPr/>
            <p:nvPr/>
          </p:nvSpPr>
          <p:spPr>
            <a:xfrm>
              <a:off x="4625579" y="3863340"/>
              <a:ext cx="281701" cy="899160"/>
            </a:xfrm>
            <a:prstGeom prst="down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30" name="TextBox 29">
              <a:extLst>
                <a:ext uri="{FF2B5EF4-FFF2-40B4-BE49-F238E27FC236}">
                  <a16:creationId xmlns:a16="http://schemas.microsoft.com/office/drawing/2014/main" id="{BB9E7B97-1266-458A-B5D5-84E15140F89E}"/>
                </a:ext>
              </a:extLst>
            </p:cNvPr>
            <p:cNvSpPr txBox="1">
              <a:spLocks noChangeAspect="1"/>
            </p:cNvSpPr>
            <p:nvPr>
              <p:custDataLst>
                <p:tags r:id="rId4"/>
              </p:custDataLst>
            </p:nvPr>
          </p:nvSpPr>
          <p:spPr>
            <a:xfrm>
              <a:off x="4073120" y="4858271"/>
              <a:ext cx="1381837" cy="325580"/>
            </a:xfrm>
            <a:custGeom>
              <a:avLst/>
              <a:gdLst/>
              <a:ahLst/>
              <a:cxnLst/>
              <a:rect l="l" t="t" r="r" b="b"/>
              <a:pathLst>
                <a:path w="1381837" h="325580">
                  <a:moveTo>
                    <a:pt x="1131959" y="277225"/>
                  </a:moveTo>
                  <a:lnTo>
                    <a:pt x="1180314" y="277225"/>
                  </a:lnTo>
                  <a:lnTo>
                    <a:pt x="1180314" y="325580"/>
                  </a:lnTo>
                  <a:lnTo>
                    <a:pt x="1131959" y="325580"/>
                  </a:lnTo>
                  <a:close/>
                  <a:moveTo>
                    <a:pt x="1158116" y="109101"/>
                  </a:moveTo>
                  <a:cubicBezTo>
                    <a:pt x="1145496" y="109101"/>
                    <a:pt x="1134885" y="113919"/>
                    <a:pt x="1126280" y="123555"/>
                  </a:cubicBezTo>
                  <a:cubicBezTo>
                    <a:pt x="1117676" y="133192"/>
                    <a:pt x="1113374" y="147073"/>
                    <a:pt x="1113374" y="165199"/>
                  </a:cubicBezTo>
                  <a:cubicBezTo>
                    <a:pt x="1113374" y="183325"/>
                    <a:pt x="1117676" y="197207"/>
                    <a:pt x="1126280" y="206843"/>
                  </a:cubicBezTo>
                  <a:cubicBezTo>
                    <a:pt x="1134885" y="216480"/>
                    <a:pt x="1145496" y="221298"/>
                    <a:pt x="1158116" y="221298"/>
                  </a:cubicBezTo>
                  <a:cubicBezTo>
                    <a:pt x="1170735" y="221298"/>
                    <a:pt x="1181318" y="216480"/>
                    <a:pt x="1189865" y="206843"/>
                  </a:cubicBezTo>
                  <a:cubicBezTo>
                    <a:pt x="1198412" y="197207"/>
                    <a:pt x="1202685" y="183211"/>
                    <a:pt x="1202685" y="164855"/>
                  </a:cubicBezTo>
                  <a:cubicBezTo>
                    <a:pt x="1202685" y="146959"/>
                    <a:pt x="1198412" y="133192"/>
                    <a:pt x="1189865" y="123555"/>
                  </a:cubicBezTo>
                  <a:cubicBezTo>
                    <a:pt x="1181318" y="113919"/>
                    <a:pt x="1170735" y="109101"/>
                    <a:pt x="1158116" y="109101"/>
                  </a:cubicBezTo>
                  <a:close/>
                  <a:moveTo>
                    <a:pt x="942310" y="106691"/>
                  </a:moveTo>
                  <a:cubicBezTo>
                    <a:pt x="930723" y="106691"/>
                    <a:pt x="921087" y="111194"/>
                    <a:pt x="913400" y="120200"/>
                  </a:cubicBezTo>
                  <a:cubicBezTo>
                    <a:pt x="905714" y="129205"/>
                    <a:pt x="901871" y="142886"/>
                    <a:pt x="901871" y="161242"/>
                  </a:cubicBezTo>
                  <a:cubicBezTo>
                    <a:pt x="901871" y="180171"/>
                    <a:pt x="904854" y="194167"/>
                    <a:pt x="910819" y="203230"/>
                  </a:cubicBezTo>
                  <a:cubicBezTo>
                    <a:pt x="919194" y="216078"/>
                    <a:pt x="930322" y="222503"/>
                    <a:pt x="944203" y="222503"/>
                  </a:cubicBezTo>
                  <a:cubicBezTo>
                    <a:pt x="954872" y="222503"/>
                    <a:pt x="963964" y="217943"/>
                    <a:pt x="971478" y="208822"/>
                  </a:cubicBezTo>
                  <a:cubicBezTo>
                    <a:pt x="978992" y="199702"/>
                    <a:pt x="982750" y="185333"/>
                    <a:pt x="982750" y="165716"/>
                  </a:cubicBezTo>
                  <a:cubicBezTo>
                    <a:pt x="982750" y="144836"/>
                    <a:pt x="978964" y="129779"/>
                    <a:pt x="971392" y="120544"/>
                  </a:cubicBezTo>
                  <a:cubicBezTo>
                    <a:pt x="963821" y="111309"/>
                    <a:pt x="954127" y="106691"/>
                    <a:pt x="942310" y="106691"/>
                  </a:cubicBezTo>
                  <a:close/>
                  <a:moveTo>
                    <a:pt x="227275" y="73824"/>
                  </a:moveTo>
                  <a:lnTo>
                    <a:pt x="275630" y="73824"/>
                  </a:lnTo>
                  <a:lnTo>
                    <a:pt x="275630" y="256575"/>
                  </a:lnTo>
                  <a:lnTo>
                    <a:pt x="227275" y="256575"/>
                  </a:lnTo>
                  <a:close/>
                  <a:moveTo>
                    <a:pt x="1157944" y="69694"/>
                  </a:moveTo>
                  <a:cubicBezTo>
                    <a:pt x="1185592" y="69694"/>
                    <a:pt x="1208249" y="78671"/>
                    <a:pt x="1225916" y="96625"/>
                  </a:cubicBezTo>
                  <a:cubicBezTo>
                    <a:pt x="1243583" y="114578"/>
                    <a:pt x="1252417" y="137265"/>
                    <a:pt x="1252417" y="164683"/>
                  </a:cubicBezTo>
                  <a:cubicBezTo>
                    <a:pt x="1252417" y="192331"/>
                    <a:pt x="1243497" y="215247"/>
                    <a:pt x="1225658" y="233430"/>
                  </a:cubicBezTo>
                  <a:cubicBezTo>
                    <a:pt x="1207819" y="251614"/>
                    <a:pt x="1185362" y="260705"/>
                    <a:pt x="1158288" y="260705"/>
                  </a:cubicBezTo>
                  <a:cubicBezTo>
                    <a:pt x="1141538" y="260705"/>
                    <a:pt x="1125564" y="256919"/>
                    <a:pt x="1110363" y="249348"/>
                  </a:cubicBezTo>
                  <a:cubicBezTo>
                    <a:pt x="1095162" y="241776"/>
                    <a:pt x="1083604" y="230677"/>
                    <a:pt x="1075688" y="216050"/>
                  </a:cubicBezTo>
                  <a:cubicBezTo>
                    <a:pt x="1067772" y="201423"/>
                    <a:pt x="1063814" y="183612"/>
                    <a:pt x="1063814" y="162618"/>
                  </a:cubicBezTo>
                  <a:cubicBezTo>
                    <a:pt x="1063814" y="146557"/>
                    <a:pt x="1067772" y="131012"/>
                    <a:pt x="1075688" y="115984"/>
                  </a:cubicBezTo>
                  <a:cubicBezTo>
                    <a:pt x="1083604" y="100955"/>
                    <a:pt x="1094818" y="89483"/>
                    <a:pt x="1109330" y="81567"/>
                  </a:cubicBezTo>
                  <a:cubicBezTo>
                    <a:pt x="1123843" y="73652"/>
                    <a:pt x="1140047" y="69694"/>
                    <a:pt x="1157944" y="69694"/>
                  </a:cubicBezTo>
                  <a:close/>
                  <a:moveTo>
                    <a:pt x="427323" y="69694"/>
                  </a:moveTo>
                  <a:cubicBezTo>
                    <a:pt x="437992" y="69694"/>
                    <a:pt x="447744" y="71615"/>
                    <a:pt x="456577" y="75458"/>
                  </a:cubicBezTo>
                  <a:cubicBezTo>
                    <a:pt x="465411" y="79302"/>
                    <a:pt x="472093" y="84206"/>
                    <a:pt x="476625" y="90171"/>
                  </a:cubicBezTo>
                  <a:cubicBezTo>
                    <a:pt x="481156" y="96137"/>
                    <a:pt x="484311" y="102906"/>
                    <a:pt x="486089" y="110477"/>
                  </a:cubicBezTo>
                  <a:cubicBezTo>
                    <a:pt x="487868" y="118049"/>
                    <a:pt x="488757" y="128890"/>
                    <a:pt x="488757" y="143001"/>
                  </a:cubicBezTo>
                  <a:lnTo>
                    <a:pt x="488757" y="256575"/>
                  </a:lnTo>
                  <a:lnTo>
                    <a:pt x="440401" y="256575"/>
                  </a:lnTo>
                  <a:lnTo>
                    <a:pt x="440401" y="163307"/>
                  </a:lnTo>
                  <a:cubicBezTo>
                    <a:pt x="440401" y="143574"/>
                    <a:pt x="439369" y="130812"/>
                    <a:pt x="437304" y="125018"/>
                  </a:cubicBezTo>
                  <a:cubicBezTo>
                    <a:pt x="435239" y="119225"/>
                    <a:pt x="431883" y="114722"/>
                    <a:pt x="427237" y="111510"/>
                  </a:cubicBezTo>
                  <a:cubicBezTo>
                    <a:pt x="422591" y="108297"/>
                    <a:pt x="416998" y="106691"/>
                    <a:pt x="410459" y="106691"/>
                  </a:cubicBezTo>
                  <a:cubicBezTo>
                    <a:pt x="402084" y="106691"/>
                    <a:pt x="394570" y="108986"/>
                    <a:pt x="387916" y="113575"/>
                  </a:cubicBezTo>
                  <a:cubicBezTo>
                    <a:pt x="381262" y="118164"/>
                    <a:pt x="376702" y="124244"/>
                    <a:pt x="374236" y="131815"/>
                  </a:cubicBezTo>
                  <a:cubicBezTo>
                    <a:pt x="371769" y="139387"/>
                    <a:pt x="370536" y="153383"/>
                    <a:pt x="370536" y="173804"/>
                  </a:cubicBezTo>
                  <a:lnTo>
                    <a:pt x="370536" y="256575"/>
                  </a:lnTo>
                  <a:lnTo>
                    <a:pt x="322181" y="256575"/>
                  </a:lnTo>
                  <a:lnTo>
                    <a:pt x="322181" y="73824"/>
                  </a:lnTo>
                  <a:lnTo>
                    <a:pt x="367094" y="73824"/>
                  </a:lnTo>
                  <a:lnTo>
                    <a:pt x="367094" y="100668"/>
                  </a:lnTo>
                  <a:cubicBezTo>
                    <a:pt x="383041" y="80019"/>
                    <a:pt x="403117" y="69694"/>
                    <a:pt x="427323" y="69694"/>
                  </a:cubicBezTo>
                  <a:close/>
                  <a:moveTo>
                    <a:pt x="1344839" y="9293"/>
                  </a:moveTo>
                  <a:lnTo>
                    <a:pt x="1344839" y="73824"/>
                  </a:lnTo>
                  <a:lnTo>
                    <a:pt x="1377879" y="73824"/>
                  </a:lnTo>
                  <a:lnTo>
                    <a:pt x="1377879" y="112370"/>
                  </a:lnTo>
                  <a:lnTo>
                    <a:pt x="1344839" y="112370"/>
                  </a:lnTo>
                  <a:lnTo>
                    <a:pt x="1344839" y="186021"/>
                  </a:lnTo>
                  <a:cubicBezTo>
                    <a:pt x="1344839" y="200935"/>
                    <a:pt x="1345155" y="209625"/>
                    <a:pt x="1345786" y="212092"/>
                  </a:cubicBezTo>
                  <a:cubicBezTo>
                    <a:pt x="1346417" y="214558"/>
                    <a:pt x="1347851" y="216595"/>
                    <a:pt x="1350088" y="218201"/>
                  </a:cubicBezTo>
                  <a:cubicBezTo>
                    <a:pt x="1352325" y="219807"/>
                    <a:pt x="1355049" y="220610"/>
                    <a:pt x="1358262" y="220610"/>
                  </a:cubicBezTo>
                  <a:cubicBezTo>
                    <a:pt x="1362736" y="220610"/>
                    <a:pt x="1369218" y="219061"/>
                    <a:pt x="1377707" y="215964"/>
                  </a:cubicBezTo>
                  <a:lnTo>
                    <a:pt x="1381837" y="253478"/>
                  </a:lnTo>
                  <a:cubicBezTo>
                    <a:pt x="1370594" y="258296"/>
                    <a:pt x="1357860" y="260705"/>
                    <a:pt x="1343635" y="260705"/>
                  </a:cubicBezTo>
                  <a:cubicBezTo>
                    <a:pt x="1334916" y="260705"/>
                    <a:pt x="1327057" y="259243"/>
                    <a:pt x="1320059" y="256317"/>
                  </a:cubicBezTo>
                  <a:cubicBezTo>
                    <a:pt x="1313061" y="253392"/>
                    <a:pt x="1307928" y="249606"/>
                    <a:pt x="1304658" y="244960"/>
                  </a:cubicBezTo>
                  <a:cubicBezTo>
                    <a:pt x="1301388" y="240313"/>
                    <a:pt x="1299123" y="234032"/>
                    <a:pt x="1297861" y="226117"/>
                  </a:cubicBezTo>
                  <a:cubicBezTo>
                    <a:pt x="1296828" y="220495"/>
                    <a:pt x="1296312" y="209138"/>
                    <a:pt x="1296312" y="192044"/>
                  </a:cubicBezTo>
                  <a:lnTo>
                    <a:pt x="1296312" y="112370"/>
                  </a:lnTo>
                  <a:lnTo>
                    <a:pt x="1274113" y="112370"/>
                  </a:lnTo>
                  <a:lnTo>
                    <a:pt x="1274113" y="73824"/>
                  </a:lnTo>
                  <a:lnTo>
                    <a:pt x="1296312" y="73824"/>
                  </a:lnTo>
                  <a:lnTo>
                    <a:pt x="1296312" y="37514"/>
                  </a:lnTo>
                  <a:close/>
                  <a:moveTo>
                    <a:pt x="853860" y="4302"/>
                  </a:moveTo>
                  <a:lnTo>
                    <a:pt x="902215" y="4302"/>
                  </a:lnTo>
                  <a:lnTo>
                    <a:pt x="902215" y="95162"/>
                  </a:lnTo>
                  <a:cubicBezTo>
                    <a:pt x="917129" y="78183"/>
                    <a:pt x="934796" y="69694"/>
                    <a:pt x="955216" y="69694"/>
                  </a:cubicBezTo>
                  <a:cubicBezTo>
                    <a:pt x="977472" y="69694"/>
                    <a:pt x="995885" y="77753"/>
                    <a:pt x="1010455" y="93871"/>
                  </a:cubicBezTo>
                  <a:cubicBezTo>
                    <a:pt x="1025025" y="109990"/>
                    <a:pt x="1032309" y="133135"/>
                    <a:pt x="1032309" y="163307"/>
                  </a:cubicBezTo>
                  <a:cubicBezTo>
                    <a:pt x="1032309" y="194511"/>
                    <a:pt x="1024881" y="218545"/>
                    <a:pt x="1010025" y="235409"/>
                  </a:cubicBezTo>
                  <a:cubicBezTo>
                    <a:pt x="995168" y="252273"/>
                    <a:pt x="977128" y="260705"/>
                    <a:pt x="955905" y="260705"/>
                  </a:cubicBezTo>
                  <a:cubicBezTo>
                    <a:pt x="945465" y="260705"/>
                    <a:pt x="935169" y="258095"/>
                    <a:pt x="925016" y="252875"/>
                  </a:cubicBezTo>
                  <a:cubicBezTo>
                    <a:pt x="914863" y="247656"/>
                    <a:pt x="906115" y="239941"/>
                    <a:pt x="898773" y="229730"/>
                  </a:cubicBezTo>
                  <a:lnTo>
                    <a:pt x="898773" y="256575"/>
                  </a:lnTo>
                  <a:lnTo>
                    <a:pt x="853860" y="256575"/>
                  </a:lnTo>
                  <a:close/>
                  <a:moveTo>
                    <a:pt x="541428" y="4302"/>
                  </a:moveTo>
                  <a:lnTo>
                    <a:pt x="589783" y="4302"/>
                  </a:lnTo>
                  <a:lnTo>
                    <a:pt x="589783" y="97055"/>
                  </a:lnTo>
                  <a:cubicBezTo>
                    <a:pt x="605385" y="78814"/>
                    <a:pt x="624027" y="69694"/>
                    <a:pt x="645710" y="69694"/>
                  </a:cubicBezTo>
                  <a:cubicBezTo>
                    <a:pt x="656838" y="69694"/>
                    <a:pt x="666876" y="71759"/>
                    <a:pt x="675824" y="75889"/>
                  </a:cubicBezTo>
                  <a:cubicBezTo>
                    <a:pt x="684772" y="80019"/>
                    <a:pt x="691512" y="85296"/>
                    <a:pt x="696044" y="91720"/>
                  </a:cubicBezTo>
                  <a:cubicBezTo>
                    <a:pt x="700575" y="98145"/>
                    <a:pt x="703673" y="105257"/>
                    <a:pt x="705336" y="113058"/>
                  </a:cubicBezTo>
                  <a:cubicBezTo>
                    <a:pt x="707000" y="120860"/>
                    <a:pt x="707832" y="132963"/>
                    <a:pt x="707832" y="149368"/>
                  </a:cubicBezTo>
                  <a:lnTo>
                    <a:pt x="707832" y="256575"/>
                  </a:lnTo>
                  <a:lnTo>
                    <a:pt x="659476" y="256575"/>
                  </a:lnTo>
                  <a:lnTo>
                    <a:pt x="659476" y="160037"/>
                  </a:lnTo>
                  <a:cubicBezTo>
                    <a:pt x="659476" y="140878"/>
                    <a:pt x="658559" y="128718"/>
                    <a:pt x="656723" y="123555"/>
                  </a:cubicBezTo>
                  <a:cubicBezTo>
                    <a:pt x="654887" y="118393"/>
                    <a:pt x="651647" y="114292"/>
                    <a:pt x="647000" y="111252"/>
                  </a:cubicBezTo>
                  <a:cubicBezTo>
                    <a:pt x="642354" y="108211"/>
                    <a:pt x="636532" y="106691"/>
                    <a:pt x="629534" y="106691"/>
                  </a:cubicBezTo>
                  <a:cubicBezTo>
                    <a:pt x="621503" y="106691"/>
                    <a:pt x="614333" y="108642"/>
                    <a:pt x="608024" y="112542"/>
                  </a:cubicBezTo>
                  <a:cubicBezTo>
                    <a:pt x="601714" y="116443"/>
                    <a:pt x="597097" y="122322"/>
                    <a:pt x="594171" y="130181"/>
                  </a:cubicBezTo>
                  <a:cubicBezTo>
                    <a:pt x="591246" y="138039"/>
                    <a:pt x="589783" y="149655"/>
                    <a:pt x="589783" y="165027"/>
                  </a:cubicBezTo>
                  <a:lnTo>
                    <a:pt x="589783" y="256575"/>
                  </a:lnTo>
                  <a:lnTo>
                    <a:pt x="541428" y="256575"/>
                  </a:lnTo>
                  <a:close/>
                  <a:moveTo>
                    <a:pt x="227275" y="4302"/>
                  </a:moveTo>
                  <a:lnTo>
                    <a:pt x="275630" y="4302"/>
                  </a:lnTo>
                  <a:lnTo>
                    <a:pt x="275630" y="49044"/>
                  </a:lnTo>
                  <a:lnTo>
                    <a:pt x="227275" y="49044"/>
                  </a:lnTo>
                  <a:close/>
                  <a:moveTo>
                    <a:pt x="0" y="4302"/>
                  </a:moveTo>
                  <a:lnTo>
                    <a:pt x="200477" y="4302"/>
                  </a:lnTo>
                  <a:lnTo>
                    <a:pt x="200477" y="46979"/>
                  </a:lnTo>
                  <a:lnTo>
                    <a:pt x="125793" y="46979"/>
                  </a:lnTo>
                  <a:lnTo>
                    <a:pt x="125793" y="256575"/>
                  </a:lnTo>
                  <a:lnTo>
                    <a:pt x="74856" y="256575"/>
                  </a:lnTo>
                  <a:lnTo>
                    <a:pt x="74856" y="46979"/>
                  </a:lnTo>
                  <a:lnTo>
                    <a:pt x="0" y="46979"/>
                  </a:lnTo>
                  <a:close/>
                  <a:moveTo>
                    <a:pt x="1135917" y="0"/>
                  </a:moveTo>
                  <a:lnTo>
                    <a:pt x="1180659" y="0"/>
                  </a:lnTo>
                  <a:lnTo>
                    <a:pt x="1216280" y="50765"/>
                  </a:lnTo>
                  <a:lnTo>
                    <a:pt x="1177389" y="50765"/>
                  </a:lnTo>
                  <a:lnTo>
                    <a:pt x="1157427" y="25124"/>
                  </a:lnTo>
                  <a:lnTo>
                    <a:pt x="1138842" y="50765"/>
                  </a:lnTo>
                  <a:lnTo>
                    <a:pt x="1099780" y="50765"/>
                  </a:lnTo>
                  <a:close/>
                </a:path>
              </a:pathLst>
            </a:custGeom>
            <a:solidFill>
              <a:sysClr val="windowText" lastClr="00000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lnSpc>
                  <a:spcPct val="120000"/>
                </a:lnSpc>
              </a:pPr>
              <a:endParaRPr lang="vi-VN" sz="2800" b="1" dirty="0">
                <a:solidFill>
                  <a:sysClr val="windowText" lastClr="000000"/>
                </a:solidFill>
              </a:endParaRPr>
            </a:p>
          </p:txBody>
        </p:sp>
        <p:sp>
          <p:nvSpPr>
            <p:cNvPr id="31" name="TextBox 30">
              <a:extLst>
                <a:ext uri="{FF2B5EF4-FFF2-40B4-BE49-F238E27FC236}">
                  <a16:creationId xmlns:a16="http://schemas.microsoft.com/office/drawing/2014/main" id="{472A929F-01AD-4B47-BB5A-985FF780E3D0}"/>
                </a:ext>
              </a:extLst>
            </p:cNvPr>
            <p:cNvSpPr txBox="1">
              <a:spLocks noChangeAspect="1"/>
            </p:cNvSpPr>
            <p:nvPr>
              <p:custDataLst>
                <p:tags r:id="rId5"/>
              </p:custDataLst>
            </p:nvPr>
          </p:nvSpPr>
          <p:spPr>
            <a:xfrm>
              <a:off x="2815961" y="549885"/>
              <a:ext cx="1886453" cy="696424"/>
            </a:xfrm>
            <a:custGeom>
              <a:avLst/>
              <a:gdLst/>
              <a:ahLst/>
              <a:cxnLst/>
              <a:rect l="l" t="t" r="r" b="b"/>
              <a:pathLst>
                <a:path w="2223832" h="820974">
                  <a:moveTo>
                    <a:pt x="1612674" y="659044"/>
                  </a:moveTo>
                  <a:cubicBezTo>
                    <a:pt x="1606479" y="661109"/>
                    <a:pt x="1596670" y="663575"/>
                    <a:pt x="1583248" y="666444"/>
                  </a:cubicBezTo>
                  <a:cubicBezTo>
                    <a:pt x="1569826" y="669312"/>
                    <a:pt x="1561049" y="672122"/>
                    <a:pt x="1556919" y="674876"/>
                  </a:cubicBezTo>
                  <a:cubicBezTo>
                    <a:pt x="1550610" y="679350"/>
                    <a:pt x="1547455" y="685028"/>
                    <a:pt x="1547455" y="691912"/>
                  </a:cubicBezTo>
                  <a:cubicBezTo>
                    <a:pt x="1547455" y="698680"/>
                    <a:pt x="1549979" y="704531"/>
                    <a:pt x="1555026" y="709464"/>
                  </a:cubicBezTo>
                  <a:cubicBezTo>
                    <a:pt x="1560074" y="714397"/>
                    <a:pt x="1566499" y="716864"/>
                    <a:pt x="1574300" y="716864"/>
                  </a:cubicBezTo>
                  <a:cubicBezTo>
                    <a:pt x="1583019" y="716864"/>
                    <a:pt x="1591336" y="713996"/>
                    <a:pt x="1599252" y="708260"/>
                  </a:cubicBezTo>
                  <a:cubicBezTo>
                    <a:pt x="1605102" y="703900"/>
                    <a:pt x="1608946" y="698566"/>
                    <a:pt x="1610781" y="692256"/>
                  </a:cubicBezTo>
                  <a:cubicBezTo>
                    <a:pt x="1612043" y="688126"/>
                    <a:pt x="1612674" y="680267"/>
                    <a:pt x="1612674" y="668681"/>
                  </a:cubicBezTo>
                  <a:close/>
                  <a:moveTo>
                    <a:pt x="660174" y="659044"/>
                  </a:moveTo>
                  <a:cubicBezTo>
                    <a:pt x="653979" y="661109"/>
                    <a:pt x="644170" y="663575"/>
                    <a:pt x="630748" y="666444"/>
                  </a:cubicBezTo>
                  <a:cubicBezTo>
                    <a:pt x="617326" y="669312"/>
                    <a:pt x="608549" y="672122"/>
                    <a:pt x="604419" y="674876"/>
                  </a:cubicBezTo>
                  <a:cubicBezTo>
                    <a:pt x="598110" y="679350"/>
                    <a:pt x="594955" y="685028"/>
                    <a:pt x="594955" y="691912"/>
                  </a:cubicBezTo>
                  <a:cubicBezTo>
                    <a:pt x="594955" y="698680"/>
                    <a:pt x="597479" y="704531"/>
                    <a:pt x="602527" y="709464"/>
                  </a:cubicBezTo>
                  <a:cubicBezTo>
                    <a:pt x="607574" y="714397"/>
                    <a:pt x="613999" y="716864"/>
                    <a:pt x="621800" y="716864"/>
                  </a:cubicBezTo>
                  <a:cubicBezTo>
                    <a:pt x="630519" y="716864"/>
                    <a:pt x="638836" y="713996"/>
                    <a:pt x="646752" y="708260"/>
                  </a:cubicBezTo>
                  <a:cubicBezTo>
                    <a:pt x="652603" y="703900"/>
                    <a:pt x="656446" y="698566"/>
                    <a:pt x="658281" y="692256"/>
                  </a:cubicBezTo>
                  <a:cubicBezTo>
                    <a:pt x="659543" y="688126"/>
                    <a:pt x="660174" y="680267"/>
                    <a:pt x="660174" y="668681"/>
                  </a:cubicBezTo>
                  <a:close/>
                  <a:moveTo>
                    <a:pt x="202063" y="597783"/>
                  </a:moveTo>
                  <a:cubicBezTo>
                    <a:pt x="190361" y="597783"/>
                    <a:pt x="180581" y="602429"/>
                    <a:pt x="172723" y="611721"/>
                  </a:cubicBezTo>
                  <a:cubicBezTo>
                    <a:pt x="164864" y="621014"/>
                    <a:pt x="160935" y="635756"/>
                    <a:pt x="160935" y="655947"/>
                  </a:cubicBezTo>
                  <a:cubicBezTo>
                    <a:pt x="160935" y="676023"/>
                    <a:pt x="164721" y="690506"/>
                    <a:pt x="172292" y="699397"/>
                  </a:cubicBezTo>
                  <a:cubicBezTo>
                    <a:pt x="179864" y="708288"/>
                    <a:pt x="189214" y="712734"/>
                    <a:pt x="200342" y="712734"/>
                  </a:cubicBezTo>
                  <a:cubicBezTo>
                    <a:pt x="211470" y="712734"/>
                    <a:pt x="221221" y="707743"/>
                    <a:pt x="229596" y="697763"/>
                  </a:cubicBezTo>
                  <a:cubicBezTo>
                    <a:pt x="237970" y="687782"/>
                    <a:pt x="242158" y="672925"/>
                    <a:pt x="242158" y="653193"/>
                  </a:cubicBezTo>
                  <a:cubicBezTo>
                    <a:pt x="242158" y="634494"/>
                    <a:pt x="238343" y="620584"/>
                    <a:pt x="230714" y="611463"/>
                  </a:cubicBezTo>
                  <a:cubicBezTo>
                    <a:pt x="223085" y="602343"/>
                    <a:pt x="213535" y="597783"/>
                    <a:pt x="202063" y="597783"/>
                  </a:cubicBezTo>
                  <a:close/>
                  <a:moveTo>
                    <a:pt x="2009575" y="596922"/>
                  </a:moveTo>
                  <a:cubicBezTo>
                    <a:pt x="1997988" y="596922"/>
                    <a:pt x="1988438" y="601425"/>
                    <a:pt x="1980924" y="610431"/>
                  </a:cubicBezTo>
                  <a:cubicBezTo>
                    <a:pt x="1973410" y="619436"/>
                    <a:pt x="1969652" y="633174"/>
                    <a:pt x="1969652" y="651644"/>
                  </a:cubicBezTo>
                  <a:cubicBezTo>
                    <a:pt x="1969652" y="671032"/>
                    <a:pt x="1973410" y="685229"/>
                    <a:pt x="1980924" y="694235"/>
                  </a:cubicBezTo>
                  <a:cubicBezTo>
                    <a:pt x="1988438" y="703241"/>
                    <a:pt x="1997702" y="707743"/>
                    <a:pt x="2008715" y="707743"/>
                  </a:cubicBezTo>
                  <a:cubicBezTo>
                    <a:pt x="2020531" y="707743"/>
                    <a:pt x="2030512" y="703126"/>
                    <a:pt x="2038657" y="693891"/>
                  </a:cubicBezTo>
                  <a:cubicBezTo>
                    <a:pt x="2046803" y="684656"/>
                    <a:pt x="2050875" y="670975"/>
                    <a:pt x="2050875" y="652849"/>
                  </a:cubicBezTo>
                  <a:cubicBezTo>
                    <a:pt x="2050875" y="633920"/>
                    <a:pt x="2046975" y="619866"/>
                    <a:pt x="2039174" y="610689"/>
                  </a:cubicBezTo>
                  <a:cubicBezTo>
                    <a:pt x="2031372" y="601511"/>
                    <a:pt x="2021507" y="596922"/>
                    <a:pt x="2009575" y="596922"/>
                  </a:cubicBezTo>
                  <a:close/>
                  <a:moveTo>
                    <a:pt x="1057076" y="596922"/>
                  </a:moveTo>
                  <a:cubicBezTo>
                    <a:pt x="1045489" y="596922"/>
                    <a:pt x="1035938" y="601425"/>
                    <a:pt x="1028424" y="610431"/>
                  </a:cubicBezTo>
                  <a:cubicBezTo>
                    <a:pt x="1020910" y="619436"/>
                    <a:pt x="1017152" y="633174"/>
                    <a:pt x="1017152" y="651644"/>
                  </a:cubicBezTo>
                  <a:cubicBezTo>
                    <a:pt x="1017152" y="671032"/>
                    <a:pt x="1020910" y="685229"/>
                    <a:pt x="1028424" y="694235"/>
                  </a:cubicBezTo>
                  <a:cubicBezTo>
                    <a:pt x="1035938" y="703241"/>
                    <a:pt x="1045202" y="707743"/>
                    <a:pt x="1056215" y="707743"/>
                  </a:cubicBezTo>
                  <a:cubicBezTo>
                    <a:pt x="1068031" y="707743"/>
                    <a:pt x="1078012" y="703126"/>
                    <a:pt x="1086158" y="693891"/>
                  </a:cubicBezTo>
                  <a:cubicBezTo>
                    <a:pt x="1094303" y="684656"/>
                    <a:pt x="1098375" y="670975"/>
                    <a:pt x="1098375" y="652849"/>
                  </a:cubicBezTo>
                  <a:cubicBezTo>
                    <a:pt x="1098375" y="633920"/>
                    <a:pt x="1094475" y="619866"/>
                    <a:pt x="1086674" y="610689"/>
                  </a:cubicBezTo>
                  <a:cubicBezTo>
                    <a:pt x="1078873" y="601511"/>
                    <a:pt x="1069007" y="596922"/>
                    <a:pt x="1057076" y="596922"/>
                  </a:cubicBezTo>
                  <a:close/>
                  <a:moveTo>
                    <a:pt x="339226" y="564054"/>
                  </a:moveTo>
                  <a:lnTo>
                    <a:pt x="387582" y="564054"/>
                  </a:lnTo>
                  <a:lnTo>
                    <a:pt x="387582" y="648031"/>
                  </a:lnTo>
                  <a:cubicBezTo>
                    <a:pt x="387582" y="673728"/>
                    <a:pt x="388471" y="689474"/>
                    <a:pt x="390249" y="695267"/>
                  </a:cubicBezTo>
                  <a:cubicBezTo>
                    <a:pt x="392027" y="701061"/>
                    <a:pt x="395268" y="705650"/>
                    <a:pt x="399971" y="709034"/>
                  </a:cubicBezTo>
                  <a:cubicBezTo>
                    <a:pt x="404675" y="712418"/>
                    <a:pt x="410641" y="714110"/>
                    <a:pt x="417868" y="714110"/>
                  </a:cubicBezTo>
                  <a:cubicBezTo>
                    <a:pt x="426128" y="714110"/>
                    <a:pt x="433528" y="711845"/>
                    <a:pt x="440067" y="707313"/>
                  </a:cubicBezTo>
                  <a:cubicBezTo>
                    <a:pt x="446606" y="702782"/>
                    <a:pt x="451080" y="697160"/>
                    <a:pt x="453489" y="690449"/>
                  </a:cubicBezTo>
                  <a:cubicBezTo>
                    <a:pt x="455898" y="683738"/>
                    <a:pt x="457103" y="667304"/>
                    <a:pt x="457103" y="641147"/>
                  </a:cubicBezTo>
                  <a:lnTo>
                    <a:pt x="457103" y="564054"/>
                  </a:lnTo>
                  <a:lnTo>
                    <a:pt x="505458" y="564054"/>
                  </a:lnTo>
                  <a:lnTo>
                    <a:pt x="505458" y="746806"/>
                  </a:lnTo>
                  <a:lnTo>
                    <a:pt x="460545" y="746806"/>
                  </a:lnTo>
                  <a:lnTo>
                    <a:pt x="460545" y="719445"/>
                  </a:lnTo>
                  <a:cubicBezTo>
                    <a:pt x="453891" y="729196"/>
                    <a:pt x="445143" y="736883"/>
                    <a:pt x="434302" y="742504"/>
                  </a:cubicBezTo>
                  <a:cubicBezTo>
                    <a:pt x="423461" y="748125"/>
                    <a:pt x="412017" y="750936"/>
                    <a:pt x="399971" y="750936"/>
                  </a:cubicBezTo>
                  <a:cubicBezTo>
                    <a:pt x="387696" y="750936"/>
                    <a:pt x="376683" y="748240"/>
                    <a:pt x="366932" y="742848"/>
                  </a:cubicBezTo>
                  <a:cubicBezTo>
                    <a:pt x="357180" y="737456"/>
                    <a:pt x="350125" y="729885"/>
                    <a:pt x="345765" y="720133"/>
                  </a:cubicBezTo>
                  <a:cubicBezTo>
                    <a:pt x="341406" y="710382"/>
                    <a:pt x="339226" y="696902"/>
                    <a:pt x="339226" y="679694"/>
                  </a:cubicBezTo>
                  <a:close/>
                  <a:moveTo>
                    <a:pt x="1997185" y="559924"/>
                  </a:moveTo>
                  <a:cubicBezTo>
                    <a:pt x="2019786" y="559924"/>
                    <a:pt x="2038428" y="569848"/>
                    <a:pt x="2053112" y="589695"/>
                  </a:cubicBezTo>
                  <a:lnTo>
                    <a:pt x="2053112" y="564054"/>
                  </a:lnTo>
                  <a:lnTo>
                    <a:pt x="2098370" y="564054"/>
                  </a:lnTo>
                  <a:lnTo>
                    <a:pt x="2098370" y="728049"/>
                  </a:lnTo>
                  <a:cubicBezTo>
                    <a:pt x="2098370" y="749617"/>
                    <a:pt x="2096592" y="765735"/>
                    <a:pt x="2093035" y="776404"/>
                  </a:cubicBezTo>
                  <a:cubicBezTo>
                    <a:pt x="2089479" y="787073"/>
                    <a:pt x="2084489" y="795448"/>
                    <a:pt x="2078064" y="801528"/>
                  </a:cubicBezTo>
                  <a:cubicBezTo>
                    <a:pt x="2071640" y="807609"/>
                    <a:pt x="2063064" y="812370"/>
                    <a:pt x="2052338" y="815811"/>
                  </a:cubicBezTo>
                  <a:cubicBezTo>
                    <a:pt x="2041611" y="819253"/>
                    <a:pt x="2028046" y="820974"/>
                    <a:pt x="2011640" y="820974"/>
                  </a:cubicBezTo>
                  <a:cubicBezTo>
                    <a:pt x="1980666" y="820974"/>
                    <a:pt x="1958696" y="815668"/>
                    <a:pt x="1945733" y="805056"/>
                  </a:cubicBezTo>
                  <a:cubicBezTo>
                    <a:pt x="1932769" y="794444"/>
                    <a:pt x="1926288" y="780993"/>
                    <a:pt x="1926288" y="764703"/>
                  </a:cubicBezTo>
                  <a:cubicBezTo>
                    <a:pt x="1926288" y="763097"/>
                    <a:pt x="1926345" y="761146"/>
                    <a:pt x="1926460" y="758852"/>
                  </a:cubicBezTo>
                  <a:lnTo>
                    <a:pt x="1981698" y="765563"/>
                  </a:lnTo>
                  <a:cubicBezTo>
                    <a:pt x="1982616" y="771987"/>
                    <a:pt x="1984738" y="776404"/>
                    <a:pt x="1988065" y="778813"/>
                  </a:cubicBezTo>
                  <a:cubicBezTo>
                    <a:pt x="1992654" y="782255"/>
                    <a:pt x="1999881" y="783976"/>
                    <a:pt x="2009747" y="783976"/>
                  </a:cubicBezTo>
                  <a:cubicBezTo>
                    <a:pt x="2022367" y="783976"/>
                    <a:pt x="2031831" y="782083"/>
                    <a:pt x="2038141" y="778297"/>
                  </a:cubicBezTo>
                  <a:cubicBezTo>
                    <a:pt x="2042386" y="775773"/>
                    <a:pt x="2045598" y="771701"/>
                    <a:pt x="2047778" y="766079"/>
                  </a:cubicBezTo>
                  <a:cubicBezTo>
                    <a:pt x="2049269" y="762064"/>
                    <a:pt x="2050015" y="754665"/>
                    <a:pt x="2050015" y="743881"/>
                  </a:cubicBezTo>
                  <a:lnTo>
                    <a:pt x="2050015" y="717208"/>
                  </a:lnTo>
                  <a:cubicBezTo>
                    <a:pt x="2035560" y="736940"/>
                    <a:pt x="2017319" y="746806"/>
                    <a:pt x="1995293" y="746806"/>
                  </a:cubicBezTo>
                  <a:cubicBezTo>
                    <a:pt x="1970742" y="746806"/>
                    <a:pt x="1951297" y="736424"/>
                    <a:pt x="1936957" y="715659"/>
                  </a:cubicBezTo>
                  <a:cubicBezTo>
                    <a:pt x="1925714" y="699254"/>
                    <a:pt x="1920093" y="678833"/>
                    <a:pt x="1920093" y="654398"/>
                  </a:cubicBezTo>
                  <a:cubicBezTo>
                    <a:pt x="1920093" y="623767"/>
                    <a:pt x="1927463" y="600364"/>
                    <a:pt x="1942205" y="584188"/>
                  </a:cubicBezTo>
                  <a:cubicBezTo>
                    <a:pt x="1956947" y="568012"/>
                    <a:pt x="1975274" y="559924"/>
                    <a:pt x="1997185" y="559924"/>
                  </a:cubicBezTo>
                  <a:close/>
                  <a:moveTo>
                    <a:pt x="1816657" y="559924"/>
                  </a:moveTo>
                  <a:cubicBezTo>
                    <a:pt x="1827326" y="559924"/>
                    <a:pt x="1837077" y="561846"/>
                    <a:pt x="1845911" y="565689"/>
                  </a:cubicBezTo>
                  <a:cubicBezTo>
                    <a:pt x="1854745" y="569532"/>
                    <a:pt x="1861427" y="574437"/>
                    <a:pt x="1865959" y="580402"/>
                  </a:cubicBezTo>
                  <a:cubicBezTo>
                    <a:pt x="1870490" y="586368"/>
                    <a:pt x="1873645" y="593136"/>
                    <a:pt x="1875423" y="600708"/>
                  </a:cubicBezTo>
                  <a:cubicBezTo>
                    <a:pt x="1877201" y="608280"/>
                    <a:pt x="1878090" y="619121"/>
                    <a:pt x="1878090" y="633232"/>
                  </a:cubicBezTo>
                  <a:lnTo>
                    <a:pt x="1878090" y="746806"/>
                  </a:lnTo>
                  <a:lnTo>
                    <a:pt x="1829735" y="746806"/>
                  </a:lnTo>
                  <a:lnTo>
                    <a:pt x="1829735" y="653537"/>
                  </a:lnTo>
                  <a:cubicBezTo>
                    <a:pt x="1829735" y="633805"/>
                    <a:pt x="1828703" y="621042"/>
                    <a:pt x="1826638" y="615249"/>
                  </a:cubicBezTo>
                  <a:cubicBezTo>
                    <a:pt x="1824573" y="609455"/>
                    <a:pt x="1821217" y="604953"/>
                    <a:pt x="1816571" y="601740"/>
                  </a:cubicBezTo>
                  <a:cubicBezTo>
                    <a:pt x="1811925" y="598528"/>
                    <a:pt x="1806332" y="596922"/>
                    <a:pt x="1799793" y="596922"/>
                  </a:cubicBezTo>
                  <a:cubicBezTo>
                    <a:pt x="1791418" y="596922"/>
                    <a:pt x="1783904" y="599217"/>
                    <a:pt x="1777250" y="603805"/>
                  </a:cubicBezTo>
                  <a:cubicBezTo>
                    <a:pt x="1770596" y="608394"/>
                    <a:pt x="1766036" y="614475"/>
                    <a:pt x="1763570" y="622046"/>
                  </a:cubicBezTo>
                  <a:cubicBezTo>
                    <a:pt x="1761103" y="629618"/>
                    <a:pt x="1759870" y="643614"/>
                    <a:pt x="1759870" y="664034"/>
                  </a:cubicBezTo>
                  <a:lnTo>
                    <a:pt x="1759870" y="746806"/>
                  </a:lnTo>
                  <a:lnTo>
                    <a:pt x="1711515" y="746806"/>
                  </a:lnTo>
                  <a:lnTo>
                    <a:pt x="1711515" y="564054"/>
                  </a:lnTo>
                  <a:lnTo>
                    <a:pt x="1756428" y="564054"/>
                  </a:lnTo>
                  <a:lnTo>
                    <a:pt x="1756428" y="590899"/>
                  </a:lnTo>
                  <a:cubicBezTo>
                    <a:pt x="1772374" y="570249"/>
                    <a:pt x="1792451" y="559924"/>
                    <a:pt x="1816657" y="559924"/>
                  </a:cubicBezTo>
                  <a:close/>
                  <a:moveTo>
                    <a:pt x="1583248" y="559924"/>
                  </a:moveTo>
                  <a:cubicBezTo>
                    <a:pt x="1604816" y="559924"/>
                    <a:pt x="1620877" y="562477"/>
                    <a:pt x="1631431" y="567582"/>
                  </a:cubicBezTo>
                  <a:cubicBezTo>
                    <a:pt x="1641985" y="572687"/>
                    <a:pt x="1649414" y="579169"/>
                    <a:pt x="1653716" y="587027"/>
                  </a:cubicBezTo>
                  <a:cubicBezTo>
                    <a:pt x="1658018" y="594886"/>
                    <a:pt x="1660169" y="609312"/>
                    <a:pt x="1660169" y="630306"/>
                  </a:cubicBezTo>
                  <a:lnTo>
                    <a:pt x="1659653" y="686749"/>
                  </a:lnTo>
                  <a:cubicBezTo>
                    <a:pt x="1659653" y="702810"/>
                    <a:pt x="1660427" y="714655"/>
                    <a:pt x="1661976" y="722284"/>
                  </a:cubicBezTo>
                  <a:cubicBezTo>
                    <a:pt x="1663524" y="729913"/>
                    <a:pt x="1666421" y="738087"/>
                    <a:pt x="1670666" y="746806"/>
                  </a:cubicBezTo>
                  <a:lnTo>
                    <a:pt x="1622827" y="746806"/>
                  </a:lnTo>
                  <a:cubicBezTo>
                    <a:pt x="1621565" y="743594"/>
                    <a:pt x="1620016" y="738833"/>
                    <a:pt x="1618181" y="732523"/>
                  </a:cubicBezTo>
                  <a:cubicBezTo>
                    <a:pt x="1617378" y="729655"/>
                    <a:pt x="1616804" y="727762"/>
                    <a:pt x="1616460" y="726845"/>
                  </a:cubicBezTo>
                  <a:cubicBezTo>
                    <a:pt x="1608200" y="734875"/>
                    <a:pt x="1599366" y="740898"/>
                    <a:pt x="1589959" y="744913"/>
                  </a:cubicBezTo>
                  <a:cubicBezTo>
                    <a:pt x="1580552" y="748928"/>
                    <a:pt x="1570514" y="750936"/>
                    <a:pt x="1559845" y="750936"/>
                  </a:cubicBezTo>
                  <a:cubicBezTo>
                    <a:pt x="1541030" y="750936"/>
                    <a:pt x="1526203" y="745831"/>
                    <a:pt x="1515361" y="735621"/>
                  </a:cubicBezTo>
                  <a:cubicBezTo>
                    <a:pt x="1504520" y="725411"/>
                    <a:pt x="1499100" y="712504"/>
                    <a:pt x="1499100" y="696902"/>
                  </a:cubicBezTo>
                  <a:cubicBezTo>
                    <a:pt x="1499100" y="686577"/>
                    <a:pt x="1501566" y="677371"/>
                    <a:pt x="1506499" y="669283"/>
                  </a:cubicBezTo>
                  <a:cubicBezTo>
                    <a:pt x="1511432" y="661195"/>
                    <a:pt x="1518344" y="655000"/>
                    <a:pt x="1527235" y="650698"/>
                  </a:cubicBezTo>
                  <a:cubicBezTo>
                    <a:pt x="1536126" y="646396"/>
                    <a:pt x="1548946" y="642639"/>
                    <a:pt x="1565696" y="639427"/>
                  </a:cubicBezTo>
                  <a:cubicBezTo>
                    <a:pt x="1588296" y="635182"/>
                    <a:pt x="1603955" y="631224"/>
                    <a:pt x="1612674" y="627553"/>
                  </a:cubicBezTo>
                  <a:lnTo>
                    <a:pt x="1612674" y="622735"/>
                  </a:lnTo>
                  <a:cubicBezTo>
                    <a:pt x="1612674" y="613442"/>
                    <a:pt x="1610380" y="606817"/>
                    <a:pt x="1605791" y="602859"/>
                  </a:cubicBezTo>
                  <a:cubicBezTo>
                    <a:pt x="1601202" y="598901"/>
                    <a:pt x="1592540" y="596922"/>
                    <a:pt x="1579806" y="596922"/>
                  </a:cubicBezTo>
                  <a:cubicBezTo>
                    <a:pt x="1571202" y="596922"/>
                    <a:pt x="1564491" y="598614"/>
                    <a:pt x="1559673" y="601999"/>
                  </a:cubicBezTo>
                  <a:cubicBezTo>
                    <a:pt x="1554854" y="605383"/>
                    <a:pt x="1550954" y="611320"/>
                    <a:pt x="1547971" y="619809"/>
                  </a:cubicBezTo>
                  <a:lnTo>
                    <a:pt x="1504090" y="611893"/>
                  </a:lnTo>
                  <a:cubicBezTo>
                    <a:pt x="1509023" y="594226"/>
                    <a:pt x="1517512" y="581148"/>
                    <a:pt x="1529558" y="572659"/>
                  </a:cubicBezTo>
                  <a:cubicBezTo>
                    <a:pt x="1541604" y="564169"/>
                    <a:pt x="1559501" y="559924"/>
                    <a:pt x="1583248" y="559924"/>
                  </a:cubicBezTo>
                  <a:close/>
                  <a:moveTo>
                    <a:pt x="1397557" y="559924"/>
                  </a:moveTo>
                  <a:cubicBezTo>
                    <a:pt x="1408226" y="559924"/>
                    <a:pt x="1417977" y="561846"/>
                    <a:pt x="1426811" y="565689"/>
                  </a:cubicBezTo>
                  <a:cubicBezTo>
                    <a:pt x="1435645" y="569532"/>
                    <a:pt x="1442327" y="574437"/>
                    <a:pt x="1446859" y="580402"/>
                  </a:cubicBezTo>
                  <a:cubicBezTo>
                    <a:pt x="1451390" y="586368"/>
                    <a:pt x="1454545" y="593136"/>
                    <a:pt x="1456323" y="600708"/>
                  </a:cubicBezTo>
                  <a:cubicBezTo>
                    <a:pt x="1458101" y="608280"/>
                    <a:pt x="1458990" y="619121"/>
                    <a:pt x="1458990" y="633232"/>
                  </a:cubicBezTo>
                  <a:lnTo>
                    <a:pt x="1458990" y="746806"/>
                  </a:lnTo>
                  <a:lnTo>
                    <a:pt x="1410635" y="746806"/>
                  </a:lnTo>
                  <a:lnTo>
                    <a:pt x="1410635" y="653537"/>
                  </a:lnTo>
                  <a:cubicBezTo>
                    <a:pt x="1410635" y="633805"/>
                    <a:pt x="1409603" y="621042"/>
                    <a:pt x="1407538" y="615249"/>
                  </a:cubicBezTo>
                  <a:cubicBezTo>
                    <a:pt x="1405473" y="609455"/>
                    <a:pt x="1402117" y="604953"/>
                    <a:pt x="1397471" y="601740"/>
                  </a:cubicBezTo>
                  <a:cubicBezTo>
                    <a:pt x="1392825" y="598528"/>
                    <a:pt x="1387232" y="596922"/>
                    <a:pt x="1380693" y="596922"/>
                  </a:cubicBezTo>
                  <a:cubicBezTo>
                    <a:pt x="1372318" y="596922"/>
                    <a:pt x="1364804" y="599217"/>
                    <a:pt x="1358150" y="603805"/>
                  </a:cubicBezTo>
                  <a:cubicBezTo>
                    <a:pt x="1351496" y="608394"/>
                    <a:pt x="1346936" y="614475"/>
                    <a:pt x="1344470" y="622046"/>
                  </a:cubicBezTo>
                  <a:cubicBezTo>
                    <a:pt x="1342003" y="629618"/>
                    <a:pt x="1340770" y="643614"/>
                    <a:pt x="1340770" y="664034"/>
                  </a:cubicBezTo>
                  <a:lnTo>
                    <a:pt x="1340770" y="746806"/>
                  </a:lnTo>
                  <a:lnTo>
                    <a:pt x="1292415" y="746806"/>
                  </a:lnTo>
                  <a:lnTo>
                    <a:pt x="1292415" y="564054"/>
                  </a:lnTo>
                  <a:lnTo>
                    <a:pt x="1337328" y="564054"/>
                  </a:lnTo>
                  <a:lnTo>
                    <a:pt x="1337328" y="590899"/>
                  </a:lnTo>
                  <a:cubicBezTo>
                    <a:pt x="1353274" y="570249"/>
                    <a:pt x="1373351" y="559924"/>
                    <a:pt x="1397557" y="559924"/>
                  </a:cubicBezTo>
                  <a:close/>
                  <a:moveTo>
                    <a:pt x="1044686" y="559924"/>
                  </a:moveTo>
                  <a:cubicBezTo>
                    <a:pt x="1067286" y="559924"/>
                    <a:pt x="1085928" y="569848"/>
                    <a:pt x="1100612" y="589695"/>
                  </a:cubicBezTo>
                  <a:lnTo>
                    <a:pt x="1100612" y="564054"/>
                  </a:lnTo>
                  <a:lnTo>
                    <a:pt x="1145870" y="564054"/>
                  </a:lnTo>
                  <a:lnTo>
                    <a:pt x="1145870" y="728049"/>
                  </a:lnTo>
                  <a:cubicBezTo>
                    <a:pt x="1145870" y="749617"/>
                    <a:pt x="1144092" y="765735"/>
                    <a:pt x="1140535" y="776404"/>
                  </a:cubicBezTo>
                  <a:cubicBezTo>
                    <a:pt x="1136979" y="787073"/>
                    <a:pt x="1131989" y="795448"/>
                    <a:pt x="1125564" y="801528"/>
                  </a:cubicBezTo>
                  <a:cubicBezTo>
                    <a:pt x="1119140" y="807609"/>
                    <a:pt x="1110565" y="812370"/>
                    <a:pt x="1099838" y="815811"/>
                  </a:cubicBezTo>
                  <a:cubicBezTo>
                    <a:pt x="1089112" y="819253"/>
                    <a:pt x="1075546" y="820974"/>
                    <a:pt x="1059141" y="820974"/>
                  </a:cubicBezTo>
                  <a:cubicBezTo>
                    <a:pt x="1028166" y="820974"/>
                    <a:pt x="1006197" y="815668"/>
                    <a:pt x="993233" y="805056"/>
                  </a:cubicBezTo>
                  <a:cubicBezTo>
                    <a:pt x="980269" y="794444"/>
                    <a:pt x="973788" y="780993"/>
                    <a:pt x="973788" y="764703"/>
                  </a:cubicBezTo>
                  <a:cubicBezTo>
                    <a:pt x="973788" y="763097"/>
                    <a:pt x="973845" y="761146"/>
                    <a:pt x="973960" y="758852"/>
                  </a:cubicBezTo>
                  <a:lnTo>
                    <a:pt x="1029198" y="765563"/>
                  </a:lnTo>
                  <a:cubicBezTo>
                    <a:pt x="1030116" y="771987"/>
                    <a:pt x="1032238" y="776404"/>
                    <a:pt x="1035565" y="778813"/>
                  </a:cubicBezTo>
                  <a:cubicBezTo>
                    <a:pt x="1040154" y="782255"/>
                    <a:pt x="1047382" y="783976"/>
                    <a:pt x="1057248" y="783976"/>
                  </a:cubicBezTo>
                  <a:cubicBezTo>
                    <a:pt x="1069867" y="783976"/>
                    <a:pt x="1079332" y="782083"/>
                    <a:pt x="1085641" y="778297"/>
                  </a:cubicBezTo>
                  <a:cubicBezTo>
                    <a:pt x="1089886" y="775773"/>
                    <a:pt x="1093098" y="771701"/>
                    <a:pt x="1095278" y="766079"/>
                  </a:cubicBezTo>
                  <a:cubicBezTo>
                    <a:pt x="1096769" y="762064"/>
                    <a:pt x="1097515" y="754665"/>
                    <a:pt x="1097515" y="743881"/>
                  </a:cubicBezTo>
                  <a:lnTo>
                    <a:pt x="1097515" y="717208"/>
                  </a:lnTo>
                  <a:cubicBezTo>
                    <a:pt x="1083060" y="736940"/>
                    <a:pt x="1064819" y="746806"/>
                    <a:pt x="1042793" y="746806"/>
                  </a:cubicBezTo>
                  <a:cubicBezTo>
                    <a:pt x="1018242" y="746806"/>
                    <a:pt x="998797" y="736424"/>
                    <a:pt x="984457" y="715659"/>
                  </a:cubicBezTo>
                  <a:cubicBezTo>
                    <a:pt x="973214" y="699254"/>
                    <a:pt x="967593" y="678833"/>
                    <a:pt x="967593" y="654398"/>
                  </a:cubicBezTo>
                  <a:cubicBezTo>
                    <a:pt x="967593" y="623767"/>
                    <a:pt x="974964" y="600364"/>
                    <a:pt x="989705" y="584188"/>
                  </a:cubicBezTo>
                  <a:cubicBezTo>
                    <a:pt x="1004447" y="568012"/>
                    <a:pt x="1022774" y="559924"/>
                    <a:pt x="1044686" y="559924"/>
                  </a:cubicBezTo>
                  <a:close/>
                  <a:moveTo>
                    <a:pt x="864157" y="559924"/>
                  </a:moveTo>
                  <a:cubicBezTo>
                    <a:pt x="874826" y="559924"/>
                    <a:pt x="884578" y="561846"/>
                    <a:pt x="893411" y="565689"/>
                  </a:cubicBezTo>
                  <a:cubicBezTo>
                    <a:pt x="902245" y="569532"/>
                    <a:pt x="908927" y="574437"/>
                    <a:pt x="913459" y="580402"/>
                  </a:cubicBezTo>
                  <a:cubicBezTo>
                    <a:pt x="917990" y="586368"/>
                    <a:pt x="921145" y="593136"/>
                    <a:pt x="922923" y="600708"/>
                  </a:cubicBezTo>
                  <a:cubicBezTo>
                    <a:pt x="924701" y="608280"/>
                    <a:pt x="925591" y="619121"/>
                    <a:pt x="925591" y="633232"/>
                  </a:cubicBezTo>
                  <a:lnTo>
                    <a:pt x="925591" y="746806"/>
                  </a:lnTo>
                  <a:lnTo>
                    <a:pt x="877235" y="746806"/>
                  </a:lnTo>
                  <a:lnTo>
                    <a:pt x="877235" y="653537"/>
                  </a:lnTo>
                  <a:cubicBezTo>
                    <a:pt x="877235" y="633805"/>
                    <a:pt x="876203" y="621042"/>
                    <a:pt x="874138" y="615249"/>
                  </a:cubicBezTo>
                  <a:cubicBezTo>
                    <a:pt x="872073" y="609455"/>
                    <a:pt x="868717" y="604953"/>
                    <a:pt x="864071" y="601740"/>
                  </a:cubicBezTo>
                  <a:cubicBezTo>
                    <a:pt x="859425" y="598528"/>
                    <a:pt x="853832" y="596922"/>
                    <a:pt x="847293" y="596922"/>
                  </a:cubicBezTo>
                  <a:cubicBezTo>
                    <a:pt x="838918" y="596922"/>
                    <a:pt x="831404" y="599217"/>
                    <a:pt x="824750" y="603805"/>
                  </a:cubicBezTo>
                  <a:cubicBezTo>
                    <a:pt x="818096" y="608394"/>
                    <a:pt x="813536" y="614475"/>
                    <a:pt x="811070" y="622046"/>
                  </a:cubicBezTo>
                  <a:cubicBezTo>
                    <a:pt x="808603" y="629618"/>
                    <a:pt x="807370" y="643614"/>
                    <a:pt x="807370" y="664034"/>
                  </a:cubicBezTo>
                  <a:lnTo>
                    <a:pt x="807370" y="746806"/>
                  </a:lnTo>
                  <a:lnTo>
                    <a:pt x="759015" y="746806"/>
                  </a:lnTo>
                  <a:lnTo>
                    <a:pt x="759015" y="564054"/>
                  </a:lnTo>
                  <a:lnTo>
                    <a:pt x="803928" y="564054"/>
                  </a:lnTo>
                  <a:lnTo>
                    <a:pt x="803928" y="590899"/>
                  </a:lnTo>
                  <a:cubicBezTo>
                    <a:pt x="819875" y="570249"/>
                    <a:pt x="839951" y="559924"/>
                    <a:pt x="864157" y="559924"/>
                  </a:cubicBezTo>
                  <a:close/>
                  <a:moveTo>
                    <a:pt x="630748" y="559924"/>
                  </a:moveTo>
                  <a:cubicBezTo>
                    <a:pt x="652316" y="559924"/>
                    <a:pt x="668377" y="562477"/>
                    <a:pt x="678931" y="567582"/>
                  </a:cubicBezTo>
                  <a:cubicBezTo>
                    <a:pt x="689486" y="572687"/>
                    <a:pt x="696914" y="579169"/>
                    <a:pt x="701216" y="587027"/>
                  </a:cubicBezTo>
                  <a:cubicBezTo>
                    <a:pt x="705518" y="594886"/>
                    <a:pt x="707669" y="609312"/>
                    <a:pt x="707669" y="630306"/>
                  </a:cubicBezTo>
                  <a:lnTo>
                    <a:pt x="707153" y="686749"/>
                  </a:lnTo>
                  <a:cubicBezTo>
                    <a:pt x="707153" y="702810"/>
                    <a:pt x="707927" y="714655"/>
                    <a:pt x="709476" y="722284"/>
                  </a:cubicBezTo>
                  <a:cubicBezTo>
                    <a:pt x="711025" y="729913"/>
                    <a:pt x="713921" y="738087"/>
                    <a:pt x="718166" y="746806"/>
                  </a:cubicBezTo>
                  <a:lnTo>
                    <a:pt x="670327" y="746806"/>
                  </a:lnTo>
                  <a:cubicBezTo>
                    <a:pt x="669065" y="743594"/>
                    <a:pt x="667516" y="738833"/>
                    <a:pt x="665681" y="732523"/>
                  </a:cubicBezTo>
                  <a:cubicBezTo>
                    <a:pt x="664878" y="729655"/>
                    <a:pt x="664304" y="727762"/>
                    <a:pt x="663960" y="726845"/>
                  </a:cubicBezTo>
                  <a:cubicBezTo>
                    <a:pt x="655700" y="734875"/>
                    <a:pt x="646866" y="740898"/>
                    <a:pt x="637459" y="744913"/>
                  </a:cubicBezTo>
                  <a:cubicBezTo>
                    <a:pt x="628052" y="748928"/>
                    <a:pt x="618014" y="750936"/>
                    <a:pt x="607345" y="750936"/>
                  </a:cubicBezTo>
                  <a:cubicBezTo>
                    <a:pt x="588530" y="750936"/>
                    <a:pt x="573703" y="745831"/>
                    <a:pt x="562861" y="735621"/>
                  </a:cubicBezTo>
                  <a:cubicBezTo>
                    <a:pt x="552020" y="725411"/>
                    <a:pt x="546600" y="712504"/>
                    <a:pt x="546600" y="696902"/>
                  </a:cubicBezTo>
                  <a:cubicBezTo>
                    <a:pt x="546600" y="686577"/>
                    <a:pt x="549066" y="677371"/>
                    <a:pt x="553999" y="669283"/>
                  </a:cubicBezTo>
                  <a:cubicBezTo>
                    <a:pt x="558932" y="661195"/>
                    <a:pt x="565844" y="655000"/>
                    <a:pt x="574735" y="650698"/>
                  </a:cubicBezTo>
                  <a:cubicBezTo>
                    <a:pt x="583626" y="646396"/>
                    <a:pt x="596446" y="642639"/>
                    <a:pt x="613196" y="639427"/>
                  </a:cubicBezTo>
                  <a:cubicBezTo>
                    <a:pt x="635796" y="635182"/>
                    <a:pt x="651455" y="631224"/>
                    <a:pt x="660174" y="627553"/>
                  </a:cubicBezTo>
                  <a:lnTo>
                    <a:pt x="660174" y="622735"/>
                  </a:lnTo>
                  <a:cubicBezTo>
                    <a:pt x="660174" y="613442"/>
                    <a:pt x="657880" y="606817"/>
                    <a:pt x="653291" y="602859"/>
                  </a:cubicBezTo>
                  <a:cubicBezTo>
                    <a:pt x="648702" y="598901"/>
                    <a:pt x="640040" y="596922"/>
                    <a:pt x="627306" y="596922"/>
                  </a:cubicBezTo>
                  <a:cubicBezTo>
                    <a:pt x="618702" y="596922"/>
                    <a:pt x="611991" y="598614"/>
                    <a:pt x="607173" y="601999"/>
                  </a:cubicBezTo>
                  <a:cubicBezTo>
                    <a:pt x="602354" y="605383"/>
                    <a:pt x="598454" y="611320"/>
                    <a:pt x="595471" y="619809"/>
                  </a:cubicBezTo>
                  <a:lnTo>
                    <a:pt x="551590" y="611893"/>
                  </a:lnTo>
                  <a:cubicBezTo>
                    <a:pt x="556523" y="594226"/>
                    <a:pt x="565013" y="581148"/>
                    <a:pt x="577058" y="572659"/>
                  </a:cubicBezTo>
                  <a:cubicBezTo>
                    <a:pt x="589104" y="564169"/>
                    <a:pt x="607001" y="559924"/>
                    <a:pt x="630748" y="559924"/>
                  </a:cubicBezTo>
                  <a:close/>
                  <a:moveTo>
                    <a:pt x="189156" y="559924"/>
                  </a:moveTo>
                  <a:cubicBezTo>
                    <a:pt x="201317" y="559924"/>
                    <a:pt x="211843" y="562506"/>
                    <a:pt x="220734" y="567668"/>
                  </a:cubicBezTo>
                  <a:cubicBezTo>
                    <a:pt x="229625" y="572831"/>
                    <a:pt x="237512" y="580632"/>
                    <a:pt x="244395" y="591071"/>
                  </a:cubicBezTo>
                  <a:lnTo>
                    <a:pt x="244395" y="564054"/>
                  </a:lnTo>
                  <a:lnTo>
                    <a:pt x="288964" y="564054"/>
                  </a:lnTo>
                  <a:lnTo>
                    <a:pt x="288964" y="816327"/>
                  </a:lnTo>
                  <a:lnTo>
                    <a:pt x="240609" y="816327"/>
                  </a:lnTo>
                  <a:lnTo>
                    <a:pt x="240609" y="724435"/>
                  </a:lnTo>
                  <a:cubicBezTo>
                    <a:pt x="234299" y="732581"/>
                    <a:pt x="226441" y="739034"/>
                    <a:pt x="217034" y="743795"/>
                  </a:cubicBezTo>
                  <a:cubicBezTo>
                    <a:pt x="207627" y="748556"/>
                    <a:pt x="197474" y="750936"/>
                    <a:pt x="186575" y="750936"/>
                  </a:cubicBezTo>
                  <a:cubicBezTo>
                    <a:pt x="165811" y="750936"/>
                    <a:pt x="148717" y="743135"/>
                    <a:pt x="135295" y="727533"/>
                  </a:cubicBezTo>
                  <a:cubicBezTo>
                    <a:pt x="119463" y="709292"/>
                    <a:pt x="111547" y="684570"/>
                    <a:pt x="111547" y="653365"/>
                  </a:cubicBezTo>
                  <a:cubicBezTo>
                    <a:pt x="111547" y="623997"/>
                    <a:pt x="118975" y="601081"/>
                    <a:pt x="133832" y="584618"/>
                  </a:cubicBezTo>
                  <a:cubicBezTo>
                    <a:pt x="148688" y="568156"/>
                    <a:pt x="167130" y="559924"/>
                    <a:pt x="189156" y="559924"/>
                  </a:cubicBezTo>
                  <a:close/>
                  <a:moveTo>
                    <a:pt x="2136242" y="490231"/>
                  </a:moveTo>
                  <a:lnTo>
                    <a:pt x="2169110" y="490231"/>
                  </a:lnTo>
                  <a:cubicBezTo>
                    <a:pt x="2186433" y="514896"/>
                    <a:pt x="2199884" y="541053"/>
                    <a:pt x="2209463" y="568701"/>
                  </a:cubicBezTo>
                  <a:cubicBezTo>
                    <a:pt x="2219042" y="596349"/>
                    <a:pt x="2223832" y="624398"/>
                    <a:pt x="2223832" y="652849"/>
                  </a:cubicBezTo>
                  <a:cubicBezTo>
                    <a:pt x="2223832" y="676826"/>
                    <a:pt x="2220046" y="702524"/>
                    <a:pt x="2212475" y="729942"/>
                  </a:cubicBezTo>
                  <a:cubicBezTo>
                    <a:pt x="2203871" y="760687"/>
                    <a:pt x="2189702" y="791031"/>
                    <a:pt x="2169970" y="820974"/>
                  </a:cubicBezTo>
                  <a:lnTo>
                    <a:pt x="2136586" y="820974"/>
                  </a:lnTo>
                  <a:cubicBezTo>
                    <a:pt x="2146108" y="800553"/>
                    <a:pt x="2152819" y="784894"/>
                    <a:pt x="2156720" y="773995"/>
                  </a:cubicBezTo>
                  <a:cubicBezTo>
                    <a:pt x="2160620" y="763097"/>
                    <a:pt x="2164234" y="750535"/>
                    <a:pt x="2167561" y="736309"/>
                  </a:cubicBezTo>
                  <a:cubicBezTo>
                    <a:pt x="2170888" y="722084"/>
                    <a:pt x="2173355" y="708575"/>
                    <a:pt x="2174961" y="695784"/>
                  </a:cubicBezTo>
                  <a:cubicBezTo>
                    <a:pt x="2176567" y="682992"/>
                    <a:pt x="2177370" y="669885"/>
                    <a:pt x="2177370" y="656463"/>
                  </a:cubicBezTo>
                  <a:cubicBezTo>
                    <a:pt x="2177370" y="629159"/>
                    <a:pt x="2174444" y="603318"/>
                    <a:pt x="2168594" y="578940"/>
                  </a:cubicBezTo>
                  <a:cubicBezTo>
                    <a:pt x="2162743" y="554561"/>
                    <a:pt x="2151959" y="524992"/>
                    <a:pt x="2136242" y="490231"/>
                  </a:cubicBezTo>
                  <a:close/>
                  <a:moveTo>
                    <a:pt x="1530591" y="490231"/>
                  </a:moveTo>
                  <a:lnTo>
                    <a:pt x="1554166" y="490231"/>
                  </a:lnTo>
                  <a:cubicBezTo>
                    <a:pt x="1554969" y="498376"/>
                    <a:pt x="1557837" y="504543"/>
                    <a:pt x="1562770" y="508730"/>
                  </a:cubicBezTo>
                  <a:cubicBezTo>
                    <a:pt x="1567703" y="512917"/>
                    <a:pt x="1574873" y="515011"/>
                    <a:pt x="1584280" y="515011"/>
                  </a:cubicBezTo>
                  <a:cubicBezTo>
                    <a:pt x="1593688" y="515011"/>
                    <a:pt x="1600858" y="512917"/>
                    <a:pt x="1605791" y="508730"/>
                  </a:cubicBezTo>
                  <a:cubicBezTo>
                    <a:pt x="1610724" y="504543"/>
                    <a:pt x="1613592" y="498376"/>
                    <a:pt x="1614395" y="490231"/>
                  </a:cubicBezTo>
                  <a:lnTo>
                    <a:pt x="1637970" y="490231"/>
                  </a:lnTo>
                  <a:cubicBezTo>
                    <a:pt x="1636594" y="505833"/>
                    <a:pt x="1631116" y="518080"/>
                    <a:pt x="1621536" y="526971"/>
                  </a:cubicBezTo>
                  <a:cubicBezTo>
                    <a:pt x="1611957" y="535862"/>
                    <a:pt x="1599539" y="540307"/>
                    <a:pt x="1584280" y="540307"/>
                  </a:cubicBezTo>
                  <a:cubicBezTo>
                    <a:pt x="1569022" y="540307"/>
                    <a:pt x="1556604" y="535862"/>
                    <a:pt x="1547025" y="526971"/>
                  </a:cubicBezTo>
                  <a:cubicBezTo>
                    <a:pt x="1537445" y="518080"/>
                    <a:pt x="1531967" y="505833"/>
                    <a:pt x="1530591" y="490231"/>
                  </a:cubicBezTo>
                  <a:close/>
                  <a:moveTo>
                    <a:pt x="54551" y="490231"/>
                  </a:moveTo>
                  <a:lnTo>
                    <a:pt x="87591" y="490231"/>
                  </a:lnTo>
                  <a:cubicBezTo>
                    <a:pt x="71874" y="524992"/>
                    <a:pt x="61061" y="554561"/>
                    <a:pt x="55153" y="578940"/>
                  </a:cubicBezTo>
                  <a:cubicBezTo>
                    <a:pt x="49245" y="603318"/>
                    <a:pt x="46291" y="629159"/>
                    <a:pt x="46291" y="656463"/>
                  </a:cubicBezTo>
                  <a:cubicBezTo>
                    <a:pt x="46291" y="675277"/>
                    <a:pt x="48040" y="694550"/>
                    <a:pt x="51539" y="714282"/>
                  </a:cubicBezTo>
                  <a:cubicBezTo>
                    <a:pt x="55038" y="734015"/>
                    <a:pt x="59828" y="752772"/>
                    <a:pt x="65908" y="770553"/>
                  </a:cubicBezTo>
                  <a:cubicBezTo>
                    <a:pt x="69923" y="782255"/>
                    <a:pt x="76979" y="799062"/>
                    <a:pt x="87074" y="820974"/>
                  </a:cubicBezTo>
                  <a:lnTo>
                    <a:pt x="53862" y="820974"/>
                  </a:lnTo>
                  <a:cubicBezTo>
                    <a:pt x="36310" y="794473"/>
                    <a:pt x="22945" y="766940"/>
                    <a:pt x="13767" y="738374"/>
                  </a:cubicBezTo>
                  <a:cubicBezTo>
                    <a:pt x="4589" y="709808"/>
                    <a:pt x="0" y="682160"/>
                    <a:pt x="0" y="655430"/>
                  </a:cubicBezTo>
                  <a:cubicBezTo>
                    <a:pt x="0" y="622276"/>
                    <a:pt x="5679" y="590899"/>
                    <a:pt x="17037" y="561301"/>
                  </a:cubicBezTo>
                  <a:cubicBezTo>
                    <a:pt x="26903" y="535603"/>
                    <a:pt x="39407" y="511913"/>
                    <a:pt x="54551" y="490231"/>
                  </a:cubicBezTo>
                  <a:close/>
                  <a:moveTo>
                    <a:pt x="1412649" y="230419"/>
                  </a:moveTo>
                  <a:cubicBezTo>
                    <a:pt x="1406454" y="232484"/>
                    <a:pt x="1396645" y="234950"/>
                    <a:pt x="1383223" y="237819"/>
                  </a:cubicBezTo>
                  <a:cubicBezTo>
                    <a:pt x="1369801" y="240687"/>
                    <a:pt x="1361024" y="243497"/>
                    <a:pt x="1356894" y="246251"/>
                  </a:cubicBezTo>
                  <a:cubicBezTo>
                    <a:pt x="1350585" y="250725"/>
                    <a:pt x="1347430" y="256403"/>
                    <a:pt x="1347430" y="263287"/>
                  </a:cubicBezTo>
                  <a:cubicBezTo>
                    <a:pt x="1347430" y="270055"/>
                    <a:pt x="1349954" y="275906"/>
                    <a:pt x="1355001" y="280839"/>
                  </a:cubicBezTo>
                  <a:cubicBezTo>
                    <a:pt x="1360049" y="285772"/>
                    <a:pt x="1366474" y="288239"/>
                    <a:pt x="1374275" y="288239"/>
                  </a:cubicBezTo>
                  <a:cubicBezTo>
                    <a:pt x="1382994" y="288239"/>
                    <a:pt x="1391311" y="285371"/>
                    <a:pt x="1399227" y="279635"/>
                  </a:cubicBezTo>
                  <a:cubicBezTo>
                    <a:pt x="1405077" y="275275"/>
                    <a:pt x="1408921" y="269941"/>
                    <a:pt x="1410756" y="263631"/>
                  </a:cubicBezTo>
                  <a:cubicBezTo>
                    <a:pt x="1412018" y="259501"/>
                    <a:pt x="1412649" y="251642"/>
                    <a:pt x="1412649" y="240056"/>
                  </a:cubicBezTo>
                  <a:close/>
                  <a:moveTo>
                    <a:pt x="1809550" y="168297"/>
                  </a:moveTo>
                  <a:cubicBezTo>
                    <a:pt x="1797964" y="168297"/>
                    <a:pt x="1788413" y="172800"/>
                    <a:pt x="1780899" y="181806"/>
                  </a:cubicBezTo>
                  <a:cubicBezTo>
                    <a:pt x="1773384" y="190811"/>
                    <a:pt x="1769627" y="204549"/>
                    <a:pt x="1769627" y="223019"/>
                  </a:cubicBezTo>
                  <a:cubicBezTo>
                    <a:pt x="1769627" y="242407"/>
                    <a:pt x="1773384" y="256604"/>
                    <a:pt x="1780899" y="265610"/>
                  </a:cubicBezTo>
                  <a:cubicBezTo>
                    <a:pt x="1788413" y="274615"/>
                    <a:pt x="1797677" y="279118"/>
                    <a:pt x="1808690" y="279118"/>
                  </a:cubicBezTo>
                  <a:cubicBezTo>
                    <a:pt x="1820506" y="279118"/>
                    <a:pt x="1830487" y="274501"/>
                    <a:pt x="1838632" y="265266"/>
                  </a:cubicBezTo>
                  <a:cubicBezTo>
                    <a:pt x="1846778" y="256031"/>
                    <a:pt x="1850850" y="242350"/>
                    <a:pt x="1850850" y="224224"/>
                  </a:cubicBezTo>
                  <a:cubicBezTo>
                    <a:pt x="1850850" y="205295"/>
                    <a:pt x="1846950" y="191242"/>
                    <a:pt x="1839149" y="182064"/>
                  </a:cubicBezTo>
                  <a:cubicBezTo>
                    <a:pt x="1831348" y="172886"/>
                    <a:pt x="1821481" y="168297"/>
                    <a:pt x="1809550" y="168297"/>
                  </a:cubicBezTo>
                  <a:close/>
                  <a:moveTo>
                    <a:pt x="1797161" y="131299"/>
                  </a:moveTo>
                  <a:cubicBezTo>
                    <a:pt x="1819761" y="131299"/>
                    <a:pt x="1838403" y="141223"/>
                    <a:pt x="1853087" y="161070"/>
                  </a:cubicBezTo>
                  <a:lnTo>
                    <a:pt x="1853087" y="135429"/>
                  </a:lnTo>
                  <a:lnTo>
                    <a:pt x="1898345" y="135429"/>
                  </a:lnTo>
                  <a:lnTo>
                    <a:pt x="1898345" y="299424"/>
                  </a:lnTo>
                  <a:cubicBezTo>
                    <a:pt x="1898345" y="320992"/>
                    <a:pt x="1896567" y="337110"/>
                    <a:pt x="1893010" y="347779"/>
                  </a:cubicBezTo>
                  <a:cubicBezTo>
                    <a:pt x="1889454" y="358448"/>
                    <a:pt x="1884464" y="366823"/>
                    <a:pt x="1878039" y="372903"/>
                  </a:cubicBezTo>
                  <a:cubicBezTo>
                    <a:pt x="1871615" y="378984"/>
                    <a:pt x="1863039" y="383744"/>
                    <a:pt x="1852313" y="387186"/>
                  </a:cubicBezTo>
                  <a:cubicBezTo>
                    <a:pt x="1841587" y="390628"/>
                    <a:pt x="1828021" y="392349"/>
                    <a:pt x="1811615" y="392349"/>
                  </a:cubicBezTo>
                  <a:cubicBezTo>
                    <a:pt x="1780641" y="392349"/>
                    <a:pt x="1758671" y="387043"/>
                    <a:pt x="1745708" y="376431"/>
                  </a:cubicBezTo>
                  <a:cubicBezTo>
                    <a:pt x="1732744" y="365819"/>
                    <a:pt x="1726263" y="352368"/>
                    <a:pt x="1726263" y="336078"/>
                  </a:cubicBezTo>
                  <a:cubicBezTo>
                    <a:pt x="1726263" y="334472"/>
                    <a:pt x="1726320" y="332521"/>
                    <a:pt x="1726435" y="330227"/>
                  </a:cubicBezTo>
                  <a:lnTo>
                    <a:pt x="1781673" y="336938"/>
                  </a:lnTo>
                  <a:cubicBezTo>
                    <a:pt x="1782591" y="343362"/>
                    <a:pt x="1784713" y="347779"/>
                    <a:pt x="1788040" y="350188"/>
                  </a:cubicBezTo>
                  <a:cubicBezTo>
                    <a:pt x="1792629" y="353630"/>
                    <a:pt x="1799857" y="355351"/>
                    <a:pt x="1809723" y="355351"/>
                  </a:cubicBezTo>
                  <a:cubicBezTo>
                    <a:pt x="1822342" y="355351"/>
                    <a:pt x="1831806" y="353458"/>
                    <a:pt x="1838116" y="349672"/>
                  </a:cubicBezTo>
                  <a:cubicBezTo>
                    <a:pt x="1842361" y="347148"/>
                    <a:pt x="1845573" y="343076"/>
                    <a:pt x="1847753" y="337454"/>
                  </a:cubicBezTo>
                  <a:cubicBezTo>
                    <a:pt x="1849244" y="333439"/>
                    <a:pt x="1849990" y="326039"/>
                    <a:pt x="1849990" y="315256"/>
                  </a:cubicBezTo>
                  <a:lnTo>
                    <a:pt x="1849990" y="288583"/>
                  </a:lnTo>
                  <a:cubicBezTo>
                    <a:pt x="1835535" y="308315"/>
                    <a:pt x="1817294" y="318181"/>
                    <a:pt x="1795268" y="318181"/>
                  </a:cubicBezTo>
                  <a:cubicBezTo>
                    <a:pt x="1770717" y="318181"/>
                    <a:pt x="1751272" y="307799"/>
                    <a:pt x="1736932" y="287034"/>
                  </a:cubicBezTo>
                  <a:cubicBezTo>
                    <a:pt x="1725689" y="270629"/>
                    <a:pt x="1720068" y="250208"/>
                    <a:pt x="1720068" y="225773"/>
                  </a:cubicBezTo>
                  <a:cubicBezTo>
                    <a:pt x="1720068" y="195142"/>
                    <a:pt x="1727438" y="171739"/>
                    <a:pt x="1742180" y="155563"/>
                  </a:cubicBezTo>
                  <a:cubicBezTo>
                    <a:pt x="1756922" y="139387"/>
                    <a:pt x="1775249" y="131299"/>
                    <a:pt x="1797161" y="131299"/>
                  </a:cubicBezTo>
                  <a:close/>
                  <a:moveTo>
                    <a:pt x="1616632" y="131299"/>
                  </a:moveTo>
                  <a:cubicBezTo>
                    <a:pt x="1627301" y="131299"/>
                    <a:pt x="1637052" y="133221"/>
                    <a:pt x="1645886" y="137064"/>
                  </a:cubicBezTo>
                  <a:cubicBezTo>
                    <a:pt x="1654720" y="140907"/>
                    <a:pt x="1661402" y="145812"/>
                    <a:pt x="1665934" y="151777"/>
                  </a:cubicBezTo>
                  <a:cubicBezTo>
                    <a:pt x="1670465" y="157743"/>
                    <a:pt x="1673620" y="164511"/>
                    <a:pt x="1675398" y="172083"/>
                  </a:cubicBezTo>
                  <a:cubicBezTo>
                    <a:pt x="1677176" y="179655"/>
                    <a:pt x="1678065" y="190496"/>
                    <a:pt x="1678065" y="204607"/>
                  </a:cubicBezTo>
                  <a:lnTo>
                    <a:pt x="1678065" y="318181"/>
                  </a:lnTo>
                  <a:lnTo>
                    <a:pt x="1629710" y="318181"/>
                  </a:lnTo>
                  <a:lnTo>
                    <a:pt x="1629710" y="224912"/>
                  </a:lnTo>
                  <a:cubicBezTo>
                    <a:pt x="1629710" y="205180"/>
                    <a:pt x="1628678" y="192417"/>
                    <a:pt x="1626613" y="186624"/>
                  </a:cubicBezTo>
                  <a:cubicBezTo>
                    <a:pt x="1624548" y="180831"/>
                    <a:pt x="1621192" y="176328"/>
                    <a:pt x="1616546" y="173115"/>
                  </a:cubicBezTo>
                  <a:cubicBezTo>
                    <a:pt x="1611900" y="169903"/>
                    <a:pt x="1606307" y="168297"/>
                    <a:pt x="1599768" y="168297"/>
                  </a:cubicBezTo>
                  <a:cubicBezTo>
                    <a:pt x="1591393" y="168297"/>
                    <a:pt x="1583879" y="170592"/>
                    <a:pt x="1577225" y="175180"/>
                  </a:cubicBezTo>
                  <a:cubicBezTo>
                    <a:pt x="1570571" y="179769"/>
                    <a:pt x="1566011" y="185850"/>
                    <a:pt x="1563545" y="193421"/>
                  </a:cubicBezTo>
                  <a:cubicBezTo>
                    <a:pt x="1561078" y="200993"/>
                    <a:pt x="1559845" y="214989"/>
                    <a:pt x="1559845" y="235409"/>
                  </a:cubicBezTo>
                  <a:lnTo>
                    <a:pt x="1559845" y="318181"/>
                  </a:lnTo>
                  <a:lnTo>
                    <a:pt x="1511490" y="318181"/>
                  </a:lnTo>
                  <a:lnTo>
                    <a:pt x="1511490" y="135429"/>
                  </a:lnTo>
                  <a:lnTo>
                    <a:pt x="1556403" y="135429"/>
                  </a:lnTo>
                  <a:lnTo>
                    <a:pt x="1556403" y="162274"/>
                  </a:lnTo>
                  <a:cubicBezTo>
                    <a:pt x="1572349" y="141624"/>
                    <a:pt x="1592426" y="131299"/>
                    <a:pt x="1616632" y="131299"/>
                  </a:cubicBezTo>
                  <a:close/>
                  <a:moveTo>
                    <a:pt x="1383223" y="131299"/>
                  </a:moveTo>
                  <a:cubicBezTo>
                    <a:pt x="1404791" y="131299"/>
                    <a:pt x="1420852" y="133852"/>
                    <a:pt x="1431406" y="138957"/>
                  </a:cubicBezTo>
                  <a:cubicBezTo>
                    <a:pt x="1441961" y="144062"/>
                    <a:pt x="1449389" y="150544"/>
                    <a:pt x="1453691" y="158402"/>
                  </a:cubicBezTo>
                  <a:cubicBezTo>
                    <a:pt x="1457993" y="166261"/>
                    <a:pt x="1460144" y="180687"/>
                    <a:pt x="1460144" y="201681"/>
                  </a:cubicBezTo>
                  <a:lnTo>
                    <a:pt x="1459628" y="258124"/>
                  </a:lnTo>
                  <a:cubicBezTo>
                    <a:pt x="1459628" y="274185"/>
                    <a:pt x="1460402" y="286030"/>
                    <a:pt x="1461951" y="293659"/>
                  </a:cubicBezTo>
                  <a:cubicBezTo>
                    <a:pt x="1463499" y="301288"/>
                    <a:pt x="1466396" y="309462"/>
                    <a:pt x="1470641" y="318181"/>
                  </a:cubicBezTo>
                  <a:lnTo>
                    <a:pt x="1422802" y="318181"/>
                  </a:lnTo>
                  <a:cubicBezTo>
                    <a:pt x="1421540" y="314969"/>
                    <a:pt x="1419991" y="310208"/>
                    <a:pt x="1418156" y="303898"/>
                  </a:cubicBezTo>
                  <a:cubicBezTo>
                    <a:pt x="1417353" y="301030"/>
                    <a:pt x="1416779" y="299137"/>
                    <a:pt x="1416435" y="298219"/>
                  </a:cubicBezTo>
                  <a:cubicBezTo>
                    <a:pt x="1408175" y="306250"/>
                    <a:pt x="1399341" y="312273"/>
                    <a:pt x="1389934" y="316288"/>
                  </a:cubicBezTo>
                  <a:cubicBezTo>
                    <a:pt x="1380527" y="320303"/>
                    <a:pt x="1370489" y="322311"/>
                    <a:pt x="1359820" y="322311"/>
                  </a:cubicBezTo>
                  <a:cubicBezTo>
                    <a:pt x="1341005" y="322311"/>
                    <a:pt x="1326178" y="317206"/>
                    <a:pt x="1315336" y="306996"/>
                  </a:cubicBezTo>
                  <a:cubicBezTo>
                    <a:pt x="1304495" y="296785"/>
                    <a:pt x="1299075" y="283879"/>
                    <a:pt x="1299075" y="268277"/>
                  </a:cubicBezTo>
                  <a:cubicBezTo>
                    <a:pt x="1299075" y="257952"/>
                    <a:pt x="1301541" y="248746"/>
                    <a:pt x="1306474" y="240658"/>
                  </a:cubicBezTo>
                  <a:cubicBezTo>
                    <a:pt x="1311407" y="232570"/>
                    <a:pt x="1318319" y="226375"/>
                    <a:pt x="1327210" y="222073"/>
                  </a:cubicBezTo>
                  <a:cubicBezTo>
                    <a:pt x="1336101" y="217771"/>
                    <a:pt x="1348921" y="214014"/>
                    <a:pt x="1365671" y="210802"/>
                  </a:cubicBezTo>
                  <a:cubicBezTo>
                    <a:pt x="1388271" y="206557"/>
                    <a:pt x="1403930" y="202599"/>
                    <a:pt x="1412649" y="198928"/>
                  </a:cubicBezTo>
                  <a:lnTo>
                    <a:pt x="1412649" y="194110"/>
                  </a:lnTo>
                  <a:cubicBezTo>
                    <a:pt x="1412649" y="184817"/>
                    <a:pt x="1410355" y="178192"/>
                    <a:pt x="1405766" y="174234"/>
                  </a:cubicBezTo>
                  <a:cubicBezTo>
                    <a:pt x="1401177" y="170276"/>
                    <a:pt x="1392515" y="168297"/>
                    <a:pt x="1379781" y="168297"/>
                  </a:cubicBezTo>
                  <a:cubicBezTo>
                    <a:pt x="1371177" y="168297"/>
                    <a:pt x="1364466" y="169989"/>
                    <a:pt x="1359648" y="173374"/>
                  </a:cubicBezTo>
                  <a:cubicBezTo>
                    <a:pt x="1354829" y="176758"/>
                    <a:pt x="1350929" y="182695"/>
                    <a:pt x="1347946" y="191184"/>
                  </a:cubicBezTo>
                  <a:lnTo>
                    <a:pt x="1304065" y="183268"/>
                  </a:lnTo>
                  <a:cubicBezTo>
                    <a:pt x="1308998" y="165601"/>
                    <a:pt x="1317487" y="152523"/>
                    <a:pt x="1329533" y="144034"/>
                  </a:cubicBezTo>
                  <a:cubicBezTo>
                    <a:pt x="1341579" y="135544"/>
                    <a:pt x="1359476" y="131299"/>
                    <a:pt x="1383223" y="131299"/>
                  </a:cubicBezTo>
                  <a:close/>
                  <a:moveTo>
                    <a:pt x="1178380" y="131299"/>
                  </a:moveTo>
                  <a:cubicBezTo>
                    <a:pt x="1203389" y="131299"/>
                    <a:pt x="1221974" y="135372"/>
                    <a:pt x="1234134" y="143517"/>
                  </a:cubicBezTo>
                  <a:cubicBezTo>
                    <a:pt x="1246295" y="151663"/>
                    <a:pt x="1254670" y="163708"/>
                    <a:pt x="1259258" y="179655"/>
                  </a:cubicBezTo>
                  <a:lnTo>
                    <a:pt x="1213657" y="188087"/>
                  </a:lnTo>
                  <a:cubicBezTo>
                    <a:pt x="1211706" y="180974"/>
                    <a:pt x="1208007" y="175525"/>
                    <a:pt x="1202557" y="171739"/>
                  </a:cubicBezTo>
                  <a:cubicBezTo>
                    <a:pt x="1197108" y="167953"/>
                    <a:pt x="1189336" y="166060"/>
                    <a:pt x="1179240" y="166060"/>
                  </a:cubicBezTo>
                  <a:cubicBezTo>
                    <a:pt x="1166506" y="166060"/>
                    <a:pt x="1157386" y="167838"/>
                    <a:pt x="1151879" y="171395"/>
                  </a:cubicBezTo>
                  <a:cubicBezTo>
                    <a:pt x="1148208" y="173919"/>
                    <a:pt x="1146372" y="177188"/>
                    <a:pt x="1146372" y="181203"/>
                  </a:cubicBezTo>
                  <a:cubicBezTo>
                    <a:pt x="1146372" y="184645"/>
                    <a:pt x="1147978" y="187570"/>
                    <a:pt x="1151191" y="189980"/>
                  </a:cubicBezTo>
                  <a:cubicBezTo>
                    <a:pt x="1155550" y="193192"/>
                    <a:pt x="1170607" y="197723"/>
                    <a:pt x="1196362" y="203574"/>
                  </a:cubicBezTo>
                  <a:cubicBezTo>
                    <a:pt x="1222117" y="209425"/>
                    <a:pt x="1240100" y="216595"/>
                    <a:pt x="1250310" y="225084"/>
                  </a:cubicBezTo>
                  <a:cubicBezTo>
                    <a:pt x="1260406" y="233689"/>
                    <a:pt x="1265453" y="245677"/>
                    <a:pt x="1265453" y="261050"/>
                  </a:cubicBezTo>
                  <a:cubicBezTo>
                    <a:pt x="1265453" y="277799"/>
                    <a:pt x="1258455" y="292197"/>
                    <a:pt x="1244459" y="304242"/>
                  </a:cubicBezTo>
                  <a:cubicBezTo>
                    <a:pt x="1230463" y="316288"/>
                    <a:pt x="1209756" y="322311"/>
                    <a:pt x="1182338" y="322311"/>
                  </a:cubicBezTo>
                  <a:cubicBezTo>
                    <a:pt x="1157443" y="322311"/>
                    <a:pt x="1137740" y="317263"/>
                    <a:pt x="1123227" y="307168"/>
                  </a:cubicBezTo>
                  <a:cubicBezTo>
                    <a:pt x="1108715" y="297072"/>
                    <a:pt x="1099222" y="283363"/>
                    <a:pt x="1094748" y="266040"/>
                  </a:cubicBezTo>
                  <a:lnTo>
                    <a:pt x="1143275" y="258640"/>
                  </a:lnTo>
                  <a:cubicBezTo>
                    <a:pt x="1145340" y="268048"/>
                    <a:pt x="1149527" y="275189"/>
                    <a:pt x="1155837" y="280065"/>
                  </a:cubicBezTo>
                  <a:cubicBezTo>
                    <a:pt x="1162147" y="284940"/>
                    <a:pt x="1170980" y="287378"/>
                    <a:pt x="1182338" y="287378"/>
                  </a:cubicBezTo>
                  <a:cubicBezTo>
                    <a:pt x="1194842" y="287378"/>
                    <a:pt x="1204249" y="285084"/>
                    <a:pt x="1210559" y="280495"/>
                  </a:cubicBezTo>
                  <a:cubicBezTo>
                    <a:pt x="1214804" y="277283"/>
                    <a:pt x="1216926" y="272981"/>
                    <a:pt x="1216926" y="267589"/>
                  </a:cubicBezTo>
                  <a:cubicBezTo>
                    <a:pt x="1216926" y="263918"/>
                    <a:pt x="1215779" y="260878"/>
                    <a:pt x="1213485" y="258468"/>
                  </a:cubicBezTo>
                  <a:cubicBezTo>
                    <a:pt x="1211075" y="256174"/>
                    <a:pt x="1205683" y="254052"/>
                    <a:pt x="1197309" y="252101"/>
                  </a:cubicBezTo>
                  <a:cubicBezTo>
                    <a:pt x="1158303" y="243497"/>
                    <a:pt x="1133581" y="235639"/>
                    <a:pt x="1123141" y="228526"/>
                  </a:cubicBezTo>
                  <a:cubicBezTo>
                    <a:pt x="1108686" y="218660"/>
                    <a:pt x="1101459" y="204951"/>
                    <a:pt x="1101459" y="187398"/>
                  </a:cubicBezTo>
                  <a:cubicBezTo>
                    <a:pt x="1101459" y="171567"/>
                    <a:pt x="1107711" y="158259"/>
                    <a:pt x="1120216" y="147475"/>
                  </a:cubicBezTo>
                  <a:cubicBezTo>
                    <a:pt x="1132720" y="136691"/>
                    <a:pt x="1152108" y="131299"/>
                    <a:pt x="1178380" y="131299"/>
                  </a:cubicBezTo>
                  <a:close/>
                  <a:moveTo>
                    <a:pt x="683182" y="131299"/>
                  </a:moveTo>
                  <a:cubicBezTo>
                    <a:pt x="693851" y="131299"/>
                    <a:pt x="703602" y="133221"/>
                    <a:pt x="712436" y="137064"/>
                  </a:cubicBezTo>
                  <a:cubicBezTo>
                    <a:pt x="721270" y="140907"/>
                    <a:pt x="727952" y="145812"/>
                    <a:pt x="732484" y="151777"/>
                  </a:cubicBezTo>
                  <a:cubicBezTo>
                    <a:pt x="737015" y="157743"/>
                    <a:pt x="740170" y="164511"/>
                    <a:pt x="741948" y="172083"/>
                  </a:cubicBezTo>
                  <a:cubicBezTo>
                    <a:pt x="743726" y="179655"/>
                    <a:pt x="744616" y="190496"/>
                    <a:pt x="744616" y="204607"/>
                  </a:cubicBezTo>
                  <a:lnTo>
                    <a:pt x="744616" y="318181"/>
                  </a:lnTo>
                  <a:lnTo>
                    <a:pt x="696260" y="318181"/>
                  </a:lnTo>
                  <a:lnTo>
                    <a:pt x="696260" y="224912"/>
                  </a:lnTo>
                  <a:cubicBezTo>
                    <a:pt x="696260" y="205180"/>
                    <a:pt x="695228" y="192417"/>
                    <a:pt x="693163" y="186624"/>
                  </a:cubicBezTo>
                  <a:cubicBezTo>
                    <a:pt x="691098" y="180831"/>
                    <a:pt x="687742" y="176328"/>
                    <a:pt x="683096" y="173115"/>
                  </a:cubicBezTo>
                  <a:cubicBezTo>
                    <a:pt x="678450" y="169903"/>
                    <a:pt x="672857" y="168297"/>
                    <a:pt x="666318" y="168297"/>
                  </a:cubicBezTo>
                  <a:cubicBezTo>
                    <a:pt x="657943" y="168297"/>
                    <a:pt x="650429" y="170592"/>
                    <a:pt x="643775" y="175180"/>
                  </a:cubicBezTo>
                  <a:cubicBezTo>
                    <a:pt x="637121" y="179769"/>
                    <a:pt x="632561" y="185850"/>
                    <a:pt x="630095" y="193421"/>
                  </a:cubicBezTo>
                  <a:cubicBezTo>
                    <a:pt x="627628" y="200993"/>
                    <a:pt x="626395" y="214989"/>
                    <a:pt x="626395" y="235409"/>
                  </a:cubicBezTo>
                  <a:lnTo>
                    <a:pt x="626395" y="318181"/>
                  </a:lnTo>
                  <a:lnTo>
                    <a:pt x="578040" y="318181"/>
                  </a:lnTo>
                  <a:lnTo>
                    <a:pt x="578040" y="135429"/>
                  </a:lnTo>
                  <a:lnTo>
                    <a:pt x="622953" y="135429"/>
                  </a:lnTo>
                  <a:lnTo>
                    <a:pt x="622953" y="162274"/>
                  </a:lnTo>
                  <a:cubicBezTo>
                    <a:pt x="638900" y="141624"/>
                    <a:pt x="658976" y="131299"/>
                    <a:pt x="683182" y="131299"/>
                  </a:cubicBezTo>
                  <a:close/>
                  <a:moveTo>
                    <a:pt x="420500" y="124760"/>
                  </a:moveTo>
                  <a:lnTo>
                    <a:pt x="386428" y="218373"/>
                  </a:lnTo>
                  <a:lnTo>
                    <a:pt x="455261" y="218373"/>
                  </a:lnTo>
                  <a:close/>
                  <a:moveTo>
                    <a:pt x="797287" y="65908"/>
                  </a:moveTo>
                  <a:lnTo>
                    <a:pt x="845642" y="65908"/>
                  </a:lnTo>
                  <a:lnTo>
                    <a:pt x="845642" y="158661"/>
                  </a:lnTo>
                  <a:cubicBezTo>
                    <a:pt x="861244" y="140420"/>
                    <a:pt x="879886" y="131299"/>
                    <a:pt x="901569" y="131299"/>
                  </a:cubicBezTo>
                  <a:cubicBezTo>
                    <a:pt x="912697" y="131299"/>
                    <a:pt x="922735" y="133364"/>
                    <a:pt x="931683" y="137494"/>
                  </a:cubicBezTo>
                  <a:cubicBezTo>
                    <a:pt x="940631" y="141624"/>
                    <a:pt x="947371" y="146902"/>
                    <a:pt x="951903" y="153326"/>
                  </a:cubicBezTo>
                  <a:cubicBezTo>
                    <a:pt x="956434" y="159750"/>
                    <a:pt x="959532" y="166863"/>
                    <a:pt x="961195" y="174664"/>
                  </a:cubicBezTo>
                  <a:cubicBezTo>
                    <a:pt x="962859" y="182465"/>
                    <a:pt x="963691" y="194568"/>
                    <a:pt x="963691" y="210974"/>
                  </a:cubicBezTo>
                  <a:lnTo>
                    <a:pt x="963691" y="318181"/>
                  </a:lnTo>
                  <a:lnTo>
                    <a:pt x="915335" y="318181"/>
                  </a:lnTo>
                  <a:lnTo>
                    <a:pt x="915335" y="221643"/>
                  </a:lnTo>
                  <a:cubicBezTo>
                    <a:pt x="915335" y="202484"/>
                    <a:pt x="914418" y="190324"/>
                    <a:pt x="912582" y="185161"/>
                  </a:cubicBezTo>
                  <a:cubicBezTo>
                    <a:pt x="910746" y="179999"/>
                    <a:pt x="907506" y="175898"/>
                    <a:pt x="902859" y="172857"/>
                  </a:cubicBezTo>
                  <a:cubicBezTo>
                    <a:pt x="898213" y="169817"/>
                    <a:pt x="892391" y="168297"/>
                    <a:pt x="885393" y="168297"/>
                  </a:cubicBezTo>
                  <a:cubicBezTo>
                    <a:pt x="877362" y="168297"/>
                    <a:pt x="870192" y="170247"/>
                    <a:pt x="863883" y="174148"/>
                  </a:cubicBezTo>
                  <a:cubicBezTo>
                    <a:pt x="857573" y="178049"/>
                    <a:pt x="852955" y="183928"/>
                    <a:pt x="850030" y="191786"/>
                  </a:cubicBezTo>
                  <a:cubicBezTo>
                    <a:pt x="847105" y="199645"/>
                    <a:pt x="845642" y="211260"/>
                    <a:pt x="845642" y="226633"/>
                  </a:cubicBezTo>
                  <a:lnTo>
                    <a:pt x="845642" y="318181"/>
                  </a:lnTo>
                  <a:lnTo>
                    <a:pt x="797287" y="318181"/>
                  </a:lnTo>
                  <a:close/>
                  <a:moveTo>
                    <a:pt x="394172" y="65908"/>
                  </a:moveTo>
                  <a:lnTo>
                    <a:pt x="448034" y="65908"/>
                  </a:lnTo>
                  <a:lnTo>
                    <a:pt x="549046" y="318181"/>
                  </a:lnTo>
                  <a:lnTo>
                    <a:pt x="493635" y="318181"/>
                  </a:lnTo>
                  <a:lnTo>
                    <a:pt x="471609" y="260878"/>
                  </a:lnTo>
                  <a:lnTo>
                    <a:pt x="370769" y="260878"/>
                  </a:lnTo>
                  <a:lnTo>
                    <a:pt x="349947" y="318181"/>
                  </a:lnTo>
                  <a:lnTo>
                    <a:pt x="295913" y="318181"/>
                  </a:lnTo>
                  <a:close/>
                  <a:moveTo>
                    <a:pt x="1384083" y="61606"/>
                  </a:moveTo>
                  <a:lnTo>
                    <a:pt x="1438289" y="61606"/>
                  </a:lnTo>
                  <a:lnTo>
                    <a:pt x="1390967" y="113059"/>
                  </a:lnTo>
                  <a:lnTo>
                    <a:pt x="1360336" y="113059"/>
                  </a:lnTo>
                  <a:close/>
                  <a:moveTo>
                    <a:pt x="414994" y="0"/>
                  </a:moveTo>
                  <a:lnTo>
                    <a:pt x="469200" y="0"/>
                  </a:lnTo>
                  <a:lnTo>
                    <a:pt x="421877" y="51453"/>
                  </a:lnTo>
                  <a:lnTo>
                    <a:pt x="391246" y="51453"/>
                  </a:lnTo>
                  <a:close/>
                </a:path>
              </a:pathLst>
            </a:custGeom>
            <a:solidFill>
              <a:sysClr val="windowText" lastClr="00000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vi-VN" sz="2800" b="1" dirty="0">
                <a:solidFill>
                  <a:sysClr val="windowText" lastClr="000000"/>
                </a:solidFill>
              </a:endParaRPr>
            </a:p>
          </p:txBody>
        </p:sp>
        <p:sp>
          <p:nvSpPr>
            <p:cNvPr id="32" name="TextBox 31">
              <a:extLst>
                <a:ext uri="{FF2B5EF4-FFF2-40B4-BE49-F238E27FC236}">
                  <a16:creationId xmlns:a16="http://schemas.microsoft.com/office/drawing/2014/main" id="{A87DA4D9-1FCF-4AC5-8283-D2A8A1F7A0B8}"/>
                </a:ext>
              </a:extLst>
            </p:cNvPr>
            <p:cNvSpPr txBox="1">
              <a:spLocks noChangeAspect="1"/>
            </p:cNvSpPr>
            <p:nvPr>
              <p:custDataLst>
                <p:tags r:id="rId6"/>
              </p:custDataLst>
            </p:nvPr>
          </p:nvSpPr>
          <p:spPr>
            <a:xfrm>
              <a:off x="4995845" y="4149565"/>
              <a:ext cx="1823781" cy="330743"/>
            </a:xfrm>
            <a:custGeom>
              <a:avLst/>
              <a:gdLst/>
              <a:ahLst/>
              <a:cxnLst/>
              <a:rect l="l" t="t" r="r" b="b"/>
              <a:pathLst>
                <a:path w="1823781" h="330743">
                  <a:moveTo>
                    <a:pt x="1212623" y="168813"/>
                  </a:moveTo>
                  <a:cubicBezTo>
                    <a:pt x="1206428" y="170878"/>
                    <a:pt x="1196620" y="173345"/>
                    <a:pt x="1183197" y="176213"/>
                  </a:cubicBezTo>
                  <a:cubicBezTo>
                    <a:pt x="1169775" y="179081"/>
                    <a:pt x="1160998" y="181891"/>
                    <a:pt x="1156868" y="184645"/>
                  </a:cubicBezTo>
                  <a:cubicBezTo>
                    <a:pt x="1150559" y="189119"/>
                    <a:pt x="1147404" y="194798"/>
                    <a:pt x="1147404" y="201681"/>
                  </a:cubicBezTo>
                  <a:cubicBezTo>
                    <a:pt x="1147404" y="208450"/>
                    <a:pt x="1149928" y="214300"/>
                    <a:pt x="1154976" y="219233"/>
                  </a:cubicBezTo>
                  <a:cubicBezTo>
                    <a:pt x="1160023" y="224166"/>
                    <a:pt x="1166448" y="226633"/>
                    <a:pt x="1174249" y="226633"/>
                  </a:cubicBezTo>
                  <a:cubicBezTo>
                    <a:pt x="1182968" y="226633"/>
                    <a:pt x="1191285" y="223765"/>
                    <a:pt x="1199201" y="218029"/>
                  </a:cubicBezTo>
                  <a:cubicBezTo>
                    <a:pt x="1205052" y="213669"/>
                    <a:pt x="1208895" y="208335"/>
                    <a:pt x="1210730" y="202025"/>
                  </a:cubicBezTo>
                  <a:cubicBezTo>
                    <a:pt x="1211992" y="197895"/>
                    <a:pt x="1212623" y="190037"/>
                    <a:pt x="1212623" y="178450"/>
                  </a:cubicBezTo>
                  <a:close/>
                  <a:moveTo>
                    <a:pt x="698273" y="168813"/>
                  </a:moveTo>
                  <a:cubicBezTo>
                    <a:pt x="692078" y="170878"/>
                    <a:pt x="682270" y="173345"/>
                    <a:pt x="668847" y="176213"/>
                  </a:cubicBezTo>
                  <a:cubicBezTo>
                    <a:pt x="655425" y="179081"/>
                    <a:pt x="646648" y="181891"/>
                    <a:pt x="642518" y="184645"/>
                  </a:cubicBezTo>
                  <a:cubicBezTo>
                    <a:pt x="636209" y="189119"/>
                    <a:pt x="633054" y="194798"/>
                    <a:pt x="633054" y="201681"/>
                  </a:cubicBezTo>
                  <a:cubicBezTo>
                    <a:pt x="633054" y="208450"/>
                    <a:pt x="635578" y="214300"/>
                    <a:pt x="640626" y="219233"/>
                  </a:cubicBezTo>
                  <a:cubicBezTo>
                    <a:pt x="645673" y="224166"/>
                    <a:pt x="652098" y="226633"/>
                    <a:pt x="659899" y="226633"/>
                  </a:cubicBezTo>
                  <a:cubicBezTo>
                    <a:pt x="668618" y="226633"/>
                    <a:pt x="676935" y="223765"/>
                    <a:pt x="684851" y="218029"/>
                  </a:cubicBezTo>
                  <a:cubicBezTo>
                    <a:pt x="690702" y="213669"/>
                    <a:pt x="694545" y="208335"/>
                    <a:pt x="696380" y="202025"/>
                  </a:cubicBezTo>
                  <a:cubicBezTo>
                    <a:pt x="697642" y="197895"/>
                    <a:pt x="698273" y="190037"/>
                    <a:pt x="698273" y="178450"/>
                  </a:cubicBezTo>
                  <a:close/>
                  <a:moveTo>
                    <a:pt x="461474" y="109101"/>
                  </a:moveTo>
                  <a:cubicBezTo>
                    <a:pt x="448854" y="109101"/>
                    <a:pt x="438243" y="113919"/>
                    <a:pt x="429638" y="123555"/>
                  </a:cubicBezTo>
                  <a:cubicBezTo>
                    <a:pt x="421034" y="133192"/>
                    <a:pt x="416732" y="147073"/>
                    <a:pt x="416732" y="165199"/>
                  </a:cubicBezTo>
                  <a:cubicBezTo>
                    <a:pt x="416732" y="183325"/>
                    <a:pt x="421034" y="197207"/>
                    <a:pt x="429638" y="206843"/>
                  </a:cubicBezTo>
                  <a:cubicBezTo>
                    <a:pt x="438243" y="216480"/>
                    <a:pt x="448854" y="221298"/>
                    <a:pt x="461474" y="221298"/>
                  </a:cubicBezTo>
                  <a:cubicBezTo>
                    <a:pt x="474093" y="221298"/>
                    <a:pt x="484676" y="216480"/>
                    <a:pt x="493223" y="206843"/>
                  </a:cubicBezTo>
                  <a:cubicBezTo>
                    <a:pt x="501770" y="197207"/>
                    <a:pt x="506043" y="183211"/>
                    <a:pt x="506043" y="164855"/>
                  </a:cubicBezTo>
                  <a:cubicBezTo>
                    <a:pt x="506043" y="146959"/>
                    <a:pt x="501770" y="133192"/>
                    <a:pt x="493223" y="123555"/>
                  </a:cubicBezTo>
                  <a:cubicBezTo>
                    <a:pt x="484676" y="113919"/>
                    <a:pt x="474093" y="109101"/>
                    <a:pt x="461474" y="109101"/>
                  </a:cubicBezTo>
                  <a:close/>
                  <a:moveTo>
                    <a:pt x="1609525" y="106691"/>
                  </a:moveTo>
                  <a:cubicBezTo>
                    <a:pt x="1597938" y="106691"/>
                    <a:pt x="1588387" y="111194"/>
                    <a:pt x="1580873" y="120200"/>
                  </a:cubicBezTo>
                  <a:cubicBezTo>
                    <a:pt x="1573359" y="129205"/>
                    <a:pt x="1569601" y="142943"/>
                    <a:pt x="1569601" y="161414"/>
                  </a:cubicBezTo>
                  <a:cubicBezTo>
                    <a:pt x="1569601" y="180802"/>
                    <a:pt x="1573359" y="194998"/>
                    <a:pt x="1580873" y="204004"/>
                  </a:cubicBezTo>
                  <a:cubicBezTo>
                    <a:pt x="1588387" y="213010"/>
                    <a:pt x="1597651" y="217513"/>
                    <a:pt x="1608664" y="217513"/>
                  </a:cubicBezTo>
                  <a:cubicBezTo>
                    <a:pt x="1620480" y="217513"/>
                    <a:pt x="1630461" y="212895"/>
                    <a:pt x="1638607" y="203660"/>
                  </a:cubicBezTo>
                  <a:cubicBezTo>
                    <a:pt x="1646752" y="194425"/>
                    <a:pt x="1650824" y="180744"/>
                    <a:pt x="1650824" y="162618"/>
                  </a:cubicBezTo>
                  <a:cubicBezTo>
                    <a:pt x="1650824" y="143689"/>
                    <a:pt x="1646924" y="129636"/>
                    <a:pt x="1639123" y="120458"/>
                  </a:cubicBezTo>
                  <a:cubicBezTo>
                    <a:pt x="1631322" y="111280"/>
                    <a:pt x="1621456" y="106691"/>
                    <a:pt x="1609525" y="106691"/>
                  </a:cubicBezTo>
                  <a:close/>
                  <a:moveTo>
                    <a:pt x="1597135" y="69694"/>
                  </a:moveTo>
                  <a:cubicBezTo>
                    <a:pt x="1619735" y="69694"/>
                    <a:pt x="1638377" y="79617"/>
                    <a:pt x="1653061" y="99464"/>
                  </a:cubicBezTo>
                  <a:lnTo>
                    <a:pt x="1653061" y="73824"/>
                  </a:lnTo>
                  <a:lnTo>
                    <a:pt x="1698319" y="73824"/>
                  </a:lnTo>
                  <a:lnTo>
                    <a:pt x="1698319" y="237818"/>
                  </a:lnTo>
                  <a:cubicBezTo>
                    <a:pt x="1698319" y="259386"/>
                    <a:pt x="1696541" y="275504"/>
                    <a:pt x="1692985" y="286173"/>
                  </a:cubicBezTo>
                  <a:cubicBezTo>
                    <a:pt x="1689428" y="296843"/>
                    <a:pt x="1684438" y="305217"/>
                    <a:pt x="1678013" y="311297"/>
                  </a:cubicBezTo>
                  <a:cubicBezTo>
                    <a:pt x="1671589" y="317378"/>
                    <a:pt x="1663014" y="322139"/>
                    <a:pt x="1652287" y="325580"/>
                  </a:cubicBezTo>
                  <a:cubicBezTo>
                    <a:pt x="1641561" y="329022"/>
                    <a:pt x="1627995" y="330743"/>
                    <a:pt x="1611590" y="330743"/>
                  </a:cubicBezTo>
                  <a:cubicBezTo>
                    <a:pt x="1580615" y="330743"/>
                    <a:pt x="1558646" y="325437"/>
                    <a:pt x="1545682" y="314825"/>
                  </a:cubicBezTo>
                  <a:cubicBezTo>
                    <a:pt x="1532718" y="304213"/>
                    <a:pt x="1526237" y="290762"/>
                    <a:pt x="1526237" y="274472"/>
                  </a:cubicBezTo>
                  <a:cubicBezTo>
                    <a:pt x="1526237" y="272866"/>
                    <a:pt x="1526294" y="270915"/>
                    <a:pt x="1526409" y="268621"/>
                  </a:cubicBezTo>
                  <a:lnTo>
                    <a:pt x="1581647" y="275332"/>
                  </a:lnTo>
                  <a:cubicBezTo>
                    <a:pt x="1582565" y="281757"/>
                    <a:pt x="1584687" y="286173"/>
                    <a:pt x="1588014" y="288583"/>
                  </a:cubicBezTo>
                  <a:cubicBezTo>
                    <a:pt x="1592603" y="292024"/>
                    <a:pt x="1599831" y="293745"/>
                    <a:pt x="1609697" y="293745"/>
                  </a:cubicBezTo>
                  <a:cubicBezTo>
                    <a:pt x="1622316" y="293745"/>
                    <a:pt x="1631781" y="291852"/>
                    <a:pt x="1638090" y="288066"/>
                  </a:cubicBezTo>
                  <a:cubicBezTo>
                    <a:pt x="1642335" y="285542"/>
                    <a:pt x="1645547" y="281470"/>
                    <a:pt x="1647727" y="275848"/>
                  </a:cubicBezTo>
                  <a:cubicBezTo>
                    <a:pt x="1649218" y="271833"/>
                    <a:pt x="1649964" y="264434"/>
                    <a:pt x="1649964" y="253650"/>
                  </a:cubicBezTo>
                  <a:lnTo>
                    <a:pt x="1649964" y="226977"/>
                  </a:lnTo>
                  <a:cubicBezTo>
                    <a:pt x="1635509" y="246709"/>
                    <a:pt x="1617268" y="256575"/>
                    <a:pt x="1595242" y="256575"/>
                  </a:cubicBezTo>
                  <a:cubicBezTo>
                    <a:pt x="1570691" y="256575"/>
                    <a:pt x="1551246" y="246193"/>
                    <a:pt x="1536906" y="225428"/>
                  </a:cubicBezTo>
                  <a:cubicBezTo>
                    <a:pt x="1525663" y="209023"/>
                    <a:pt x="1520042" y="188603"/>
                    <a:pt x="1520042" y="164167"/>
                  </a:cubicBezTo>
                  <a:cubicBezTo>
                    <a:pt x="1520042" y="133536"/>
                    <a:pt x="1527413" y="110133"/>
                    <a:pt x="1542154" y="93957"/>
                  </a:cubicBezTo>
                  <a:cubicBezTo>
                    <a:pt x="1556896" y="77782"/>
                    <a:pt x="1575223" y="69694"/>
                    <a:pt x="1597135" y="69694"/>
                  </a:cubicBezTo>
                  <a:close/>
                  <a:moveTo>
                    <a:pt x="1416606" y="69694"/>
                  </a:moveTo>
                  <a:cubicBezTo>
                    <a:pt x="1427275" y="69694"/>
                    <a:pt x="1437027" y="71615"/>
                    <a:pt x="1445860" y="75458"/>
                  </a:cubicBezTo>
                  <a:cubicBezTo>
                    <a:pt x="1454694" y="79302"/>
                    <a:pt x="1461376" y="84206"/>
                    <a:pt x="1465908" y="90171"/>
                  </a:cubicBezTo>
                  <a:cubicBezTo>
                    <a:pt x="1470439" y="96137"/>
                    <a:pt x="1473594" y="102906"/>
                    <a:pt x="1475372" y="110477"/>
                  </a:cubicBezTo>
                  <a:cubicBezTo>
                    <a:pt x="1477151" y="118049"/>
                    <a:pt x="1478040" y="128890"/>
                    <a:pt x="1478040" y="143001"/>
                  </a:cubicBezTo>
                  <a:lnTo>
                    <a:pt x="1478040" y="256575"/>
                  </a:lnTo>
                  <a:lnTo>
                    <a:pt x="1429684" y="256575"/>
                  </a:lnTo>
                  <a:lnTo>
                    <a:pt x="1429684" y="163307"/>
                  </a:lnTo>
                  <a:cubicBezTo>
                    <a:pt x="1429684" y="143574"/>
                    <a:pt x="1428652" y="130812"/>
                    <a:pt x="1426587" y="125018"/>
                  </a:cubicBezTo>
                  <a:cubicBezTo>
                    <a:pt x="1424522" y="119225"/>
                    <a:pt x="1421166" y="114722"/>
                    <a:pt x="1416520" y="111510"/>
                  </a:cubicBezTo>
                  <a:cubicBezTo>
                    <a:pt x="1411874" y="108297"/>
                    <a:pt x="1406281" y="106691"/>
                    <a:pt x="1399742" y="106691"/>
                  </a:cubicBezTo>
                  <a:cubicBezTo>
                    <a:pt x="1391367" y="106691"/>
                    <a:pt x="1383853" y="108986"/>
                    <a:pt x="1377199" y="113575"/>
                  </a:cubicBezTo>
                  <a:cubicBezTo>
                    <a:pt x="1370545" y="118164"/>
                    <a:pt x="1365985" y="124244"/>
                    <a:pt x="1363519" y="131815"/>
                  </a:cubicBezTo>
                  <a:cubicBezTo>
                    <a:pt x="1361052" y="139387"/>
                    <a:pt x="1359819" y="153383"/>
                    <a:pt x="1359819" y="173804"/>
                  </a:cubicBezTo>
                  <a:lnTo>
                    <a:pt x="1359819" y="256575"/>
                  </a:lnTo>
                  <a:lnTo>
                    <a:pt x="1311464" y="256575"/>
                  </a:lnTo>
                  <a:lnTo>
                    <a:pt x="1311464" y="73824"/>
                  </a:lnTo>
                  <a:lnTo>
                    <a:pt x="1356377" y="73824"/>
                  </a:lnTo>
                  <a:lnTo>
                    <a:pt x="1356377" y="100668"/>
                  </a:lnTo>
                  <a:cubicBezTo>
                    <a:pt x="1372324" y="80019"/>
                    <a:pt x="1392400" y="69694"/>
                    <a:pt x="1416606" y="69694"/>
                  </a:cubicBezTo>
                  <a:close/>
                  <a:moveTo>
                    <a:pt x="1183197" y="69694"/>
                  </a:moveTo>
                  <a:cubicBezTo>
                    <a:pt x="1204765" y="69694"/>
                    <a:pt x="1220826" y="72246"/>
                    <a:pt x="1231380" y="77351"/>
                  </a:cubicBezTo>
                  <a:cubicBezTo>
                    <a:pt x="1241935" y="82456"/>
                    <a:pt x="1249363" y="88938"/>
                    <a:pt x="1253665" y="96797"/>
                  </a:cubicBezTo>
                  <a:cubicBezTo>
                    <a:pt x="1257967" y="104655"/>
                    <a:pt x="1260118" y="119081"/>
                    <a:pt x="1260118" y="140075"/>
                  </a:cubicBezTo>
                  <a:lnTo>
                    <a:pt x="1259602" y="196518"/>
                  </a:lnTo>
                  <a:cubicBezTo>
                    <a:pt x="1259602" y="212579"/>
                    <a:pt x="1260376" y="224424"/>
                    <a:pt x="1261925" y="232053"/>
                  </a:cubicBezTo>
                  <a:cubicBezTo>
                    <a:pt x="1263474" y="239682"/>
                    <a:pt x="1266370" y="247856"/>
                    <a:pt x="1270615" y="256575"/>
                  </a:cubicBezTo>
                  <a:lnTo>
                    <a:pt x="1222776" y="256575"/>
                  </a:lnTo>
                  <a:cubicBezTo>
                    <a:pt x="1221514" y="253363"/>
                    <a:pt x="1219965" y="248602"/>
                    <a:pt x="1218130" y="242292"/>
                  </a:cubicBezTo>
                  <a:cubicBezTo>
                    <a:pt x="1217327" y="239424"/>
                    <a:pt x="1216753" y="237531"/>
                    <a:pt x="1216409" y="236614"/>
                  </a:cubicBezTo>
                  <a:cubicBezTo>
                    <a:pt x="1208149" y="244644"/>
                    <a:pt x="1199315" y="250667"/>
                    <a:pt x="1189908" y="254682"/>
                  </a:cubicBezTo>
                  <a:cubicBezTo>
                    <a:pt x="1180501" y="258698"/>
                    <a:pt x="1170463" y="260705"/>
                    <a:pt x="1159794" y="260705"/>
                  </a:cubicBezTo>
                  <a:cubicBezTo>
                    <a:pt x="1140979" y="260705"/>
                    <a:pt x="1126152" y="255600"/>
                    <a:pt x="1115311" y="245390"/>
                  </a:cubicBezTo>
                  <a:cubicBezTo>
                    <a:pt x="1104469" y="235180"/>
                    <a:pt x="1099049" y="222273"/>
                    <a:pt x="1099049" y="206671"/>
                  </a:cubicBezTo>
                  <a:cubicBezTo>
                    <a:pt x="1099049" y="196346"/>
                    <a:pt x="1101515" y="187140"/>
                    <a:pt x="1106448" y="179052"/>
                  </a:cubicBezTo>
                  <a:cubicBezTo>
                    <a:pt x="1111381" y="170964"/>
                    <a:pt x="1118293" y="164769"/>
                    <a:pt x="1127184" y="160467"/>
                  </a:cubicBezTo>
                  <a:cubicBezTo>
                    <a:pt x="1136075" y="156165"/>
                    <a:pt x="1148895" y="152408"/>
                    <a:pt x="1165645" y="149196"/>
                  </a:cubicBezTo>
                  <a:cubicBezTo>
                    <a:pt x="1188245" y="144951"/>
                    <a:pt x="1203904" y="140993"/>
                    <a:pt x="1212623" y="137322"/>
                  </a:cubicBezTo>
                  <a:lnTo>
                    <a:pt x="1212623" y="132504"/>
                  </a:lnTo>
                  <a:cubicBezTo>
                    <a:pt x="1212623" y="123211"/>
                    <a:pt x="1210329" y="116586"/>
                    <a:pt x="1205740" y="112628"/>
                  </a:cubicBezTo>
                  <a:cubicBezTo>
                    <a:pt x="1201151" y="108670"/>
                    <a:pt x="1192490" y="106691"/>
                    <a:pt x="1179755" y="106691"/>
                  </a:cubicBezTo>
                  <a:cubicBezTo>
                    <a:pt x="1171151" y="106691"/>
                    <a:pt x="1164440" y="108384"/>
                    <a:pt x="1159622" y="111768"/>
                  </a:cubicBezTo>
                  <a:cubicBezTo>
                    <a:pt x="1154804" y="115152"/>
                    <a:pt x="1150903" y="121089"/>
                    <a:pt x="1147920" y="129578"/>
                  </a:cubicBezTo>
                  <a:lnTo>
                    <a:pt x="1104039" y="121663"/>
                  </a:lnTo>
                  <a:cubicBezTo>
                    <a:pt x="1108972" y="103995"/>
                    <a:pt x="1117462" y="90917"/>
                    <a:pt x="1129507" y="82428"/>
                  </a:cubicBezTo>
                  <a:cubicBezTo>
                    <a:pt x="1141553" y="73938"/>
                    <a:pt x="1159450" y="69694"/>
                    <a:pt x="1183197" y="69694"/>
                  </a:cubicBezTo>
                  <a:close/>
                  <a:moveTo>
                    <a:pt x="997506" y="69694"/>
                  </a:moveTo>
                  <a:cubicBezTo>
                    <a:pt x="1008175" y="69694"/>
                    <a:pt x="1017927" y="71615"/>
                    <a:pt x="1026760" y="75458"/>
                  </a:cubicBezTo>
                  <a:cubicBezTo>
                    <a:pt x="1035594" y="79302"/>
                    <a:pt x="1042276" y="84206"/>
                    <a:pt x="1046808" y="90171"/>
                  </a:cubicBezTo>
                  <a:cubicBezTo>
                    <a:pt x="1051339" y="96137"/>
                    <a:pt x="1054494" y="102906"/>
                    <a:pt x="1056272" y="110477"/>
                  </a:cubicBezTo>
                  <a:cubicBezTo>
                    <a:pt x="1058051" y="118049"/>
                    <a:pt x="1058940" y="128890"/>
                    <a:pt x="1058940" y="143001"/>
                  </a:cubicBezTo>
                  <a:lnTo>
                    <a:pt x="1058940" y="256575"/>
                  </a:lnTo>
                  <a:lnTo>
                    <a:pt x="1010584" y="256575"/>
                  </a:lnTo>
                  <a:lnTo>
                    <a:pt x="1010584" y="163307"/>
                  </a:lnTo>
                  <a:cubicBezTo>
                    <a:pt x="1010584" y="143574"/>
                    <a:pt x="1009552" y="130812"/>
                    <a:pt x="1007487" y="125018"/>
                  </a:cubicBezTo>
                  <a:cubicBezTo>
                    <a:pt x="1005422" y="119225"/>
                    <a:pt x="1002066" y="114722"/>
                    <a:pt x="997420" y="111510"/>
                  </a:cubicBezTo>
                  <a:cubicBezTo>
                    <a:pt x="992774" y="108297"/>
                    <a:pt x="987181" y="106691"/>
                    <a:pt x="980642" y="106691"/>
                  </a:cubicBezTo>
                  <a:cubicBezTo>
                    <a:pt x="972267" y="106691"/>
                    <a:pt x="964753" y="108986"/>
                    <a:pt x="958099" y="113575"/>
                  </a:cubicBezTo>
                  <a:cubicBezTo>
                    <a:pt x="951445" y="118164"/>
                    <a:pt x="946885" y="124244"/>
                    <a:pt x="944419" y="131815"/>
                  </a:cubicBezTo>
                  <a:cubicBezTo>
                    <a:pt x="941952" y="139387"/>
                    <a:pt x="940719" y="153383"/>
                    <a:pt x="940719" y="173804"/>
                  </a:cubicBezTo>
                  <a:lnTo>
                    <a:pt x="940719" y="256575"/>
                  </a:lnTo>
                  <a:lnTo>
                    <a:pt x="892364" y="256575"/>
                  </a:lnTo>
                  <a:lnTo>
                    <a:pt x="892364" y="73824"/>
                  </a:lnTo>
                  <a:lnTo>
                    <a:pt x="937277" y="73824"/>
                  </a:lnTo>
                  <a:lnTo>
                    <a:pt x="937277" y="100668"/>
                  </a:lnTo>
                  <a:cubicBezTo>
                    <a:pt x="953224" y="80019"/>
                    <a:pt x="973300" y="69694"/>
                    <a:pt x="997506" y="69694"/>
                  </a:cubicBezTo>
                  <a:close/>
                  <a:moveTo>
                    <a:pt x="668847" y="69694"/>
                  </a:moveTo>
                  <a:cubicBezTo>
                    <a:pt x="690415" y="69694"/>
                    <a:pt x="706476" y="72246"/>
                    <a:pt x="717030" y="77351"/>
                  </a:cubicBezTo>
                  <a:cubicBezTo>
                    <a:pt x="727585" y="82456"/>
                    <a:pt x="735013" y="88938"/>
                    <a:pt x="739315" y="96797"/>
                  </a:cubicBezTo>
                  <a:cubicBezTo>
                    <a:pt x="743617" y="104655"/>
                    <a:pt x="745768" y="119081"/>
                    <a:pt x="745768" y="140075"/>
                  </a:cubicBezTo>
                  <a:lnTo>
                    <a:pt x="745252" y="196518"/>
                  </a:lnTo>
                  <a:cubicBezTo>
                    <a:pt x="745252" y="212579"/>
                    <a:pt x="746026" y="224424"/>
                    <a:pt x="747575" y="232053"/>
                  </a:cubicBezTo>
                  <a:cubicBezTo>
                    <a:pt x="749124" y="239682"/>
                    <a:pt x="752020" y="247856"/>
                    <a:pt x="756265" y="256575"/>
                  </a:cubicBezTo>
                  <a:lnTo>
                    <a:pt x="708426" y="256575"/>
                  </a:lnTo>
                  <a:cubicBezTo>
                    <a:pt x="707164" y="253363"/>
                    <a:pt x="705615" y="248602"/>
                    <a:pt x="703780" y="242292"/>
                  </a:cubicBezTo>
                  <a:cubicBezTo>
                    <a:pt x="702977" y="239424"/>
                    <a:pt x="702403" y="237531"/>
                    <a:pt x="702059" y="236614"/>
                  </a:cubicBezTo>
                  <a:cubicBezTo>
                    <a:pt x="693799" y="244644"/>
                    <a:pt x="684965" y="250667"/>
                    <a:pt x="675558" y="254682"/>
                  </a:cubicBezTo>
                  <a:cubicBezTo>
                    <a:pt x="666151" y="258698"/>
                    <a:pt x="656113" y="260705"/>
                    <a:pt x="645444" y="260705"/>
                  </a:cubicBezTo>
                  <a:cubicBezTo>
                    <a:pt x="626630" y="260705"/>
                    <a:pt x="611802" y="255600"/>
                    <a:pt x="600961" y="245390"/>
                  </a:cubicBezTo>
                  <a:cubicBezTo>
                    <a:pt x="590119" y="235180"/>
                    <a:pt x="584699" y="222273"/>
                    <a:pt x="584699" y="206671"/>
                  </a:cubicBezTo>
                  <a:cubicBezTo>
                    <a:pt x="584699" y="196346"/>
                    <a:pt x="587165" y="187140"/>
                    <a:pt x="592098" y="179052"/>
                  </a:cubicBezTo>
                  <a:cubicBezTo>
                    <a:pt x="597031" y="170964"/>
                    <a:pt x="603943" y="164769"/>
                    <a:pt x="612834" y="160467"/>
                  </a:cubicBezTo>
                  <a:cubicBezTo>
                    <a:pt x="621725" y="156165"/>
                    <a:pt x="634545" y="152408"/>
                    <a:pt x="651295" y="149196"/>
                  </a:cubicBezTo>
                  <a:cubicBezTo>
                    <a:pt x="673895" y="144951"/>
                    <a:pt x="689554" y="140993"/>
                    <a:pt x="698273" y="137322"/>
                  </a:cubicBezTo>
                  <a:lnTo>
                    <a:pt x="698273" y="132504"/>
                  </a:lnTo>
                  <a:cubicBezTo>
                    <a:pt x="698273" y="123211"/>
                    <a:pt x="695979" y="116586"/>
                    <a:pt x="691390" y="112628"/>
                  </a:cubicBezTo>
                  <a:cubicBezTo>
                    <a:pt x="686801" y="108670"/>
                    <a:pt x="678140" y="106691"/>
                    <a:pt x="665405" y="106691"/>
                  </a:cubicBezTo>
                  <a:cubicBezTo>
                    <a:pt x="656801" y="106691"/>
                    <a:pt x="650090" y="108384"/>
                    <a:pt x="645272" y="111768"/>
                  </a:cubicBezTo>
                  <a:cubicBezTo>
                    <a:pt x="640453" y="115152"/>
                    <a:pt x="636553" y="121089"/>
                    <a:pt x="633570" y="129578"/>
                  </a:cubicBezTo>
                  <a:lnTo>
                    <a:pt x="589689" y="121663"/>
                  </a:lnTo>
                  <a:cubicBezTo>
                    <a:pt x="594622" y="103995"/>
                    <a:pt x="603112" y="90917"/>
                    <a:pt x="615157" y="82428"/>
                  </a:cubicBezTo>
                  <a:cubicBezTo>
                    <a:pt x="627203" y="73938"/>
                    <a:pt x="645100" y="69694"/>
                    <a:pt x="668847" y="69694"/>
                  </a:cubicBezTo>
                  <a:close/>
                  <a:moveTo>
                    <a:pt x="461302" y="69694"/>
                  </a:moveTo>
                  <a:cubicBezTo>
                    <a:pt x="488950" y="69694"/>
                    <a:pt x="511607" y="78671"/>
                    <a:pt x="529274" y="96625"/>
                  </a:cubicBezTo>
                  <a:cubicBezTo>
                    <a:pt x="546941" y="114578"/>
                    <a:pt x="555775" y="137265"/>
                    <a:pt x="555775" y="164683"/>
                  </a:cubicBezTo>
                  <a:cubicBezTo>
                    <a:pt x="555775" y="192331"/>
                    <a:pt x="546855" y="215247"/>
                    <a:pt x="529016" y="233430"/>
                  </a:cubicBezTo>
                  <a:cubicBezTo>
                    <a:pt x="511177" y="251614"/>
                    <a:pt x="488720" y="260705"/>
                    <a:pt x="461646" y="260705"/>
                  </a:cubicBezTo>
                  <a:cubicBezTo>
                    <a:pt x="444896" y="260705"/>
                    <a:pt x="428921" y="256919"/>
                    <a:pt x="413721" y="249348"/>
                  </a:cubicBezTo>
                  <a:cubicBezTo>
                    <a:pt x="398520" y="241776"/>
                    <a:pt x="386962" y="230677"/>
                    <a:pt x="379046" y="216050"/>
                  </a:cubicBezTo>
                  <a:cubicBezTo>
                    <a:pt x="371130" y="201423"/>
                    <a:pt x="367173" y="183612"/>
                    <a:pt x="367173" y="162618"/>
                  </a:cubicBezTo>
                  <a:cubicBezTo>
                    <a:pt x="367173" y="146557"/>
                    <a:pt x="371130" y="131012"/>
                    <a:pt x="379046" y="115984"/>
                  </a:cubicBezTo>
                  <a:cubicBezTo>
                    <a:pt x="386962" y="100955"/>
                    <a:pt x="398176" y="89483"/>
                    <a:pt x="412688" y="81567"/>
                  </a:cubicBezTo>
                  <a:cubicBezTo>
                    <a:pt x="427201" y="73652"/>
                    <a:pt x="443405" y="69694"/>
                    <a:pt x="461302" y="69694"/>
                  </a:cubicBezTo>
                  <a:close/>
                  <a:moveTo>
                    <a:pt x="121699" y="4302"/>
                  </a:moveTo>
                  <a:lnTo>
                    <a:pt x="172636" y="4302"/>
                  </a:lnTo>
                  <a:lnTo>
                    <a:pt x="172636" y="103594"/>
                  </a:lnTo>
                  <a:lnTo>
                    <a:pt x="272443" y="103594"/>
                  </a:lnTo>
                  <a:lnTo>
                    <a:pt x="272443" y="4302"/>
                  </a:lnTo>
                  <a:lnTo>
                    <a:pt x="323380" y="4302"/>
                  </a:lnTo>
                  <a:lnTo>
                    <a:pt x="323380" y="256575"/>
                  </a:lnTo>
                  <a:lnTo>
                    <a:pt x="272443" y="256575"/>
                  </a:lnTo>
                  <a:lnTo>
                    <a:pt x="272443" y="146270"/>
                  </a:lnTo>
                  <a:lnTo>
                    <a:pt x="172636" y="146270"/>
                  </a:lnTo>
                  <a:lnTo>
                    <a:pt x="172636" y="256575"/>
                  </a:lnTo>
                  <a:lnTo>
                    <a:pt x="121699" y="256575"/>
                  </a:lnTo>
                  <a:close/>
                  <a:moveTo>
                    <a:pt x="1736191" y="0"/>
                  </a:moveTo>
                  <a:lnTo>
                    <a:pt x="1769059" y="0"/>
                  </a:lnTo>
                  <a:cubicBezTo>
                    <a:pt x="1786382" y="24665"/>
                    <a:pt x="1799833" y="50822"/>
                    <a:pt x="1809412" y="78470"/>
                  </a:cubicBezTo>
                  <a:cubicBezTo>
                    <a:pt x="1818992" y="106118"/>
                    <a:pt x="1823781" y="134167"/>
                    <a:pt x="1823781" y="162618"/>
                  </a:cubicBezTo>
                  <a:cubicBezTo>
                    <a:pt x="1823781" y="186595"/>
                    <a:pt x="1819995" y="212293"/>
                    <a:pt x="1812424" y="239711"/>
                  </a:cubicBezTo>
                  <a:cubicBezTo>
                    <a:pt x="1803820" y="270457"/>
                    <a:pt x="1789651" y="300800"/>
                    <a:pt x="1769919" y="330743"/>
                  </a:cubicBezTo>
                  <a:lnTo>
                    <a:pt x="1736535" y="330743"/>
                  </a:lnTo>
                  <a:cubicBezTo>
                    <a:pt x="1746057" y="310322"/>
                    <a:pt x="1752769" y="294663"/>
                    <a:pt x="1756669" y="283764"/>
                  </a:cubicBezTo>
                  <a:cubicBezTo>
                    <a:pt x="1760570" y="272866"/>
                    <a:pt x="1764183" y="260304"/>
                    <a:pt x="1767510" y="246078"/>
                  </a:cubicBezTo>
                  <a:cubicBezTo>
                    <a:pt x="1770837" y="231853"/>
                    <a:pt x="1773304" y="218344"/>
                    <a:pt x="1774910" y="205553"/>
                  </a:cubicBezTo>
                  <a:cubicBezTo>
                    <a:pt x="1776516" y="192761"/>
                    <a:pt x="1777319" y="179654"/>
                    <a:pt x="1777319" y="166232"/>
                  </a:cubicBezTo>
                  <a:cubicBezTo>
                    <a:pt x="1777319" y="138928"/>
                    <a:pt x="1774394" y="113087"/>
                    <a:pt x="1768543" y="88709"/>
                  </a:cubicBezTo>
                  <a:cubicBezTo>
                    <a:pt x="1762692" y="64330"/>
                    <a:pt x="1751908" y="34761"/>
                    <a:pt x="1736191" y="0"/>
                  </a:cubicBezTo>
                  <a:close/>
                  <a:moveTo>
                    <a:pt x="1130540" y="0"/>
                  </a:moveTo>
                  <a:lnTo>
                    <a:pt x="1154115" y="0"/>
                  </a:lnTo>
                  <a:cubicBezTo>
                    <a:pt x="1154918" y="8145"/>
                    <a:pt x="1157786" y="14312"/>
                    <a:pt x="1162719" y="18499"/>
                  </a:cubicBezTo>
                  <a:cubicBezTo>
                    <a:pt x="1167652" y="22686"/>
                    <a:pt x="1174822" y="24780"/>
                    <a:pt x="1184230" y="24780"/>
                  </a:cubicBezTo>
                  <a:cubicBezTo>
                    <a:pt x="1193637" y="24780"/>
                    <a:pt x="1200807" y="22686"/>
                    <a:pt x="1205740" y="18499"/>
                  </a:cubicBezTo>
                  <a:cubicBezTo>
                    <a:pt x="1210673" y="14312"/>
                    <a:pt x="1213541" y="8145"/>
                    <a:pt x="1214344" y="0"/>
                  </a:cubicBezTo>
                  <a:lnTo>
                    <a:pt x="1237919" y="0"/>
                  </a:lnTo>
                  <a:cubicBezTo>
                    <a:pt x="1236543" y="15602"/>
                    <a:pt x="1231065" y="27849"/>
                    <a:pt x="1221485" y="36740"/>
                  </a:cubicBezTo>
                  <a:cubicBezTo>
                    <a:pt x="1211906" y="45631"/>
                    <a:pt x="1199488" y="50076"/>
                    <a:pt x="1184230" y="50076"/>
                  </a:cubicBezTo>
                  <a:cubicBezTo>
                    <a:pt x="1168972" y="50076"/>
                    <a:pt x="1156553" y="45631"/>
                    <a:pt x="1146974" y="36740"/>
                  </a:cubicBezTo>
                  <a:cubicBezTo>
                    <a:pt x="1137395" y="27849"/>
                    <a:pt x="1131917" y="15602"/>
                    <a:pt x="1130540" y="0"/>
                  </a:cubicBezTo>
                  <a:close/>
                  <a:moveTo>
                    <a:pt x="460785" y="0"/>
                  </a:moveTo>
                  <a:lnTo>
                    <a:pt x="514991" y="0"/>
                  </a:lnTo>
                  <a:lnTo>
                    <a:pt x="467669" y="51453"/>
                  </a:lnTo>
                  <a:lnTo>
                    <a:pt x="437038" y="51453"/>
                  </a:lnTo>
                  <a:close/>
                  <a:moveTo>
                    <a:pt x="54550" y="0"/>
                  </a:moveTo>
                  <a:lnTo>
                    <a:pt x="87590" y="0"/>
                  </a:lnTo>
                  <a:cubicBezTo>
                    <a:pt x="71873" y="34761"/>
                    <a:pt x="61060" y="64330"/>
                    <a:pt x="55152" y="88709"/>
                  </a:cubicBezTo>
                  <a:cubicBezTo>
                    <a:pt x="49244" y="113087"/>
                    <a:pt x="46290" y="138928"/>
                    <a:pt x="46290" y="166232"/>
                  </a:cubicBezTo>
                  <a:cubicBezTo>
                    <a:pt x="46290" y="185046"/>
                    <a:pt x="48039" y="204320"/>
                    <a:pt x="51538" y="224052"/>
                  </a:cubicBezTo>
                  <a:cubicBezTo>
                    <a:pt x="55037" y="243784"/>
                    <a:pt x="59827" y="262541"/>
                    <a:pt x="65907" y="280323"/>
                  </a:cubicBezTo>
                  <a:cubicBezTo>
                    <a:pt x="69922" y="292024"/>
                    <a:pt x="76978" y="308831"/>
                    <a:pt x="87073" y="330743"/>
                  </a:cubicBezTo>
                  <a:lnTo>
                    <a:pt x="53861" y="330743"/>
                  </a:lnTo>
                  <a:cubicBezTo>
                    <a:pt x="36309" y="304242"/>
                    <a:pt x="22944" y="276709"/>
                    <a:pt x="13766" y="248143"/>
                  </a:cubicBezTo>
                  <a:cubicBezTo>
                    <a:pt x="4588" y="219577"/>
                    <a:pt x="0" y="191930"/>
                    <a:pt x="0" y="165199"/>
                  </a:cubicBezTo>
                  <a:cubicBezTo>
                    <a:pt x="0" y="132045"/>
                    <a:pt x="5678" y="100668"/>
                    <a:pt x="17036" y="71070"/>
                  </a:cubicBezTo>
                  <a:cubicBezTo>
                    <a:pt x="26902" y="45373"/>
                    <a:pt x="39406" y="21682"/>
                    <a:pt x="54550" y="0"/>
                  </a:cubicBezTo>
                  <a:close/>
                </a:path>
              </a:pathLst>
            </a:custGeom>
            <a:solidFill>
              <a:sysClr val="windowText" lastClr="00000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vi-VN" sz="2800" b="1" dirty="0">
                <a:solidFill>
                  <a:sysClr val="windowText" lastClr="000000"/>
                </a:solidFill>
              </a:endParaRPr>
            </a:p>
          </p:txBody>
        </p:sp>
        <p:sp>
          <p:nvSpPr>
            <p:cNvPr id="33" name="Freeform: Shape 32">
              <a:extLst>
                <a:ext uri="{FF2B5EF4-FFF2-40B4-BE49-F238E27FC236}">
                  <a16:creationId xmlns:a16="http://schemas.microsoft.com/office/drawing/2014/main" id="{A94507CB-4943-4BFA-B7EF-252D1A87B19D}"/>
                </a:ext>
              </a:extLst>
            </p:cNvPr>
            <p:cNvSpPr/>
            <p:nvPr/>
          </p:nvSpPr>
          <p:spPr>
            <a:xfrm>
              <a:off x="2547896" y="3810000"/>
              <a:ext cx="2376529" cy="2349500"/>
            </a:xfrm>
            <a:custGeom>
              <a:avLst/>
              <a:gdLst>
                <a:gd name="connsiteX0" fmla="*/ 2376529 w 2376529"/>
                <a:gd name="connsiteY0" fmla="*/ 2349500 h 2349500"/>
                <a:gd name="connsiteX1" fmla="*/ 128629 w 2376529"/>
                <a:gd name="connsiteY1" fmla="*/ 1231900 h 2349500"/>
                <a:gd name="connsiteX2" fmla="*/ 471529 w 2376529"/>
                <a:gd name="connsiteY2" fmla="*/ 0 h 2349500"/>
              </a:gdLst>
              <a:ahLst/>
              <a:cxnLst>
                <a:cxn ang="0">
                  <a:pos x="connsiteX0" y="connsiteY0"/>
                </a:cxn>
                <a:cxn ang="0">
                  <a:pos x="connsiteX1" y="connsiteY1"/>
                </a:cxn>
                <a:cxn ang="0">
                  <a:pos x="connsiteX2" y="connsiteY2"/>
                </a:cxn>
              </a:cxnLst>
              <a:rect l="l" t="t" r="r" b="b"/>
              <a:pathLst>
                <a:path w="2376529" h="2349500">
                  <a:moveTo>
                    <a:pt x="2376529" y="2349500"/>
                  </a:moveTo>
                  <a:cubicBezTo>
                    <a:pt x="1411329" y="1986491"/>
                    <a:pt x="446129" y="1623483"/>
                    <a:pt x="128629" y="1231900"/>
                  </a:cubicBezTo>
                  <a:cubicBezTo>
                    <a:pt x="-188871" y="840317"/>
                    <a:pt x="141329" y="420158"/>
                    <a:pt x="471529" y="0"/>
                  </a:cubicBezTo>
                </a:path>
              </a:pathLst>
            </a:custGeom>
            <a:noFill/>
            <a:ln w="57150">
              <a:solidFill>
                <a:schemeClr val="tx2">
                  <a:lumMod val="75000"/>
                </a:schemeClr>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34" name="Freeform: Shape 33">
              <a:extLst>
                <a:ext uri="{FF2B5EF4-FFF2-40B4-BE49-F238E27FC236}">
                  <a16:creationId xmlns:a16="http://schemas.microsoft.com/office/drawing/2014/main" id="{B955BF33-CCB9-4EEC-A2A3-C9A632500C78}"/>
                </a:ext>
              </a:extLst>
            </p:cNvPr>
            <p:cNvSpPr/>
            <p:nvPr/>
          </p:nvSpPr>
          <p:spPr>
            <a:xfrm rot="154059">
              <a:off x="2295425" y="2479498"/>
              <a:ext cx="3524262" cy="819322"/>
            </a:xfrm>
            <a:custGeom>
              <a:avLst/>
              <a:gdLst>
                <a:gd name="connsiteX0" fmla="*/ 0 w 3638550"/>
                <a:gd name="connsiteY0" fmla="*/ 819322 h 819322"/>
                <a:gd name="connsiteX1" fmla="*/ 1762125 w 3638550"/>
                <a:gd name="connsiteY1" fmla="*/ 172 h 819322"/>
                <a:gd name="connsiteX2" fmla="*/ 3638550 w 3638550"/>
                <a:gd name="connsiteY2" fmla="*/ 762172 h 819322"/>
              </a:gdLst>
              <a:ahLst/>
              <a:cxnLst>
                <a:cxn ang="0">
                  <a:pos x="connsiteX0" y="connsiteY0"/>
                </a:cxn>
                <a:cxn ang="0">
                  <a:pos x="connsiteX1" y="connsiteY1"/>
                </a:cxn>
                <a:cxn ang="0">
                  <a:pos x="connsiteX2" y="connsiteY2"/>
                </a:cxn>
              </a:cxnLst>
              <a:rect l="l" t="t" r="r" b="b"/>
              <a:pathLst>
                <a:path w="3638550" h="819322">
                  <a:moveTo>
                    <a:pt x="0" y="819322"/>
                  </a:moveTo>
                  <a:cubicBezTo>
                    <a:pt x="577850" y="414509"/>
                    <a:pt x="1155700" y="9697"/>
                    <a:pt x="1762125" y="172"/>
                  </a:cubicBezTo>
                  <a:cubicBezTo>
                    <a:pt x="2368550" y="-9353"/>
                    <a:pt x="3003550" y="376409"/>
                    <a:pt x="3638550" y="762172"/>
                  </a:cubicBezTo>
                </a:path>
              </a:pathLst>
            </a:custGeom>
            <a:noFill/>
            <a:ln w="57150">
              <a:solidFill>
                <a:schemeClr val="tx1"/>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35" name="Freeform: Shape 34">
              <a:extLst>
                <a:ext uri="{FF2B5EF4-FFF2-40B4-BE49-F238E27FC236}">
                  <a16:creationId xmlns:a16="http://schemas.microsoft.com/office/drawing/2014/main" id="{6E265C7D-7EB0-45E7-A6F1-302FDE8459D0}"/>
                </a:ext>
              </a:extLst>
            </p:cNvPr>
            <p:cNvSpPr/>
            <p:nvPr/>
          </p:nvSpPr>
          <p:spPr>
            <a:xfrm rot="21171956">
              <a:off x="6181725" y="2933700"/>
              <a:ext cx="600075" cy="466725"/>
            </a:xfrm>
            <a:custGeom>
              <a:avLst/>
              <a:gdLst>
                <a:gd name="connsiteX0" fmla="*/ 0 w 600075"/>
                <a:gd name="connsiteY0" fmla="*/ 466725 h 466725"/>
                <a:gd name="connsiteX1" fmla="*/ 447675 w 600075"/>
                <a:gd name="connsiteY1" fmla="*/ 381000 h 466725"/>
                <a:gd name="connsiteX2" fmla="*/ 600075 w 600075"/>
                <a:gd name="connsiteY2" fmla="*/ 0 h 466725"/>
              </a:gdLst>
              <a:ahLst/>
              <a:cxnLst>
                <a:cxn ang="0">
                  <a:pos x="connsiteX0" y="connsiteY0"/>
                </a:cxn>
                <a:cxn ang="0">
                  <a:pos x="connsiteX1" y="connsiteY1"/>
                </a:cxn>
                <a:cxn ang="0">
                  <a:pos x="connsiteX2" y="connsiteY2"/>
                </a:cxn>
              </a:cxnLst>
              <a:rect l="l" t="t" r="r" b="b"/>
              <a:pathLst>
                <a:path w="600075" h="466725">
                  <a:moveTo>
                    <a:pt x="0" y="466725"/>
                  </a:moveTo>
                  <a:cubicBezTo>
                    <a:pt x="173831" y="462756"/>
                    <a:pt x="347663" y="458787"/>
                    <a:pt x="447675" y="381000"/>
                  </a:cubicBezTo>
                  <a:cubicBezTo>
                    <a:pt x="547688" y="303212"/>
                    <a:pt x="573881" y="151606"/>
                    <a:pt x="600075" y="0"/>
                  </a:cubicBezTo>
                </a:path>
              </a:pathLst>
            </a:custGeom>
            <a:noFill/>
            <a:ln w="57150">
              <a:solidFill>
                <a:schemeClr val="accent6">
                  <a:lumMod val="75000"/>
                </a:schemeClr>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grpSp>
      <p:sp>
        <p:nvSpPr>
          <p:cNvPr id="42" name="Oval 41">
            <a:extLst>
              <a:ext uri="{FF2B5EF4-FFF2-40B4-BE49-F238E27FC236}">
                <a16:creationId xmlns:a16="http://schemas.microsoft.com/office/drawing/2014/main" id="{7E416EE2-9775-4691-8F2C-C939A66D393C}"/>
              </a:ext>
            </a:extLst>
          </p:cNvPr>
          <p:cNvSpPr/>
          <p:nvPr/>
        </p:nvSpPr>
        <p:spPr>
          <a:xfrm>
            <a:off x="4626528" y="3931455"/>
            <a:ext cx="1984134" cy="700505"/>
          </a:xfrm>
          <a:prstGeom prst="ellipse">
            <a:avLst/>
          </a:prstGeom>
          <a:noFill/>
          <a:ln w="762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Tree>
    <p:extLst>
      <p:ext uri="{BB962C8B-B14F-4D97-AF65-F5344CB8AC3E}">
        <p14:creationId xmlns:p14="http://schemas.microsoft.com/office/powerpoint/2010/main" val="266026608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anim calcmode="lin" valueType="num">
                                      <p:cBhvr>
                                        <p:cTn id="7" dur="500" fill="hold"/>
                                        <p:tgtEl>
                                          <p:spTgt spid="42"/>
                                        </p:tgtEl>
                                        <p:attrNameLst>
                                          <p:attrName>ppt_w</p:attrName>
                                        </p:attrNameLst>
                                      </p:cBhvr>
                                      <p:tavLst>
                                        <p:tav tm="0">
                                          <p:val>
                                            <p:fltVal val="0"/>
                                          </p:val>
                                        </p:tav>
                                        <p:tav tm="100000">
                                          <p:val>
                                            <p:strVal val="#ppt_w"/>
                                          </p:val>
                                        </p:tav>
                                      </p:tavLst>
                                    </p:anim>
                                    <p:anim calcmode="lin" valueType="num">
                                      <p:cBhvr>
                                        <p:cTn id="8" dur="500" fill="hold"/>
                                        <p:tgtEl>
                                          <p:spTgt spid="42"/>
                                        </p:tgtEl>
                                        <p:attrNameLst>
                                          <p:attrName>ppt_h</p:attrName>
                                        </p:attrNameLst>
                                      </p:cBhvr>
                                      <p:tavLst>
                                        <p:tav tm="0">
                                          <p:val>
                                            <p:fltVal val="0"/>
                                          </p:val>
                                        </p:tav>
                                        <p:tav tm="100000">
                                          <p:val>
                                            <p:strVal val="#ppt_h"/>
                                          </p:val>
                                        </p:tav>
                                      </p:tavLst>
                                    </p:anim>
                                    <p:animEffect transition="in" filter="fade">
                                      <p:cBhvr>
                                        <p:cTn id="9"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Google Shape;9;p2">
            <a:extLst>
              <a:ext uri="{FF2B5EF4-FFF2-40B4-BE49-F238E27FC236}">
                <a16:creationId xmlns:a16="http://schemas.microsoft.com/office/drawing/2014/main" id="{ACEB95DC-F7B4-448F-AFF0-B4CC858DE530}"/>
              </a:ext>
            </a:extLst>
          </p:cNvPr>
          <p:cNvSpPr/>
          <p:nvPr/>
        </p:nvSpPr>
        <p:spPr>
          <a:xfrm>
            <a:off x="50" y="6294374"/>
            <a:ext cx="12191950" cy="563626"/>
          </a:xfrm>
          <a:custGeom>
            <a:avLst/>
            <a:gdLst/>
            <a:ahLst/>
            <a:cxnLst/>
            <a:rect l="l" t="t" r="r" b="b"/>
            <a:pathLst>
              <a:path w="131613" h="21272" extrusionOk="0">
                <a:moveTo>
                  <a:pt x="37604" y="1"/>
                </a:moveTo>
                <a:cubicBezTo>
                  <a:pt x="25066" y="1"/>
                  <a:pt x="12521" y="624"/>
                  <a:pt x="0" y="1543"/>
                </a:cubicBezTo>
                <a:lnTo>
                  <a:pt x="0" y="21272"/>
                </a:lnTo>
                <a:lnTo>
                  <a:pt x="131612" y="21272"/>
                </a:lnTo>
                <a:lnTo>
                  <a:pt x="131612" y="6770"/>
                </a:lnTo>
                <a:cubicBezTo>
                  <a:pt x="131189" y="6773"/>
                  <a:pt x="130767" y="6774"/>
                  <a:pt x="130344" y="6774"/>
                </a:cubicBezTo>
                <a:cubicBezTo>
                  <a:pt x="106838" y="6774"/>
                  <a:pt x="83074" y="2288"/>
                  <a:pt x="59460" y="698"/>
                </a:cubicBezTo>
                <a:cubicBezTo>
                  <a:pt x="52181" y="212"/>
                  <a:pt x="44894" y="1"/>
                  <a:pt x="37604" y="1"/>
                </a:cubicBezTo>
                <a:close/>
              </a:path>
            </a:pathLst>
          </a:custGeom>
          <a:solidFill>
            <a:srgbClr val="D1F7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vi-VN" dirty="0"/>
          </a:p>
        </p:txBody>
      </p:sp>
      <p:pic>
        <p:nvPicPr>
          <p:cNvPr id="7" name="Google Shape;40;p5">
            <a:extLst>
              <a:ext uri="{FF2B5EF4-FFF2-40B4-BE49-F238E27FC236}">
                <a16:creationId xmlns:a16="http://schemas.microsoft.com/office/drawing/2014/main" id="{A9996158-347E-45DF-BBF3-F255775F6F58}"/>
              </a:ext>
            </a:extLst>
          </p:cNvPr>
          <p:cNvPicPr preferRelativeResize="0"/>
          <p:nvPr/>
        </p:nvPicPr>
        <p:blipFill>
          <a:blip r:embed="rId8">
            <a:alphaModFix/>
          </a:blip>
          <a:stretch>
            <a:fillRect/>
          </a:stretch>
        </p:blipFill>
        <p:spPr>
          <a:xfrm rot="2335978">
            <a:off x="14269" y="572580"/>
            <a:ext cx="996762" cy="324152"/>
          </a:xfrm>
          <a:prstGeom prst="rect">
            <a:avLst/>
          </a:prstGeom>
          <a:noFill/>
          <a:ln>
            <a:noFill/>
          </a:ln>
        </p:spPr>
      </p:pic>
      <p:grpSp>
        <p:nvGrpSpPr>
          <p:cNvPr id="16" name="Group 15">
            <a:extLst>
              <a:ext uri="{FF2B5EF4-FFF2-40B4-BE49-F238E27FC236}">
                <a16:creationId xmlns:a16="http://schemas.microsoft.com/office/drawing/2014/main" id="{41E7594D-1EAF-4FEB-B5D3-4E3A7D5F1F3C}"/>
              </a:ext>
            </a:extLst>
          </p:cNvPr>
          <p:cNvGrpSpPr/>
          <p:nvPr/>
        </p:nvGrpSpPr>
        <p:grpSpPr>
          <a:xfrm>
            <a:off x="10864892" y="5731775"/>
            <a:ext cx="1176091" cy="957480"/>
            <a:chOff x="8559842" y="4283975"/>
            <a:chExt cx="1176091" cy="957480"/>
          </a:xfrm>
        </p:grpSpPr>
        <p:pic>
          <p:nvPicPr>
            <p:cNvPr id="8" name="Google Shape;41;p5">
              <a:extLst>
                <a:ext uri="{FF2B5EF4-FFF2-40B4-BE49-F238E27FC236}">
                  <a16:creationId xmlns:a16="http://schemas.microsoft.com/office/drawing/2014/main" id="{614FD509-0F7A-47D3-A1F9-83EF210E041C}"/>
                </a:ext>
              </a:extLst>
            </p:cNvPr>
            <p:cNvPicPr preferRelativeResize="0"/>
            <p:nvPr/>
          </p:nvPicPr>
          <p:blipFill>
            <a:blip r:embed="rId8">
              <a:alphaModFix/>
            </a:blip>
            <a:stretch>
              <a:fillRect/>
            </a:stretch>
          </p:blipFill>
          <p:spPr>
            <a:xfrm rot="3796078">
              <a:off x="9139954" y="4536134"/>
              <a:ext cx="747372" cy="243053"/>
            </a:xfrm>
            <a:prstGeom prst="rect">
              <a:avLst/>
            </a:prstGeom>
            <a:noFill/>
            <a:ln>
              <a:noFill/>
            </a:ln>
          </p:spPr>
        </p:pic>
        <p:pic>
          <p:nvPicPr>
            <p:cNvPr id="9" name="Google Shape;42;p5">
              <a:extLst>
                <a:ext uri="{FF2B5EF4-FFF2-40B4-BE49-F238E27FC236}">
                  <a16:creationId xmlns:a16="http://schemas.microsoft.com/office/drawing/2014/main" id="{C49E7A03-DE06-4F3D-B1DD-3CDDAE7F05B7}"/>
                </a:ext>
              </a:extLst>
            </p:cNvPr>
            <p:cNvPicPr preferRelativeResize="0"/>
            <p:nvPr/>
          </p:nvPicPr>
          <p:blipFill>
            <a:blip r:embed="rId8">
              <a:alphaModFix/>
            </a:blip>
            <a:stretch>
              <a:fillRect/>
            </a:stretch>
          </p:blipFill>
          <p:spPr>
            <a:xfrm rot="1375123">
              <a:off x="8559842" y="4858981"/>
              <a:ext cx="1176091" cy="382474"/>
            </a:xfrm>
            <a:prstGeom prst="rect">
              <a:avLst/>
            </a:prstGeom>
            <a:noFill/>
            <a:ln>
              <a:noFill/>
            </a:ln>
          </p:spPr>
        </p:pic>
      </p:grpSp>
      <p:pic>
        <p:nvPicPr>
          <p:cNvPr id="10" name="Google Shape;43;p5">
            <a:extLst>
              <a:ext uri="{FF2B5EF4-FFF2-40B4-BE49-F238E27FC236}">
                <a16:creationId xmlns:a16="http://schemas.microsoft.com/office/drawing/2014/main" id="{FA2797B8-78B6-4ACA-84E3-77BEFC2EB1BF}"/>
              </a:ext>
            </a:extLst>
          </p:cNvPr>
          <p:cNvPicPr preferRelativeResize="0"/>
          <p:nvPr/>
        </p:nvPicPr>
        <p:blipFill>
          <a:blip r:embed="rId8">
            <a:alphaModFix/>
          </a:blip>
          <a:stretch>
            <a:fillRect/>
          </a:stretch>
        </p:blipFill>
        <p:spPr>
          <a:xfrm rot="-949908">
            <a:off x="305704" y="112284"/>
            <a:ext cx="747372" cy="243053"/>
          </a:xfrm>
          <a:prstGeom prst="rect">
            <a:avLst/>
          </a:prstGeom>
          <a:noFill/>
          <a:ln>
            <a:noFill/>
          </a:ln>
        </p:spPr>
      </p:pic>
      <p:grpSp>
        <p:nvGrpSpPr>
          <p:cNvPr id="15" name="Group 14">
            <a:extLst>
              <a:ext uri="{FF2B5EF4-FFF2-40B4-BE49-F238E27FC236}">
                <a16:creationId xmlns:a16="http://schemas.microsoft.com/office/drawing/2014/main" id="{059C0CF5-EF03-4751-8EAE-80DCCD766BC3}"/>
              </a:ext>
            </a:extLst>
          </p:cNvPr>
          <p:cNvGrpSpPr/>
          <p:nvPr/>
        </p:nvGrpSpPr>
        <p:grpSpPr>
          <a:xfrm>
            <a:off x="10106871" y="-685800"/>
            <a:ext cx="2920464" cy="3223913"/>
            <a:chOff x="7766586" y="-606107"/>
            <a:chExt cx="2374346" cy="2621051"/>
          </a:xfrm>
        </p:grpSpPr>
        <p:pic>
          <p:nvPicPr>
            <p:cNvPr id="5" name="Google Shape;38;p5">
              <a:extLst>
                <a:ext uri="{FF2B5EF4-FFF2-40B4-BE49-F238E27FC236}">
                  <a16:creationId xmlns:a16="http://schemas.microsoft.com/office/drawing/2014/main" id="{B30E259E-4DDC-46AA-985B-3D1C532CF859}"/>
                </a:ext>
              </a:extLst>
            </p:cNvPr>
            <p:cNvPicPr preferRelativeResize="0"/>
            <p:nvPr/>
          </p:nvPicPr>
          <p:blipFill>
            <a:blip r:embed="rId9">
              <a:alphaModFix/>
              <a:duotone>
                <a:prstClr val="black"/>
                <a:schemeClr val="accent5">
                  <a:tint val="45000"/>
                  <a:satMod val="400000"/>
                </a:schemeClr>
              </a:duotone>
            </a:blip>
            <a:stretch>
              <a:fillRect/>
            </a:stretch>
          </p:blipFill>
          <p:spPr>
            <a:xfrm rot="9407651" flipH="1">
              <a:off x="8154842" y="251104"/>
              <a:ext cx="1986090" cy="1763840"/>
            </a:xfrm>
            <a:prstGeom prst="rect">
              <a:avLst/>
            </a:prstGeom>
            <a:noFill/>
            <a:ln>
              <a:noFill/>
            </a:ln>
          </p:spPr>
        </p:pic>
        <p:pic>
          <p:nvPicPr>
            <p:cNvPr id="11" name="Google Shape;44;p5">
              <a:extLst>
                <a:ext uri="{FF2B5EF4-FFF2-40B4-BE49-F238E27FC236}">
                  <a16:creationId xmlns:a16="http://schemas.microsoft.com/office/drawing/2014/main" id="{EC9F07BB-2396-440B-988A-B191FFEB8311}"/>
                </a:ext>
              </a:extLst>
            </p:cNvPr>
            <p:cNvPicPr preferRelativeResize="0"/>
            <p:nvPr/>
          </p:nvPicPr>
          <p:blipFill>
            <a:blip r:embed="rId10">
              <a:alphaModFix/>
              <a:duotone>
                <a:prstClr val="black"/>
                <a:schemeClr val="accent5">
                  <a:tint val="45000"/>
                  <a:satMod val="400000"/>
                </a:schemeClr>
              </a:duotone>
            </a:blip>
            <a:stretch>
              <a:fillRect/>
            </a:stretch>
          </p:blipFill>
          <p:spPr>
            <a:xfrm rot="-7650997">
              <a:off x="7872970" y="-712491"/>
              <a:ext cx="1386959" cy="1599727"/>
            </a:xfrm>
            <a:prstGeom prst="rect">
              <a:avLst/>
            </a:prstGeom>
            <a:noFill/>
            <a:ln>
              <a:noFill/>
            </a:ln>
          </p:spPr>
        </p:pic>
      </p:grpSp>
      <p:grpSp>
        <p:nvGrpSpPr>
          <p:cNvPr id="17" name="Group 16">
            <a:extLst>
              <a:ext uri="{FF2B5EF4-FFF2-40B4-BE49-F238E27FC236}">
                <a16:creationId xmlns:a16="http://schemas.microsoft.com/office/drawing/2014/main" id="{83BDDB7F-CCA8-4262-BF85-EEE1FDFC3A90}"/>
              </a:ext>
            </a:extLst>
          </p:cNvPr>
          <p:cNvGrpSpPr/>
          <p:nvPr/>
        </p:nvGrpSpPr>
        <p:grpSpPr>
          <a:xfrm>
            <a:off x="1507165" y="361108"/>
            <a:ext cx="718754" cy="718754"/>
            <a:chOff x="2089917" y="729046"/>
            <a:chExt cx="846958" cy="846958"/>
          </a:xfrm>
        </p:grpSpPr>
        <p:sp>
          <p:nvSpPr>
            <p:cNvPr id="18" name="Oval 17">
              <a:extLst>
                <a:ext uri="{FF2B5EF4-FFF2-40B4-BE49-F238E27FC236}">
                  <a16:creationId xmlns:a16="http://schemas.microsoft.com/office/drawing/2014/main" id="{6CD466AE-C5EE-487B-9BA7-D7610624AA19}"/>
                </a:ext>
              </a:extLst>
            </p:cNvPr>
            <p:cNvSpPr/>
            <p:nvPr/>
          </p:nvSpPr>
          <p:spPr>
            <a:xfrm>
              <a:off x="2089917" y="729046"/>
              <a:ext cx="846958" cy="846958"/>
            </a:xfrm>
            <a:prstGeom prst="ellipse">
              <a:avLst/>
            </a:prstGeom>
            <a:solidFill>
              <a:schemeClr val="accent4">
                <a:lumMod val="20000"/>
                <a:lumOff val="80000"/>
              </a:schemeClr>
            </a:solidFill>
            <a:ln w="38100">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pic>
          <p:nvPicPr>
            <p:cNvPr id="19" name="Google Shape;103;p11">
              <a:extLst>
                <a:ext uri="{FF2B5EF4-FFF2-40B4-BE49-F238E27FC236}">
                  <a16:creationId xmlns:a16="http://schemas.microsoft.com/office/drawing/2014/main" id="{E4106CB5-12D9-41C2-A67D-2167371CDDAD}"/>
                </a:ext>
              </a:extLst>
            </p:cNvPr>
            <p:cNvPicPr preferRelativeResize="0"/>
            <p:nvPr/>
          </p:nvPicPr>
          <p:blipFill>
            <a:blip r:embed="rId11">
              <a:alphaModFix/>
            </a:blip>
            <a:stretch>
              <a:fillRect/>
            </a:stretch>
          </p:blipFill>
          <p:spPr>
            <a:xfrm rot="20700000" flipV="1">
              <a:off x="2289758" y="824362"/>
              <a:ext cx="447274" cy="629950"/>
            </a:xfrm>
            <a:prstGeom prst="rect">
              <a:avLst/>
            </a:prstGeom>
            <a:noFill/>
            <a:ln>
              <a:noFill/>
            </a:ln>
          </p:spPr>
        </p:pic>
      </p:grpSp>
      <p:sp>
        <p:nvSpPr>
          <p:cNvPr id="21" name="TextBox 20">
            <a:extLst>
              <a:ext uri="{FF2B5EF4-FFF2-40B4-BE49-F238E27FC236}">
                <a16:creationId xmlns:a16="http://schemas.microsoft.com/office/drawing/2014/main" id="{B77A3075-3FEC-4F7E-96E1-B2FA01B53D2C}"/>
              </a:ext>
            </a:extLst>
          </p:cNvPr>
          <p:cNvSpPr txBox="1"/>
          <p:nvPr/>
        </p:nvSpPr>
        <p:spPr>
          <a:xfrm>
            <a:off x="2438400" y="340244"/>
            <a:ext cx="8440764" cy="877933"/>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r>
              <a:rPr lang="vi-VN" b="1" i="1" dirty="0"/>
              <a:t>Khí oxygen giải phóng ra ngoài có nguồn gốc từ nước nhờ năng lượng ánh sáng.</a:t>
            </a:r>
          </a:p>
        </p:txBody>
      </p:sp>
      <p:grpSp>
        <p:nvGrpSpPr>
          <p:cNvPr id="20" name="Group 19">
            <a:extLst>
              <a:ext uri="{FF2B5EF4-FFF2-40B4-BE49-F238E27FC236}">
                <a16:creationId xmlns:a16="http://schemas.microsoft.com/office/drawing/2014/main" id="{EBB6B8E2-236A-4248-9725-EFF37DC6804F}"/>
              </a:ext>
            </a:extLst>
          </p:cNvPr>
          <p:cNvGrpSpPr/>
          <p:nvPr/>
        </p:nvGrpSpPr>
        <p:grpSpPr>
          <a:xfrm>
            <a:off x="-152400" y="1406779"/>
            <a:ext cx="10137495" cy="5467350"/>
            <a:chOff x="-1943102" y="-13371"/>
            <a:chExt cx="12614275" cy="6803126"/>
          </a:xfrm>
        </p:grpSpPr>
        <p:pic>
          <p:nvPicPr>
            <p:cNvPr id="22" name="Picture 21">
              <a:extLst>
                <a:ext uri="{FF2B5EF4-FFF2-40B4-BE49-F238E27FC236}">
                  <a16:creationId xmlns:a16="http://schemas.microsoft.com/office/drawing/2014/main" id="{C41C7630-2AE5-47D3-8E8A-0E4932781184}"/>
                </a:ext>
              </a:extLst>
            </p:cNvPr>
            <p:cNvPicPr>
              <a:picLocks noChangeAspect="1"/>
            </p:cNvPicPr>
            <p:nvPr/>
          </p:nvPicPr>
          <p:blipFill rotWithShape="1">
            <a:blip r:embed="rId12">
              <a:extLst>
                <a:ext uri="{BEBA8EAE-BF5A-486C-A8C5-ECC9F3942E4B}">
                  <a14:imgProps xmlns:a14="http://schemas.microsoft.com/office/drawing/2010/main">
                    <a14:imgLayer r:embed="rId13">
                      <a14:imgEffect>
                        <a14:brightnessContrast contrast="40000"/>
                      </a14:imgEffect>
                    </a14:imgLayer>
                  </a14:imgProps>
                </a:ext>
                <a:ext uri="{28A0092B-C50C-407E-A947-70E740481C1C}">
                  <a14:useLocalDpi xmlns:a14="http://schemas.microsoft.com/office/drawing/2010/main" val="0"/>
                </a:ext>
              </a:extLst>
            </a:blip>
            <a:srcRect b="36881"/>
            <a:stretch/>
          </p:blipFill>
          <p:spPr>
            <a:xfrm flipH="1">
              <a:off x="-1943102" y="200478"/>
              <a:ext cx="12614275" cy="6589277"/>
            </a:xfrm>
            <a:prstGeom prst="rect">
              <a:avLst/>
            </a:prstGeom>
          </p:spPr>
        </p:pic>
        <p:sp>
          <p:nvSpPr>
            <p:cNvPr id="23" name="TextBox 22">
              <a:extLst>
                <a:ext uri="{FF2B5EF4-FFF2-40B4-BE49-F238E27FC236}">
                  <a16:creationId xmlns:a16="http://schemas.microsoft.com/office/drawing/2014/main" id="{5D1ECF3D-FB9E-4D26-9417-FF57C90899D4}"/>
                </a:ext>
              </a:extLst>
            </p:cNvPr>
            <p:cNvSpPr txBox="1">
              <a:spLocks noChangeAspect="1"/>
            </p:cNvSpPr>
            <p:nvPr>
              <p:custDataLst>
                <p:tags r:id="rId1"/>
              </p:custDataLst>
            </p:nvPr>
          </p:nvSpPr>
          <p:spPr>
            <a:xfrm>
              <a:off x="1845538" y="3402113"/>
              <a:ext cx="4399945" cy="335682"/>
            </a:xfrm>
            <a:custGeom>
              <a:avLst/>
              <a:gdLst/>
              <a:ahLst/>
              <a:cxnLst/>
              <a:rect l="l" t="t" r="r" b="b"/>
              <a:pathLst>
                <a:path w="4399945" h="335682">
                  <a:moveTo>
                    <a:pt x="3548569" y="246153"/>
                  </a:moveTo>
                  <a:cubicBezTo>
                    <a:pt x="3542291" y="246153"/>
                    <a:pt x="3536981" y="248614"/>
                    <a:pt x="3532640" y="253536"/>
                  </a:cubicBezTo>
                  <a:cubicBezTo>
                    <a:pt x="3528299" y="258458"/>
                    <a:pt x="3526129" y="265725"/>
                    <a:pt x="3526129" y="275337"/>
                  </a:cubicBezTo>
                  <a:cubicBezTo>
                    <a:pt x="3526129" y="285956"/>
                    <a:pt x="3528571" y="294153"/>
                    <a:pt x="3533454" y="299928"/>
                  </a:cubicBezTo>
                  <a:cubicBezTo>
                    <a:pt x="3538337" y="305703"/>
                    <a:pt x="3543918" y="308591"/>
                    <a:pt x="3550197" y="308591"/>
                  </a:cubicBezTo>
                  <a:cubicBezTo>
                    <a:pt x="3556243" y="308591"/>
                    <a:pt x="3561282" y="306226"/>
                    <a:pt x="3565313" y="301498"/>
                  </a:cubicBezTo>
                  <a:cubicBezTo>
                    <a:pt x="3569343" y="296770"/>
                    <a:pt x="3571359" y="289018"/>
                    <a:pt x="3571359" y="278244"/>
                  </a:cubicBezTo>
                  <a:cubicBezTo>
                    <a:pt x="3571359" y="267159"/>
                    <a:pt x="3569188" y="259039"/>
                    <a:pt x="3564847" y="253885"/>
                  </a:cubicBezTo>
                  <a:cubicBezTo>
                    <a:pt x="3560507" y="248730"/>
                    <a:pt x="3555081" y="246153"/>
                    <a:pt x="3548569" y="246153"/>
                  </a:cubicBezTo>
                  <a:close/>
                  <a:moveTo>
                    <a:pt x="2615119" y="246153"/>
                  </a:moveTo>
                  <a:cubicBezTo>
                    <a:pt x="2608841" y="246153"/>
                    <a:pt x="2603531" y="248614"/>
                    <a:pt x="2599190" y="253536"/>
                  </a:cubicBezTo>
                  <a:cubicBezTo>
                    <a:pt x="2594849" y="258458"/>
                    <a:pt x="2592679" y="265725"/>
                    <a:pt x="2592679" y="275337"/>
                  </a:cubicBezTo>
                  <a:cubicBezTo>
                    <a:pt x="2592679" y="285956"/>
                    <a:pt x="2595121" y="294153"/>
                    <a:pt x="2600004" y="299928"/>
                  </a:cubicBezTo>
                  <a:cubicBezTo>
                    <a:pt x="2604887" y="305703"/>
                    <a:pt x="2610468" y="308591"/>
                    <a:pt x="2616747" y="308591"/>
                  </a:cubicBezTo>
                  <a:cubicBezTo>
                    <a:pt x="2622793" y="308591"/>
                    <a:pt x="2627832" y="306226"/>
                    <a:pt x="2631863" y="301498"/>
                  </a:cubicBezTo>
                  <a:cubicBezTo>
                    <a:pt x="2635893" y="296770"/>
                    <a:pt x="2637909" y="289018"/>
                    <a:pt x="2637909" y="278244"/>
                  </a:cubicBezTo>
                  <a:cubicBezTo>
                    <a:pt x="2637909" y="267159"/>
                    <a:pt x="2635738" y="259039"/>
                    <a:pt x="2631397" y="253885"/>
                  </a:cubicBezTo>
                  <a:cubicBezTo>
                    <a:pt x="2627057" y="248730"/>
                    <a:pt x="2621631" y="246153"/>
                    <a:pt x="2615119" y="246153"/>
                  </a:cubicBezTo>
                  <a:close/>
                  <a:moveTo>
                    <a:pt x="4345879" y="161623"/>
                  </a:moveTo>
                  <a:cubicBezTo>
                    <a:pt x="4362700" y="161623"/>
                    <a:pt x="4375916" y="166157"/>
                    <a:pt x="4385528" y="175227"/>
                  </a:cubicBezTo>
                  <a:cubicBezTo>
                    <a:pt x="4395140" y="184296"/>
                    <a:pt x="4399945" y="195574"/>
                    <a:pt x="4399945" y="209062"/>
                  </a:cubicBezTo>
                  <a:cubicBezTo>
                    <a:pt x="4399945" y="216736"/>
                    <a:pt x="4398570" y="224041"/>
                    <a:pt x="4395818" y="230979"/>
                  </a:cubicBezTo>
                  <a:cubicBezTo>
                    <a:pt x="4393066" y="237917"/>
                    <a:pt x="4388706" y="245184"/>
                    <a:pt x="4382737" y="252780"/>
                  </a:cubicBezTo>
                  <a:cubicBezTo>
                    <a:pt x="4378784" y="257818"/>
                    <a:pt x="4371653" y="265066"/>
                    <a:pt x="4361343" y="274523"/>
                  </a:cubicBezTo>
                  <a:cubicBezTo>
                    <a:pt x="4351034" y="283980"/>
                    <a:pt x="4344503" y="290258"/>
                    <a:pt x="4341751" y="293359"/>
                  </a:cubicBezTo>
                  <a:cubicBezTo>
                    <a:pt x="4339000" y="296460"/>
                    <a:pt x="4336771" y="299483"/>
                    <a:pt x="4335066" y="302428"/>
                  </a:cubicBezTo>
                  <a:lnTo>
                    <a:pt x="4399945" y="302428"/>
                  </a:lnTo>
                  <a:lnTo>
                    <a:pt x="4399945" y="332775"/>
                  </a:lnTo>
                  <a:lnTo>
                    <a:pt x="4285418" y="332775"/>
                  </a:lnTo>
                  <a:cubicBezTo>
                    <a:pt x="4286658" y="321303"/>
                    <a:pt x="4290379" y="310432"/>
                    <a:pt x="4296580" y="300161"/>
                  </a:cubicBezTo>
                  <a:cubicBezTo>
                    <a:pt x="4302781" y="289890"/>
                    <a:pt x="4315028" y="276267"/>
                    <a:pt x="4333322" y="259291"/>
                  </a:cubicBezTo>
                  <a:cubicBezTo>
                    <a:pt x="4348049" y="245571"/>
                    <a:pt x="4357080" y="236269"/>
                    <a:pt x="4360413" y="231386"/>
                  </a:cubicBezTo>
                  <a:cubicBezTo>
                    <a:pt x="4364909" y="224642"/>
                    <a:pt x="4367157" y="217976"/>
                    <a:pt x="4367157" y="211387"/>
                  </a:cubicBezTo>
                  <a:cubicBezTo>
                    <a:pt x="4367157" y="204101"/>
                    <a:pt x="4365200" y="198500"/>
                    <a:pt x="4361285" y="194586"/>
                  </a:cubicBezTo>
                  <a:cubicBezTo>
                    <a:pt x="4357371" y="190671"/>
                    <a:pt x="4351964" y="188714"/>
                    <a:pt x="4345065" y="188714"/>
                  </a:cubicBezTo>
                  <a:cubicBezTo>
                    <a:pt x="4338244" y="188714"/>
                    <a:pt x="4332818" y="190768"/>
                    <a:pt x="4328787" y="194877"/>
                  </a:cubicBezTo>
                  <a:cubicBezTo>
                    <a:pt x="4324756" y="198985"/>
                    <a:pt x="4322431" y="205806"/>
                    <a:pt x="4321811" y="215340"/>
                  </a:cubicBezTo>
                  <a:lnTo>
                    <a:pt x="4289254" y="212085"/>
                  </a:lnTo>
                  <a:cubicBezTo>
                    <a:pt x="4291192" y="194101"/>
                    <a:pt x="4297277" y="181195"/>
                    <a:pt x="4307509" y="173366"/>
                  </a:cubicBezTo>
                  <a:cubicBezTo>
                    <a:pt x="4317741" y="165537"/>
                    <a:pt x="4330531" y="161623"/>
                    <a:pt x="4345879" y="161623"/>
                  </a:cubicBezTo>
                  <a:close/>
                  <a:moveTo>
                    <a:pt x="3551825" y="161623"/>
                  </a:moveTo>
                  <a:cubicBezTo>
                    <a:pt x="3564770" y="161623"/>
                    <a:pt x="3575486" y="165247"/>
                    <a:pt x="3583974" y="172494"/>
                  </a:cubicBezTo>
                  <a:cubicBezTo>
                    <a:pt x="3592462" y="179742"/>
                    <a:pt x="3597869" y="190264"/>
                    <a:pt x="3600194" y="204062"/>
                  </a:cubicBezTo>
                  <a:lnTo>
                    <a:pt x="3568568" y="207550"/>
                  </a:lnTo>
                  <a:cubicBezTo>
                    <a:pt x="3567793" y="201039"/>
                    <a:pt x="3565778" y="196233"/>
                    <a:pt x="3562522" y="193133"/>
                  </a:cubicBezTo>
                  <a:cubicBezTo>
                    <a:pt x="3559266" y="190032"/>
                    <a:pt x="3555042" y="188482"/>
                    <a:pt x="3549848" y="188482"/>
                  </a:cubicBezTo>
                  <a:cubicBezTo>
                    <a:pt x="3542950" y="188482"/>
                    <a:pt x="3537117" y="191582"/>
                    <a:pt x="3532349" y="197783"/>
                  </a:cubicBezTo>
                  <a:cubicBezTo>
                    <a:pt x="3527582" y="203985"/>
                    <a:pt x="3524579" y="216891"/>
                    <a:pt x="3523338" y="236502"/>
                  </a:cubicBezTo>
                  <a:cubicBezTo>
                    <a:pt x="3531477" y="226890"/>
                    <a:pt x="3541593" y="222084"/>
                    <a:pt x="3553685" y="222084"/>
                  </a:cubicBezTo>
                  <a:cubicBezTo>
                    <a:pt x="3567328" y="222084"/>
                    <a:pt x="3579013" y="227278"/>
                    <a:pt x="3588741" y="237665"/>
                  </a:cubicBezTo>
                  <a:cubicBezTo>
                    <a:pt x="3598469" y="248052"/>
                    <a:pt x="3603333" y="261462"/>
                    <a:pt x="3603333" y="277895"/>
                  </a:cubicBezTo>
                  <a:cubicBezTo>
                    <a:pt x="3603333" y="295336"/>
                    <a:pt x="3598217" y="309327"/>
                    <a:pt x="3587986" y="319869"/>
                  </a:cubicBezTo>
                  <a:cubicBezTo>
                    <a:pt x="3577754" y="330411"/>
                    <a:pt x="3564615" y="335682"/>
                    <a:pt x="3548569" y="335682"/>
                  </a:cubicBezTo>
                  <a:cubicBezTo>
                    <a:pt x="3531361" y="335682"/>
                    <a:pt x="3517215" y="328996"/>
                    <a:pt x="3506130" y="315625"/>
                  </a:cubicBezTo>
                  <a:cubicBezTo>
                    <a:pt x="3495046" y="302254"/>
                    <a:pt x="3489503" y="280336"/>
                    <a:pt x="3489503" y="249873"/>
                  </a:cubicBezTo>
                  <a:cubicBezTo>
                    <a:pt x="3489503" y="218635"/>
                    <a:pt x="3495278" y="196117"/>
                    <a:pt x="3506828" y="182319"/>
                  </a:cubicBezTo>
                  <a:cubicBezTo>
                    <a:pt x="3518378" y="168522"/>
                    <a:pt x="3533377" y="161623"/>
                    <a:pt x="3551825" y="161623"/>
                  </a:cubicBezTo>
                  <a:close/>
                  <a:moveTo>
                    <a:pt x="3136204" y="161623"/>
                  </a:moveTo>
                  <a:cubicBezTo>
                    <a:pt x="3153025" y="161623"/>
                    <a:pt x="3166241" y="166157"/>
                    <a:pt x="3175853" y="175227"/>
                  </a:cubicBezTo>
                  <a:cubicBezTo>
                    <a:pt x="3185464" y="184296"/>
                    <a:pt x="3190270" y="195574"/>
                    <a:pt x="3190270" y="209062"/>
                  </a:cubicBezTo>
                  <a:cubicBezTo>
                    <a:pt x="3190270" y="216736"/>
                    <a:pt x="3188894" y="224041"/>
                    <a:pt x="3186143" y="230979"/>
                  </a:cubicBezTo>
                  <a:cubicBezTo>
                    <a:pt x="3183391" y="237917"/>
                    <a:pt x="3179031" y="245184"/>
                    <a:pt x="3173062" y="252780"/>
                  </a:cubicBezTo>
                  <a:cubicBezTo>
                    <a:pt x="3169109" y="257818"/>
                    <a:pt x="3161978" y="265066"/>
                    <a:pt x="3151668" y="274523"/>
                  </a:cubicBezTo>
                  <a:cubicBezTo>
                    <a:pt x="3141359" y="283980"/>
                    <a:pt x="3134828" y="290258"/>
                    <a:pt x="3132076" y="293359"/>
                  </a:cubicBezTo>
                  <a:cubicBezTo>
                    <a:pt x="3129325" y="296460"/>
                    <a:pt x="3127096" y="299483"/>
                    <a:pt x="3125391" y="302428"/>
                  </a:cubicBezTo>
                  <a:lnTo>
                    <a:pt x="3190270" y="302428"/>
                  </a:lnTo>
                  <a:lnTo>
                    <a:pt x="3190270" y="332775"/>
                  </a:lnTo>
                  <a:lnTo>
                    <a:pt x="3075742" y="332775"/>
                  </a:lnTo>
                  <a:cubicBezTo>
                    <a:pt x="3076983" y="321303"/>
                    <a:pt x="3080703" y="310432"/>
                    <a:pt x="3086904" y="300161"/>
                  </a:cubicBezTo>
                  <a:cubicBezTo>
                    <a:pt x="3093106" y="289890"/>
                    <a:pt x="3105353" y="276267"/>
                    <a:pt x="3123646" y="259291"/>
                  </a:cubicBezTo>
                  <a:cubicBezTo>
                    <a:pt x="3138374" y="245571"/>
                    <a:pt x="3147405" y="236269"/>
                    <a:pt x="3150738" y="231386"/>
                  </a:cubicBezTo>
                  <a:cubicBezTo>
                    <a:pt x="3155234" y="224642"/>
                    <a:pt x="3157482" y="217976"/>
                    <a:pt x="3157482" y="211387"/>
                  </a:cubicBezTo>
                  <a:cubicBezTo>
                    <a:pt x="3157482" y="204101"/>
                    <a:pt x="3155524" y="198500"/>
                    <a:pt x="3151610" y="194586"/>
                  </a:cubicBezTo>
                  <a:cubicBezTo>
                    <a:pt x="3147696" y="190671"/>
                    <a:pt x="3142289" y="188714"/>
                    <a:pt x="3135390" y="188714"/>
                  </a:cubicBezTo>
                  <a:cubicBezTo>
                    <a:pt x="3128569" y="188714"/>
                    <a:pt x="3123143" y="190768"/>
                    <a:pt x="3119112" y="194877"/>
                  </a:cubicBezTo>
                  <a:cubicBezTo>
                    <a:pt x="3115081" y="198985"/>
                    <a:pt x="3112756" y="205806"/>
                    <a:pt x="3112136" y="215340"/>
                  </a:cubicBezTo>
                  <a:lnTo>
                    <a:pt x="3079579" y="212085"/>
                  </a:lnTo>
                  <a:cubicBezTo>
                    <a:pt x="3081517" y="194101"/>
                    <a:pt x="3087602" y="181195"/>
                    <a:pt x="3097834" y="173366"/>
                  </a:cubicBezTo>
                  <a:cubicBezTo>
                    <a:pt x="3108066" y="165537"/>
                    <a:pt x="3120856" y="161623"/>
                    <a:pt x="3136204" y="161623"/>
                  </a:cubicBezTo>
                  <a:close/>
                  <a:moveTo>
                    <a:pt x="3003668" y="161623"/>
                  </a:moveTo>
                  <a:lnTo>
                    <a:pt x="3030178" y="161623"/>
                  </a:lnTo>
                  <a:lnTo>
                    <a:pt x="3030178" y="332775"/>
                  </a:lnTo>
                  <a:lnTo>
                    <a:pt x="2997505" y="332775"/>
                  </a:lnTo>
                  <a:lnTo>
                    <a:pt x="2997505" y="209643"/>
                  </a:lnTo>
                  <a:cubicBezTo>
                    <a:pt x="2985568" y="220805"/>
                    <a:pt x="2971499" y="229061"/>
                    <a:pt x="2955299" y="234409"/>
                  </a:cubicBezTo>
                  <a:lnTo>
                    <a:pt x="2955299" y="204760"/>
                  </a:lnTo>
                  <a:cubicBezTo>
                    <a:pt x="2963825" y="201969"/>
                    <a:pt x="2973088" y="196679"/>
                    <a:pt x="2983088" y="188889"/>
                  </a:cubicBezTo>
                  <a:cubicBezTo>
                    <a:pt x="2993087" y="181098"/>
                    <a:pt x="2999947" y="172010"/>
                    <a:pt x="3003668" y="161623"/>
                  </a:cubicBezTo>
                  <a:close/>
                  <a:moveTo>
                    <a:pt x="2618375" y="161623"/>
                  </a:moveTo>
                  <a:cubicBezTo>
                    <a:pt x="2631320" y="161623"/>
                    <a:pt x="2642036" y="165247"/>
                    <a:pt x="2650524" y="172494"/>
                  </a:cubicBezTo>
                  <a:cubicBezTo>
                    <a:pt x="2659012" y="179742"/>
                    <a:pt x="2664419" y="190264"/>
                    <a:pt x="2666744" y="204062"/>
                  </a:cubicBezTo>
                  <a:lnTo>
                    <a:pt x="2635118" y="207550"/>
                  </a:lnTo>
                  <a:cubicBezTo>
                    <a:pt x="2634343" y="201039"/>
                    <a:pt x="2632328" y="196233"/>
                    <a:pt x="2629072" y="193133"/>
                  </a:cubicBezTo>
                  <a:cubicBezTo>
                    <a:pt x="2625816" y="190032"/>
                    <a:pt x="2621592" y="188482"/>
                    <a:pt x="2616398" y="188482"/>
                  </a:cubicBezTo>
                  <a:cubicBezTo>
                    <a:pt x="2609500" y="188482"/>
                    <a:pt x="2603667" y="191582"/>
                    <a:pt x="2598899" y="197783"/>
                  </a:cubicBezTo>
                  <a:cubicBezTo>
                    <a:pt x="2594132" y="203985"/>
                    <a:pt x="2591129" y="216891"/>
                    <a:pt x="2589888" y="236502"/>
                  </a:cubicBezTo>
                  <a:cubicBezTo>
                    <a:pt x="2598027" y="226890"/>
                    <a:pt x="2608143" y="222084"/>
                    <a:pt x="2620235" y="222084"/>
                  </a:cubicBezTo>
                  <a:cubicBezTo>
                    <a:pt x="2633878" y="222084"/>
                    <a:pt x="2645563" y="227278"/>
                    <a:pt x="2655291" y="237665"/>
                  </a:cubicBezTo>
                  <a:cubicBezTo>
                    <a:pt x="2665019" y="248052"/>
                    <a:pt x="2669883" y="261462"/>
                    <a:pt x="2669883" y="277895"/>
                  </a:cubicBezTo>
                  <a:cubicBezTo>
                    <a:pt x="2669883" y="295336"/>
                    <a:pt x="2664767" y="309327"/>
                    <a:pt x="2654536" y="319869"/>
                  </a:cubicBezTo>
                  <a:cubicBezTo>
                    <a:pt x="2644304" y="330411"/>
                    <a:pt x="2631165" y="335682"/>
                    <a:pt x="2615119" y="335682"/>
                  </a:cubicBezTo>
                  <a:cubicBezTo>
                    <a:pt x="2597911" y="335682"/>
                    <a:pt x="2583765" y="328996"/>
                    <a:pt x="2572680" y="315625"/>
                  </a:cubicBezTo>
                  <a:cubicBezTo>
                    <a:pt x="2561596" y="302254"/>
                    <a:pt x="2556053" y="280336"/>
                    <a:pt x="2556053" y="249873"/>
                  </a:cubicBezTo>
                  <a:cubicBezTo>
                    <a:pt x="2556053" y="218635"/>
                    <a:pt x="2561828" y="196117"/>
                    <a:pt x="2573378" y="182319"/>
                  </a:cubicBezTo>
                  <a:cubicBezTo>
                    <a:pt x="2584928" y="168522"/>
                    <a:pt x="2599927" y="161623"/>
                    <a:pt x="2618375" y="161623"/>
                  </a:cubicBezTo>
                  <a:close/>
                  <a:moveTo>
                    <a:pt x="1640779" y="161623"/>
                  </a:moveTo>
                  <a:cubicBezTo>
                    <a:pt x="1657600" y="161623"/>
                    <a:pt x="1670816" y="166157"/>
                    <a:pt x="1680428" y="175227"/>
                  </a:cubicBezTo>
                  <a:cubicBezTo>
                    <a:pt x="1690039" y="184296"/>
                    <a:pt x="1694845" y="195574"/>
                    <a:pt x="1694845" y="209062"/>
                  </a:cubicBezTo>
                  <a:cubicBezTo>
                    <a:pt x="1694845" y="216736"/>
                    <a:pt x="1693469" y="224041"/>
                    <a:pt x="1690718" y="230979"/>
                  </a:cubicBezTo>
                  <a:cubicBezTo>
                    <a:pt x="1687966" y="237917"/>
                    <a:pt x="1683606" y="245184"/>
                    <a:pt x="1677637" y="252780"/>
                  </a:cubicBezTo>
                  <a:cubicBezTo>
                    <a:pt x="1673684" y="257818"/>
                    <a:pt x="1666553" y="265066"/>
                    <a:pt x="1656243" y="274523"/>
                  </a:cubicBezTo>
                  <a:cubicBezTo>
                    <a:pt x="1645934" y="283980"/>
                    <a:pt x="1639403" y="290258"/>
                    <a:pt x="1636651" y="293359"/>
                  </a:cubicBezTo>
                  <a:cubicBezTo>
                    <a:pt x="1633899" y="296460"/>
                    <a:pt x="1631671" y="299483"/>
                    <a:pt x="1629966" y="302428"/>
                  </a:cubicBezTo>
                  <a:lnTo>
                    <a:pt x="1694845" y="302428"/>
                  </a:lnTo>
                  <a:lnTo>
                    <a:pt x="1694845" y="332775"/>
                  </a:lnTo>
                  <a:lnTo>
                    <a:pt x="1580318" y="332775"/>
                  </a:lnTo>
                  <a:cubicBezTo>
                    <a:pt x="1581558" y="321303"/>
                    <a:pt x="1585278" y="310432"/>
                    <a:pt x="1591480" y="300161"/>
                  </a:cubicBezTo>
                  <a:cubicBezTo>
                    <a:pt x="1597681" y="289890"/>
                    <a:pt x="1609928" y="276267"/>
                    <a:pt x="1628222" y="259291"/>
                  </a:cubicBezTo>
                  <a:cubicBezTo>
                    <a:pt x="1642949" y="245571"/>
                    <a:pt x="1651980" y="236269"/>
                    <a:pt x="1655313" y="231386"/>
                  </a:cubicBezTo>
                  <a:cubicBezTo>
                    <a:pt x="1659809" y="224642"/>
                    <a:pt x="1662057" y="217976"/>
                    <a:pt x="1662057" y="211387"/>
                  </a:cubicBezTo>
                  <a:cubicBezTo>
                    <a:pt x="1662057" y="204101"/>
                    <a:pt x="1660099" y="198500"/>
                    <a:pt x="1656185" y="194586"/>
                  </a:cubicBezTo>
                  <a:cubicBezTo>
                    <a:pt x="1652270" y="190671"/>
                    <a:pt x="1646864" y="188714"/>
                    <a:pt x="1639965" y="188714"/>
                  </a:cubicBezTo>
                  <a:cubicBezTo>
                    <a:pt x="1633144" y="188714"/>
                    <a:pt x="1627718" y="190768"/>
                    <a:pt x="1623687" y="194877"/>
                  </a:cubicBezTo>
                  <a:cubicBezTo>
                    <a:pt x="1619656" y="198985"/>
                    <a:pt x="1617331" y="205806"/>
                    <a:pt x="1616711" y="215340"/>
                  </a:cubicBezTo>
                  <a:lnTo>
                    <a:pt x="1584155" y="212085"/>
                  </a:lnTo>
                  <a:cubicBezTo>
                    <a:pt x="1586092" y="194101"/>
                    <a:pt x="1592177" y="181195"/>
                    <a:pt x="1602409" y="173366"/>
                  </a:cubicBezTo>
                  <a:cubicBezTo>
                    <a:pt x="1612641" y="165537"/>
                    <a:pt x="1625431" y="161623"/>
                    <a:pt x="1640779" y="161623"/>
                  </a:cubicBezTo>
                  <a:close/>
                  <a:moveTo>
                    <a:pt x="297754" y="161623"/>
                  </a:moveTo>
                  <a:cubicBezTo>
                    <a:pt x="314575" y="161623"/>
                    <a:pt x="327791" y="166157"/>
                    <a:pt x="337403" y="175227"/>
                  </a:cubicBezTo>
                  <a:cubicBezTo>
                    <a:pt x="347014" y="184296"/>
                    <a:pt x="351820" y="195574"/>
                    <a:pt x="351820" y="209062"/>
                  </a:cubicBezTo>
                  <a:cubicBezTo>
                    <a:pt x="351820" y="216736"/>
                    <a:pt x="350445" y="224041"/>
                    <a:pt x="347693" y="230979"/>
                  </a:cubicBezTo>
                  <a:cubicBezTo>
                    <a:pt x="344941" y="237917"/>
                    <a:pt x="340581" y="245184"/>
                    <a:pt x="334612" y="252780"/>
                  </a:cubicBezTo>
                  <a:cubicBezTo>
                    <a:pt x="330659" y="257818"/>
                    <a:pt x="323528" y="265066"/>
                    <a:pt x="313218" y="274523"/>
                  </a:cubicBezTo>
                  <a:cubicBezTo>
                    <a:pt x="302909" y="283980"/>
                    <a:pt x="296378" y="290258"/>
                    <a:pt x="293626" y="293359"/>
                  </a:cubicBezTo>
                  <a:cubicBezTo>
                    <a:pt x="290875" y="296460"/>
                    <a:pt x="288646" y="299483"/>
                    <a:pt x="286941" y="302428"/>
                  </a:cubicBezTo>
                  <a:lnTo>
                    <a:pt x="351820" y="302428"/>
                  </a:lnTo>
                  <a:lnTo>
                    <a:pt x="351820" y="332775"/>
                  </a:lnTo>
                  <a:lnTo>
                    <a:pt x="237293" y="332775"/>
                  </a:lnTo>
                  <a:cubicBezTo>
                    <a:pt x="238533" y="321303"/>
                    <a:pt x="242254" y="310432"/>
                    <a:pt x="248455" y="300161"/>
                  </a:cubicBezTo>
                  <a:cubicBezTo>
                    <a:pt x="254656" y="289890"/>
                    <a:pt x="266903" y="276267"/>
                    <a:pt x="285197" y="259291"/>
                  </a:cubicBezTo>
                  <a:cubicBezTo>
                    <a:pt x="299925" y="245571"/>
                    <a:pt x="308955" y="236269"/>
                    <a:pt x="312288" y="231386"/>
                  </a:cubicBezTo>
                  <a:cubicBezTo>
                    <a:pt x="316784" y="224642"/>
                    <a:pt x="319032" y="217976"/>
                    <a:pt x="319032" y="211387"/>
                  </a:cubicBezTo>
                  <a:cubicBezTo>
                    <a:pt x="319032" y="204101"/>
                    <a:pt x="317075" y="198500"/>
                    <a:pt x="313160" y="194586"/>
                  </a:cubicBezTo>
                  <a:cubicBezTo>
                    <a:pt x="309246" y="190671"/>
                    <a:pt x="303839" y="188714"/>
                    <a:pt x="296940" y="188714"/>
                  </a:cubicBezTo>
                  <a:cubicBezTo>
                    <a:pt x="290119" y="188714"/>
                    <a:pt x="284693" y="190768"/>
                    <a:pt x="280662" y="194877"/>
                  </a:cubicBezTo>
                  <a:cubicBezTo>
                    <a:pt x="276631" y="198985"/>
                    <a:pt x="274306" y="205806"/>
                    <a:pt x="273686" y="215340"/>
                  </a:cubicBezTo>
                  <a:lnTo>
                    <a:pt x="241130" y="212085"/>
                  </a:lnTo>
                  <a:cubicBezTo>
                    <a:pt x="243068" y="194101"/>
                    <a:pt x="249153" y="181195"/>
                    <a:pt x="259384" y="173366"/>
                  </a:cubicBezTo>
                  <a:cubicBezTo>
                    <a:pt x="269616" y="165537"/>
                    <a:pt x="282406" y="161623"/>
                    <a:pt x="297754" y="161623"/>
                  </a:cubicBezTo>
                  <a:close/>
                  <a:moveTo>
                    <a:pt x="3779169" y="43881"/>
                  </a:moveTo>
                  <a:lnTo>
                    <a:pt x="3823222" y="43881"/>
                  </a:lnTo>
                  <a:lnTo>
                    <a:pt x="3823222" y="109445"/>
                  </a:lnTo>
                  <a:lnTo>
                    <a:pt x="3889474" y="109445"/>
                  </a:lnTo>
                  <a:lnTo>
                    <a:pt x="3889474" y="154702"/>
                  </a:lnTo>
                  <a:lnTo>
                    <a:pt x="3823222" y="154702"/>
                  </a:lnTo>
                  <a:lnTo>
                    <a:pt x="3823222" y="220266"/>
                  </a:lnTo>
                  <a:lnTo>
                    <a:pt x="3779169" y="220266"/>
                  </a:lnTo>
                  <a:lnTo>
                    <a:pt x="3779169" y="154702"/>
                  </a:lnTo>
                  <a:lnTo>
                    <a:pt x="3713090" y="154702"/>
                  </a:lnTo>
                  <a:lnTo>
                    <a:pt x="3713090" y="109445"/>
                  </a:lnTo>
                  <a:lnTo>
                    <a:pt x="3779169" y="109445"/>
                  </a:lnTo>
                  <a:close/>
                  <a:moveTo>
                    <a:pt x="816894" y="43881"/>
                  </a:moveTo>
                  <a:lnTo>
                    <a:pt x="860948" y="43881"/>
                  </a:lnTo>
                  <a:lnTo>
                    <a:pt x="860948" y="109445"/>
                  </a:lnTo>
                  <a:lnTo>
                    <a:pt x="927199" y="109445"/>
                  </a:lnTo>
                  <a:lnTo>
                    <a:pt x="927199" y="154702"/>
                  </a:lnTo>
                  <a:lnTo>
                    <a:pt x="860948" y="154702"/>
                  </a:lnTo>
                  <a:lnTo>
                    <a:pt x="860948" y="220266"/>
                  </a:lnTo>
                  <a:lnTo>
                    <a:pt x="816894" y="220266"/>
                  </a:lnTo>
                  <a:lnTo>
                    <a:pt x="816894" y="154702"/>
                  </a:lnTo>
                  <a:lnTo>
                    <a:pt x="750815" y="154702"/>
                  </a:lnTo>
                  <a:lnTo>
                    <a:pt x="750815" y="109445"/>
                  </a:lnTo>
                  <a:lnTo>
                    <a:pt x="816894" y="109445"/>
                  </a:lnTo>
                  <a:close/>
                  <a:moveTo>
                    <a:pt x="4141101" y="43537"/>
                  </a:moveTo>
                  <a:cubicBezTo>
                    <a:pt x="4120107" y="43537"/>
                    <a:pt x="4103185" y="50736"/>
                    <a:pt x="4090336" y="65133"/>
                  </a:cubicBezTo>
                  <a:cubicBezTo>
                    <a:pt x="4077488" y="79531"/>
                    <a:pt x="4071063" y="101242"/>
                    <a:pt x="4071063" y="130267"/>
                  </a:cubicBezTo>
                  <a:cubicBezTo>
                    <a:pt x="4071063" y="158832"/>
                    <a:pt x="4077660" y="180486"/>
                    <a:pt x="4090853" y="195228"/>
                  </a:cubicBezTo>
                  <a:cubicBezTo>
                    <a:pt x="4104046" y="209969"/>
                    <a:pt x="4120795" y="217340"/>
                    <a:pt x="4141101" y="217340"/>
                  </a:cubicBezTo>
                  <a:cubicBezTo>
                    <a:pt x="4161406" y="217340"/>
                    <a:pt x="4178070" y="210027"/>
                    <a:pt x="4191091" y="195400"/>
                  </a:cubicBezTo>
                  <a:cubicBezTo>
                    <a:pt x="4204112" y="180773"/>
                    <a:pt x="4210622" y="158832"/>
                    <a:pt x="4210622" y="129578"/>
                  </a:cubicBezTo>
                  <a:cubicBezTo>
                    <a:pt x="4210622" y="100668"/>
                    <a:pt x="4204284" y="79101"/>
                    <a:pt x="4191607" y="64875"/>
                  </a:cubicBezTo>
                  <a:cubicBezTo>
                    <a:pt x="4178930" y="50650"/>
                    <a:pt x="4162095" y="43537"/>
                    <a:pt x="4141101" y="43537"/>
                  </a:cubicBezTo>
                  <a:close/>
                  <a:moveTo>
                    <a:pt x="3341001" y="43537"/>
                  </a:moveTo>
                  <a:cubicBezTo>
                    <a:pt x="3320007" y="43537"/>
                    <a:pt x="3303085" y="50736"/>
                    <a:pt x="3290236" y="65133"/>
                  </a:cubicBezTo>
                  <a:cubicBezTo>
                    <a:pt x="3277388" y="79531"/>
                    <a:pt x="3270963" y="101242"/>
                    <a:pt x="3270963" y="130267"/>
                  </a:cubicBezTo>
                  <a:cubicBezTo>
                    <a:pt x="3270963" y="158832"/>
                    <a:pt x="3277560" y="180486"/>
                    <a:pt x="3290753" y="195228"/>
                  </a:cubicBezTo>
                  <a:cubicBezTo>
                    <a:pt x="3303946" y="209969"/>
                    <a:pt x="3320695" y="217340"/>
                    <a:pt x="3341001" y="217340"/>
                  </a:cubicBezTo>
                  <a:cubicBezTo>
                    <a:pt x="3361306" y="217340"/>
                    <a:pt x="3377970" y="210027"/>
                    <a:pt x="3390991" y="195400"/>
                  </a:cubicBezTo>
                  <a:cubicBezTo>
                    <a:pt x="3404012" y="180773"/>
                    <a:pt x="3410522" y="158832"/>
                    <a:pt x="3410522" y="129578"/>
                  </a:cubicBezTo>
                  <a:cubicBezTo>
                    <a:pt x="3410522" y="100668"/>
                    <a:pt x="3404184" y="79101"/>
                    <a:pt x="3391507" y="64875"/>
                  </a:cubicBezTo>
                  <a:cubicBezTo>
                    <a:pt x="3378830" y="50650"/>
                    <a:pt x="3361995" y="43537"/>
                    <a:pt x="3341001" y="43537"/>
                  </a:cubicBezTo>
                  <a:close/>
                  <a:moveTo>
                    <a:pt x="1436001" y="43537"/>
                  </a:moveTo>
                  <a:cubicBezTo>
                    <a:pt x="1415007" y="43537"/>
                    <a:pt x="1398085" y="50736"/>
                    <a:pt x="1385236" y="65133"/>
                  </a:cubicBezTo>
                  <a:cubicBezTo>
                    <a:pt x="1372388" y="79531"/>
                    <a:pt x="1365963" y="101242"/>
                    <a:pt x="1365963" y="130267"/>
                  </a:cubicBezTo>
                  <a:cubicBezTo>
                    <a:pt x="1365963" y="158832"/>
                    <a:pt x="1372560" y="180486"/>
                    <a:pt x="1385753" y="195228"/>
                  </a:cubicBezTo>
                  <a:cubicBezTo>
                    <a:pt x="1398946" y="209969"/>
                    <a:pt x="1415695" y="217340"/>
                    <a:pt x="1436001" y="217340"/>
                  </a:cubicBezTo>
                  <a:cubicBezTo>
                    <a:pt x="1456307" y="217340"/>
                    <a:pt x="1472970" y="210027"/>
                    <a:pt x="1485991" y="195400"/>
                  </a:cubicBezTo>
                  <a:cubicBezTo>
                    <a:pt x="1499012" y="180773"/>
                    <a:pt x="1505522" y="158832"/>
                    <a:pt x="1505522" y="129578"/>
                  </a:cubicBezTo>
                  <a:cubicBezTo>
                    <a:pt x="1505522" y="100668"/>
                    <a:pt x="1499184" y="79101"/>
                    <a:pt x="1486507" y="64875"/>
                  </a:cubicBezTo>
                  <a:cubicBezTo>
                    <a:pt x="1473830" y="50650"/>
                    <a:pt x="1456995" y="43537"/>
                    <a:pt x="1436001" y="43537"/>
                  </a:cubicBezTo>
                  <a:close/>
                  <a:moveTo>
                    <a:pt x="502551" y="43537"/>
                  </a:moveTo>
                  <a:cubicBezTo>
                    <a:pt x="481557" y="43537"/>
                    <a:pt x="464635" y="50736"/>
                    <a:pt x="451786" y="65133"/>
                  </a:cubicBezTo>
                  <a:cubicBezTo>
                    <a:pt x="438938" y="79531"/>
                    <a:pt x="432513" y="101242"/>
                    <a:pt x="432513" y="130267"/>
                  </a:cubicBezTo>
                  <a:cubicBezTo>
                    <a:pt x="432513" y="158832"/>
                    <a:pt x="439110" y="180486"/>
                    <a:pt x="452303" y="195228"/>
                  </a:cubicBezTo>
                  <a:cubicBezTo>
                    <a:pt x="465496" y="209969"/>
                    <a:pt x="482245" y="217340"/>
                    <a:pt x="502551" y="217340"/>
                  </a:cubicBezTo>
                  <a:cubicBezTo>
                    <a:pt x="522857" y="217340"/>
                    <a:pt x="539520" y="210027"/>
                    <a:pt x="552541" y="195400"/>
                  </a:cubicBezTo>
                  <a:cubicBezTo>
                    <a:pt x="565562" y="180773"/>
                    <a:pt x="572072" y="158832"/>
                    <a:pt x="572072" y="129578"/>
                  </a:cubicBezTo>
                  <a:cubicBezTo>
                    <a:pt x="572072" y="100668"/>
                    <a:pt x="565734" y="79101"/>
                    <a:pt x="553057" y="64875"/>
                  </a:cubicBezTo>
                  <a:cubicBezTo>
                    <a:pt x="540380" y="50650"/>
                    <a:pt x="523545" y="43537"/>
                    <a:pt x="502551" y="43537"/>
                  </a:cubicBezTo>
                  <a:close/>
                  <a:moveTo>
                    <a:pt x="2705100" y="4302"/>
                  </a:moveTo>
                  <a:lnTo>
                    <a:pt x="2756036" y="4302"/>
                  </a:lnTo>
                  <a:lnTo>
                    <a:pt x="2756036" y="103594"/>
                  </a:lnTo>
                  <a:lnTo>
                    <a:pt x="2855844" y="103594"/>
                  </a:lnTo>
                  <a:lnTo>
                    <a:pt x="2855844" y="4302"/>
                  </a:lnTo>
                  <a:lnTo>
                    <a:pt x="2906781" y="4302"/>
                  </a:lnTo>
                  <a:lnTo>
                    <a:pt x="2906781" y="256575"/>
                  </a:lnTo>
                  <a:lnTo>
                    <a:pt x="2855844" y="256575"/>
                  </a:lnTo>
                  <a:lnTo>
                    <a:pt x="2855844" y="146270"/>
                  </a:lnTo>
                  <a:lnTo>
                    <a:pt x="2756036" y="146270"/>
                  </a:lnTo>
                  <a:lnTo>
                    <a:pt x="2756036" y="256575"/>
                  </a:lnTo>
                  <a:lnTo>
                    <a:pt x="2705100" y="256575"/>
                  </a:lnTo>
                  <a:close/>
                  <a:moveTo>
                    <a:pt x="0" y="4302"/>
                  </a:moveTo>
                  <a:lnTo>
                    <a:pt x="50937" y="4302"/>
                  </a:lnTo>
                  <a:lnTo>
                    <a:pt x="50937" y="103594"/>
                  </a:lnTo>
                  <a:lnTo>
                    <a:pt x="150744" y="103594"/>
                  </a:lnTo>
                  <a:lnTo>
                    <a:pt x="150744" y="4302"/>
                  </a:lnTo>
                  <a:lnTo>
                    <a:pt x="201681" y="4302"/>
                  </a:lnTo>
                  <a:lnTo>
                    <a:pt x="201681" y="256575"/>
                  </a:lnTo>
                  <a:lnTo>
                    <a:pt x="150744" y="256575"/>
                  </a:lnTo>
                  <a:lnTo>
                    <a:pt x="150744" y="146270"/>
                  </a:lnTo>
                  <a:lnTo>
                    <a:pt x="50937" y="146270"/>
                  </a:lnTo>
                  <a:lnTo>
                    <a:pt x="50937" y="256575"/>
                  </a:lnTo>
                  <a:lnTo>
                    <a:pt x="0" y="256575"/>
                  </a:lnTo>
                  <a:close/>
                  <a:moveTo>
                    <a:pt x="4140584" y="0"/>
                  </a:moveTo>
                  <a:cubicBezTo>
                    <a:pt x="4177754" y="0"/>
                    <a:pt x="4207496" y="11530"/>
                    <a:pt x="4229809" y="34589"/>
                  </a:cubicBezTo>
                  <a:cubicBezTo>
                    <a:pt x="4252123" y="57648"/>
                    <a:pt x="4263279" y="89712"/>
                    <a:pt x="4263279" y="130783"/>
                  </a:cubicBezTo>
                  <a:cubicBezTo>
                    <a:pt x="4263279" y="171509"/>
                    <a:pt x="4252209" y="203373"/>
                    <a:pt x="4230067" y="226375"/>
                  </a:cubicBezTo>
                  <a:cubicBezTo>
                    <a:pt x="4207926" y="249376"/>
                    <a:pt x="4178328" y="260877"/>
                    <a:pt x="4141273" y="260877"/>
                  </a:cubicBezTo>
                  <a:cubicBezTo>
                    <a:pt x="4103759" y="260877"/>
                    <a:pt x="4073931" y="249434"/>
                    <a:pt x="4051790" y="226547"/>
                  </a:cubicBezTo>
                  <a:cubicBezTo>
                    <a:pt x="4029649" y="203660"/>
                    <a:pt x="4018578" y="172140"/>
                    <a:pt x="4018578" y="131987"/>
                  </a:cubicBezTo>
                  <a:cubicBezTo>
                    <a:pt x="4018578" y="106290"/>
                    <a:pt x="4022421" y="84722"/>
                    <a:pt x="4030108" y="67284"/>
                  </a:cubicBezTo>
                  <a:cubicBezTo>
                    <a:pt x="4035844" y="54436"/>
                    <a:pt x="4043674" y="42906"/>
                    <a:pt x="4053597" y="32696"/>
                  </a:cubicBezTo>
                  <a:cubicBezTo>
                    <a:pt x="4063520" y="22486"/>
                    <a:pt x="4074390" y="14914"/>
                    <a:pt x="4086206" y="9981"/>
                  </a:cubicBezTo>
                  <a:cubicBezTo>
                    <a:pt x="4101923" y="3327"/>
                    <a:pt x="4120049" y="0"/>
                    <a:pt x="4140584" y="0"/>
                  </a:cubicBezTo>
                  <a:close/>
                  <a:moveTo>
                    <a:pt x="3340484" y="0"/>
                  </a:moveTo>
                  <a:cubicBezTo>
                    <a:pt x="3377654" y="0"/>
                    <a:pt x="3407396" y="11530"/>
                    <a:pt x="3429709" y="34589"/>
                  </a:cubicBezTo>
                  <a:cubicBezTo>
                    <a:pt x="3452023" y="57648"/>
                    <a:pt x="3463179" y="89712"/>
                    <a:pt x="3463179" y="130783"/>
                  </a:cubicBezTo>
                  <a:cubicBezTo>
                    <a:pt x="3463179" y="171509"/>
                    <a:pt x="3452109" y="203373"/>
                    <a:pt x="3429967" y="226375"/>
                  </a:cubicBezTo>
                  <a:cubicBezTo>
                    <a:pt x="3407826" y="249376"/>
                    <a:pt x="3378228" y="260877"/>
                    <a:pt x="3341173" y="260877"/>
                  </a:cubicBezTo>
                  <a:cubicBezTo>
                    <a:pt x="3303659" y="260877"/>
                    <a:pt x="3273831" y="249434"/>
                    <a:pt x="3251690" y="226547"/>
                  </a:cubicBezTo>
                  <a:cubicBezTo>
                    <a:pt x="3229549" y="203660"/>
                    <a:pt x="3218478" y="172140"/>
                    <a:pt x="3218478" y="131987"/>
                  </a:cubicBezTo>
                  <a:cubicBezTo>
                    <a:pt x="3218478" y="106290"/>
                    <a:pt x="3222321" y="84722"/>
                    <a:pt x="3230007" y="67284"/>
                  </a:cubicBezTo>
                  <a:cubicBezTo>
                    <a:pt x="3235744" y="54436"/>
                    <a:pt x="3243573" y="42906"/>
                    <a:pt x="3253497" y="32696"/>
                  </a:cubicBezTo>
                  <a:cubicBezTo>
                    <a:pt x="3263420" y="22486"/>
                    <a:pt x="3274290" y="14914"/>
                    <a:pt x="3286106" y="9981"/>
                  </a:cubicBezTo>
                  <a:cubicBezTo>
                    <a:pt x="3301823" y="3327"/>
                    <a:pt x="3319949" y="0"/>
                    <a:pt x="3340484" y="0"/>
                  </a:cubicBezTo>
                  <a:close/>
                  <a:moveTo>
                    <a:pt x="2423503" y="0"/>
                  </a:moveTo>
                  <a:cubicBezTo>
                    <a:pt x="2454363" y="0"/>
                    <a:pt x="2479430" y="9120"/>
                    <a:pt x="2498703" y="27361"/>
                  </a:cubicBezTo>
                  <a:cubicBezTo>
                    <a:pt x="2510175" y="38145"/>
                    <a:pt x="2518780" y="53632"/>
                    <a:pt x="2524516" y="73823"/>
                  </a:cubicBezTo>
                  <a:lnTo>
                    <a:pt x="2474095" y="85869"/>
                  </a:lnTo>
                  <a:cubicBezTo>
                    <a:pt x="2471113" y="72791"/>
                    <a:pt x="2464889" y="62466"/>
                    <a:pt x="2455424" y="54894"/>
                  </a:cubicBezTo>
                  <a:cubicBezTo>
                    <a:pt x="2445960" y="47323"/>
                    <a:pt x="2434459" y="43537"/>
                    <a:pt x="2420922" y="43537"/>
                  </a:cubicBezTo>
                  <a:cubicBezTo>
                    <a:pt x="2402222" y="43537"/>
                    <a:pt x="2387050" y="50248"/>
                    <a:pt x="2375406" y="63671"/>
                  </a:cubicBezTo>
                  <a:cubicBezTo>
                    <a:pt x="2363762" y="77093"/>
                    <a:pt x="2357940" y="98833"/>
                    <a:pt x="2357940" y="128890"/>
                  </a:cubicBezTo>
                  <a:cubicBezTo>
                    <a:pt x="2357940" y="160783"/>
                    <a:pt x="2363676" y="183497"/>
                    <a:pt x="2375148" y="197035"/>
                  </a:cubicBezTo>
                  <a:cubicBezTo>
                    <a:pt x="2386620" y="210572"/>
                    <a:pt x="2401534" y="217340"/>
                    <a:pt x="2419889" y="217340"/>
                  </a:cubicBezTo>
                  <a:cubicBezTo>
                    <a:pt x="2433427" y="217340"/>
                    <a:pt x="2445071" y="213038"/>
                    <a:pt x="2454822" y="204434"/>
                  </a:cubicBezTo>
                  <a:cubicBezTo>
                    <a:pt x="2464574" y="195830"/>
                    <a:pt x="2471572" y="182293"/>
                    <a:pt x="2475816" y="163823"/>
                  </a:cubicBezTo>
                  <a:lnTo>
                    <a:pt x="2525204" y="179482"/>
                  </a:lnTo>
                  <a:cubicBezTo>
                    <a:pt x="2517632" y="207015"/>
                    <a:pt x="2505042" y="227465"/>
                    <a:pt x="2487432" y="240830"/>
                  </a:cubicBezTo>
                  <a:cubicBezTo>
                    <a:pt x="2469822" y="254195"/>
                    <a:pt x="2447480" y="260877"/>
                    <a:pt x="2420406" y="260877"/>
                  </a:cubicBezTo>
                  <a:cubicBezTo>
                    <a:pt x="2386907" y="260877"/>
                    <a:pt x="2359374" y="249434"/>
                    <a:pt x="2337806" y="226547"/>
                  </a:cubicBezTo>
                  <a:cubicBezTo>
                    <a:pt x="2316238" y="203660"/>
                    <a:pt x="2305455" y="172369"/>
                    <a:pt x="2305455" y="132676"/>
                  </a:cubicBezTo>
                  <a:cubicBezTo>
                    <a:pt x="2305455" y="90688"/>
                    <a:pt x="2316296" y="58078"/>
                    <a:pt x="2337978" y="34847"/>
                  </a:cubicBezTo>
                  <a:cubicBezTo>
                    <a:pt x="2359661" y="11616"/>
                    <a:pt x="2388169" y="0"/>
                    <a:pt x="2423503" y="0"/>
                  </a:cubicBezTo>
                  <a:close/>
                  <a:moveTo>
                    <a:pt x="1923730" y="0"/>
                  </a:moveTo>
                  <a:lnTo>
                    <a:pt x="2022788" y="0"/>
                  </a:lnTo>
                  <a:lnTo>
                    <a:pt x="2149734" y="128315"/>
                  </a:lnTo>
                  <a:lnTo>
                    <a:pt x="2022842" y="256575"/>
                  </a:lnTo>
                  <a:lnTo>
                    <a:pt x="1923730" y="256575"/>
                  </a:lnTo>
                  <a:lnTo>
                    <a:pt x="2015278" y="165027"/>
                  </a:lnTo>
                  <a:lnTo>
                    <a:pt x="1832070" y="165027"/>
                  </a:lnTo>
                  <a:lnTo>
                    <a:pt x="1832070" y="91548"/>
                  </a:lnTo>
                  <a:lnTo>
                    <a:pt x="2015278" y="91548"/>
                  </a:lnTo>
                  <a:close/>
                  <a:moveTo>
                    <a:pt x="1435485" y="0"/>
                  </a:moveTo>
                  <a:cubicBezTo>
                    <a:pt x="1472654" y="0"/>
                    <a:pt x="1502396" y="11530"/>
                    <a:pt x="1524709" y="34589"/>
                  </a:cubicBezTo>
                  <a:cubicBezTo>
                    <a:pt x="1547023" y="57648"/>
                    <a:pt x="1558179" y="89712"/>
                    <a:pt x="1558179" y="130783"/>
                  </a:cubicBezTo>
                  <a:cubicBezTo>
                    <a:pt x="1558179" y="171509"/>
                    <a:pt x="1547109" y="203373"/>
                    <a:pt x="1524967" y="226375"/>
                  </a:cubicBezTo>
                  <a:cubicBezTo>
                    <a:pt x="1502826" y="249376"/>
                    <a:pt x="1473228" y="260877"/>
                    <a:pt x="1436173" y="260877"/>
                  </a:cubicBezTo>
                  <a:cubicBezTo>
                    <a:pt x="1398659" y="260877"/>
                    <a:pt x="1368831" y="249434"/>
                    <a:pt x="1346690" y="226547"/>
                  </a:cubicBezTo>
                  <a:cubicBezTo>
                    <a:pt x="1324549" y="203660"/>
                    <a:pt x="1313478" y="172140"/>
                    <a:pt x="1313478" y="131987"/>
                  </a:cubicBezTo>
                  <a:cubicBezTo>
                    <a:pt x="1313478" y="106290"/>
                    <a:pt x="1317321" y="84722"/>
                    <a:pt x="1325008" y="67284"/>
                  </a:cubicBezTo>
                  <a:cubicBezTo>
                    <a:pt x="1330744" y="54436"/>
                    <a:pt x="1338573" y="42906"/>
                    <a:pt x="1348497" y="32696"/>
                  </a:cubicBezTo>
                  <a:cubicBezTo>
                    <a:pt x="1358420" y="22486"/>
                    <a:pt x="1369290" y="14914"/>
                    <a:pt x="1381106" y="9981"/>
                  </a:cubicBezTo>
                  <a:cubicBezTo>
                    <a:pt x="1396823" y="3327"/>
                    <a:pt x="1414949" y="0"/>
                    <a:pt x="1435485" y="0"/>
                  </a:cubicBezTo>
                  <a:close/>
                  <a:moveTo>
                    <a:pt x="1175728" y="0"/>
                  </a:moveTo>
                  <a:cubicBezTo>
                    <a:pt x="1206588" y="0"/>
                    <a:pt x="1231655" y="9120"/>
                    <a:pt x="1250928" y="27361"/>
                  </a:cubicBezTo>
                  <a:cubicBezTo>
                    <a:pt x="1262401" y="38145"/>
                    <a:pt x="1271005" y="53632"/>
                    <a:pt x="1276741" y="73823"/>
                  </a:cubicBezTo>
                  <a:lnTo>
                    <a:pt x="1226321" y="85869"/>
                  </a:lnTo>
                  <a:cubicBezTo>
                    <a:pt x="1223338" y="72791"/>
                    <a:pt x="1217114" y="62466"/>
                    <a:pt x="1207650" y="54894"/>
                  </a:cubicBezTo>
                  <a:cubicBezTo>
                    <a:pt x="1198185" y="47323"/>
                    <a:pt x="1186684" y="43537"/>
                    <a:pt x="1173147" y="43537"/>
                  </a:cubicBezTo>
                  <a:cubicBezTo>
                    <a:pt x="1154447" y="43537"/>
                    <a:pt x="1139275" y="50248"/>
                    <a:pt x="1127631" y="63671"/>
                  </a:cubicBezTo>
                  <a:cubicBezTo>
                    <a:pt x="1115987" y="77093"/>
                    <a:pt x="1110165" y="98833"/>
                    <a:pt x="1110165" y="128890"/>
                  </a:cubicBezTo>
                  <a:cubicBezTo>
                    <a:pt x="1110165" y="160783"/>
                    <a:pt x="1115901" y="183497"/>
                    <a:pt x="1127373" y="197035"/>
                  </a:cubicBezTo>
                  <a:cubicBezTo>
                    <a:pt x="1138845" y="210572"/>
                    <a:pt x="1153759" y="217340"/>
                    <a:pt x="1172115" y="217340"/>
                  </a:cubicBezTo>
                  <a:cubicBezTo>
                    <a:pt x="1185652" y="217340"/>
                    <a:pt x="1197296" y="213038"/>
                    <a:pt x="1207047" y="204434"/>
                  </a:cubicBezTo>
                  <a:cubicBezTo>
                    <a:pt x="1216799" y="195830"/>
                    <a:pt x="1223797" y="182293"/>
                    <a:pt x="1228041" y="163823"/>
                  </a:cubicBezTo>
                  <a:lnTo>
                    <a:pt x="1277429" y="179482"/>
                  </a:lnTo>
                  <a:cubicBezTo>
                    <a:pt x="1269857" y="207015"/>
                    <a:pt x="1257267" y="227465"/>
                    <a:pt x="1239657" y="240830"/>
                  </a:cubicBezTo>
                  <a:cubicBezTo>
                    <a:pt x="1222047" y="254195"/>
                    <a:pt x="1199705" y="260877"/>
                    <a:pt x="1172631" y="260877"/>
                  </a:cubicBezTo>
                  <a:cubicBezTo>
                    <a:pt x="1139132" y="260877"/>
                    <a:pt x="1111599" y="249434"/>
                    <a:pt x="1090031" y="226547"/>
                  </a:cubicBezTo>
                  <a:cubicBezTo>
                    <a:pt x="1068464" y="203660"/>
                    <a:pt x="1057680" y="172369"/>
                    <a:pt x="1057680" y="132676"/>
                  </a:cubicBezTo>
                  <a:cubicBezTo>
                    <a:pt x="1057680" y="90688"/>
                    <a:pt x="1068521" y="58078"/>
                    <a:pt x="1090203" y="34847"/>
                  </a:cubicBezTo>
                  <a:cubicBezTo>
                    <a:pt x="1111886" y="11616"/>
                    <a:pt x="1140394" y="0"/>
                    <a:pt x="1175728" y="0"/>
                  </a:cubicBezTo>
                  <a:close/>
                  <a:moveTo>
                    <a:pt x="502035" y="0"/>
                  </a:moveTo>
                  <a:cubicBezTo>
                    <a:pt x="539205" y="0"/>
                    <a:pt x="568946" y="11530"/>
                    <a:pt x="591259" y="34589"/>
                  </a:cubicBezTo>
                  <a:cubicBezTo>
                    <a:pt x="613573" y="57648"/>
                    <a:pt x="624730" y="89712"/>
                    <a:pt x="624730" y="130783"/>
                  </a:cubicBezTo>
                  <a:cubicBezTo>
                    <a:pt x="624730" y="171509"/>
                    <a:pt x="613659" y="203373"/>
                    <a:pt x="591518" y="226375"/>
                  </a:cubicBezTo>
                  <a:cubicBezTo>
                    <a:pt x="569376" y="249376"/>
                    <a:pt x="539778" y="260877"/>
                    <a:pt x="502723" y="260877"/>
                  </a:cubicBezTo>
                  <a:cubicBezTo>
                    <a:pt x="465209" y="260877"/>
                    <a:pt x="435381" y="249434"/>
                    <a:pt x="413240" y="226547"/>
                  </a:cubicBezTo>
                  <a:cubicBezTo>
                    <a:pt x="391099" y="203660"/>
                    <a:pt x="380028" y="172140"/>
                    <a:pt x="380028" y="131987"/>
                  </a:cubicBezTo>
                  <a:cubicBezTo>
                    <a:pt x="380028" y="106290"/>
                    <a:pt x="383871" y="84722"/>
                    <a:pt x="391558" y="67284"/>
                  </a:cubicBezTo>
                  <a:cubicBezTo>
                    <a:pt x="397294" y="54436"/>
                    <a:pt x="405123" y="42906"/>
                    <a:pt x="415047" y="32696"/>
                  </a:cubicBezTo>
                  <a:cubicBezTo>
                    <a:pt x="424970" y="22486"/>
                    <a:pt x="435840" y="14914"/>
                    <a:pt x="447656" y="9981"/>
                  </a:cubicBezTo>
                  <a:cubicBezTo>
                    <a:pt x="463373" y="3327"/>
                    <a:pt x="481499" y="0"/>
                    <a:pt x="502035" y="0"/>
                  </a:cubicBezTo>
                  <a:close/>
                </a:path>
              </a:pathLst>
            </a:custGeom>
            <a:solidFill>
              <a:sysClr val="windowText" lastClr="00000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lnSpc>
                  <a:spcPct val="120000"/>
                </a:lnSpc>
              </a:pPr>
              <a:endParaRPr lang="vi-VN" sz="2800" b="1" dirty="0">
                <a:solidFill>
                  <a:sysClr val="windowText" lastClr="000000"/>
                </a:solidFill>
              </a:endParaRPr>
            </a:p>
          </p:txBody>
        </p:sp>
        <p:sp>
          <p:nvSpPr>
            <p:cNvPr id="24" name="TextBox 23">
              <a:extLst>
                <a:ext uri="{FF2B5EF4-FFF2-40B4-BE49-F238E27FC236}">
                  <a16:creationId xmlns:a16="http://schemas.microsoft.com/office/drawing/2014/main" id="{4E81EFCE-DAEF-42AF-A04B-F2CADCA828DB}"/>
                </a:ext>
              </a:extLst>
            </p:cNvPr>
            <p:cNvSpPr txBox="1">
              <a:spLocks noChangeAspect="1"/>
            </p:cNvSpPr>
            <p:nvPr>
              <p:custDataLst>
                <p:tags r:id="rId2"/>
              </p:custDataLst>
            </p:nvPr>
          </p:nvSpPr>
          <p:spPr>
            <a:xfrm rot="15930024">
              <a:off x="280072" y="5912184"/>
              <a:ext cx="578066" cy="307918"/>
            </a:xfrm>
            <a:custGeom>
              <a:avLst/>
              <a:gdLst/>
              <a:ahLst/>
              <a:cxnLst/>
              <a:rect l="l" t="t" r="r" b="b"/>
              <a:pathLst>
                <a:path w="624729" h="332775">
                  <a:moveTo>
                    <a:pt x="201680" y="4302"/>
                  </a:moveTo>
                  <a:lnTo>
                    <a:pt x="201680" y="256575"/>
                  </a:lnTo>
                  <a:lnTo>
                    <a:pt x="150744" y="256575"/>
                  </a:lnTo>
                  <a:lnTo>
                    <a:pt x="150744" y="146270"/>
                  </a:lnTo>
                  <a:lnTo>
                    <a:pt x="50936" y="146270"/>
                  </a:lnTo>
                  <a:lnTo>
                    <a:pt x="50936" y="256575"/>
                  </a:lnTo>
                  <a:lnTo>
                    <a:pt x="0" y="256575"/>
                  </a:lnTo>
                  <a:lnTo>
                    <a:pt x="0" y="4302"/>
                  </a:lnTo>
                  <a:lnTo>
                    <a:pt x="50936" y="4302"/>
                  </a:lnTo>
                  <a:lnTo>
                    <a:pt x="50936" y="103594"/>
                  </a:lnTo>
                  <a:lnTo>
                    <a:pt x="150744" y="103594"/>
                  </a:lnTo>
                  <a:lnTo>
                    <a:pt x="150744" y="4302"/>
                  </a:lnTo>
                  <a:close/>
                  <a:moveTo>
                    <a:pt x="351820" y="209062"/>
                  </a:moveTo>
                  <a:cubicBezTo>
                    <a:pt x="351820" y="216736"/>
                    <a:pt x="350444" y="224041"/>
                    <a:pt x="347692" y="230979"/>
                  </a:cubicBezTo>
                  <a:cubicBezTo>
                    <a:pt x="344941" y="237917"/>
                    <a:pt x="340580" y="245184"/>
                    <a:pt x="334612" y="252780"/>
                  </a:cubicBezTo>
                  <a:cubicBezTo>
                    <a:pt x="330659" y="257818"/>
                    <a:pt x="323527" y="265066"/>
                    <a:pt x="313218" y="274523"/>
                  </a:cubicBezTo>
                  <a:cubicBezTo>
                    <a:pt x="302908" y="283980"/>
                    <a:pt x="296378" y="290258"/>
                    <a:pt x="293626" y="293359"/>
                  </a:cubicBezTo>
                  <a:cubicBezTo>
                    <a:pt x="290874" y="296459"/>
                    <a:pt x="288646" y="299482"/>
                    <a:pt x="286940" y="302428"/>
                  </a:cubicBezTo>
                  <a:lnTo>
                    <a:pt x="351820" y="302428"/>
                  </a:lnTo>
                  <a:lnTo>
                    <a:pt x="351820" y="332775"/>
                  </a:lnTo>
                  <a:lnTo>
                    <a:pt x="237292" y="332775"/>
                  </a:lnTo>
                  <a:cubicBezTo>
                    <a:pt x="238532" y="321303"/>
                    <a:pt x="242253" y="310431"/>
                    <a:pt x="248454" y="300161"/>
                  </a:cubicBezTo>
                  <a:cubicBezTo>
                    <a:pt x="254655" y="289890"/>
                    <a:pt x="266903" y="276267"/>
                    <a:pt x="285196" y="259291"/>
                  </a:cubicBezTo>
                  <a:cubicBezTo>
                    <a:pt x="299924" y="245571"/>
                    <a:pt x="308954" y="236269"/>
                    <a:pt x="312288" y="231386"/>
                  </a:cubicBezTo>
                  <a:cubicBezTo>
                    <a:pt x="316783" y="224642"/>
                    <a:pt x="319031" y="217976"/>
                    <a:pt x="319031" y="211387"/>
                  </a:cubicBezTo>
                  <a:cubicBezTo>
                    <a:pt x="319031" y="204101"/>
                    <a:pt x="317074" y="198500"/>
                    <a:pt x="313160" y="194586"/>
                  </a:cubicBezTo>
                  <a:cubicBezTo>
                    <a:pt x="309245" y="190671"/>
                    <a:pt x="303838" y="188714"/>
                    <a:pt x="296940" y="188714"/>
                  </a:cubicBezTo>
                  <a:cubicBezTo>
                    <a:pt x="290118" y="188714"/>
                    <a:pt x="284692" y="190768"/>
                    <a:pt x="280662" y="194876"/>
                  </a:cubicBezTo>
                  <a:cubicBezTo>
                    <a:pt x="276631" y="198985"/>
                    <a:pt x="274305" y="205806"/>
                    <a:pt x="273685" y="215340"/>
                  </a:cubicBezTo>
                  <a:lnTo>
                    <a:pt x="241129" y="212085"/>
                  </a:lnTo>
                  <a:cubicBezTo>
                    <a:pt x="243067" y="194101"/>
                    <a:pt x="249152" y="181195"/>
                    <a:pt x="259384" y="173366"/>
                  </a:cubicBezTo>
                  <a:cubicBezTo>
                    <a:pt x="269616" y="165537"/>
                    <a:pt x="282406" y="161623"/>
                    <a:pt x="297754" y="161623"/>
                  </a:cubicBezTo>
                  <a:cubicBezTo>
                    <a:pt x="314574" y="161623"/>
                    <a:pt x="327790" y="166157"/>
                    <a:pt x="337402" y="175227"/>
                  </a:cubicBezTo>
                  <a:cubicBezTo>
                    <a:pt x="347014" y="184296"/>
                    <a:pt x="351820" y="195574"/>
                    <a:pt x="351820" y="209062"/>
                  </a:cubicBezTo>
                  <a:close/>
                  <a:moveTo>
                    <a:pt x="572072" y="129578"/>
                  </a:moveTo>
                  <a:cubicBezTo>
                    <a:pt x="572072" y="100668"/>
                    <a:pt x="565733" y="79101"/>
                    <a:pt x="553057" y="64875"/>
                  </a:cubicBezTo>
                  <a:cubicBezTo>
                    <a:pt x="540380" y="50650"/>
                    <a:pt x="523544" y="43537"/>
                    <a:pt x="502550" y="43537"/>
                  </a:cubicBezTo>
                  <a:cubicBezTo>
                    <a:pt x="481556" y="43537"/>
                    <a:pt x="464635" y="50736"/>
                    <a:pt x="451786" y="65133"/>
                  </a:cubicBezTo>
                  <a:cubicBezTo>
                    <a:pt x="438937" y="79531"/>
                    <a:pt x="432513" y="101242"/>
                    <a:pt x="432513" y="130266"/>
                  </a:cubicBezTo>
                  <a:cubicBezTo>
                    <a:pt x="432513" y="158832"/>
                    <a:pt x="439109" y="180486"/>
                    <a:pt x="452302" y="195228"/>
                  </a:cubicBezTo>
                  <a:cubicBezTo>
                    <a:pt x="465495" y="209969"/>
                    <a:pt x="482245" y="217340"/>
                    <a:pt x="502550" y="217340"/>
                  </a:cubicBezTo>
                  <a:cubicBezTo>
                    <a:pt x="522856" y="217340"/>
                    <a:pt x="539519" y="210027"/>
                    <a:pt x="552540" y="195400"/>
                  </a:cubicBezTo>
                  <a:cubicBezTo>
                    <a:pt x="565561" y="180773"/>
                    <a:pt x="572072" y="158832"/>
                    <a:pt x="572072" y="129578"/>
                  </a:cubicBezTo>
                  <a:close/>
                  <a:moveTo>
                    <a:pt x="624729" y="130783"/>
                  </a:moveTo>
                  <a:cubicBezTo>
                    <a:pt x="624729" y="171509"/>
                    <a:pt x="613658" y="203373"/>
                    <a:pt x="591517" y="226375"/>
                  </a:cubicBezTo>
                  <a:cubicBezTo>
                    <a:pt x="569376" y="249376"/>
                    <a:pt x="539778" y="260877"/>
                    <a:pt x="502722" y="260877"/>
                  </a:cubicBezTo>
                  <a:cubicBezTo>
                    <a:pt x="465209" y="260877"/>
                    <a:pt x="435381" y="249434"/>
                    <a:pt x="413240" y="226547"/>
                  </a:cubicBezTo>
                  <a:cubicBezTo>
                    <a:pt x="391098" y="203660"/>
                    <a:pt x="380028" y="172140"/>
                    <a:pt x="380028" y="131987"/>
                  </a:cubicBezTo>
                  <a:cubicBezTo>
                    <a:pt x="380028" y="106290"/>
                    <a:pt x="383871" y="84722"/>
                    <a:pt x="391557" y="67284"/>
                  </a:cubicBezTo>
                  <a:cubicBezTo>
                    <a:pt x="397293" y="54435"/>
                    <a:pt x="405123" y="42906"/>
                    <a:pt x="415046" y="32696"/>
                  </a:cubicBezTo>
                  <a:cubicBezTo>
                    <a:pt x="424970" y="22485"/>
                    <a:pt x="435840" y="14914"/>
                    <a:pt x="447656" y="9981"/>
                  </a:cubicBezTo>
                  <a:cubicBezTo>
                    <a:pt x="463373" y="3327"/>
                    <a:pt x="481499" y="0"/>
                    <a:pt x="502034" y="0"/>
                  </a:cubicBezTo>
                  <a:cubicBezTo>
                    <a:pt x="539204" y="0"/>
                    <a:pt x="568946" y="11530"/>
                    <a:pt x="591259" y="34589"/>
                  </a:cubicBezTo>
                  <a:cubicBezTo>
                    <a:pt x="613572" y="57648"/>
                    <a:pt x="624729" y="89712"/>
                    <a:pt x="624729" y="130783"/>
                  </a:cubicBezTo>
                  <a:close/>
                </a:path>
              </a:pathLst>
            </a:custGeom>
            <a:solidFill>
              <a:sysClr val="windowText" lastClr="00000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lnSpc>
                  <a:spcPct val="120000"/>
                </a:lnSpc>
              </a:pPr>
              <a:endParaRPr lang="vi-VN" sz="2800" b="1" dirty="0">
                <a:solidFill>
                  <a:sysClr val="windowText" lastClr="000000"/>
                </a:solidFill>
              </a:endParaRPr>
            </a:p>
          </p:txBody>
        </p:sp>
        <p:sp>
          <p:nvSpPr>
            <p:cNvPr id="25" name="Freeform: Shape 24">
              <a:extLst>
                <a:ext uri="{FF2B5EF4-FFF2-40B4-BE49-F238E27FC236}">
                  <a16:creationId xmlns:a16="http://schemas.microsoft.com/office/drawing/2014/main" id="{B682C82E-C525-4E1C-BB2B-3296EFF75CCF}"/>
                </a:ext>
              </a:extLst>
            </p:cNvPr>
            <p:cNvSpPr/>
            <p:nvPr/>
          </p:nvSpPr>
          <p:spPr>
            <a:xfrm>
              <a:off x="419100" y="4406899"/>
              <a:ext cx="381000" cy="2327545"/>
            </a:xfrm>
            <a:custGeom>
              <a:avLst/>
              <a:gdLst>
                <a:gd name="connsiteX0" fmla="*/ 381000 w 381000"/>
                <a:gd name="connsiteY0" fmla="*/ 2730500 h 2730500"/>
                <a:gd name="connsiteX1" fmla="*/ 317500 w 381000"/>
                <a:gd name="connsiteY1" fmla="*/ 1206500 h 2730500"/>
                <a:gd name="connsiteX2" fmla="*/ 0 w 381000"/>
                <a:gd name="connsiteY2" fmla="*/ 0 h 2730500"/>
              </a:gdLst>
              <a:ahLst/>
              <a:cxnLst>
                <a:cxn ang="0">
                  <a:pos x="connsiteX0" y="connsiteY0"/>
                </a:cxn>
                <a:cxn ang="0">
                  <a:pos x="connsiteX1" y="connsiteY1"/>
                </a:cxn>
                <a:cxn ang="0">
                  <a:pos x="connsiteX2" y="connsiteY2"/>
                </a:cxn>
              </a:cxnLst>
              <a:rect l="l" t="t" r="r" b="b"/>
              <a:pathLst>
                <a:path w="381000" h="2730500">
                  <a:moveTo>
                    <a:pt x="381000" y="2730500"/>
                  </a:moveTo>
                  <a:cubicBezTo>
                    <a:pt x="381000" y="2196041"/>
                    <a:pt x="381000" y="1661583"/>
                    <a:pt x="317500" y="1206500"/>
                  </a:cubicBezTo>
                  <a:cubicBezTo>
                    <a:pt x="254000" y="751417"/>
                    <a:pt x="127000" y="375708"/>
                    <a:pt x="0" y="0"/>
                  </a:cubicBezTo>
                </a:path>
              </a:pathLst>
            </a:custGeom>
            <a:noFill/>
            <a:ln w="57150">
              <a:solidFill>
                <a:schemeClr val="tx1"/>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26" name="Freeform: Shape 25">
              <a:extLst>
                <a:ext uri="{FF2B5EF4-FFF2-40B4-BE49-F238E27FC236}">
                  <a16:creationId xmlns:a16="http://schemas.microsoft.com/office/drawing/2014/main" id="{B8F0D690-4520-482D-A226-F75CFCE54C66}"/>
                </a:ext>
              </a:extLst>
            </p:cNvPr>
            <p:cNvSpPr/>
            <p:nvPr/>
          </p:nvSpPr>
          <p:spPr>
            <a:xfrm>
              <a:off x="723900" y="3913505"/>
              <a:ext cx="1379220" cy="1638300"/>
            </a:xfrm>
            <a:custGeom>
              <a:avLst/>
              <a:gdLst>
                <a:gd name="connsiteX0" fmla="*/ 0 w 1379220"/>
                <a:gd name="connsiteY0" fmla="*/ 1638300 h 1638300"/>
                <a:gd name="connsiteX1" fmla="*/ 784860 w 1379220"/>
                <a:gd name="connsiteY1" fmla="*/ 845820 h 1638300"/>
                <a:gd name="connsiteX2" fmla="*/ 1379220 w 1379220"/>
                <a:gd name="connsiteY2" fmla="*/ 0 h 1638300"/>
              </a:gdLst>
              <a:ahLst/>
              <a:cxnLst>
                <a:cxn ang="0">
                  <a:pos x="connsiteX0" y="connsiteY0"/>
                </a:cxn>
                <a:cxn ang="0">
                  <a:pos x="connsiteX1" y="connsiteY1"/>
                </a:cxn>
                <a:cxn ang="0">
                  <a:pos x="connsiteX2" y="connsiteY2"/>
                </a:cxn>
              </a:cxnLst>
              <a:rect l="l" t="t" r="r" b="b"/>
              <a:pathLst>
                <a:path w="1379220" h="1638300">
                  <a:moveTo>
                    <a:pt x="0" y="1638300"/>
                  </a:moveTo>
                  <a:cubicBezTo>
                    <a:pt x="277495" y="1378585"/>
                    <a:pt x="554990" y="1118870"/>
                    <a:pt x="784860" y="845820"/>
                  </a:cubicBezTo>
                  <a:cubicBezTo>
                    <a:pt x="1014730" y="572770"/>
                    <a:pt x="1196975" y="286385"/>
                    <a:pt x="1379220" y="0"/>
                  </a:cubicBezTo>
                </a:path>
              </a:pathLst>
            </a:custGeom>
            <a:noFill/>
            <a:ln w="57150">
              <a:solidFill>
                <a:schemeClr val="tx1"/>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27" name="TextBox 26">
              <a:extLst>
                <a:ext uri="{FF2B5EF4-FFF2-40B4-BE49-F238E27FC236}">
                  <a16:creationId xmlns:a16="http://schemas.microsoft.com/office/drawing/2014/main" id="{A3D3D346-C4A7-4F06-8303-66DCC29C01A3}"/>
                </a:ext>
              </a:extLst>
            </p:cNvPr>
            <p:cNvSpPr txBox="1">
              <a:spLocks noChangeAspect="1"/>
            </p:cNvSpPr>
            <p:nvPr>
              <p:custDataLst>
                <p:tags r:id="rId3"/>
              </p:custDataLst>
            </p:nvPr>
          </p:nvSpPr>
          <p:spPr>
            <a:xfrm>
              <a:off x="5052321" y="6135405"/>
              <a:ext cx="637166" cy="332775"/>
            </a:xfrm>
            <a:custGeom>
              <a:avLst/>
              <a:gdLst/>
              <a:ahLst/>
              <a:cxnLst/>
              <a:rect l="l" t="t" r="r" b="b"/>
              <a:pathLst>
                <a:path w="637166" h="332775">
                  <a:moveTo>
                    <a:pt x="583099" y="161623"/>
                  </a:moveTo>
                  <a:cubicBezTo>
                    <a:pt x="599920" y="161623"/>
                    <a:pt x="613136" y="166157"/>
                    <a:pt x="622748" y="175227"/>
                  </a:cubicBezTo>
                  <a:cubicBezTo>
                    <a:pt x="632360" y="184296"/>
                    <a:pt x="637166" y="195574"/>
                    <a:pt x="637166" y="209062"/>
                  </a:cubicBezTo>
                  <a:cubicBezTo>
                    <a:pt x="637166" y="216736"/>
                    <a:pt x="635790" y="224042"/>
                    <a:pt x="633038" y="230979"/>
                  </a:cubicBezTo>
                  <a:cubicBezTo>
                    <a:pt x="630287" y="237917"/>
                    <a:pt x="625926" y="245184"/>
                    <a:pt x="619958" y="252780"/>
                  </a:cubicBezTo>
                  <a:cubicBezTo>
                    <a:pt x="616004" y="257819"/>
                    <a:pt x="608873" y="265066"/>
                    <a:pt x="598564" y="274523"/>
                  </a:cubicBezTo>
                  <a:cubicBezTo>
                    <a:pt x="588254" y="283980"/>
                    <a:pt x="581724" y="290258"/>
                    <a:pt x="578972" y="293359"/>
                  </a:cubicBezTo>
                  <a:cubicBezTo>
                    <a:pt x="576220" y="296460"/>
                    <a:pt x="573992" y="299483"/>
                    <a:pt x="572286" y="302428"/>
                  </a:cubicBezTo>
                  <a:lnTo>
                    <a:pt x="637166" y="302428"/>
                  </a:lnTo>
                  <a:lnTo>
                    <a:pt x="637166" y="332775"/>
                  </a:lnTo>
                  <a:lnTo>
                    <a:pt x="522638" y="332775"/>
                  </a:lnTo>
                  <a:cubicBezTo>
                    <a:pt x="523878" y="321303"/>
                    <a:pt x="527599" y="310432"/>
                    <a:pt x="533800" y="300161"/>
                  </a:cubicBezTo>
                  <a:cubicBezTo>
                    <a:pt x="540001" y="289890"/>
                    <a:pt x="552249" y="276267"/>
                    <a:pt x="570542" y="259291"/>
                  </a:cubicBezTo>
                  <a:cubicBezTo>
                    <a:pt x="585270" y="245571"/>
                    <a:pt x="594300" y="236269"/>
                    <a:pt x="597633" y="231386"/>
                  </a:cubicBezTo>
                  <a:cubicBezTo>
                    <a:pt x="602129" y="224642"/>
                    <a:pt x="604377" y="217976"/>
                    <a:pt x="604377" y="211387"/>
                  </a:cubicBezTo>
                  <a:cubicBezTo>
                    <a:pt x="604377" y="204101"/>
                    <a:pt x="602420" y="198500"/>
                    <a:pt x="598506" y="194586"/>
                  </a:cubicBezTo>
                  <a:cubicBezTo>
                    <a:pt x="594591" y="190672"/>
                    <a:pt x="589184" y="188714"/>
                    <a:pt x="582286" y="188714"/>
                  </a:cubicBezTo>
                  <a:cubicBezTo>
                    <a:pt x="575464" y="188714"/>
                    <a:pt x="570038" y="190768"/>
                    <a:pt x="566008" y="194877"/>
                  </a:cubicBezTo>
                  <a:cubicBezTo>
                    <a:pt x="561977" y="198985"/>
                    <a:pt x="559651" y="205806"/>
                    <a:pt x="559031" y="215341"/>
                  </a:cubicBezTo>
                  <a:lnTo>
                    <a:pt x="526475" y="212085"/>
                  </a:lnTo>
                  <a:cubicBezTo>
                    <a:pt x="528413" y="194102"/>
                    <a:pt x="534498" y="181195"/>
                    <a:pt x="544730" y="173366"/>
                  </a:cubicBezTo>
                  <a:cubicBezTo>
                    <a:pt x="554962" y="165537"/>
                    <a:pt x="567752" y="161623"/>
                    <a:pt x="583099" y="161623"/>
                  </a:cubicBezTo>
                  <a:close/>
                  <a:moveTo>
                    <a:pt x="378321" y="43537"/>
                  </a:moveTo>
                  <a:cubicBezTo>
                    <a:pt x="357327" y="43537"/>
                    <a:pt x="340406" y="50736"/>
                    <a:pt x="327557" y="65133"/>
                  </a:cubicBezTo>
                  <a:cubicBezTo>
                    <a:pt x="314708" y="79531"/>
                    <a:pt x="308284" y="101242"/>
                    <a:pt x="308284" y="130267"/>
                  </a:cubicBezTo>
                  <a:cubicBezTo>
                    <a:pt x="308284" y="158832"/>
                    <a:pt x="314880" y="180486"/>
                    <a:pt x="328073" y="195228"/>
                  </a:cubicBezTo>
                  <a:cubicBezTo>
                    <a:pt x="341266" y="209970"/>
                    <a:pt x="358016" y="217340"/>
                    <a:pt x="378321" y="217340"/>
                  </a:cubicBezTo>
                  <a:cubicBezTo>
                    <a:pt x="398627" y="217340"/>
                    <a:pt x="415290" y="210027"/>
                    <a:pt x="428311" y="195400"/>
                  </a:cubicBezTo>
                  <a:cubicBezTo>
                    <a:pt x="441332" y="180773"/>
                    <a:pt x="447843" y="158832"/>
                    <a:pt x="447843" y="129578"/>
                  </a:cubicBezTo>
                  <a:cubicBezTo>
                    <a:pt x="447843" y="100668"/>
                    <a:pt x="441504" y="79101"/>
                    <a:pt x="428828" y="64875"/>
                  </a:cubicBezTo>
                  <a:cubicBezTo>
                    <a:pt x="416151" y="50650"/>
                    <a:pt x="399315" y="43537"/>
                    <a:pt x="378321" y="43537"/>
                  </a:cubicBezTo>
                  <a:close/>
                  <a:moveTo>
                    <a:pt x="377805" y="0"/>
                  </a:moveTo>
                  <a:cubicBezTo>
                    <a:pt x="414975" y="0"/>
                    <a:pt x="444717" y="11530"/>
                    <a:pt x="467030" y="34589"/>
                  </a:cubicBezTo>
                  <a:cubicBezTo>
                    <a:pt x="489343" y="57648"/>
                    <a:pt x="500500" y="89713"/>
                    <a:pt x="500500" y="130783"/>
                  </a:cubicBezTo>
                  <a:cubicBezTo>
                    <a:pt x="500500" y="171509"/>
                    <a:pt x="489429" y="203373"/>
                    <a:pt x="467288" y="226375"/>
                  </a:cubicBezTo>
                  <a:cubicBezTo>
                    <a:pt x="445147" y="249376"/>
                    <a:pt x="415549" y="260877"/>
                    <a:pt x="378493" y="260877"/>
                  </a:cubicBezTo>
                  <a:cubicBezTo>
                    <a:pt x="340979" y="260877"/>
                    <a:pt x="311152" y="249434"/>
                    <a:pt x="289011" y="226547"/>
                  </a:cubicBezTo>
                  <a:cubicBezTo>
                    <a:pt x="266869" y="203660"/>
                    <a:pt x="255799" y="172140"/>
                    <a:pt x="255799" y="131987"/>
                  </a:cubicBezTo>
                  <a:cubicBezTo>
                    <a:pt x="255799" y="106290"/>
                    <a:pt x="259642" y="84722"/>
                    <a:pt x="267328" y="67284"/>
                  </a:cubicBezTo>
                  <a:cubicBezTo>
                    <a:pt x="273064" y="54436"/>
                    <a:pt x="280894" y="42906"/>
                    <a:pt x="290817" y="32696"/>
                  </a:cubicBezTo>
                  <a:cubicBezTo>
                    <a:pt x="300741" y="22486"/>
                    <a:pt x="311611" y="14914"/>
                    <a:pt x="323427" y="9981"/>
                  </a:cubicBezTo>
                  <a:cubicBezTo>
                    <a:pt x="339144" y="3327"/>
                    <a:pt x="357270" y="0"/>
                    <a:pt x="377805" y="0"/>
                  </a:cubicBezTo>
                  <a:close/>
                  <a:moveTo>
                    <a:pt x="118049" y="0"/>
                  </a:moveTo>
                  <a:cubicBezTo>
                    <a:pt x="148909" y="0"/>
                    <a:pt x="173976" y="9121"/>
                    <a:pt x="193249" y="27361"/>
                  </a:cubicBezTo>
                  <a:cubicBezTo>
                    <a:pt x="204721" y="38145"/>
                    <a:pt x="213325" y="53633"/>
                    <a:pt x="219061" y="73824"/>
                  </a:cubicBezTo>
                  <a:lnTo>
                    <a:pt x="168641" y="85869"/>
                  </a:lnTo>
                  <a:cubicBezTo>
                    <a:pt x="165658" y="72791"/>
                    <a:pt x="159435" y="62466"/>
                    <a:pt x="149970" y="54895"/>
                  </a:cubicBezTo>
                  <a:cubicBezTo>
                    <a:pt x="140506" y="47323"/>
                    <a:pt x="129005" y="43537"/>
                    <a:pt x="115468" y="43537"/>
                  </a:cubicBezTo>
                  <a:cubicBezTo>
                    <a:pt x="96768" y="43537"/>
                    <a:pt x="81596" y="50248"/>
                    <a:pt x="69952" y="63671"/>
                  </a:cubicBezTo>
                  <a:cubicBezTo>
                    <a:pt x="58308" y="77093"/>
                    <a:pt x="52485" y="98833"/>
                    <a:pt x="52485" y="128890"/>
                  </a:cubicBezTo>
                  <a:cubicBezTo>
                    <a:pt x="52485" y="160783"/>
                    <a:pt x="58221" y="183498"/>
                    <a:pt x="69694" y="197035"/>
                  </a:cubicBezTo>
                  <a:cubicBezTo>
                    <a:pt x="81166" y="210572"/>
                    <a:pt x="96080" y="217340"/>
                    <a:pt x="114435" y="217340"/>
                  </a:cubicBezTo>
                  <a:cubicBezTo>
                    <a:pt x="127972" y="217340"/>
                    <a:pt x="139617" y="213038"/>
                    <a:pt x="149368" y="204434"/>
                  </a:cubicBezTo>
                  <a:cubicBezTo>
                    <a:pt x="159119" y="195830"/>
                    <a:pt x="166117" y="182293"/>
                    <a:pt x="170362" y="163823"/>
                  </a:cubicBezTo>
                  <a:lnTo>
                    <a:pt x="219750" y="179482"/>
                  </a:lnTo>
                  <a:cubicBezTo>
                    <a:pt x="212178" y="207015"/>
                    <a:pt x="199587" y="227465"/>
                    <a:pt x="181978" y="240830"/>
                  </a:cubicBezTo>
                  <a:cubicBezTo>
                    <a:pt x="164368" y="254195"/>
                    <a:pt x="142026" y="260877"/>
                    <a:pt x="114951" y="260877"/>
                  </a:cubicBezTo>
                  <a:cubicBezTo>
                    <a:pt x="81453" y="260877"/>
                    <a:pt x="53919" y="249434"/>
                    <a:pt x="32352" y="226547"/>
                  </a:cubicBezTo>
                  <a:cubicBezTo>
                    <a:pt x="10784" y="203660"/>
                    <a:pt x="0" y="172370"/>
                    <a:pt x="0" y="132676"/>
                  </a:cubicBezTo>
                  <a:cubicBezTo>
                    <a:pt x="0" y="90688"/>
                    <a:pt x="10841" y="58078"/>
                    <a:pt x="32524" y="34847"/>
                  </a:cubicBezTo>
                  <a:cubicBezTo>
                    <a:pt x="54206" y="11616"/>
                    <a:pt x="82715" y="0"/>
                    <a:pt x="118049" y="0"/>
                  </a:cubicBezTo>
                  <a:close/>
                </a:path>
              </a:pathLst>
            </a:custGeom>
            <a:solidFill>
              <a:sysClr val="windowText" lastClr="00000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lnSpc>
                  <a:spcPct val="120000"/>
                </a:lnSpc>
              </a:pPr>
              <a:endParaRPr lang="vi-VN" sz="2800" b="1" dirty="0">
                <a:solidFill>
                  <a:sysClr val="windowText" lastClr="000000"/>
                </a:solidFill>
              </a:endParaRPr>
            </a:p>
          </p:txBody>
        </p:sp>
        <p:grpSp>
          <p:nvGrpSpPr>
            <p:cNvPr id="28" name="Group 27">
              <a:extLst>
                <a:ext uri="{FF2B5EF4-FFF2-40B4-BE49-F238E27FC236}">
                  <a16:creationId xmlns:a16="http://schemas.microsoft.com/office/drawing/2014/main" id="{8C6FE428-AE0C-4D85-A698-584C31EA0FEE}"/>
                </a:ext>
              </a:extLst>
            </p:cNvPr>
            <p:cNvGrpSpPr/>
            <p:nvPr/>
          </p:nvGrpSpPr>
          <p:grpSpPr>
            <a:xfrm>
              <a:off x="195362" y="-13371"/>
              <a:ext cx="3181774" cy="3461421"/>
              <a:chOff x="239358" y="-51471"/>
              <a:chExt cx="3181774" cy="3461421"/>
            </a:xfrm>
          </p:grpSpPr>
          <p:cxnSp>
            <p:nvCxnSpPr>
              <p:cNvPr id="36" name="Straight Connector 35">
                <a:extLst>
                  <a:ext uri="{FF2B5EF4-FFF2-40B4-BE49-F238E27FC236}">
                    <a16:creationId xmlns:a16="http://schemas.microsoft.com/office/drawing/2014/main" id="{E277631B-1471-4418-A00C-10747021A4C8}"/>
                  </a:ext>
                </a:extLst>
              </p:cNvPr>
              <p:cNvCxnSpPr>
                <a:cxnSpLocks/>
              </p:cNvCxnSpPr>
              <p:nvPr/>
            </p:nvCxnSpPr>
            <p:spPr>
              <a:xfrm>
                <a:off x="1988978" y="-4063"/>
                <a:ext cx="1432154" cy="2480563"/>
              </a:xfrm>
              <a:prstGeom prst="line">
                <a:avLst/>
              </a:prstGeom>
              <a:ln w="57150">
                <a:solidFill>
                  <a:srgbClr val="FFC000"/>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F14691F7-DB2B-42EE-8112-3FF78AFF4314}"/>
                  </a:ext>
                </a:extLst>
              </p:cNvPr>
              <p:cNvCxnSpPr>
                <a:cxnSpLocks/>
              </p:cNvCxnSpPr>
              <p:nvPr/>
            </p:nvCxnSpPr>
            <p:spPr>
              <a:xfrm>
                <a:off x="1535352" y="-27767"/>
                <a:ext cx="1731802" cy="2999567"/>
              </a:xfrm>
              <a:prstGeom prst="line">
                <a:avLst/>
              </a:prstGeom>
              <a:ln w="57150">
                <a:solidFill>
                  <a:srgbClr val="FFC000"/>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DF2B8DAF-EBDF-4253-B860-DB4046F7FD8E}"/>
                  </a:ext>
                </a:extLst>
              </p:cNvPr>
              <p:cNvCxnSpPr>
                <a:cxnSpLocks/>
              </p:cNvCxnSpPr>
              <p:nvPr/>
            </p:nvCxnSpPr>
            <p:spPr>
              <a:xfrm>
                <a:off x="1090849" y="-35668"/>
                <a:ext cx="1857346" cy="3217018"/>
              </a:xfrm>
              <a:prstGeom prst="line">
                <a:avLst/>
              </a:prstGeom>
              <a:ln w="57150">
                <a:solidFill>
                  <a:srgbClr val="FFC000"/>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70F77019-B1EB-4AD8-B438-549EE12D7F30}"/>
                  </a:ext>
                </a:extLst>
              </p:cNvPr>
              <p:cNvCxnSpPr>
                <a:cxnSpLocks/>
              </p:cNvCxnSpPr>
              <p:nvPr/>
            </p:nvCxnSpPr>
            <p:spPr>
              <a:xfrm>
                <a:off x="641784" y="-51471"/>
                <a:ext cx="1998452" cy="3461421"/>
              </a:xfrm>
              <a:prstGeom prst="line">
                <a:avLst/>
              </a:prstGeom>
              <a:ln w="57150">
                <a:solidFill>
                  <a:srgbClr val="FFC000"/>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92713B00-EFD4-4AD2-BCC0-539C129E236C}"/>
                  </a:ext>
                </a:extLst>
              </p:cNvPr>
              <p:cNvCxnSpPr>
                <a:cxnSpLocks/>
              </p:cNvCxnSpPr>
              <p:nvPr/>
            </p:nvCxnSpPr>
            <p:spPr>
              <a:xfrm>
                <a:off x="239358" y="13507"/>
                <a:ext cx="1840950" cy="3188615"/>
              </a:xfrm>
              <a:prstGeom prst="line">
                <a:avLst/>
              </a:prstGeom>
              <a:ln w="57150">
                <a:solidFill>
                  <a:srgbClr val="FFC000"/>
                </a:solidFill>
                <a:prstDash val="dash"/>
              </a:ln>
            </p:spPr>
            <p:style>
              <a:lnRef idx="1">
                <a:schemeClr val="accent1"/>
              </a:lnRef>
              <a:fillRef idx="0">
                <a:schemeClr val="accent1"/>
              </a:fillRef>
              <a:effectRef idx="0">
                <a:schemeClr val="accent1"/>
              </a:effectRef>
              <a:fontRef idx="minor">
                <a:schemeClr val="tx1"/>
              </a:fontRef>
            </p:style>
          </p:cxnSp>
        </p:grpSp>
        <p:sp>
          <p:nvSpPr>
            <p:cNvPr id="29" name="Arrow: Down 28">
              <a:extLst>
                <a:ext uri="{FF2B5EF4-FFF2-40B4-BE49-F238E27FC236}">
                  <a16:creationId xmlns:a16="http://schemas.microsoft.com/office/drawing/2014/main" id="{0F6E9933-EE9F-43B5-A4B5-A114383FA86D}"/>
                </a:ext>
              </a:extLst>
            </p:cNvPr>
            <p:cNvSpPr/>
            <p:nvPr/>
          </p:nvSpPr>
          <p:spPr>
            <a:xfrm>
              <a:off x="4625579" y="3863340"/>
              <a:ext cx="281701" cy="899160"/>
            </a:xfrm>
            <a:prstGeom prst="down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30" name="TextBox 29">
              <a:extLst>
                <a:ext uri="{FF2B5EF4-FFF2-40B4-BE49-F238E27FC236}">
                  <a16:creationId xmlns:a16="http://schemas.microsoft.com/office/drawing/2014/main" id="{12EACC11-CDB9-4866-8B9E-B7207BECA810}"/>
                </a:ext>
              </a:extLst>
            </p:cNvPr>
            <p:cNvSpPr txBox="1">
              <a:spLocks noChangeAspect="1"/>
            </p:cNvSpPr>
            <p:nvPr>
              <p:custDataLst>
                <p:tags r:id="rId4"/>
              </p:custDataLst>
            </p:nvPr>
          </p:nvSpPr>
          <p:spPr>
            <a:xfrm>
              <a:off x="4073120" y="4858271"/>
              <a:ext cx="1381837" cy="325580"/>
            </a:xfrm>
            <a:custGeom>
              <a:avLst/>
              <a:gdLst/>
              <a:ahLst/>
              <a:cxnLst/>
              <a:rect l="l" t="t" r="r" b="b"/>
              <a:pathLst>
                <a:path w="1381837" h="325580">
                  <a:moveTo>
                    <a:pt x="1131959" y="277225"/>
                  </a:moveTo>
                  <a:lnTo>
                    <a:pt x="1180314" y="277225"/>
                  </a:lnTo>
                  <a:lnTo>
                    <a:pt x="1180314" y="325580"/>
                  </a:lnTo>
                  <a:lnTo>
                    <a:pt x="1131959" y="325580"/>
                  </a:lnTo>
                  <a:close/>
                  <a:moveTo>
                    <a:pt x="1158116" y="109101"/>
                  </a:moveTo>
                  <a:cubicBezTo>
                    <a:pt x="1145496" y="109101"/>
                    <a:pt x="1134885" y="113919"/>
                    <a:pt x="1126280" y="123555"/>
                  </a:cubicBezTo>
                  <a:cubicBezTo>
                    <a:pt x="1117676" y="133192"/>
                    <a:pt x="1113374" y="147073"/>
                    <a:pt x="1113374" y="165199"/>
                  </a:cubicBezTo>
                  <a:cubicBezTo>
                    <a:pt x="1113374" y="183325"/>
                    <a:pt x="1117676" y="197207"/>
                    <a:pt x="1126280" y="206843"/>
                  </a:cubicBezTo>
                  <a:cubicBezTo>
                    <a:pt x="1134885" y="216480"/>
                    <a:pt x="1145496" y="221298"/>
                    <a:pt x="1158116" y="221298"/>
                  </a:cubicBezTo>
                  <a:cubicBezTo>
                    <a:pt x="1170735" y="221298"/>
                    <a:pt x="1181318" y="216480"/>
                    <a:pt x="1189865" y="206843"/>
                  </a:cubicBezTo>
                  <a:cubicBezTo>
                    <a:pt x="1198412" y="197207"/>
                    <a:pt x="1202685" y="183211"/>
                    <a:pt x="1202685" y="164855"/>
                  </a:cubicBezTo>
                  <a:cubicBezTo>
                    <a:pt x="1202685" y="146959"/>
                    <a:pt x="1198412" y="133192"/>
                    <a:pt x="1189865" y="123555"/>
                  </a:cubicBezTo>
                  <a:cubicBezTo>
                    <a:pt x="1181318" y="113919"/>
                    <a:pt x="1170735" y="109101"/>
                    <a:pt x="1158116" y="109101"/>
                  </a:cubicBezTo>
                  <a:close/>
                  <a:moveTo>
                    <a:pt x="942310" y="106691"/>
                  </a:moveTo>
                  <a:cubicBezTo>
                    <a:pt x="930723" y="106691"/>
                    <a:pt x="921087" y="111194"/>
                    <a:pt x="913400" y="120200"/>
                  </a:cubicBezTo>
                  <a:cubicBezTo>
                    <a:pt x="905714" y="129205"/>
                    <a:pt x="901871" y="142886"/>
                    <a:pt x="901871" y="161242"/>
                  </a:cubicBezTo>
                  <a:cubicBezTo>
                    <a:pt x="901871" y="180171"/>
                    <a:pt x="904854" y="194167"/>
                    <a:pt x="910819" y="203230"/>
                  </a:cubicBezTo>
                  <a:cubicBezTo>
                    <a:pt x="919194" y="216078"/>
                    <a:pt x="930322" y="222503"/>
                    <a:pt x="944203" y="222503"/>
                  </a:cubicBezTo>
                  <a:cubicBezTo>
                    <a:pt x="954872" y="222503"/>
                    <a:pt x="963964" y="217943"/>
                    <a:pt x="971478" y="208822"/>
                  </a:cubicBezTo>
                  <a:cubicBezTo>
                    <a:pt x="978992" y="199702"/>
                    <a:pt x="982750" y="185333"/>
                    <a:pt x="982750" y="165716"/>
                  </a:cubicBezTo>
                  <a:cubicBezTo>
                    <a:pt x="982750" y="144836"/>
                    <a:pt x="978964" y="129779"/>
                    <a:pt x="971392" y="120544"/>
                  </a:cubicBezTo>
                  <a:cubicBezTo>
                    <a:pt x="963821" y="111309"/>
                    <a:pt x="954127" y="106691"/>
                    <a:pt x="942310" y="106691"/>
                  </a:cubicBezTo>
                  <a:close/>
                  <a:moveTo>
                    <a:pt x="227275" y="73824"/>
                  </a:moveTo>
                  <a:lnTo>
                    <a:pt x="275630" y="73824"/>
                  </a:lnTo>
                  <a:lnTo>
                    <a:pt x="275630" y="256575"/>
                  </a:lnTo>
                  <a:lnTo>
                    <a:pt x="227275" y="256575"/>
                  </a:lnTo>
                  <a:close/>
                  <a:moveTo>
                    <a:pt x="1157944" y="69694"/>
                  </a:moveTo>
                  <a:cubicBezTo>
                    <a:pt x="1185592" y="69694"/>
                    <a:pt x="1208249" y="78671"/>
                    <a:pt x="1225916" y="96625"/>
                  </a:cubicBezTo>
                  <a:cubicBezTo>
                    <a:pt x="1243583" y="114578"/>
                    <a:pt x="1252417" y="137265"/>
                    <a:pt x="1252417" y="164683"/>
                  </a:cubicBezTo>
                  <a:cubicBezTo>
                    <a:pt x="1252417" y="192331"/>
                    <a:pt x="1243497" y="215247"/>
                    <a:pt x="1225658" y="233430"/>
                  </a:cubicBezTo>
                  <a:cubicBezTo>
                    <a:pt x="1207819" y="251614"/>
                    <a:pt x="1185362" y="260705"/>
                    <a:pt x="1158288" y="260705"/>
                  </a:cubicBezTo>
                  <a:cubicBezTo>
                    <a:pt x="1141538" y="260705"/>
                    <a:pt x="1125564" y="256919"/>
                    <a:pt x="1110363" y="249348"/>
                  </a:cubicBezTo>
                  <a:cubicBezTo>
                    <a:pt x="1095162" y="241776"/>
                    <a:pt x="1083604" y="230677"/>
                    <a:pt x="1075688" y="216050"/>
                  </a:cubicBezTo>
                  <a:cubicBezTo>
                    <a:pt x="1067772" y="201423"/>
                    <a:pt x="1063814" y="183612"/>
                    <a:pt x="1063814" y="162618"/>
                  </a:cubicBezTo>
                  <a:cubicBezTo>
                    <a:pt x="1063814" y="146557"/>
                    <a:pt x="1067772" y="131012"/>
                    <a:pt x="1075688" y="115984"/>
                  </a:cubicBezTo>
                  <a:cubicBezTo>
                    <a:pt x="1083604" y="100955"/>
                    <a:pt x="1094818" y="89483"/>
                    <a:pt x="1109330" y="81567"/>
                  </a:cubicBezTo>
                  <a:cubicBezTo>
                    <a:pt x="1123843" y="73652"/>
                    <a:pt x="1140047" y="69694"/>
                    <a:pt x="1157944" y="69694"/>
                  </a:cubicBezTo>
                  <a:close/>
                  <a:moveTo>
                    <a:pt x="427323" y="69694"/>
                  </a:moveTo>
                  <a:cubicBezTo>
                    <a:pt x="437992" y="69694"/>
                    <a:pt x="447744" y="71615"/>
                    <a:pt x="456577" y="75458"/>
                  </a:cubicBezTo>
                  <a:cubicBezTo>
                    <a:pt x="465411" y="79302"/>
                    <a:pt x="472093" y="84206"/>
                    <a:pt x="476625" y="90171"/>
                  </a:cubicBezTo>
                  <a:cubicBezTo>
                    <a:pt x="481156" y="96137"/>
                    <a:pt x="484311" y="102906"/>
                    <a:pt x="486089" y="110477"/>
                  </a:cubicBezTo>
                  <a:cubicBezTo>
                    <a:pt x="487868" y="118049"/>
                    <a:pt x="488757" y="128890"/>
                    <a:pt x="488757" y="143001"/>
                  </a:cubicBezTo>
                  <a:lnTo>
                    <a:pt x="488757" y="256575"/>
                  </a:lnTo>
                  <a:lnTo>
                    <a:pt x="440401" y="256575"/>
                  </a:lnTo>
                  <a:lnTo>
                    <a:pt x="440401" y="163307"/>
                  </a:lnTo>
                  <a:cubicBezTo>
                    <a:pt x="440401" y="143574"/>
                    <a:pt x="439369" y="130812"/>
                    <a:pt x="437304" y="125018"/>
                  </a:cubicBezTo>
                  <a:cubicBezTo>
                    <a:pt x="435239" y="119225"/>
                    <a:pt x="431883" y="114722"/>
                    <a:pt x="427237" y="111510"/>
                  </a:cubicBezTo>
                  <a:cubicBezTo>
                    <a:pt x="422591" y="108297"/>
                    <a:pt x="416998" y="106691"/>
                    <a:pt x="410459" y="106691"/>
                  </a:cubicBezTo>
                  <a:cubicBezTo>
                    <a:pt x="402084" y="106691"/>
                    <a:pt x="394570" y="108986"/>
                    <a:pt x="387916" y="113575"/>
                  </a:cubicBezTo>
                  <a:cubicBezTo>
                    <a:pt x="381262" y="118164"/>
                    <a:pt x="376702" y="124244"/>
                    <a:pt x="374236" y="131815"/>
                  </a:cubicBezTo>
                  <a:cubicBezTo>
                    <a:pt x="371769" y="139387"/>
                    <a:pt x="370536" y="153383"/>
                    <a:pt x="370536" y="173804"/>
                  </a:cubicBezTo>
                  <a:lnTo>
                    <a:pt x="370536" y="256575"/>
                  </a:lnTo>
                  <a:lnTo>
                    <a:pt x="322181" y="256575"/>
                  </a:lnTo>
                  <a:lnTo>
                    <a:pt x="322181" y="73824"/>
                  </a:lnTo>
                  <a:lnTo>
                    <a:pt x="367094" y="73824"/>
                  </a:lnTo>
                  <a:lnTo>
                    <a:pt x="367094" y="100668"/>
                  </a:lnTo>
                  <a:cubicBezTo>
                    <a:pt x="383041" y="80019"/>
                    <a:pt x="403117" y="69694"/>
                    <a:pt x="427323" y="69694"/>
                  </a:cubicBezTo>
                  <a:close/>
                  <a:moveTo>
                    <a:pt x="1344839" y="9293"/>
                  </a:moveTo>
                  <a:lnTo>
                    <a:pt x="1344839" y="73824"/>
                  </a:lnTo>
                  <a:lnTo>
                    <a:pt x="1377879" y="73824"/>
                  </a:lnTo>
                  <a:lnTo>
                    <a:pt x="1377879" y="112370"/>
                  </a:lnTo>
                  <a:lnTo>
                    <a:pt x="1344839" y="112370"/>
                  </a:lnTo>
                  <a:lnTo>
                    <a:pt x="1344839" y="186021"/>
                  </a:lnTo>
                  <a:cubicBezTo>
                    <a:pt x="1344839" y="200935"/>
                    <a:pt x="1345155" y="209625"/>
                    <a:pt x="1345786" y="212092"/>
                  </a:cubicBezTo>
                  <a:cubicBezTo>
                    <a:pt x="1346417" y="214558"/>
                    <a:pt x="1347851" y="216595"/>
                    <a:pt x="1350088" y="218201"/>
                  </a:cubicBezTo>
                  <a:cubicBezTo>
                    <a:pt x="1352325" y="219807"/>
                    <a:pt x="1355049" y="220610"/>
                    <a:pt x="1358262" y="220610"/>
                  </a:cubicBezTo>
                  <a:cubicBezTo>
                    <a:pt x="1362736" y="220610"/>
                    <a:pt x="1369218" y="219061"/>
                    <a:pt x="1377707" y="215964"/>
                  </a:cubicBezTo>
                  <a:lnTo>
                    <a:pt x="1381837" y="253478"/>
                  </a:lnTo>
                  <a:cubicBezTo>
                    <a:pt x="1370594" y="258296"/>
                    <a:pt x="1357860" y="260705"/>
                    <a:pt x="1343635" y="260705"/>
                  </a:cubicBezTo>
                  <a:cubicBezTo>
                    <a:pt x="1334916" y="260705"/>
                    <a:pt x="1327057" y="259243"/>
                    <a:pt x="1320059" y="256317"/>
                  </a:cubicBezTo>
                  <a:cubicBezTo>
                    <a:pt x="1313061" y="253392"/>
                    <a:pt x="1307928" y="249606"/>
                    <a:pt x="1304658" y="244960"/>
                  </a:cubicBezTo>
                  <a:cubicBezTo>
                    <a:pt x="1301388" y="240313"/>
                    <a:pt x="1299123" y="234032"/>
                    <a:pt x="1297861" y="226117"/>
                  </a:cubicBezTo>
                  <a:cubicBezTo>
                    <a:pt x="1296828" y="220495"/>
                    <a:pt x="1296312" y="209138"/>
                    <a:pt x="1296312" y="192044"/>
                  </a:cubicBezTo>
                  <a:lnTo>
                    <a:pt x="1296312" y="112370"/>
                  </a:lnTo>
                  <a:lnTo>
                    <a:pt x="1274113" y="112370"/>
                  </a:lnTo>
                  <a:lnTo>
                    <a:pt x="1274113" y="73824"/>
                  </a:lnTo>
                  <a:lnTo>
                    <a:pt x="1296312" y="73824"/>
                  </a:lnTo>
                  <a:lnTo>
                    <a:pt x="1296312" y="37514"/>
                  </a:lnTo>
                  <a:close/>
                  <a:moveTo>
                    <a:pt x="853860" y="4302"/>
                  </a:moveTo>
                  <a:lnTo>
                    <a:pt x="902215" y="4302"/>
                  </a:lnTo>
                  <a:lnTo>
                    <a:pt x="902215" y="95162"/>
                  </a:lnTo>
                  <a:cubicBezTo>
                    <a:pt x="917129" y="78183"/>
                    <a:pt x="934796" y="69694"/>
                    <a:pt x="955216" y="69694"/>
                  </a:cubicBezTo>
                  <a:cubicBezTo>
                    <a:pt x="977472" y="69694"/>
                    <a:pt x="995885" y="77753"/>
                    <a:pt x="1010455" y="93871"/>
                  </a:cubicBezTo>
                  <a:cubicBezTo>
                    <a:pt x="1025025" y="109990"/>
                    <a:pt x="1032309" y="133135"/>
                    <a:pt x="1032309" y="163307"/>
                  </a:cubicBezTo>
                  <a:cubicBezTo>
                    <a:pt x="1032309" y="194511"/>
                    <a:pt x="1024881" y="218545"/>
                    <a:pt x="1010025" y="235409"/>
                  </a:cubicBezTo>
                  <a:cubicBezTo>
                    <a:pt x="995168" y="252273"/>
                    <a:pt x="977128" y="260705"/>
                    <a:pt x="955905" y="260705"/>
                  </a:cubicBezTo>
                  <a:cubicBezTo>
                    <a:pt x="945465" y="260705"/>
                    <a:pt x="935169" y="258095"/>
                    <a:pt x="925016" y="252875"/>
                  </a:cubicBezTo>
                  <a:cubicBezTo>
                    <a:pt x="914863" y="247656"/>
                    <a:pt x="906115" y="239941"/>
                    <a:pt x="898773" y="229730"/>
                  </a:cubicBezTo>
                  <a:lnTo>
                    <a:pt x="898773" y="256575"/>
                  </a:lnTo>
                  <a:lnTo>
                    <a:pt x="853860" y="256575"/>
                  </a:lnTo>
                  <a:close/>
                  <a:moveTo>
                    <a:pt x="541428" y="4302"/>
                  </a:moveTo>
                  <a:lnTo>
                    <a:pt x="589783" y="4302"/>
                  </a:lnTo>
                  <a:lnTo>
                    <a:pt x="589783" y="97055"/>
                  </a:lnTo>
                  <a:cubicBezTo>
                    <a:pt x="605385" y="78814"/>
                    <a:pt x="624027" y="69694"/>
                    <a:pt x="645710" y="69694"/>
                  </a:cubicBezTo>
                  <a:cubicBezTo>
                    <a:pt x="656838" y="69694"/>
                    <a:pt x="666876" y="71759"/>
                    <a:pt x="675824" y="75889"/>
                  </a:cubicBezTo>
                  <a:cubicBezTo>
                    <a:pt x="684772" y="80019"/>
                    <a:pt x="691512" y="85296"/>
                    <a:pt x="696044" y="91720"/>
                  </a:cubicBezTo>
                  <a:cubicBezTo>
                    <a:pt x="700575" y="98145"/>
                    <a:pt x="703673" y="105257"/>
                    <a:pt x="705336" y="113058"/>
                  </a:cubicBezTo>
                  <a:cubicBezTo>
                    <a:pt x="707000" y="120860"/>
                    <a:pt x="707832" y="132963"/>
                    <a:pt x="707832" y="149368"/>
                  </a:cubicBezTo>
                  <a:lnTo>
                    <a:pt x="707832" y="256575"/>
                  </a:lnTo>
                  <a:lnTo>
                    <a:pt x="659476" y="256575"/>
                  </a:lnTo>
                  <a:lnTo>
                    <a:pt x="659476" y="160037"/>
                  </a:lnTo>
                  <a:cubicBezTo>
                    <a:pt x="659476" y="140878"/>
                    <a:pt x="658559" y="128718"/>
                    <a:pt x="656723" y="123555"/>
                  </a:cubicBezTo>
                  <a:cubicBezTo>
                    <a:pt x="654887" y="118393"/>
                    <a:pt x="651647" y="114292"/>
                    <a:pt x="647000" y="111252"/>
                  </a:cubicBezTo>
                  <a:cubicBezTo>
                    <a:pt x="642354" y="108211"/>
                    <a:pt x="636532" y="106691"/>
                    <a:pt x="629534" y="106691"/>
                  </a:cubicBezTo>
                  <a:cubicBezTo>
                    <a:pt x="621503" y="106691"/>
                    <a:pt x="614333" y="108642"/>
                    <a:pt x="608024" y="112542"/>
                  </a:cubicBezTo>
                  <a:cubicBezTo>
                    <a:pt x="601714" y="116443"/>
                    <a:pt x="597097" y="122322"/>
                    <a:pt x="594171" y="130181"/>
                  </a:cubicBezTo>
                  <a:cubicBezTo>
                    <a:pt x="591246" y="138039"/>
                    <a:pt x="589783" y="149655"/>
                    <a:pt x="589783" y="165027"/>
                  </a:cubicBezTo>
                  <a:lnTo>
                    <a:pt x="589783" y="256575"/>
                  </a:lnTo>
                  <a:lnTo>
                    <a:pt x="541428" y="256575"/>
                  </a:lnTo>
                  <a:close/>
                  <a:moveTo>
                    <a:pt x="227275" y="4302"/>
                  </a:moveTo>
                  <a:lnTo>
                    <a:pt x="275630" y="4302"/>
                  </a:lnTo>
                  <a:lnTo>
                    <a:pt x="275630" y="49044"/>
                  </a:lnTo>
                  <a:lnTo>
                    <a:pt x="227275" y="49044"/>
                  </a:lnTo>
                  <a:close/>
                  <a:moveTo>
                    <a:pt x="0" y="4302"/>
                  </a:moveTo>
                  <a:lnTo>
                    <a:pt x="200477" y="4302"/>
                  </a:lnTo>
                  <a:lnTo>
                    <a:pt x="200477" y="46979"/>
                  </a:lnTo>
                  <a:lnTo>
                    <a:pt x="125793" y="46979"/>
                  </a:lnTo>
                  <a:lnTo>
                    <a:pt x="125793" y="256575"/>
                  </a:lnTo>
                  <a:lnTo>
                    <a:pt x="74856" y="256575"/>
                  </a:lnTo>
                  <a:lnTo>
                    <a:pt x="74856" y="46979"/>
                  </a:lnTo>
                  <a:lnTo>
                    <a:pt x="0" y="46979"/>
                  </a:lnTo>
                  <a:close/>
                  <a:moveTo>
                    <a:pt x="1135917" y="0"/>
                  </a:moveTo>
                  <a:lnTo>
                    <a:pt x="1180659" y="0"/>
                  </a:lnTo>
                  <a:lnTo>
                    <a:pt x="1216280" y="50765"/>
                  </a:lnTo>
                  <a:lnTo>
                    <a:pt x="1177389" y="50765"/>
                  </a:lnTo>
                  <a:lnTo>
                    <a:pt x="1157427" y="25124"/>
                  </a:lnTo>
                  <a:lnTo>
                    <a:pt x="1138842" y="50765"/>
                  </a:lnTo>
                  <a:lnTo>
                    <a:pt x="1099780" y="50765"/>
                  </a:lnTo>
                  <a:close/>
                </a:path>
              </a:pathLst>
            </a:custGeom>
            <a:solidFill>
              <a:sysClr val="windowText" lastClr="00000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lnSpc>
                  <a:spcPct val="120000"/>
                </a:lnSpc>
              </a:pPr>
              <a:endParaRPr lang="vi-VN" sz="2800" b="1" dirty="0">
                <a:solidFill>
                  <a:sysClr val="windowText" lastClr="000000"/>
                </a:solidFill>
              </a:endParaRPr>
            </a:p>
          </p:txBody>
        </p:sp>
        <p:sp>
          <p:nvSpPr>
            <p:cNvPr id="31" name="TextBox 30">
              <a:extLst>
                <a:ext uri="{FF2B5EF4-FFF2-40B4-BE49-F238E27FC236}">
                  <a16:creationId xmlns:a16="http://schemas.microsoft.com/office/drawing/2014/main" id="{03F7738F-DFD6-4DFE-9BC3-C818FDA8D21A}"/>
                </a:ext>
              </a:extLst>
            </p:cNvPr>
            <p:cNvSpPr txBox="1">
              <a:spLocks noChangeAspect="1"/>
            </p:cNvSpPr>
            <p:nvPr>
              <p:custDataLst>
                <p:tags r:id="rId5"/>
              </p:custDataLst>
            </p:nvPr>
          </p:nvSpPr>
          <p:spPr>
            <a:xfrm>
              <a:off x="2815961" y="549885"/>
              <a:ext cx="1886453" cy="696424"/>
            </a:xfrm>
            <a:custGeom>
              <a:avLst/>
              <a:gdLst/>
              <a:ahLst/>
              <a:cxnLst/>
              <a:rect l="l" t="t" r="r" b="b"/>
              <a:pathLst>
                <a:path w="2223832" h="820974">
                  <a:moveTo>
                    <a:pt x="1612674" y="659044"/>
                  </a:moveTo>
                  <a:cubicBezTo>
                    <a:pt x="1606479" y="661109"/>
                    <a:pt x="1596670" y="663575"/>
                    <a:pt x="1583248" y="666444"/>
                  </a:cubicBezTo>
                  <a:cubicBezTo>
                    <a:pt x="1569826" y="669312"/>
                    <a:pt x="1561049" y="672122"/>
                    <a:pt x="1556919" y="674876"/>
                  </a:cubicBezTo>
                  <a:cubicBezTo>
                    <a:pt x="1550610" y="679350"/>
                    <a:pt x="1547455" y="685028"/>
                    <a:pt x="1547455" y="691912"/>
                  </a:cubicBezTo>
                  <a:cubicBezTo>
                    <a:pt x="1547455" y="698680"/>
                    <a:pt x="1549979" y="704531"/>
                    <a:pt x="1555026" y="709464"/>
                  </a:cubicBezTo>
                  <a:cubicBezTo>
                    <a:pt x="1560074" y="714397"/>
                    <a:pt x="1566499" y="716864"/>
                    <a:pt x="1574300" y="716864"/>
                  </a:cubicBezTo>
                  <a:cubicBezTo>
                    <a:pt x="1583019" y="716864"/>
                    <a:pt x="1591336" y="713996"/>
                    <a:pt x="1599252" y="708260"/>
                  </a:cubicBezTo>
                  <a:cubicBezTo>
                    <a:pt x="1605102" y="703900"/>
                    <a:pt x="1608946" y="698566"/>
                    <a:pt x="1610781" y="692256"/>
                  </a:cubicBezTo>
                  <a:cubicBezTo>
                    <a:pt x="1612043" y="688126"/>
                    <a:pt x="1612674" y="680267"/>
                    <a:pt x="1612674" y="668681"/>
                  </a:cubicBezTo>
                  <a:close/>
                  <a:moveTo>
                    <a:pt x="660174" y="659044"/>
                  </a:moveTo>
                  <a:cubicBezTo>
                    <a:pt x="653979" y="661109"/>
                    <a:pt x="644170" y="663575"/>
                    <a:pt x="630748" y="666444"/>
                  </a:cubicBezTo>
                  <a:cubicBezTo>
                    <a:pt x="617326" y="669312"/>
                    <a:pt x="608549" y="672122"/>
                    <a:pt x="604419" y="674876"/>
                  </a:cubicBezTo>
                  <a:cubicBezTo>
                    <a:pt x="598110" y="679350"/>
                    <a:pt x="594955" y="685028"/>
                    <a:pt x="594955" y="691912"/>
                  </a:cubicBezTo>
                  <a:cubicBezTo>
                    <a:pt x="594955" y="698680"/>
                    <a:pt x="597479" y="704531"/>
                    <a:pt x="602527" y="709464"/>
                  </a:cubicBezTo>
                  <a:cubicBezTo>
                    <a:pt x="607574" y="714397"/>
                    <a:pt x="613999" y="716864"/>
                    <a:pt x="621800" y="716864"/>
                  </a:cubicBezTo>
                  <a:cubicBezTo>
                    <a:pt x="630519" y="716864"/>
                    <a:pt x="638836" y="713996"/>
                    <a:pt x="646752" y="708260"/>
                  </a:cubicBezTo>
                  <a:cubicBezTo>
                    <a:pt x="652603" y="703900"/>
                    <a:pt x="656446" y="698566"/>
                    <a:pt x="658281" y="692256"/>
                  </a:cubicBezTo>
                  <a:cubicBezTo>
                    <a:pt x="659543" y="688126"/>
                    <a:pt x="660174" y="680267"/>
                    <a:pt x="660174" y="668681"/>
                  </a:cubicBezTo>
                  <a:close/>
                  <a:moveTo>
                    <a:pt x="202063" y="597783"/>
                  </a:moveTo>
                  <a:cubicBezTo>
                    <a:pt x="190361" y="597783"/>
                    <a:pt x="180581" y="602429"/>
                    <a:pt x="172723" y="611721"/>
                  </a:cubicBezTo>
                  <a:cubicBezTo>
                    <a:pt x="164864" y="621014"/>
                    <a:pt x="160935" y="635756"/>
                    <a:pt x="160935" y="655947"/>
                  </a:cubicBezTo>
                  <a:cubicBezTo>
                    <a:pt x="160935" y="676023"/>
                    <a:pt x="164721" y="690506"/>
                    <a:pt x="172292" y="699397"/>
                  </a:cubicBezTo>
                  <a:cubicBezTo>
                    <a:pt x="179864" y="708288"/>
                    <a:pt x="189214" y="712734"/>
                    <a:pt x="200342" y="712734"/>
                  </a:cubicBezTo>
                  <a:cubicBezTo>
                    <a:pt x="211470" y="712734"/>
                    <a:pt x="221221" y="707743"/>
                    <a:pt x="229596" y="697763"/>
                  </a:cubicBezTo>
                  <a:cubicBezTo>
                    <a:pt x="237970" y="687782"/>
                    <a:pt x="242158" y="672925"/>
                    <a:pt x="242158" y="653193"/>
                  </a:cubicBezTo>
                  <a:cubicBezTo>
                    <a:pt x="242158" y="634494"/>
                    <a:pt x="238343" y="620584"/>
                    <a:pt x="230714" y="611463"/>
                  </a:cubicBezTo>
                  <a:cubicBezTo>
                    <a:pt x="223085" y="602343"/>
                    <a:pt x="213535" y="597783"/>
                    <a:pt x="202063" y="597783"/>
                  </a:cubicBezTo>
                  <a:close/>
                  <a:moveTo>
                    <a:pt x="2009575" y="596922"/>
                  </a:moveTo>
                  <a:cubicBezTo>
                    <a:pt x="1997988" y="596922"/>
                    <a:pt x="1988438" y="601425"/>
                    <a:pt x="1980924" y="610431"/>
                  </a:cubicBezTo>
                  <a:cubicBezTo>
                    <a:pt x="1973410" y="619436"/>
                    <a:pt x="1969652" y="633174"/>
                    <a:pt x="1969652" y="651644"/>
                  </a:cubicBezTo>
                  <a:cubicBezTo>
                    <a:pt x="1969652" y="671032"/>
                    <a:pt x="1973410" y="685229"/>
                    <a:pt x="1980924" y="694235"/>
                  </a:cubicBezTo>
                  <a:cubicBezTo>
                    <a:pt x="1988438" y="703241"/>
                    <a:pt x="1997702" y="707743"/>
                    <a:pt x="2008715" y="707743"/>
                  </a:cubicBezTo>
                  <a:cubicBezTo>
                    <a:pt x="2020531" y="707743"/>
                    <a:pt x="2030512" y="703126"/>
                    <a:pt x="2038657" y="693891"/>
                  </a:cubicBezTo>
                  <a:cubicBezTo>
                    <a:pt x="2046803" y="684656"/>
                    <a:pt x="2050875" y="670975"/>
                    <a:pt x="2050875" y="652849"/>
                  </a:cubicBezTo>
                  <a:cubicBezTo>
                    <a:pt x="2050875" y="633920"/>
                    <a:pt x="2046975" y="619866"/>
                    <a:pt x="2039174" y="610689"/>
                  </a:cubicBezTo>
                  <a:cubicBezTo>
                    <a:pt x="2031372" y="601511"/>
                    <a:pt x="2021507" y="596922"/>
                    <a:pt x="2009575" y="596922"/>
                  </a:cubicBezTo>
                  <a:close/>
                  <a:moveTo>
                    <a:pt x="1057076" y="596922"/>
                  </a:moveTo>
                  <a:cubicBezTo>
                    <a:pt x="1045489" y="596922"/>
                    <a:pt x="1035938" y="601425"/>
                    <a:pt x="1028424" y="610431"/>
                  </a:cubicBezTo>
                  <a:cubicBezTo>
                    <a:pt x="1020910" y="619436"/>
                    <a:pt x="1017152" y="633174"/>
                    <a:pt x="1017152" y="651644"/>
                  </a:cubicBezTo>
                  <a:cubicBezTo>
                    <a:pt x="1017152" y="671032"/>
                    <a:pt x="1020910" y="685229"/>
                    <a:pt x="1028424" y="694235"/>
                  </a:cubicBezTo>
                  <a:cubicBezTo>
                    <a:pt x="1035938" y="703241"/>
                    <a:pt x="1045202" y="707743"/>
                    <a:pt x="1056215" y="707743"/>
                  </a:cubicBezTo>
                  <a:cubicBezTo>
                    <a:pt x="1068031" y="707743"/>
                    <a:pt x="1078012" y="703126"/>
                    <a:pt x="1086158" y="693891"/>
                  </a:cubicBezTo>
                  <a:cubicBezTo>
                    <a:pt x="1094303" y="684656"/>
                    <a:pt x="1098375" y="670975"/>
                    <a:pt x="1098375" y="652849"/>
                  </a:cubicBezTo>
                  <a:cubicBezTo>
                    <a:pt x="1098375" y="633920"/>
                    <a:pt x="1094475" y="619866"/>
                    <a:pt x="1086674" y="610689"/>
                  </a:cubicBezTo>
                  <a:cubicBezTo>
                    <a:pt x="1078873" y="601511"/>
                    <a:pt x="1069007" y="596922"/>
                    <a:pt x="1057076" y="596922"/>
                  </a:cubicBezTo>
                  <a:close/>
                  <a:moveTo>
                    <a:pt x="339226" y="564054"/>
                  </a:moveTo>
                  <a:lnTo>
                    <a:pt x="387582" y="564054"/>
                  </a:lnTo>
                  <a:lnTo>
                    <a:pt x="387582" y="648031"/>
                  </a:lnTo>
                  <a:cubicBezTo>
                    <a:pt x="387582" y="673728"/>
                    <a:pt x="388471" y="689474"/>
                    <a:pt x="390249" y="695267"/>
                  </a:cubicBezTo>
                  <a:cubicBezTo>
                    <a:pt x="392027" y="701061"/>
                    <a:pt x="395268" y="705650"/>
                    <a:pt x="399971" y="709034"/>
                  </a:cubicBezTo>
                  <a:cubicBezTo>
                    <a:pt x="404675" y="712418"/>
                    <a:pt x="410641" y="714110"/>
                    <a:pt x="417868" y="714110"/>
                  </a:cubicBezTo>
                  <a:cubicBezTo>
                    <a:pt x="426128" y="714110"/>
                    <a:pt x="433528" y="711845"/>
                    <a:pt x="440067" y="707313"/>
                  </a:cubicBezTo>
                  <a:cubicBezTo>
                    <a:pt x="446606" y="702782"/>
                    <a:pt x="451080" y="697160"/>
                    <a:pt x="453489" y="690449"/>
                  </a:cubicBezTo>
                  <a:cubicBezTo>
                    <a:pt x="455898" y="683738"/>
                    <a:pt x="457103" y="667304"/>
                    <a:pt x="457103" y="641147"/>
                  </a:cubicBezTo>
                  <a:lnTo>
                    <a:pt x="457103" y="564054"/>
                  </a:lnTo>
                  <a:lnTo>
                    <a:pt x="505458" y="564054"/>
                  </a:lnTo>
                  <a:lnTo>
                    <a:pt x="505458" y="746806"/>
                  </a:lnTo>
                  <a:lnTo>
                    <a:pt x="460545" y="746806"/>
                  </a:lnTo>
                  <a:lnTo>
                    <a:pt x="460545" y="719445"/>
                  </a:lnTo>
                  <a:cubicBezTo>
                    <a:pt x="453891" y="729196"/>
                    <a:pt x="445143" y="736883"/>
                    <a:pt x="434302" y="742504"/>
                  </a:cubicBezTo>
                  <a:cubicBezTo>
                    <a:pt x="423461" y="748125"/>
                    <a:pt x="412017" y="750936"/>
                    <a:pt x="399971" y="750936"/>
                  </a:cubicBezTo>
                  <a:cubicBezTo>
                    <a:pt x="387696" y="750936"/>
                    <a:pt x="376683" y="748240"/>
                    <a:pt x="366932" y="742848"/>
                  </a:cubicBezTo>
                  <a:cubicBezTo>
                    <a:pt x="357180" y="737456"/>
                    <a:pt x="350125" y="729885"/>
                    <a:pt x="345765" y="720133"/>
                  </a:cubicBezTo>
                  <a:cubicBezTo>
                    <a:pt x="341406" y="710382"/>
                    <a:pt x="339226" y="696902"/>
                    <a:pt x="339226" y="679694"/>
                  </a:cubicBezTo>
                  <a:close/>
                  <a:moveTo>
                    <a:pt x="1997185" y="559924"/>
                  </a:moveTo>
                  <a:cubicBezTo>
                    <a:pt x="2019786" y="559924"/>
                    <a:pt x="2038428" y="569848"/>
                    <a:pt x="2053112" y="589695"/>
                  </a:cubicBezTo>
                  <a:lnTo>
                    <a:pt x="2053112" y="564054"/>
                  </a:lnTo>
                  <a:lnTo>
                    <a:pt x="2098370" y="564054"/>
                  </a:lnTo>
                  <a:lnTo>
                    <a:pt x="2098370" y="728049"/>
                  </a:lnTo>
                  <a:cubicBezTo>
                    <a:pt x="2098370" y="749617"/>
                    <a:pt x="2096592" y="765735"/>
                    <a:pt x="2093035" y="776404"/>
                  </a:cubicBezTo>
                  <a:cubicBezTo>
                    <a:pt x="2089479" y="787073"/>
                    <a:pt x="2084489" y="795448"/>
                    <a:pt x="2078064" y="801528"/>
                  </a:cubicBezTo>
                  <a:cubicBezTo>
                    <a:pt x="2071640" y="807609"/>
                    <a:pt x="2063064" y="812370"/>
                    <a:pt x="2052338" y="815811"/>
                  </a:cubicBezTo>
                  <a:cubicBezTo>
                    <a:pt x="2041611" y="819253"/>
                    <a:pt x="2028046" y="820974"/>
                    <a:pt x="2011640" y="820974"/>
                  </a:cubicBezTo>
                  <a:cubicBezTo>
                    <a:pt x="1980666" y="820974"/>
                    <a:pt x="1958696" y="815668"/>
                    <a:pt x="1945733" y="805056"/>
                  </a:cubicBezTo>
                  <a:cubicBezTo>
                    <a:pt x="1932769" y="794444"/>
                    <a:pt x="1926288" y="780993"/>
                    <a:pt x="1926288" y="764703"/>
                  </a:cubicBezTo>
                  <a:cubicBezTo>
                    <a:pt x="1926288" y="763097"/>
                    <a:pt x="1926345" y="761146"/>
                    <a:pt x="1926460" y="758852"/>
                  </a:cubicBezTo>
                  <a:lnTo>
                    <a:pt x="1981698" y="765563"/>
                  </a:lnTo>
                  <a:cubicBezTo>
                    <a:pt x="1982616" y="771987"/>
                    <a:pt x="1984738" y="776404"/>
                    <a:pt x="1988065" y="778813"/>
                  </a:cubicBezTo>
                  <a:cubicBezTo>
                    <a:pt x="1992654" y="782255"/>
                    <a:pt x="1999881" y="783976"/>
                    <a:pt x="2009747" y="783976"/>
                  </a:cubicBezTo>
                  <a:cubicBezTo>
                    <a:pt x="2022367" y="783976"/>
                    <a:pt x="2031831" y="782083"/>
                    <a:pt x="2038141" y="778297"/>
                  </a:cubicBezTo>
                  <a:cubicBezTo>
                    <a:pt x="2042386" y="775773"/>
                    <a:pt x="2045598" y="771701"/>
                    <a:pt x="2047778" y="766079"/>
                  </a:cubicBezTo>
                  <a:cubicBezTo>
                    <a:pt x="2049269" y="762064"/>
                    <a:pt x="2050015" y="754665"/>
                    <a:pt x="2050015" y="743881"/>
                  </a:cubicBezTo>
                  <a:lnTo>
                    <a:pt x="2050015" y="717208"/>
                  </a:lnTo>
                  <a:cubicBezTo>
                    <a:pt x="2035560" y="736940"/>
                    <a:pt x="2017319" y="746806"/>
                    <a:pt x="1995293" y="746806"/>
                  </a:cubicBezTo>
                  <a:cubicBezTo>
                    <a:pt x="1970742" y="746806"/>
                    <a:pt x="1951297" y="736424"/>
                    <a:pt x="1936957" y="715659"/>
                  </a:cubicBezTo>
                  <a:cubicBezTo>
                    <a:pt x="1925714" y="699254"/>
                    <a:pt x="1920093" y="678833"/>
                    <a:pt x="1920093" y="654398"/>
                  </a:cubicBezTo>
                  <a:cubicBezTo>
                    <a:pt x="1920093" y="623767"/>
                    <a:pt x="1927463" y="600364"/>
                    <a:pt x="1942205" y="584188"/>
                  </a:cubicBezTo>
                  <a:cubicBezTo>
                    <a:pt x="1956947" y="568012"/>
                    <a:pt x="1975274" y="559924"/>
                    <a:pt x="1997185" y="559924"/>
                  </a:cubicBezTo>
                  <a:close/>
                  <a:moveTo>
                    <a:pt x="1816657" y="559924"/>
                  </a:moveTo>
                  <a:cubicBezTo>
                    <a:pt x="1827326" y="559924"/>
                    <a:pt x="1837077" y="561846"/>
                    <a:pt x="1845911" y="565689"/>
                  </a:cubicBezTo>
                  <a:cubicBezTo>
                    <a:pt x="1854745" y="569532"/>
                    <a:pt x="1861427" y="574437"/>
                    <a:pt x="1865959" y="580402"/>
                  </a:cubicBezTo>
                  <a:cubicBezTo>
                    <a:pt x="1870490" y="586368"/>
                    <a:pt x="1873645" y="593136"/>
                    <a:pt x="1875423" y="600708"/>
                  </a:cubicBezTo>
                  <a:cubicBezTo>
                    <a:pt x="1877201" y="608280"/>
                    <a:pt x="1878090" y="619121"/>
                    <a:pt x="1878090" y="633232"/>
                  </a:cubicBezTo>
                  <a:lnTo>
                    <a:pt x="1878090" y="746806"/>
                  </a:lnTo>
                  <a:lnTo>
                    <a:pt x="1829735" y="746806"/>
                  </a:lnTo>
                  <a:lnTo>
                    <a:pt x="1829735" y="653537"/>
                  </a:lnTo>
                  <a:cubicBezTo>
                    <a:pt x="1829735" y="633805"/>
                    <a:pt x="1828703" y="621042"/>
                    <a:pt x="1826638" y="615249"/>
                  </a:cubicBezTo>
                  <a:cubicBezTo>
                    <a:pt x="1824573" y="609455"/>
                    <a:pt x="1821217" y="604953"/>
                    <a:pt x="1816571" y="601740"/>
                  </a:cubicBezTo>
                  <a:cubicBezTo>
                    <a:pt x="1811925" y="598528"/>
                    <a:pt x="1806332" y="596922"/>
                    <a:pt x="1799793" y="596922"/>
                  </a:cubicBezTo>
                  <a:cubicBezTo>
                    <a:pt x="1791418" y="596922"/>
                    <a:pt x="1783904" y="599217"/>
                    <a:pt x="1777250" y="603805"/>
                  </a:cubicBezTo>
                  <a:cubicBezTo>
                    <a:pt x="1770596" y="608394"/>
                    <a:pt x="1766036" y="614475"/>
                    <a:pt x="1763570" y="622046"/>
                  </a:cubicBezTo>
                  <a:cubicBezTo>
                    <a:pt x="1761103" y="629618"/>
                    <a:pt x="1759870" y="643614"/>
                    <a:pt x="1759870" y="664034"/>
                  </a:cubicBezTo>
                  <a:lnTo>
                    <a:pt x="1759870" y="746806"/>
                  </a:lnTo>
                  <a:lnTo>
                    <a:pt x="1711515" y="746806"/>
                  </a:lnTo>
                  <a:lnTo>
                    <a:pt x="1711515" y="564054"/>
                  </a:lnTo>
                  <a:lnTo>
                    <a:pt x="1756428" y="564054"/>
                  </a:lnTo>
                  <a:lnTo>
                    <a:pt x="1756428" y="590899"/>
                  </a:lnTo>
                  <a:cubicBezTo>
                    <a:pt x="1772374" y="570249"/>
                    <a:pt x="1792451" y="559924"/>
                    <a:pt x="1816657" y="559924"/>
                  </a:cubicBezTo>
                  <a:close/>
                  <a:moveTo>
                    <a:pt x="1583248" y="559924"/>
                  </a:moveTo>
                  <a:cubicBezTo>
                    <a:pt x="1604816" y="559924"/>
                    <a:pt x="1620877" y="562477"/>
                    <a:pt x="1631431" y="567582"/>
                  </a:cubicBezTo>
                  <a:cubicBezTo>
                    <a:pt x="1641985" y="572687"/>
                    <a:pt x="1649414" y="579169"/>
                    <a:pt x="1653716" y="587027"/>
                  </a:cubicBezTo>
                  <a:cubicBezTo>
                    <a:pt x="1658018" y="594886"/>
                    <a:pt x="1660169" y="609312"/>
                    <a:pt x="1660169" y="630306"/>
                  </a:cubicBezTo>
                  <a:lnTo>
                    <a:pt x="1659653" y="686749"/>
                  </a:lnTo>
                  <a:cubicBezTo>
                    <a:pt x="1659653" y="702810"/>
                    <a:pt x="1660427" y="714655"/>
                    <a:pt x="1661976" y="722284"/>
                  </a:cubicBezTo>
                  <a:cubicBezTo>
                    <a:pt x="1663524" y="729913"/>
                    <a:pt x="1666421" y="738087"/>
                    <a:pt x="1670666" y="746806"/>
                  </a:cubicBezTo>
                  <a:lnTo>
                    <a:pt x="1622827" y="746806"/>
                  </a:lnTo>
                  <a:cubicBezTo>
                    <a:pt x="1621565" y="743594"/>
                    <a:pt x="1620016" y="738833"/>
                    <a:pt x="1618181" y="732523"/>
                  </a:cubicBezTo>
                  <a:cubicBezTo>
                    <a:pt x="1617378" y="729655"/>
                    <a:pt x="1616804" y="727762"/>
                    <a:pt x="1616460" y="726845"/>
                  </a:cubicBezTo>
                  <a:cubicBezTo>
                    <a:pt x="1608200" y="734875"/>
                    <a:pt x="1599366" y="740898"/>
                    <a:pt x="1589959" y="744913"/>
                  </a:cubicBezTo>
                  <a:cubicBezTo>
                    <a:pt x="1580552" y="748928"/>
                    <a:pt x="1570514" y="750936"/>
                    <a:pt x="1559845" y="750936"/>
                  </a:cubicBezTo>
                  <a:cubicBezTo>
                    <a:pt x="1541030" y="750936"/>
                    <a:pt x="1526203" y="745831"/>
                    <a:pt x="1515361" y="735621"/>
                  </a:cubicBezTo>
                  <a:cubicBezTo>
                    <a:pt x="1504520" y="725411"/>
                    <a:pt x="1499100" y="712504"/>
                    <a:pt x="1499100" y="696902"/>
                  </a:cubicBezTo>
                  <a:cubicBezTo>
                    <a:pt x="1499100" y="686577"/>
                    <a:pt x="1501566" y="677371"/>
                    <a:pt x="1506499" y="669283"/>
                  </a:cubicBezTo>
                  <a:cubicBezTo>
                    <a:pt x="1511432" y="661195"/>
                    <a:pt x="1518344" y="655000"/>
                    <a:pt x="1527235" y="650698"/>
                  </a:cubicBezTo>
                  <a:cubicBezTo>
                    <a:pt x="1536126" y="646396"/>
                    <a:pt x="1548946" y="642639"/>
                    <a:pt x="1565696" y="639427"/>
                  </a:cubicBezTo>
                  <a:cubicBezTo>
                    <a:pt x="1588296" y="635182"/>
                    <a:pt x="1603955" y="631224"/>
                    <a:pt x="1612674" y="627553"/>
                  </a:cubicBezTo>
                  <a:lnTo>
                    <a:pt x="1612674" y="622735"/>
                  </a:lnTo>
                  <a:cubicBezTo>
                    <a:pt x="1612674" y="613442"/>
                    <a:pt x="1610380" y="606817"/>
                    <a:pt x="1605791" y="602859"/>
                  </a:cubicBezTo>
                  <a:cubicBezTo>
                    <a:pt x="1601202" y="598901"/>
                    <a:pt x="1592540" y="596922"/>
                    <a:pt x="1579806" y="596922"/>
                  </a:cubicBezTo>
                  <a:cubicBezTo>
                    <a:pt x="1571202" y="596922"/>
                    <a:pt x="1564491" y="598614"/>
                    <a:pt x="1559673" y="601999"/>
                  </a:cubicBezTo>
                  <a:cubicBezTo>
                    <a:pt x="1554854" y="605383"/>
                    <a:pt x="1550954" y="611320"/>
                    <a:pt x="1547971" y="619809"/>
                  </a:cubicBezTo>
                  <a:lnTo>
                    <a:pt x="1504090" y="611893"/>
                  </a:lnTo>
                  <a:cubicBezTo>
                    <a:pt x="1509023" y="594226"/>
                    <a:pt x="1517512" y="581148"/>
                    <a:pt x="1529558" y="572659"/>
                  </a:cubicBezTo>
                  <a:cubicBezTo>
                    <a:pt x="1541604" y="564169"/>
                    <a:pt x="1559501" y="559924"/>
                    <a:pt x="1583248" y="559924"/>
                  </a:cubicBezTo>
                  <a:close/>
                  <a:moveTo>
                    <a:pt x="1397557" y="559924"/>
                  </a:moveTo>
                  <a:cubicBezTo>
                    <a:pt x="1408226" y="559924"/>
                    <a:pt x="1417977" y="561846"/>
                    <a:pt x="1426811" y="565689"/>
                  </a:cubicBezTo>
                  <a:cubicBezTo>
                    <a:pt x="1435645" y="569532"/>
                    <a:pt x="1442327" y="574437"/>
                    <a:pt x="1446859" y="580402"/>
                  </a:cubicBezTo>
                  <a:cubicBezTo>
                    <a:pt x="1451390" y="586368"/>
                    <a:pt x="1454545" y="593136"/>
                    <a:pt x="1456323" y="600708"/>
                  </a:cubicBezTo>
                  <a:cubicBezTo>
                    <a:pt x="1458101" y="608280"/>
                    <a:pt x="1458990" y="619121"/>
                    <a:pt x="1458990" y="633232"/>
                  </a:cubicBezTo>
                  <a:lnTo>
                    <a:pt x="1458990" y="746806"/>
                  </a:lnTo>
                  <a:lnTo>
                    <a:pt x="1410635" y="746806"/>
                  </a:lnTo>
                  <a:lnTo>
                    <a:pt x="1410635" y="653537"/>
                  </a:lnTo>
                  <a:cubicBezTo>
                    <a:pt x="1410635" y="633805"/>
                    <a:pt x="1409603" y="621042"/>
                    <a:pt x="1407538" y="615249"/>
                  </a:cubicBezTo>
                  <a:cubicBezTo>
                    <a:pt x="1405473" y="609455"/>
                    <a:pt x="1402117" y="604953"/>
                    <a:pt x="1397471" y="601740"/>
                  </a:cubicBezTo>
                  <a:cubicBezTo>
                    <a:pt x="1392825" y="598528"/>
                    <a:pt x="1387232" y="596922"/>
                    <a:pt x="1380693" y="596922"/>
                  </a:cubicBezTo>
                  <a:cubicBezTo>
                    <a:pt x="1372318" y="596922"/>
                    <a:pt x="1364804" y="599217"/>
                    <a:pt x="1358150" y="603805"/>
                  </a:cubicBezTo>
                  <a:cubicBezTo>
                    <a:pt x="1351496" y="608394"/>
                    <a:pt x="1346936" y="614475"/>
                    <a:pt x="1344470" y="622046"/>
                  </a:cubicBezTo>
                  <a:cubicBezTo>
                    <a:pt x="1342003" y="629618"/>
                    <a:pt x="1340770" y="643614"/>
                    <a:pt x="1340770" y="664034"/>
                  </a:cubicBezTo>
                  <a:lnTo>
                    <a:pt x="1340770" y="746806"/>
                  </a:lnTo>
                  <a:lnTo>
                    <a:pt x="1292415" y="746806"/>
                  </a:lnTo>
                  <a:lnTo>
                    <a:pt x="1292415" y="564054"/>
                  </a:lnTo>
                  <a:lnTo>
                    <a:pt x="1337328" y="564054"/>
                  </a:lnTo>
                  <a:lnTo>
                    <a:pt x="1337328" y="590899"/>
                  </a:lnTo>
                  <a:cubicBezTo>
                    <a:pt x="1353274" y="570249"/>
                    <a:pt x="1373351" y="559924"/>
                    <a:pt x="1397557" y="559924"/>
                  </a:cubicBezTo>
                  <a:close/>
                  <a:moveTo>
                    <a:pt x="1044686" y="559924"/>
                  </a:moveTo>
                  <a:cubicBezTo>
                    <a:pt x="1067286" y="559924"/>
                    <a:pt x="1085928" y="569848"/>
                    <a:pt x="1100612" y="589695"/>
                  </a:cubicBezTo>
                  <a:lnTo>
                    <a:pt x="1100612" y="564054"/>
                  </a:lnTo>
                  <a:lnTo>
                    <a:pt x="1145870" y="564054"/>
                  </a:lnTo>
                  <a:lnTo>
                    <a:pt x="1145870" y="728049"/>
                  </a:lnTo>
                  <a:cubicBezTo>
                    <a:pt x="1145870" y="749617"/>
                    <a:pt x="1144092" y="765735"/>
                    <a:pt x="1140535" y="776404"/>
                  </a:cubicBezTo>
                  <a:cubicBezTo>
                    <a:pt x="1136979" y="787073"/>
                    <a:pt x="1131989" y="795448"/>
                    <a:pt x="1125564" y="801528"/>
                  </a:cubicBezTo>
                  <a:cubicBezTo>
                    <a:pt x="1119140" y="807609"/>
                    <a:pt x="1110565" y="812370"/>
                    <a:pt x="1099838" y="815811"/>
                  </a:cubicBezTo>
                  <a:cubicBezTo>
                    <a:pt x="1089112" y="819253"/>
                    <a:pt x="1075546" y="820974"/>
                    <a:pt x="1059141" y="820974"/>
                  </a:cubicBezTo>
                  <a:cubicBezTo>
                    <a:pt x="1028166" y="820974"/>
                    <a:pt x="1006197" y="815668"/>
                    <a:pt x="993233" y="805056"/>
                  </a:cubicBezTo>
                  <a:cubicBezTo>
                    <a:pt x="980269" y="794444"/>
                    <a:pt x="973788" y="780993"/>
                    <a:pt x="973788" y="764703"/>
                  </a:cubicBezTo>
                  <a:cubicBezTo>
                    <a:pt x="973788" y="763097"/>
                    <a:pt x="973845" y="761146"/>
                    <a:pt x="973960" y="758852"/>
                  </a:cubicBezTo>
                  <a:lnTo>
                    <a:pt x="1029198" y="765563"/>
                  </a:lnTo>
                  <a:cubicBezTo>
                    <a:pt x="1030116" y="771987"/>
                    <a:pt x="1032238" y="776404"/>
                    <a:pt x="1035565" y="778813"/>
                  </a:cubicBezTo>
                  <a:cubicBezTo>
                    <a:pt x="1040154" y="782255"/>
                    <a:pt x="1047382" y="783976"/>
                    <a:pt x="1057248" y="783976"/>
                  </a:cubicBezTo>
                  <a:cubicBezTo>
                    <a:pt x="1069867" y="783976"/>
                    <a:pt x="1079332" y="782083"/>
                    <a:pt x="1085641" y="778297"/>
                  </a:cubicBezTo>
                  <a:cubicBezTo>
                    <a:pt x="1089886" y="775773"/>
                    <a:pt x="1093098" y="771701"/>
                    <a:pt x="1095278" y="766079"/>
                  </a:cubicBezTo>
                  <a:cubicBezTo>
                    <a:pt x="1096769" y="762064"/>
                    <a:pt x="1097515" y="754665"/>
                    <a:pt x="1097515" y="743881"/>
                  </a:cubicBezTo>
                  <a:lnTo>
                    <a:pt x="1097515" y="717208"/>
                  </a:lnTo>
                  <a:cubicBezTo>
                    <a:pt x="1083060" y="736940"/>
                    <a:pt x="1064819" y="746806"/>
                    <a:pt x="1042793" y="746806"/>
                  </a:cubicBezTo>
                  <a:cubicBezTo>
                    <a:pt x="1018242" y="746806"/>
                    <a:pt x="998797" y="736424"/>
                    <a:pt x="984457" y="715659"/>
                  </a:cubicBezTo>
                  <a:cubicBezTo>
                    <a:pt x="973214" y="699254"/>
                    <a:pt x="967593" y="678833"/>
                    <a:pt x="967593" y="654398"/>
                  </a:cubicBezTo>
                  <a:cubicBezTo>
                    <a:pt x="967593" y="623767"/>
                    <a:pt x="974964" y="600364"/>
                    <a:pt x="989705" y="584188"/>
                  </a:cubicBezTo>
                  <a:cubicBezTo>
                    <a:pt x="1004447" y="568012"/>
                    <a:pt x="1022774" y="559924"/>
                    <a:pt x="1044686" y="559924"/>
                  </a:cubicBezTo>
                  <a:close/>
                  <a:moveTo>
                    <a:pt x="864157" y="559924"/>
                  </a:moveTo>
                  <a:cubicBezTo>
                    <a:pt x="874826" y="559924"/>
                    <a:pt x="884578" y="561846"/>
                    <a:pt x="893411" y="565689"/>
                  </a:cubicBezTo>
                  <a:cubicBezTo>
                    <a:pt x="902245" y="569532"/>
                    <a:pt x="908927" y="574437"/>
                    <a:pt x="913459" y="580402"/>
                  </a:cubicBezTo>
                  <a:cubicBezTo>
                    <a:pt x="917990" y="586368"/>
                    <a:pt x="921145" y="593136"/>
                    <a:pt x="922923" y="600708"/>
                  </a:cubicBezTo>
                  <a:cubicBezTo>
                    <a:pt x="924701" y="608280"/>
                    <a:pt x="925591" y="619121"/>
                    <a:pt x="925591" y="633232"/>
                  </a:cubicBezTo>
                  <a:lnTo>
                    <a:pt x="925591" y="746806"/>
                  </a:lnTo>
                  <a:lnTo>
                    <a:pt x="877235" y="746806"/>
                  </a:lnTo>
                  <a:lnTo>
                    <a:pt x="877235" y="653537"/>
                  </a:lnTo>
                  <a:cubicBezTo>
                    <a:pt x="877235" y="633805"/>
                    <a:pt x="876203" y="621042"/>
                    <a:pt x="874138" y="615249"/>
                  </a:cubicBezTo>
                  <a:cubicBezTo>
                    <a:pt x="872073" y="609455"/>
                    <a:pt x="868717" y="604953"/>
                    <a:pt x="864071" y="601740"/>
                  </a:cubicBezTo>
                  <a:cubicBezTo>
                    <a:pt x="859425" y="598528"/>
                    <a:pt x="853832" y="596922"/>
                    <a:pt x="847293" y="596922"/>
                  </a:cubicBezTo>
                  <a:cubicBezTo>
                    <a:pt x="838918" y="596922"/>
                    <a:pt x="831404" y="599217"/>
                    <a:pt x="824750" y="603805"/>
                  </a:cubicBezTo>
                  <a:cubicBezTo>
                    <a:pt x="818096" y="608394"/>
                    <a:pt x="813536" y="614475"/>
                    <a:pt x="811070" y="622046"/>
                  </a:cubicBezTo>
                  <a:cubicBezTo>
                    <a:pt x="808603" y="629618"/>
                    <a:pt x="807370" y="643614"/>
                    <a:pt x="807370" y="664034"/>
                  </a:cubicBezTo>
                  <a:lnTo>
                    <a:pt x="807370" y="746806"/>
                  </a:lnTo>
                  <a:lnTo>
                    <a:pt x="759015" y="746806"/>
                  </a:lnTo>
                  <a:lnTo>
                    <a:pt x="759015" y="564054"/>
                  </a:lnTo>
                  <a:lnTo>
                    <a:pt x="803928" y="564054"/>
                  </a:lnTo>
                  <a:lnTo>
                    <a:pt x="803928" y="590899"/>
                  </a:lnTo>
                  <a:cubicBezTo>
                    <a:pt x="819875" y="570249"/>
                    <a:pt x="839951" y="559924"/>
                    <a:pt x="864157" y="559924"/>
                  </a:cubicBezTo>
                  <a:close/>
                  <a:moveTo>
                    <a:pt x="630748" y="559924"/>
                  </a:moveTo>
                  <a:cubicBezTo>
                    <a:pt x="652316" y="559924"/>
                    <a:pt x="668377" y="562477"/>
                    <a:pt x="678931" y="567582"/>
                  </a:cubicBezTo>
                  <a:cubicBezTo>
                    <a:pt x="689486" y="572687"/>
                    <a:pt x="696914" y="579169"/>
                    <a:pt x="701216" y="587027"/>
                  </a:cubicBezTo>
                  <a:cubicBezTo>
                    <a:pt x="705518" y="594886"/>
                    <a:pt x="707669" y="609312"/>
                    <a:pt x="707669" y="630306"/>
                  </a:cubicBezTo>
                  <a:lnTo>
                    <a:pt x="707153" y="686749"/>
                  </a:lnTo>
                  <a:cubicBezTo>
                    <a:pt x="707153" y="702810"/>
                    <a:pt x="707927" y="714655"/>
                    <a:pt x="709476" y="722284"/>
                  </a:cubicBezTo>
                  <a:cubicBezTo>
                    <a:pt x="711025" y="729913"/>
                    <a:pt x="713921" y="738087"/>
                    <a:pt x="718166" y="746806"/>
                  </a:cubicBezTo>
                  <a:lnTo>
                    <a:pt x="670327" y="746806"/>
                  </a:lnTo>
                  <a:cubicBezTo>
                    <a:pt x="669065" y="743594"/>
                    <a:pt x="667516" y="738833"/>
                    <a:pt x="665681" y="732523"/>
                  </a:cubicBezTo>
                  <a:cubicBezTo>
                    <a:pt x="664878" y="729655"/>
                    <a:pt x="664304" y="727762"/>
                    <a:pt x="663960" y="726845"/>
                  </a:cubicBezTo>
                  <a:cubicBezTo>
                    <a:pt x="655700" y="734875"/>
                    <a:pt x="646866" y="740898"/>
                    <a:pt x="637459" y="744913"/>
                  </a:cubicBezTo>
                  <a:cubicBezTo>
                    <a:pt x="628052" y="748928"/>
                    <a:pt x="618014" y="750936"/>
                    <a:pt x="607345" y="750936"/>
                  </a:cubicBezTo>
                  <a:cubicBezTo>
                    <a:pt x="588530" y="750936"/>
                    <a:pt x="573703" y="745831"/>
                    <a:pt x="562861" y="735621"/>
                  </a:cubicBezTo>
                  <a:cubicBezTo>
                    <a:pt x="552020" y="725411"/>
                    <a:pt x="546600" y="712504"/>
                    <a:pt x="546600" y="696902"/>
                  </a:cubicBezTo>
                  <a:cubicBezTo>
                    <a:pt x="546600" y="686577"/>
                    <a:pt x="549066" y="677371"/>
                    <a:pt x="553999" y="669283"/>
                  </a:cubicBezTo>
                  <a:cubicBezTo>
                    <a:pt x="558932" y="661195"/>
                    <a:pt x="565844" y="655000"/>
                    <a:pt x="574735" y="650698"/>
                  </a:cubicBezTo>
                  <a:cubicBezTo>
                    <a:pt x="583626" y="646396"/>
                    <a:pt x="596446" y="642639"/>
                    <a:pt x="613196" y="639427"/>
                  </a:cubicBezTo>
                  <a:cubicBezTo>
                    <a:pt x="635796" y="635182"/>
                    <a:pt x="651455" y="631224"/>
                    <a:pt x="660174" y="627553"/>
                  </a:cubicBezTo>
                  <a:lnTo>
                    <a:pt x="660174" y="622735"/>
                  </a:lnTo>
                  <a:cubicBezTo>
                    <a:pt x="660174" y="613442"/>
                    <a:pt x="657880" y="606817"/>
                    <a:pt x="653291" y="602859"/>
                  </a:cubicBezTo>
                  <a:cubicBezTo>
                    <a:pt x="648702" y="598901"/>
                    <a:pt x="640040" y="596922"/>
                    <a:pt x="627306" y="596922"/>
                  </a:cubicBezTo>
                  <a:cubicBezTo>
                    <a:pt x="618702" y="596922"/>
                    <a:pt x="611991" y="598614"/>
                    <a:pt x="607173" y="601999"/>
                  </a:cubicBezTo>
                  <a:cubicBezTo>
                    <a:pt x="602354" y="605383"/>
                    <a:pt x="598454" y="611320"/>
                    <a:pt x="595471" y="619809"/>
                  </a:cubicBezTo>
                  <a:lnTo>
                    <a:pt x="551590" y="611893"/>
                  </a:lnTo>
                  <a:cubicBezTo>
                    <a:pt x="556523" y="594226"/>
                    <a:pt x="565013" y="581148"/>
                    <a:pt x="577058" y="572659"/>
                  </a:cubicBezTo>
                  <a:cubicBezTo>
                    <a:pt x="589104" y="564169"/>
                    <a:pt x="607001" y="559924"/>
                    <a:pt x="630748" y="559924"/>
                  </a:cubicBezTo>
                  <a:close/>
                  <a:moveTo>
                    <a:pt x="189156" y="559924"/>
                  </a:moveTo>
                  <a:cubicBezTo>
                    <a:pt x="201317" y="559924"/>
                    <a:pt x="211843" y="562506"/>
                    <a:pt x="220734" y="567668"/>
                  </a:cubicBezTo>
                  <a:cubicBezTo>
                    <a:pt x="229625" y="572831"/>
                    <a:pt x="237512" y="580632"/>
                    <a:pt x="244395" y="591071"/>
                  </a:cubicBezTo>
                  <a:lnTo>
                    <a:pt x="244395" y="564054"/>
                  </a:lnTo>
                  <a:lnTo>
                    <a:pt x="288964" y="564054"/>
                  </a:lnTo>
                  <a:lnTo>
                    <a:pt x="288964" y="816327"/>
                  </a:lnTo>
                  <a:lnTo>
                    <a:pt x="240609" y="816327"/>
                  </a:lnTo>
                  <a:lnTo>
                    <a:pt x="240609" y="724435"/>
                  </a:lnTo>
                  <a:cubicBezTo>
                    <a:pt x="234299" y="732581"/>
                    <a:pt x="226441" y="739034"/>
                    <a:pt x="217034" y="743795"/>
                  </a:cubicBezTo>
                  <a:cubicBezTo>
                    <a:pt x="207627" y="748556"/>
                    <a:pt x="197474" y="750936"/>
                    <a:pt x="186575" y="750936"/>
                  </a:cubicBezTo>
                  <a:cubicBezTo>
                    <a:pt x="165811" y="750936"/>
                    <a:pt x="148717" y="743135"/>
                    <a:pt x="135295" y="727533"/>
                  </a:cubicBezTo>
                  <a:cubicBezTo>
                    <a:pt x="119463" y="709292"/>
                    <a:pt x="111547" y="684570"/>
                    <a:pt x="111547" y="653365"/>
                  </a:cubicBezTo>
                  <a:cubicBezTo>
                    <a:pt x="111547" y="623997"/>
                    <a:pt x="118975" y="601081"/>
                    <a:pt x="133832" y="584618"/>
                  </a:cubicBezTo>
                  <a:cubicBezTo>
                    <a:pt x="148688" y="568156"/>
                    <a:pt x="167130" y="559924"/>
                    <a:pt x="189156" y="559924"/>
                  </a:cubicBezTo>
                  <a:close/>
                  <a:moveTo>
                    <a:pt x="2136242" y="490231"/>
                  </a:moveTo>
                  <a:lnTo>
                    <a:pt x="2169110" y="490231"/>
                  </a:lnTo>
                  <a:cubicBezTo>
                    <a:pt x="2186433" y="514896"/>
                    <a:pt x="2199884" y="541053"/>
                    <a:pt x="2209463" y="568701"/>
                  </a:cubicBezTo>
                  <a:cubicBezTo>
                    <a:pt x="2219042" y="596349"/>
                    <a:pt x="2223832" y="624398"/>
                    <a:pt x="2223832" y="652849"/>
                  </a:cubicBezTo>
                  <a:cubicBezTo>
                    <a:pt x="2223832" y="676826"/>
                    <a:pt x="2220046" y="702524"/>
                    <a:pt x="2212475" y="729942"/>
                  </a:cubicBezTo>
                  <a:cubicBezTo>
                    <a:pt x="2203871" y="760687"/>
                    <a:pt x="2189702" y="791031"/>
                    <a:pt x="2169970" y="820974"/>
                  </a:cubicBezTo>
                  <a:lnTo>
                    <a:pt x="2136586" y="820974"/>
                  </a:lnTo>
                  <a:cubicBezTo>
                    <a:pt x="2146108" y="800553"/>
                    <a:pt x="2152819" y="784894"/>
                    <a:pt x="2156720" y="773995"/>
                  </a:cubicBezTo>
                  <a:cubicBezTo>
                    <a:pt x="2160620" y="763097"/>
                    <a:pt x="2164234" y="750535"/>
                    <a:pt x="2167561" y="736309"/>
                  </a:cubicBezTo>
                  <a:cubicBezTo>
                    <a:pt x="2170888" y="722084"/>
                    <a:pt x="2173355" y="708575"/>
                    <a:pt x="2174961" y="695784"/>
                  </a:cubicBezTo>
                  <a:cubicBezTo>
                    <a:pt x="2176567" y="682992"/>
                    <a:pt x="2177370" y="669885"/>
                    <a:pt x="2177370" y="656463"/>
                  </a:cubicBezTo>
                  <a:cubicBezTo>
                    <a:pt x="2177370" y="629159"/>
                    <a:pt x="2174444" y="603318"/>
                    <a:pt x="2168594" y="578940"/>
                  </a:cubicBezTo>
                  <a:cubicBezTo>
                    <a:pt x="2162743" y="554561"/>
                    <a:pt x="2151959" y="524992"/>
                    <a:pt x="2136242" y="490231"/>
                  </a:cubicBezTo>
                  <a:close/>
                  <a:moveTo>
                    <a:pt x="1530591" y="490231"/>
                  </a:moveTo>
                  <a:lnTo>
                    <a:pt x="1554166" y="490231"/>
                  </a:lnTo>
                  <a:cubicBezTo>
                    <a:pt x="1554969" y="498376"/>
                    <a:pt x="1557837" y="504543"/>
                    <a:pt x="1562770" y="508730"/>
                  </a:cubicBezTo>
                  <a:cubicBezTo>
                    <a:pt x="1567703" y="512917"/>
                    <a:pt x="1574873" y="515011"/>
                    <a:pt x="1584280" y="515011"/>
                  </a:cubicBezTo>
                  <a:cubicBezTo>
                    <a:pt x="1593688" y="515011"/>
                    <a:pt x="1600858" y="512917"/>
                    <a:pt x="1605791" y="508730"/>
                  </a:cubicBezTo>
                  <a:cubicBezTo>
                    <a:pt x="1610724" y="504543"/>
                    <a:pt x="1613592" y="498376"/>
                    <a:pt x="1614395" y="490231"/>
                  </a:cubicBezTo>
                  <a:lnTo>
                    <a:pt x="1637970" y="490231"/>
                  </a:lnTo>
                  <a:cubicBezTo>
                    <a:pt x="1636594" y="505833"/>
                    <a:pt x="1631116" y="518080"/>
                    <a:pt x="1621536" y="526971"/>
                  </a:cubicBezTo>
                  <a:cubicBezTo>
                    <a:pt x="1611957" y="535862"/>
                    <a:pt x="1599539" y="540307"/>
                    <a:pt x="1584280" y="540307"/>
                  </a:cubicBezTo>
                  <a:cubicBezTo>
                    <a:pt x="1569022" y="540307"/>
                    <a:pt x="1556604" y="535862"/>
                    <a:pt x="1547025" y="526971"/>
                  </a:cubicBezTo>
                  <a:cubicBezTo>
                    <a:pt x="1537445" y="518080"/>
                    <a:pt x="1531967" y="505833"/>
                    <a:pt x="1530591" y="490231"/>
                  </a:cubicBezTo>
                  <a:close/>
                  <a:moveTo>
                    <a:pt x="54551" y="490231"/>
                  </a:moveTo>
                  <a:lnTo>
                    <a:pt x="87591" y="490231"/>
                  </a:lnTo>
                  <a:cubicBezTo>
                    <a:pt x="71874" y="524992"/>
                    <a:pt x="61061" y="554561"/>
                    <a:pt x="55153" y="578940"/>
                  </a:cubicBezTo>
                  <a:cubicBezTo>
                    <a:pt x="49245" y="603318"/>
                    <a:pt x="46291" y="629159"/>
                    <a:pt x="46291" y="656463"/>
                  </a:cubicBezTo>
                  <a:cubicBezTo>
                    <a:pt x="46291" y="675277"/>
                    <a:pt x="48040" y="694550"/>
                    <a:pt x="51539" y="714282"/>
                  </a:cubicBezTo>
                  <a:cubicBezTo>
                    <a:pt x="55038" y="734015"/>
                    <a:pt x="59828" y="752772"/>
                    <a:pt x="65908" y="770553"/>
                  </a:cubicBezTo>
                  <a:cubicBezTo>
                    <a:pt x="69923" y="782255"/>
                    <a:pt x="76979" y="799062"/>
                    <a:pt x="87074" y="820974"/>
                  </a:cubicBezTo>
                  <a:lnTo>
                    <a:pt x="53862" y="820974"/>
                  </a:lnTo>
                  <a:cubicBezTo>
                    <a:pt x="36310" y="794473"/>
                    <a:pt x="22945" y="766940"/>
                    <a:pt x="13767" y="738374"/>
                  </a:cubicBezTo>
                  <a:cubicBezTo>
                    <a:pt x="4589" y="709808"/>
                    <a:pt x="0" y="682160"/>
                    <a:pt x="0" y="655430"/>
                  </a:cubicBezTo>
                  <a:cubicBezTo>
                    <a:pt x="0" y="622276"/>
                    <a:pt x="5679" y="590899"/>
                    <a:pt x="17037" y="561301"/>
                  </a:cubicBezTo>
                  <a:cubicBezTo>
                    <a:pt x="26903" y="535603"/>
                    <a:pt x="39407" y="511913"/>
                    <a:pt x="54551" y="490231"/>
                  </a:cubicBezTo>
                  <a:close/>
                  <a:moveTo>
                    <a:pt x="1412649" y="230419"/>
                  </a:moveTo>
                  <a:cubicBezTo>
                    <a:pt x="1406454" y="232484"/>
                    <a:pt x="1396645" y="234950"/>
                    <a:pt x="1383223" y="237819"/>
                  </a:cubicBezTo>
                  <a:cubicBezTo>
                    <a:pt x="1369801" y="240687"/>
                    <a:pt x="1361024" y="243497"/>
                    <a:pt x="1356894" y="246251"/>
                  </a:cubicBezTo>
                  <a:cubicBezTo>
                    <a:pt x="1350585" y="250725"/>
                    <a:pt x="1347430" y="256403"/>
                    <a:pt x="1347430" y="263287"/>
                  </a:cubicBezTo>
                  <a:cubicBezTo>
                    <a:pt x="1347430" y="270055"/>
                    <a:pt x="1349954" y="275906"/>
                    <a:pt x="1355001" y="280839"/>
                  </a:cubicBezTo>
                  <a:cubicBezTo>
                    <a:pt x="1360049" y="285772"/>
                    <a:pt x="1366474" y="288239"/>
                    <a:pt x="1374275" y="288239"/>
                  </a:cubicBezTo>
                  <a:cubicBezTo>
                    <a:pt x="1382994" y="288239"/>
                    <a:pt x="1391311" y="285371"/>
                    <a:pt x="1399227" y="279635"/>
                  </a:cubicBezTo>
                  <a:cubicBezTo>
                    <a:pt x="1405077" y="275275"/>
                    <a:pt x="1408921" y="269941"/>
                    <a:pt x="1410756" y="263631"/>
                  </a:cubicBezTo>
                  <a:cubicBezTo>
                    <a:pt x="1412018" y="259501"/>
                    <a:pt x="1412649" y="251642"/>
                    <a:pt x="1412649" y="240056"/>
                  </a:cubicBezTo>
                  <a:close/>
                  <a:moveTo>
                    <a:pt x="1809550" y="168297"/>
                  </a:moveTo>
                  <a:cubicBezTo>
                    <a:pt x="1797964" y="168297"/>
                    <a:pt x="1788413" y="172800"/>
                    <a:pt x="1780899" y="181806"/>
                  </a:cubicBezTo>
                  <a:cubicBezTo>
                    <a:pt x="1773384" y="190811"/>
                    <a:pt x="1769627" y="204549"/>
                    <a:pt x="1769627" y="223019"/>
                  </a:cubicBezTo>
                  <a:cubicBezTo>
                    <a:pt x="1769627" y="242407"/>
                    <a:pt x="1773384" y="256604"/>
                    <a:pt x="1780899" y="265610"/>
                  </a:cubicBezTo>
                  <a:cubicBezTo>
                    <a:pt x="1788413" y="274615"/>
                    <a:pt x="1797677" y="279118"/>
                    <a:pt x="1808690" y="279118"/>
                  </a:cubicBezTo>
                  <a:cubicBezTo>
                    <a:pt x="1820506" y="279118"/>
                    <a:pt x="1830487" y="274501"/>
                    <a:pt x="1838632" y="265266"/>
                  </a:cubicBezTo>
                  <a:cubicBezTo>
                    <a:pt x="1846778" y="256031"/>
                    <a:pt x="1850850" y="242350"/>
                    <a:pt x="1850850" y="224224"/>
                  </a:cubicBezTo>
                  <a:cubicBezTo>
                    <a:pt x="1850850" y="205295"/>
                    <a:pt x="1846950" y="191242"/>
                    <a:pt x="1839149" y="182064"/>
                  </a:cubicBezTo>
                  <a:cubicBezTo>
                    <a:pt x="1831348" y="172886"/>
                    <a:pt x="1821481" y="168297"/>
                    <a:pt x="1809550" y="168297"/>
                  </a:cubicBezTo>
                  <a:close/>
                  <a:moveTo>
                    <a:pt x="1797161" y="131299"/>
                  </a:moveTo>
                  <a:cubicBezTo>
                    <a:pt x="1819761" y="131299"/>
                    <a:pt x="1838403" y="141223"/>
                    <a:pt x="1853087" y="161070"/>
                  </a:cubicBezTo>
                  <a:lnTo>
                    <a:pt x="1853087" y="135429"/>
                  </a:lnTo>
                  <a:lnTo>
                    <a:pt x="1898345" y="135429"/>
                  </a:lnTo>
                  <a:lnTo>
                    <a:pt x="1898345" y="299424"/>
                  </a:lnTo>
                  <a:cubicBezTo>
                    <a:pt x="1898345" y="320992"/>
                    <a:pt x="1896567" y="337110"/>
                    <a:pt x="1893010" y="347779"/>
                  </a:cubicBezTo>
                  <a:cubicBezTo>
                    <a:pt x="1889454" y="358448"/>
                    <a:pt x="1884464" y="366823"/>
                    <a:pt x="1878039" y="372903"/>
                  </a:cubicBezTo>
                  <a:cubicBezTo>
                    <a:pt x="1871615" y="378984"/>
                    <a:pt x="1863039" y="383744"/>
                    <a:pt x="1852313" y="387186"/>
                  </a:cubicBezTo>
                  <a:cubicBezTo>
                    <a:pt x="1841587" y="390628"/>
                    <a:pt x="1828021" y="392349"/>
                    <a:pt x="1811615" y="392349"/>
                  </a:cubicBezTo>
                  <a:cubicBezTo>
                    <a:pt x="1780641" y="392349"/>
                    <a:pt x="1758671" y="387043"/>
                    <a:pt x="1745708" y="376431"/>
                  </a:cubicBezTo>
                  <a:cubicBezTo>
                    <a:pt x="1732744" y="365819"/>
                    <a:pt x="1726263" y="352368"/>
                    <a:pt x="1726263" y="336078"/>
                  </a:cubicBezTo>
                  <a:cubicBezTo>
                    <a:pt x="1726263" y="334472"/>
                    <a:pt x="1726320" y="332521"/>
                    <a:pt x="1726435" y="330227"/>
                  </a:cubicBezTo>
                  <a:lnTo>
                    <a:pt x="1781673" y="336938"/>
                  </a:lnTo>
                  <a:cubicBezTo>
                    <a:pt x="1782591" y="343362"/>
                    <a:pt x="1784713" y="347779"/>
                    <a:pt x="1788040" y="350188"/>
                  </a:cubicBezTo>
                  <a:cubicBezTo>
                    <a:pt x="1792629" y="353630"/>
                    <a:pt x="1799857" y="355351"/>
                    <a:pt x="1809723" y="355351"/>
                  </a:cubicBezTo>
                  <a:cubicBezTo>
                    <a:pt x="1822342" y="355351"/>
                    <a:pt x="1831806" y="353458"/>
                    <a:pt x="1838116" y="349672"/>
                  </a:cubicBezTo>
                  <a:cubicBezTo>
                    <a:pt x="1842361" y="347148"/>
                    <a:pt x="1845573" y="343076"/>
                    <a:pt x="1847753" y="337454"/>
                  </a:cubicBezTo>
                  <a:cubicBezTo>
                    <a:pt x="1849244" y="333439"/>
                    <a:pt x="1849990" y="326039"/>
                    <a:pt x="1849990" y="315256"/>
                  </a:cubicBezTo>
                  <a:lnTo>
                    <a:pt x="1849990" y="288583"/>
                  </a:lnTo>
                  <a:cubicBezTo>
                    <a:pt x="1835535" y="308315"/>
                    <a:pt x="1817294" y="318181"/>
                    <a:pt x="1795268" y="318181"/>
                  </a:cubicBezTo>
                  <a:cubicBezTo>
                    <a:pt x="1770717" y="318181"/>
                    <a:pt x="1751272" y="307799"/>
                    <a:pt x="1736932" y="287034"/>
                  </a:cubicBezTo>
                  <a:cubicBezTo>
                    <a:pt x="1725689" y="270629"/>
                    <a:pt x="1720068" y="250208"/>
                    <a:pt x="1720068" y="225773"/>
                  </a:cubicBezTo>
                  <a:cubicBezTo>
                    <a:pt x="1720068" y="195142"/>
                    <a:pt x="1727438" y="171739"/>
                    <a:pt x="1742180" y="155563"/>
                  </a:cubicBezTo>
                  <a:cubicBezTo>
                    <a:pt x="1756922" y="139387"/>
                    <a:pt x="1775249" y="131299"/>
                    <a:pt x="1797161" y="131299"/>
                  </a:cubicBezTo>
                  <a:close/>
                  <a:moveTo>
                    <a:pt x="1616632" y="131299"/>
                  </a:moveTo>
                  <a:cubicBezTo>
                    <a:pt x="1627301" y="131299"/>
                    <a:pt x="1637052" y="133221"/>
                    <a:pt x="1645886" y="137064"/>
                  </a:cubicBezTo>
                  <a:cubicBezTo>
                    <a:pt x="1654720" y="140907"/>
                    <a:pt x="1661402" y="145812"/>
                    <a:pt x="1665934" y="151777"/>
                  </a:cubicBezTo>
                  <a:cubicBezTo>
                    <a:pt x="1670465" y="157743"/>
                    <a:pt x="1673620" y="164511"/>
                    <a:pt x="1675398" y="172083"/>
                  </a:cubicBezTo>
                  <a:cubicBezTo>
                    <a:pt x="1677176" y="179655"/>
                    <a:pt x="1678065" y="190496"/>
                    <a:pt x="1678065" y="204607"/>
                  </a:cubicBezTo>
                  <a:lnTo>
                    <a:pt x="1678065" y="318181"/>
                  </a:lnTo>
                  <a:lnTo>
                    <a:pt x="1629710" y="318181"/>
                  </a:lnTo>
                  <a:lnTo>
                    <a:pt x="1629710" y="224912"/>
                  </a:lnTo>
                  <a:cubicBezTo>
                    <a:pt x="1629710" y="205180"/>
                    <a:pt x="1628678" y="192417"/>
                    <a:pt x="1626613" y="186624"/>
                  </a:cubicBezTo>
                  <a:cubicBezTo>
                    <a:pt x="1624548" y="180831"/>
                    <a:pt x="1621192" y="176328"/>
                    <a:pt x="1616546" y="173115"/>
                  </a:cubicBezTo>
                  <a:cubicBezTo>
                    <a:pt x="1611900" y="169903"/>
                    <a:pt x="1606307" y="168297"/>
                    <a:pt x="1599768" y="168297"/>
                  </a:cubicBezTo>
                  <a:cubicBezTo>
                    <a:pt x="1591393" y="168297"/>
                    <a:pt x="1583879" y="170592"/>
                    <a:pt x="1577225" y="175180"/>
                  </a:cubicBezTo>
                  <a:cubicBezTo>
                    <a:pt x="1570571" y="179769"/>
                    <a:pt x="1566011" y="185850"/>
                    <a:pt x="1563545" y="193421"/>
                  </a:cubicBezTo>
                  <a:cubicBezTo>
                    <a:pt x="1561078" y="200993"/>
                    <a:pt x="1559845" y="214989"/>
                    <a:pt x="1559845" y="235409"/>
                  </a:cubicBezTo>
                  <a:lnTo>
                    <a:pt x="1559845" y="318181"/>
                  </a:lnTo>
                  <a:lnTo>
                    <a:pt x="1511490" y="318181"/>
                  </a:lnTo>
                  <a:lnTo>
                    <a:pt x="1511490" y="135429"/>
                  </a:lnTo>
                  <a:lnTo>
                    <a:pt x="1556403" y="135429"/>
                  </a:lnTo>
                  <a:lnTo>
                    <a:pt x="1556403" y="162274"/>
                  </a:lnTo>
                  <a:cubicBezTo>
                    <a:pt x="1572349" y="141624"/>
                    <a:pt x="1592426" y="131299"/>
                    <a:pt x="1616632" y="131299"/>
                  </a:cubicBezTo>
                  <a:close/>
                  <a:moveTo>
                    <a:pt x="1383223" y="131299"/>
                  </a:moveTo>
                  <a:cubicBezTo>
                    <a:pt x="1404791" y="131299"/>
                    <a:pt x="1420852" y="133852"/>
                    <a:pt x="1431406" y="138957"/>
                  </a:cubicBezTo>
                  <a:cubicBezTo>
                    <a:pt x="1441961" y="144062"/>
                    <a:pt x="1449389" y="150544"/>
                    <a:pt x="1453691" y="158402"/>
                  </a:cubicBezTo>
                  <a:cubicBezTo>
                    <a:pt x="1457993" y="166261"/>
                    <a:pt x="1460144" y="180687"/>
                    <a:pt x="1460144" y="201681"/>
                  </a:cubicBezTo>
                  <a:lnTo>
                    <a:pt x="1459628" y="258124"/>
                  </a:lnTo>
                  <a:cubicBezTo>
                    <a:pt x="1459628" y="274185"/>
                    <a:pt x="1460402" y="286030"/>
                    <a:pt x="1461951" y="293659"/>
                  </a:cubicBezTo>
                  <a:cubicBezTo>
                    <a:pt x="1463499" y="301288"/>
                    <a:pt x="1466396" y="309462"/>
                    <a:pt x="1470641" y="318181"/>
                  </a:cubicBezTo>
                  <a:lnTo>
                    <a:pt x="1422802" y="318181"/>
                  </a:lnTo>
                  <a:cubicBezTo>
                    <a:pt x="1421540" y="314969"/>
                    <a:pt x="1419991" y="310208"/>
                    <a:pt x="1418156" y="303898"/>
                  </a:cubicBezTo>
                  <a:cubicBezTo>
                    <a:pt x="1417353" y="301030"/>
                    <a:pt x="1416779" y="299137"/>
                    <a:pt x="1416435" y="298219"/>
                  </a:cubicBezTo>
                  <a:cubicBezTo>
                    <a:pt x="1408175" y="306250"/>
                    <a:pt x="1399341" y="312273"/>
                    <a:pt x="1389934" y="316288"/>
                  </a:cubicBezTo>
                  <a:cubicBezTo>
                    <a:pt x="1380527" y="320303"/>
                    <a:pt x="1370489" y="322311"/>
                    <a:pt x="1359820" y="322311"/>
                  </a:cubicBezTo>
                  <a:cubicBezTo>
                    <a:pt x="1341005" y="322311"/>
                    <a:pt x="1326178" y="317206"/>
                    <a:pt x="1315336" y="306996"/>
                  </a:cubicBezTo>
                  <a:cubicBezTo>
                    <a:pt x="1304495" y="296785"/>
                    <a:pt x="1299075" y="283879"/>
                    <a:pt x="1299075" y="268277"/>
                  </a:cubicBezTo>
                  <a:cubicBezTo>
                    <a:pt x="1299075" y="257952"/>
                    <a:pt x="1301541" y="248746"/>
                    <a:pt x="1306474" y="240658"/>
                  </a:cubicBezTo>
                  <a:cubicBezTo>
                    <a:pt x="1311407" y="232570"/>
                    <a:pt x="1318319" y="226375"/>
                    <a:pt x="1327210" y="222073"/>
                  </a:cubicBezTo>
                  <a:cubicBezTo>
                    <a:pt x="1336101" y="217771"/>
                    <a:pt x="1348921" y="214014"/>
                    <a:pt x="1365671" y="210802"/>
                  </a:cubicBezTo>
                  <a:cubicBezTo>
                    <a:pt x="1388271" y="206557"/>
                    <a:pt x="1403930" y="202599"/>
                    <a:pt x="1412649" y="198928"/>
                  </a:cubicBezTo>
                  <a:lnTo>
                    <a:pt x="1412649" y="194110"/>
                  </a:lnTo>
                  <a:cubicBezTo>
                    <a:pt x="1412649" y="184817"/>
                    <a:pt x="1410355" y="178192"/>
                    <a:pt x="1405766" y="174234"/>
                  </a:cubicBezTo>
                  <a:cubicBezTo>
                    <a:pt x="1401177" y="170276"/>
                    <a:pt x="1392515" y="168297"/>
                    <a:pt x="1379781" y="168297"/>
                  </a:cubicBezTo>
                  <a:cubicBezTo>
                    <a:pt x="1371177" y="168297"/>
                    <a:pt x="1364466" y="169989"/>
                    <a:pt x="1359648" y="173374"/>
                  </a:cubicBezTo>
                  <a:cubicBezTo>
                    <a:pt x="1354829" y="176758"/>
                    <a:pt x="1350929" y="182695"/>
                    <a:pt x="1347946" y="191184"/>
                  </a:cubicBezTo>
                  <a:lnTo>
                    <a:pt x="1304065" y="183268"/>
                  </a:lnTo>
                  <a:cubicBezTo>
                    <a:pt x="1308998" y="165601"/>
                    <a:pt x="1317487" y="152523"/>
                    <a:pt x="1329533" y="144034"/>
                  </a:cubicBezTo>
                  <a:cubicBezTo>
                    <a:pt x="1341579" y="135544"/>
                    <a:pt x="1359476" y="131299"/>
                    <a:pt x="1383223" y="131299"/>
                  </a:cubicBezTo>
                  <a:close/>
                  <a:moveTo>
                    <a:pt x="1178380" y="131299"/>
                  </a:moveTo>
                  <a:cubicBezTo>
                    <a:pt x="1203389" y="131299"/>
                    <a:pt x="1221974" y="135372"/>
                    <a:pt x="1234134" y="143517"/>
                  </a:cubicBezTo>
                  <a:cubicBezTo>
                    <a:pt x="1246295" y="151663"/>
                    <a:pt x="1254670" y="163708"/>
                    <a:pt x="1259258" y="179655"/>
                  </a:cubicBezTo>
                  <a:lnTo>
                    <a:pt x="1213657" y="188087"/>
                  </a:lnTo>
                  <a:cubicBezTo>
                    <a:pt x="1211706" y="180974"/>
                    <a:pt x="1208007" y="175525"/>
                    <a:pt x="1202557" y="171739"/>
                  </a:cubicBezTo>
                  <a:cubicBezTo>
                    <a:pt x="1197108" y="167953"/>
                    <a:pt x="1189336" y="166060"/>
                    <a:pt x="1179240" y="166060"/>
                  </a:cubicBezTo>
                  <a:cubicBezTo>
                    <a:pt x="1166506" y="166060"/>
                    <a:pt x="1157386" y="167838"/>
                    <a:pt x="1151879" y="171395"/>
                  </a:cubicBezTo>
                  <a:cubicBezTo>
                    <a:pt x="1148208" y="173919"/>
                    <a:pt x="1146372" y="177188"/>
                    <a:pt x="1146372" y="181203"/>
                  </a:cubicBezTo>
                  <a:cubicBezTo>
                    <a:pt x="1146372" y="184645"/>
                    <a:pt x="1147978" y="187570"/>
                    <a:pt x="1151191" y="189980"/>
                  </a:cubicBezTo>
                  <a:cubicBezTo>
                    <a:pt x="1155550" y="193192"/>
                    <a:pt x="1170607" y="197723"/>
                    <a:pt x="1196362" y="203574"/>
                  </a:cubicBezTo>
                  <a:cubicBezTo>
                    <a:pt x="1222117" y="209425"/>
                    <a:pt x="1240100" y="216595"/>
                    <a:pt x="1250310" y="225084"/>
                  </a:cubicBezTo>
                  <a:cubicBezTo>
                    <a:pt x="1260406" y="233689"/>
                    <a:pt x="1265453" y="245677"/>
                    <a:pt x="1265453" y="261050"/>
                  </a:cubicBezTo>
                  <a:cubicBezTo>
                    <a:pt x="1265453" y="277799"/>
                    <a:pt x="1258455" y="292197"/>
                    <a:pt x="1244459" y="304242"/>
                  </a:cubicBezTo>
                  <a:cubicBezTo>
                    <a:pt x="1230463" y="316288"/>
                    <a:pt x="1209756" y="322311"/>
                    <a:pt x="1182338" y="322311"/>
                  </a:cubicBezTo>
                  <a:cubicBezTo>
                    <a:pt x="1157443" y="322311"/>
                    <a:pt x="1137740" y="317263"/>
                    <a:pt x="1123227" y="307168"/>
                  </a:cubicBezTo>
                  <a:cubicBezTo>
                    <a:pt x="1108715" y="297072"/>
                    <a:pt x="1099222" y="283363"/>
                    <a:pt x="1094748" y="266040"/>
                  </a:cubicBezTo>
                  <a:lnTo>
                    <a:pt x="1143275" y="258640"/>
                  </a:lnTo>
                  <a:cubicBezTo>
                    <a:pt x="1145340" y="268048"/>
                    <a:pt x="1149527" y="275189"/>
                    <a:pt x="1155837" y="280065"/>
                  </a:cubicBezTo>
                  <a:cubicBezTo>
                    <a:pt x="1162147" y="284940"/>
                    <a:pt x="1170980" y="287378"/>
                    <a:pt x="1182338" y="287378"/>
                  </a:cubicBezTo>
                  <a:cubicBezTo>
                    <a:pt x="1194842" y="287378"/>
                    <a:pt x="1204249" y="285084"/>
                    <a:pt x="1210559" y="280495"/>
                  </a:cubicBezTo>
                  <a:cubicBezTo>
                    <a:pt x="1214804" y="277283"/>
                    <a:pt x="1216926" y="272981"/>
                    <a:pt x="1216926" y="267589"/>
                  </a:cubicBezTo>
                  <a:cubicBezTo>
                    <a:pt x="1216926" y="263918"/>
                    <a:pt x="1215779" y="260878"/>
                    <a:pt x="1213485" y="258468"/>
                  </a:cubicBezTo>
                  <a:cubicBezTo>
                    <a:pt x="1211075" y="256174"/>
                    <a:pt x="1205683" y="254052"/>
                    <a:pt x="1197309" y="252101"/>
                  </a:cubicBezTo>
                  <a:cubicBezTo>
                    <a:pt x="1158303" y="243497"/>
                    <a:pt x="1133581" y="235639"/>
                    <a:pt x="1123141" y="228526"/>
                  </a:cubicBezTo>
                  <a:cubicBezTo>
                    <a:pt x="1108686" y="218660"/>
                    <a:pt x="1101459" y="204951"/>
                    <a:pt x="1101459" y="187398"/>
                  </a:cubicBezTo>
                  <a:cubicBezTo>
                    <a:pt x="1101459" y="171567"/>
                    <a:pt x="1107711" y="158259"/>
                    <a:pt x="1120216" y="147475"/>
                  </a:cubicBezTo>
                  <a:cubicBezTo>
                    <a:pt x="1132720" y="136691"/>
                    <a:pt x="1152108" y="131299"/>
                    <a:pt x="1178380" y="131299"/>
                  </a:cubicBezTo>
                  <a:close/>
                  <a:moveTo>
                    <a:pt x="683182" y="131299"/>
                  </a:moveTo>
                  <a:cubicBezTo>
                    <a:pt x="693851" y="131299"/>
                    <a:pt x="703602" y="133221"/>
                    <a:pt x="712436" y="137064"/>
                  </a:cubicBezTo>
                  <a:cubicBezTo>
                    <a:pt x="721270" y="140907"/>
                    <a:pt x="727952" y="145812"/>
                    <a:pt x="732484" y="151777"/>
                  </a:cubicBezTo>
                  <a:cubicBezTo>
                    <a:pt x="737015" y="157743"/>
                    <a:pt x="740170" y="164511"/>
                    <a:pt x="741948" y="172083"/>
                  </a:cubicBezTo>
                  <a:cubicBezTo>
                    <a:pt x="743726" y="179655"/>
                    <a:pt x="744616" y="190496"/>
                    <a:pt x="744616" y="204607"/>
                  </a:cubicBezTo>
                  <a:lnTo>
                    <a:pt x="744616" y="318181"/>
                  </a:lnTo>
                  <a:lnTo>
                    <a:pt x="696260" y="318181"/>
                  </a:lnTo>
                  <a:lnTo>
                    <a:pt x="696260" y="224912"/>
                  </a:lnTo>
                  <a:cubicBezTo>
                    <a:pt x="696260" y="205180"/>
                    <a:pt x="695228" y="192417"/>
                    <a:pt x="693163" y="186624"/>
                  </a:cubicBezTo>
                  <a:cubicBezTo>
                    <a:pt x="691098" y="180831"/>
                    <a:pt x="687742" y="176328"/>
                    <a:pt x="683096" y="173115"/>
                  </a:cubicBezTo>
                  <a:cubicBezTo>
                    <a:pt x="678450" y="169903"/>
                    <a:pt x="672857" y="168297"/>
                    <a:pt x="666318" y="168297"/>
                  </a:cubicBezTo>
                  <a:cubicBezTo>
                    <a:pt x="657943" y="168297"/>
                    <a:pt x="650429" y="170592"/>
                    <a:pt x="643775" y="175180"/>
                  </a:cubicBezTo>
                  <a:cubicBezTo>
                    <a:pt x="637121" y="179769"/>
                    <a:pt x="632561" y="185850"/>
                    <a:pt x="630095" y="193421"/>
                  </a:cubicBezTo>
                  <a:cubicBezTo>
                    <a:pt x="627628" y="200993"/>
                    <a:pt x="626395" y="214989"/>
                    <a:pt x="626395" y="235409"/>
                  </a:cubicBezTo>
                  <a:lnTo>
                    <a:pt x="626395" y="318181"/>
                  </a:lnTo>
                  <a:lnTo>
                    <a:pt x="578040" y="318181"/>
                  </a:lnTo>
                  <a:lnTo>
                    <a:pt x="578040" y="135429"/>
                  </a:lnTo>
                  <a:lnTo>
                    <a:pt x="622953" y="135429"/>
                  </a:lnTo>
                  <a:lnTo>
                    <a:pt x="622953" y="162274"/>
                  </a:lnTo>
                  <a:cubicBezTo>
                    <a:pt x="638900" y="141624"/>
                    <a:pt x="658976" y="131299"/>
                    <a:pt x="683182" y="131299"/>
                  </a:cubicBezTo>
                  <a:close/>
                  <a:moveTo>
                    <a:pt x="420500" y="124760"/>
                  </a:moveTo>
                  <a:lnTo>
                    <a:pt x="386428" y="218373"/>
                  </a:lnTo>
                  <a:lnTo>
                    <a:pt x="455261" y="218373"/>
                  </a:lnTo>
                  <a:close/>
                  <a:moveTo>
                    <a:pt x="797287" y="65908"/>
                  </a:moveTo>
                  <a:lnTo>
                    <a:pt x="845642" y="65908"/>
                  </a:lnTo>
                  <a:lnTo>
                    <a:pt x="845642" y="158661"/>
                  </a:lnTo>
                  <a:cubicBezTo>
                    <a:pt x="861244" y="140420"/>
                    <a:pt x="879886" y="131299"/>
                    <a:pt x="901569" y="131299"/>
                  </a:cubicBezTo>
                  <a:cubicBezTo>
                    <a:pt x="912697" y="131299"/>
                    <a:pt x="922735" y="133364"/>
                    <a:pt x="931683" y="137494"/>
                  </a:cubicBezTo>
                  <a:cubicBezTo>
                    <a:pt x="940631" y="141624"/>
                    <a:pt x="947371" y="146902"/>
                    <a:pt x="951903" y="153326"/>
                  </a:cubicBezTo>
                  <a:cubicBezTo>
                    <a:pt x="956434" y="159750"/>
                    <a:pt x="959532" y="166863"/>
                    <a:pt x="961195" y="174664"/>
                  </a:cubicBezTo>
                  <a:cubicBezTo>
                    <a:pt x="962859" y="182465"/>
                    <a:pt x="963691" y="194568"/>
                    <a:pt x="963691" y="210974"/>
                  </a:cubicBezTo>
                  <a:lnTo>
                    <a:pt x="963691" y="318181"/>
                  </a:lnTo>
                  <a:lnTo>
                    <a:pt x="915335" y="318181"/>
                  </a:lnTo>
                  <a:lnTo>
                    <a:pt x="915335" y="221643"/>
                  </a:lnTo>
                  <a:cubicBezTo>
                    <a:pt x="915335" y="202484"/>
                    <a:pt x="914418" y="190324"/>
                    <a:pt x="912582" y="185161"/>
                  </a:cubicBezTo>
                  <a:cubicBezTo>
                    <a:pt x="910746" y="179999"/>
                    <a:pt x="907506" y="175898"/>
                    <a:pt x="902859" y="172857"/>
                  </a:cubicBezTo>
                  <a:cubicBezTo>
                    <a:pt x="898213" y="169817"/>
                    <a:pt x="892391" y="168297"/>
                    <a:pt x="885393" y="168297"/>
                  </a:cubicBezTo>
                  <a:cubicBezTo>
                    <a:pt x="877362" y="168297"/>
                    <a:pt x="870192" y="170247"/>
                    <a:pt x="863883" y="174148"/>
                  </a:cubicBezTo>
                  <a:cubicBezTo>
                    <a:pt x="857573" y="178049"/>
                    <a:pt x="852955" y="183928"/>
                    <a:pt x="850030" y="191786"/>
                  </a:cubicBezTo>
                  <a:cubicBezTo>
                    <a:pt x="847105" y="199645"/>
                    <a:pt x="845642" y="211260"/>
                    <a:pt x="845642" y="226633"/>
                  </a:cubicBezTo>
                  <a:lnTo>
                    <a:pt x="845642" y="318181"/>
                  </a:lnTo>
                  <a:lnTo>
                    <a:pt x="797287" y="318181"/>
                  </a:lnTo>
                  <a:close/>
                  <a:moveTo>
                    <a:pt x="394172" y="65908"/>
                  </a:moveTo>
                  <a:lnTo>
                    <a:pt x="448034" y="65908"/>
                  </a:lnTo>
                  <a:lnTo>
                    <a:pt x="549046" y="318181"/>
                  </a:lnTo>
                  <a:lnTo>
                    <a:pt x="493635" y="318181"/>
                  </a:lnTo>
                  <a:lnTo>
                    <a:pt x="471609" y="260878"/>
                  </a:lnTo>
                  <a:lnTo>
                    <a:pt x="370769" y="260878"/>
                  </a:lnTo>
                  <a:lnTo>
                    <a:pt x="349947" y="318181"/>
                  </a:lnTo>
                  <a:lnTo>
                    <a:pt x="295913" y="318181"/>
                  </a:lnTo>
                  <a:close/>
                  <a:moveTo>
                    <a:pt x="1384083" y="61606"/>
                  </a:moveTo>
                  <a:lnTo>
                    <a:pt x="1438289" y="61606"/>
                  </a:lnTo>
                  <a:lnTo>
                    <a:pt x="1390967" y="113059"/>
                  </a:lnTo>
                  <a:lnTo>
                    <a:pt x="1360336" y="113059"/>
                  </a:lnTo>
                  <a:close/>
                  <a:moveTo>
                    <a:pt x="414994" y="0"/>
                  </a:moveTo>
                  <a:lnTo>
                    <a:pt x="469200" y="0"/>
                  </a:lnTo>
                  <a:lnTo>
                    <a:pt x="421877" y="51453"/>
                  </a:lnTo>
                  <a:lnTo>
                    <a:pt x="391246" y="51453"/>
                  </a:lnTo>
                  <a:close/>
                </a:path>
              </a:pathLst>
            </a:custGeom>
            <a:solidFill>
              <a:sysClr val="windowText" lastClr="00000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vi-VN" sz="2800" b="1" dirty="0">
                <a:solidFill>
                  <a:sysClr val="windowText" lastClr="000000"/>
                </a:solidFill>
              </a:endParaRPr>
            </a:p>
          </p:txBody>
        </p:sp>
        <p:sp>
          <p:nvSpPr>
            <p:cNvPr id="32" name="TextBox 31">
              <a:extLst>
                <a:ext uri="{FF2B5EF4-FFF2-40B4-BE49-F238E27FC236}">
                  <a16:creationId xmlns:a16="http://schemas.microsoft.com/office/drawing/2014/main" id="{92CC7346-3BD9-416F-A5AF-DA52B81F021F}"/>
                </a:ext>
              </a:extLst>
            </p:cNvPr>
            <p:cNvSpPr txBox="1">
              <a:spLocks noChangeAspect="1"/>
            </p:cNvSpPr>
            <p:nvPr>
              <p:custDataLst>
                <p:tags r:id="rId6"/>
              </p:custDataLst>
            </p:nvPr>
          </p:nvSpPr>
          <p:spPr>
            <a:xfrm>
              <a:off x="4995845" y="4149565"/>
              <a:ext cx="1823781" cy="330743"/>
            </a:xfrm>
            <a:custGeom>
              <a:avLst/>
              <a:gdLst/>
              <a:ahLst/>
              <a:cxnLst/>
              <a:rect l="l" t="t" r="r" b="b"/>
              <a:pathLst>
                <a:path w="1823781" h="330743">
                  <a:moveTo>
                    <a:pt x="1212623" y="168813"/>
                  </a:moveTo>
                  <a:cubicBezTo>
                    <a:pt x="1206428" y="170878"/>
                    <a:pt x="1196620" y="173345"/>
                    <a:pt x="1183197" y="176213"/>
                  </a:cubicBezTo>
                  <a:cubicBezTo>
                    <a:pt x="1169775" y="179081"/>
                    <a:pt x="1160998" y="181891"/>
                    <a:pt x="1156868" y="184645"/>
                  </a:cubicBezTo>
                  <a:cubicBezTo>
                    <a:pt x="1150559" y="189119"/>
                    <a:pt x="1147404" y="194798"/>
                    <a:pt x="1147404" y="201681"/>
                  </a:cubicBezTo>
                  <a:cubicBezTo>
                    <a:pt x="1147404" y="208450"/>
                    <a:pt x="1149928" y="214300"/>
                    <a:pt x="1154976" y="219233"/>
                  </a:cubicBezTo>
                  <a:cubicBezTo>
                    <a:pt x="1160023" y="224166"/>
                    <a:pt x="1166448" y="226633"/>
                    <a:pt x="1174249" y="226633"/>
                  </a:cubicBezTo>
                  <a:cubicBezTo>
                    <a:pt x="1182968" y="226633"/>
                    <a:pt x="1191285" y="223765"/>
                    <a:pt x="1199201" y="218029"/>
                  </a:cubicBezTo>
                  <a:cubicBezTo>
                    <a:pt x="1205052" y="213669"/>
                    <a:pt x="1208895" y="208335"/>
                    <a:pt x="1210730" y="202025"/>
                  </a:cubicBezTo>
                  <a:cubicBezTo>
                    <a:pt x="1211992" y="197895"/>
                    <a:pt x="1212623" y="190037"/>
                    <a:pt x="1212623" y="178450"/>
                  </a:cubicBezTo>
                  <a:close/>
                  <a:moveTo>
                    <a:pt x="698273" y="168813"/>
                  </a:moveTo>
                  <a:cubicBezTo>
                    <a:pt x="692078" y="170878"/>
                    <a:pt x="682270" y="173345"/>
                    <a:pt x="668847" y="176213"/>
                  </a:cubicBezTo>
                  <a:cubicBezTo>
                    <a:pt x="655425" y="179081"/>
                    <a:pt x="646648" y="181891"/>
                    <a:pt x="642518" y="184645"/>
                  </a:cubicBezTo>
                  <a:cubicBezTo>
                    <a:pt x="636209" y="189119"/>
                    <a:pt x="633054" y="194798"/>
                    <a:pt x="633054" y="201681"/>
                  </a:cubicBezTo>
                  <a:cubicBezTo>
                    <a:pt x="633054" y="208450"/>
                    <a:pt x="635578" y="214300"/>
                    <a:pt x="640626" y="219233"/>
                  </a:cubicBezTo>
                  <a:cubicBezTo>
                    <a:pt x="645673" y="224166"/>
                    <a:pt x="652098" y="226633"/>
                    <a:pt x="659899" y="226633"/>
                  </a:cubicBezTo>
                  <a:cubicBezTo>
                    <a:pt x="668618" y="226633"/>
                    <a:pt x="676935" y="223765"/>
                    <a:pt x="684851" y="218029"/>
                  </a:cubicBezTo>
                  <a:cubicBezTo>
                    <a:pt x="690702" y="213669"/>
                    <a:pt x="694545" y="208335"/>
                    <a:pt x="696380" y="202025"/>
                  </a:cubicBezTo>
                  <a:cubicBezTo>
                    <a:pt x="697642" y="197895"/>
                    <a:pt x="698273" y="190037"/>
                    <a:pt x="698273" y="178450"/>
                  </a:cubicBezTo>
                  <a:close/>
                  <a:moveTo>
                    <a:pt x="461474" y="109101"/>
                  </a:moveTo>
                  <a:cubicBezTo>
                    <a:pt x="448854" y="109101"/>
                    <a:pt x="438243" y="113919"/>
                    <a:pt x="429638" y="123555"/>
                  </a:cubicBezTo>
                  <a:cubicBezTo>
                    <a:pt x="421034" y="133192"/>
                    <a:pt x="416732" y="147073"/>
                    <a:pt x="416732" y="165199"/>
                  </a:cubicBezTo>
                  <a:cubicBezTo>
                    <a:pt x="416732" y="183325"/>
                    <a:pt x="421034" y="197207"/>
                    <a:pt x="429638" y="206843"/>
                  </a:cubicBezTo>
                  <a:cubicBezTo>
                    <a:pt x="438243" y="216480"/>
                    <a:pt x="448854" y="221298"/>
                    <a:pt x="461474" y="221298"/>
                  </a:cubicBezTo>
                  <a:cubicBezTo>
                    <a:pt x="474093" y="221298"/>
                    <a:pt x="484676" y="216480"/>
                    <a:pt x="493223" y="206843"/>
                  </a:cubicBezTo>
                  <a:cubicBezTo>
                    <a:pt x="501770" y="197207"/>
                    <a:pt x="506043" y="183211"/>
                    <a:pt x="506043" y="164855"/>
                  </a:cubicBezTo>
                  <a:cubicBezTo>
                    <a:pt x="506043" y="146959"/>
                    <a:pt x="501770" y="133192"/>
                    <a:pt x="493223" y="123555"/>
                  </a:cubicBezTo>
                  <a:cubicBezTo>
                    <a:pt x="484676" y="113919"/>
                    <a:pt x="474093" y="109101"/>
                    <a:pt x="461474" y="109101"/>
                  </a:cubicBezTo>
                  <a:close/>
                  <a:moveTo>
                    <a:pt x="1609525" y="106691"/>
                  </a:moveTo>
                  <a:cubicBezTo>
                    <a:pt x="1597938" y="106691"/>
                    <a:pt x="1588387" y="111194"/>
                    <a:pt x="1580873" y="120200"/>
                  </a:cubicBezTo>
                  <a:cubicBezTo>
                    <a:pt x="1573359" y="129205"/>
                    <a:pt x="1569601" y="142943"/>
                    <a:pt x="1569601" y="161414"/>
                  </a:cubicBezTo>
                  <a:cubicBezTo>
                    <a:pt x="1569601" y="180802"/>
                    <a:pt x="1573359" y="194998"/>
                    <a:pt x="1580873" y="204004"/>
                  </a:cubicBezTo>
                  <a:cubicBezTo>
                    <a:pt x="1588387" y="213010"/>
                    <a:pt x="1597651" y="217513"/>
                    <a:pt x="1608664" y="217513"/>
                  </a:cubicBezTo>
                  <a:cubicBezTo>
                    <a:pt x="1620480" y="217513"/>
                    <a:pt x="1630461" y="212895"/>
                    <a:pt x="1638607" y="203660"/>
                  </a:cubicBezTo>
                  <a:cubicBezTo>
                    <a:pt x="1646752" y="194425"/>
                    <a:pt x="1650824" y="180744"/>
                    <a:pt x="1650824" y="162618"/>
                  </a:cubicBezTo>
                  <a:cubicBezTo>
                    <a:pt x="1650824" y="143689"/>
                    <a:pt x="1646924" y="129636"/>
                    <a:pt x="1639123" y="120458"/>
                  </a:cubicBezTo>
                  <a:cubicBezTo>
                    <a:pt x="1631322" y="111280"/>
                    <a:pt x="1621456" y="106691"/>
                    <a:pt x="1609525" y="106691"/>
                  </a:cubicBezTo>
                  <a:close/>
                  <a:moveTo>
                    <a:pt x="1597135" y="69694"/>
                  </a:moveTo>
                  <a:cubicBezTo>
                    <a:pt x="1619735" y="69694"/>
                    <a:pt x="1638377" y="79617"/>
                    <a:pt x="1653061" y="99464"/>
                  </a:cubicBezTo>
                  <a:lnTo>
                    <a:pt x="1653061" y="73824"/>
                  </a:lnTo>
                  <a:lnTo>
                    <a:pt x="1698319" y="73824"/>
                  </a:lnTo>
                  <a:lnTo>
                    <a:pt x="1698319" y="237818"/>
                  </a:lnTo>
                  <a:cubicBezTo>
                    <a:pt x="1698319" y="259386"/>
                    <a:pt x="1696541" y="275504"/>
                    <a:pt x="1692985" y="286173"/>
                  </a:cubicBezTo>
                  <a:cubicBezTo>
                    <a:pt x="1689428" y="296843"/>
                    <a:pt x="1684438" y="305217"/>
                    <a:pt x="1678013" y="311297"/>
                  </a:cubicBezTo>
                  <a:cubicBezTo>
                    <a:pt x="1671589" y="317378"/>
                    <a:pt x="1663014" y="322139"/>
                    <a:pt x="1652287" y="325580"/>
                  </a:cubicBezTo>
                  <a:cubicBezTo>
                    <a:pt x="1641561" y="329022"/>
                    <a:pt x="1627995" y="330743"/>
                    <a:pt x="1611590" y="330743"/>
                  </a:cubicBezTo>
                  <a:cubicBezTo>
                    <a:pt x="1580615" y="330743"/>
                    <a:pt x="1558646" y="325437"/>
                    <a:pt x="1545682" y="314825"/>
                  </a:cubicBezTo>
                  <a:cubicBezTo>
                    <a:pt x="1532718" y="304213"/>
                    <a:pt x="1526237" y="290762"/>
                    <a:pt x="1526237" y="274472"/>
                  </a:cubicBezTo>
                  <a:cubicBezTo>
                    <a:pt x="1526237" y="272866"/>
                    <a:pt x="1526294" y="270915"/>
                    <a:pt x="1526409" y="268621"/>
                  </a:cubicBezTo>
                  <a:lnTo>
                    <a:pt x="1581647" y="275332"/>
                  </a:lnTo>
                  <a:cubicBezTo>
                    <a:pt x="1582565" y="281757"/>
                    <a:pt x="1584687" y="286173"/>
                    <a:pt x="1588014" y="288583"/>
                  </a:cubicBezTo>
                  <a:cubicBezTo>
                    <a:pt x="1592603" y="292024"/>
                    <a:pt x="1599831" y="293745"/>
                    <a:pt x="1609697" y="293745"/>
                  </a:cubicBezTo>
                  <a:cubicBezTo>
                    <a:pt x="1622316" y="293745"/>
                    <a:pt x="1631781" y="291852"/>
                    <a:pt x="1638090" y="288066"/>
                  </a:cubicBezTo>
                  <a:cubicBezTo>
                    <a:pt x="1642335" y="285542"/>
                    <a:pt x="1645547" y="281470"/>
                    <a:pt x="1647727" y="275848"/>
                  </a:cubicBezTo>
                  <a:cubicBezTo>
                    <a:pt x="1649218" y="271833"/>
                    <a:pt x="1649964" y="264434"/>
                    <a:pt x="1649964" y="253650"/>
                  </a:cubicBezTo>
                  <a:lnTo>
                    <a:pt x="1649964" y="226977"/>
                  </a:lnTo>
                  <a:cubicBezTo>
                    <a:pt x="1635509" y="246709"/>
                    <a:pt x="1617268" y="256575"/>
                    <a:pt x="1595242" y="256575"/>
                  </a:cubicBezTo>
                  <a:cubicBezTo>
                    <a:pt x="1570691" y="256575"/>
                    <a:pt x="1551246" y="246193"/>
                    <a:pt x="1536906" y="225428"/>
                  </a:cubicBezTo>
                  <a:cubicBezTo>
                    <a:pt x="1525663" y="209023"/>
                    <a:pt x="1520042" y="188603"/>
                    <a:pt x="1520042" y="164167"/>
                  </a:cubicBezTo>
                  <a:cubicBezTo>
                    <a:pt x="1520042" y="133536"/>
                    <a:pt x="1527413" y="110133"/>
                    <a:pt x="1542154" y="93957"/>
                  </a:cubicBezTo>
                  <a:cubicBezTo>
                    <a:pt x="1556896" y="77782"/>
                    <a:pt x="1575223" y="69694"/>
                    <a:pt x="1597135" y="69694"/>
                  </a:cubicBezTo>
                  <a:close/>
                  <a:moveTo>
                    <a:pt x="1416606" y="69694"/>
                  </a:moveTo>
                  <a:cubicBezTo>
                    <a:pt x="1427275" y="69694"/>
                    <a:pt x="1437027" y="71615"/>
                    <a:pt x="1445860" y="75458"/>
                  </a:cubicBezTo>
                  <a:cubicBezTo>
                    <a:pt x="1454694" y="79302"/>
                    <a:pt x="1461376" y="84206"/>
                    <a:pt x="1465908" y="90171"/>
                  </a:cubicBezTo>
                  <a:cubicBezTo>
                    <a:pt x="1470439" y="96137"/>
                    <a:pt x="1473594" y="102906"/>
                    <a:pt x="1475372" y="110477"/>
                  </a:cubicBezTo>
                  <a:cubicBezTo>
                    <a:pt x="1477151" y="118049"/>
                    <a:pt x="1478040" y="128890"/>
                    <a:pt x="1478040" y="143001"/>
                  </a:cubicBezTo>
                  <a:lnTo>
                    <a:pt x="1478040" y="256575"/>
                  </a:lnTo>
                  <a:lnTo>
                    <a:pt x="1429684" y="256575"/>
                  </a:lnTo>
                  <a:lnTo>
                    <a:pt x="1429684" y="163307"/>
                  </a:lnTo>
                  <a:cubicBezTo>
                    <a:pt x="1429684" y="143574"/>
                    <a:pt x="1428652" y="130812"/>
                    <a:pt x="1426587" y="125018"/>
                  </a:cubicBezTo>
                  <a:cubicBezTo>
                    <a:pt x="1424522" y="119225"/>
                    <a:pt x="1421166" y="114722"/>
                    <a:pt x="1416520" y="111510"/>
                  </a:cubicBezTo>
                  <a:cubicBezTo>
                    <a:pt x="1411874" y="108297"/>
                    <a:pt x="1406281" y="106691"/>
                    <a:pt x="1399742" y="106691"/>
                  </a:cubicBezTo>
                  <a:cubicBezTo>
                    <a:pt x="1391367" y="106691"/>
                    <a:pt x="1383853" y="108986"/>
                    <a:pt x="1377199" y="113575"/>
                  </a:cubicBezTo>
                  <a:cubicBezTo>
                    <a:pt x="1370545" y="118164"/>
                    <a:pt x="1365985" y="124244"/>
                    <a:pt x="1363519" y="131815"/>
                  </a:cubicBezTo>
                  <a:cubicBezTo>
                    <a:pt x="1361052" y="139387"/>
                    <a:pt x="1359819" y="153383"/>
                    <a:pt x="1359819" y="173804"/>
                  </a:cubicBezTo>
                  <a:lnTo>
                    <a:pt x="1359819" y="256575"/>
                  </a:lnTo>
                  <a:lnTo>
                    <a:pt x="1311464" y="256575"/>
                  </a:lnTo>
                  <a:lnTo>
                    <a:pt x="1311464" y="73824"/>
                  </a:lnTo>
                  <a:lnTo>
                    <a:pt x="1356377" y="73824"/>
                  </a:lnTo>
                  <a:lnTo>
                    <a:pt x="1356377" y="100668"/>
                  </a:lnTo>
                  <a:cubicBezTo>
                    <a:pt x="1372324" y="80019"/>
                    <a:pt x="1392400" y="69694"/>
                    <a:pt x="1416606" y="69694"/>
                  </a:cubicBezTo>
                  <a:close/>
                  <a:moveTo>
                    <a:pt x="1183197" y="69694"/>
                  </a:moveTo>
                  <a:cubicBezTo>
                    <a:pt x="1204765" y="69694"/>
                    <a:pt x="1220826" y="72246"/>
                    <a:pt x="1231380" y="77351"/>
                  </a:cubicBezTo>
                  <a:cubicBezTo>
                    <a:pt x="1241935" y="82456"/>
                    <a:pt x="1249363" y="88938"/>
                    <a:pt x="1253665" y="96797"/>
                  </a:cubicBezTo>
                  <a:cubicBezTo>
                    <a:pt x="1257967" y="104655"/>
                    <a:pt x="1260118" y="119081"/>
                    <a:pt x="1260118" y="140075"/>
                  </a:cubicBezTo>
                  <a:lnTo>
                    <a:pt x="1259602" y="196518"/>
                  </a:lnTo>
                  <a:cubicBezTo>
                    <a:pt x="1259602" y="212579"/>
                    <a:pt x="1260376" y="224424"/>
                    <a:pt x="1261925" y="232053"/>
                  </a:cubicBezTo>
                  <a:cubicBezTo>
                    <a:pt x="1263474" y="239682"/>
                    <a:pt x="1266370" y="247856"/>
                    <a:pt x="1270615" y="256575"/>
                  </a:cubicBezTo>
                  <a:lnTo>
                    <a:pt x="1222776" y="256575"/>
                  </a:lnTo>
                  <a:cubicBezTo>
                    <a:pt x="1221514" y="253363"/>
                    <a:pt x="1219965" y="248602"/>
                    <a:pt x="1218130" y="242292"/>
                  </a:cubicBezTo>
                  <a:cubicBezTo>
                    <a:pt x="1217327" y="239424"/>
                    <a:pt x="1216753" y="237531"/>
                    <a:pt x="1216409" y="236614"/>
                  </a:cubicBezTo>
                  <a:cubicBezTo>
                    <a:pt x="1208149" y="244644"/>
                    <a:pt x="1199315" y="250667"/>
                    <a:pt x="1189908" y="254682"/>
                  </a:cubicBezTo>
                  <a:cubicBezTo>
                    <a:pt x="1180501" y="258698"/>
                    <a:pt x="1170463" y="260705"/>
                    <a:pt x="1159794" y="260705"/>
                  </a:cubicBezTo>
                  <a:cubicBezTo>
                    <a:pt x="1140979" y="260705"/>
                    <a:pt x="1126152" y="255600"/>
                    <a:pt x="1115311" y="245390"/>
                  </a:cubicBezTo>
                  <a:cubicBezTo>
                    <a:pt x="1104469" y="235180"/>
                    <a:pt x="1099049" y="222273"/>
                    <a:pt x="1099049" y="206671"/>
                  </a:cubicBezTo>
                  <a:cubicBezTo>
                    <a:pt x="1099049" y="196346"/>
                    <a:pt x="1101515" y="187140"/>
                    <a:pt x="1106448" y="179052"/>
                  </a:cubicBezTo>
                  <a:cubicBezTo>
                    <a:pt x="1111381" y="170964"/>
                    <a:pt x="1118293" y="164769"/>
                    <a:pt x="1127184" y="160467"/>
                  </a:cubicBezTo>
                  <a:cubicBezTo>
                    <a:pt x="1136075" y="156165"/>
                    <a:pt x="1148895" y="152408"/>
                    <a:pt x="1165645" y="149196"/>
                  </a:cubicBezTo>
                  <a:cubicBezTo>
                    <a:pt x="1188245" y="144951"/>
                    <a:pt x="1203904" y="140993"/>
                    <a:pt x="1212623" y="137322"/>
                  </a:cubicBezTo>
                  <a:lnTo>
                    <a:pt x="1212623" y="132504"/>
                  </a:lnTo>
                  <a:cubicBezTo>
                    <a:pt x="1212623" y="123211"/>
                    <a:pt x="1210329" y="116586"/>
                    <a:pt x="1205740" y="112628"/>
                  </a:cubicBezTo>
                  <a:cubicBezTo>
                    <a:pt x="1201151" y="108670"/>
                    <a:pt x="1192490" y="106691"/>
                    <a:pt x="1179755" y="106691"/>
                  </a:cubicBezTo>
                  <a:cubicBezTo>
                    <a:pt x="1171151" y="106691"/>
                    <a:pt x="1164440" y="108384"/>
                    <a:pt x="1159622" y="111768"/>
                  </a:cubicBezTo>
                  <a:cubicBezTo>
                    <a:pt x="1154804" y="115152"/>
                    <a:pt x="1150903" y="121089"/>
                    <a:pt x="1147920" y="129578"/>
                  </a:cubicBezTo>
                  <a:lnTo>
                    <a:pt x="1104039" y="121663"/>
                  </a:lnTo>
                  <a:cubicBezTo>
                    <a:pt x="1108972" y="103995"/>
                    <a:pt x="1117462" y="90917"/>
                    <a:pt x="1129507" y="82428"/>
                  </a:cubicBezTo>
                  <a:cubicBezTo>
                    <a:pt x="1141553" y="73938"/>
                    <a:pt x="1159450" y="69694"/>
                    <a:pt x="1183197" y="69694"/>
                  </a:cubicBezTo>
                  <a:close/>
                  <a:moveTo>
                    <a:pt x="997506" y="69694"/>
                  </a:moveTo>
                  <a:cubicBezTo>
                    <a:pt x="1008175" y="69694"/>
                    <a:pt x="1017927" y="71615"/>
                    <a:pt x="1026760" y="75458"/>
                  </a:cubicBezTo>
                  <a:cubicBezTo>
                    <a:pt x="1035594" y="79302"/>
                    <a:pt x="1042276" y="84206"/>
                    <a:pt x="1046808" y="90171"/>
                  </a:cubicBezTo>
                  <a:cubicBezTo>
                    <a:pt x="1051339" y="96137"/>
                    <a:pt x="1054494" y="102906"/>
                    <a:pt x="1056272" y="110477"/>
                  </a:cubicBezTo>
                  <a:cubicBezTo>
                    <a:pt x="1058051" y="118049"/>
                    <a:pt x="1058940" y="128890"/>
                    <a:pt x="1058940" y="143001"/>
                  </a:cubicBezTo>
                  <a:lnTo>
                    <a:pt x="1058940" y="256575"/>
                  </a:lnTo>
                  <a:lnTo>
                    <a:pt x="1010584" y="256575"/>
                  </a:lnTo>
                  <a:lnTo>
                    <a:pt x="1010584" y="163307"/>
                  </a:lnTo>
                  <a:cubicBezTo>
                    <a:pt x="1010584" y="143574"/>
                    <a:pt x="1009552" y="130812"/>
                    <a:pt x="1007487" y="125018"/>
                  </a:cubicBezTo>
                  <a:cubicBezTo>
                    <a:pt x="1005422" y="119225"/>
                    <a:pt x="1002066" y="114722"/>
                    <a:pt x="997420" y="111510"/>
                  </a:cubicBezTo>
                  <a:cubicBezTo>
                    <a:pt x="992774" y="108297"/>
                    <a:pt x="987181" y="106691"/>
                    <a:pt x="980642" y="106691"/>
                  </a:cubicBezTo>
                  <a:cubicBezTo>
                    <a:pt x="972267" y="106691"/>
                    <a:pt x="964753" y="108986"/>
                    <a:pt x="958099" y="113575"/>
                  </a:cubicBezTo>
                  <a:cubicBezTo>
                    <a:pt x="951445" y="118164"/>
                    <a:pt x="946885" y="124244"/>
                    <a:pt x="944419" y="131815"/>
                  </a:cubicBezTo>
                  <a:cubicBezTo>
                    <a:pt x="941952" y="139387"/>
                    <a:pt x="940719" y="153383"/>
                    <a:pt x="940719" y="173804"/>
                  </a:cubicBezTo>
                  <a:lnTo>
                    <a:pt x="940719" y="256575"/>
                  </a:lnTo>
                  <a:lnTo>
                    <a:pt x="892364" y="256575"/>
                  </a:lnTo>
                  <a:lnTo>
                    <a:pt x="892364" y="73824"/>
                  </a:lnTo>
                  <a:lnTo>
                    <a:pt x="937277" y="73824"/>
                  </a:lnTo>
                  <a:lnTo>
                    <a:pt x="937277" y="100668"/>
                  </a:lnTo>
                  <a:cubicBezTo>
                    <a:pt x="953224" y="80019"/>
                    <a:pt x="973300" y="69694"/>
                    <a:pt x="997506" y="69694"/>
                  </a:cubicBezTo>
                  <a:close/>
                  <a:moveTo>
                    <a:pt x="668847" y="69694"/>
                  </a:moveTo>
                  <a:cubicBezTo>
                    <a:pt x="690415" y="69694"/>
                    <a:pt x="706476" y="72246"/>
                    <a:pt x="717030" y="77351"/>
                  </a:cubicBezTo>
                  <a:cubicBezTo>
                    <a:pt x="727585" y="82456"/>
                    <a:pt x="735013" y="88938"/>
                    <a:pt x="739315" y="96797"/>
                  </a:cubicBezTo>
                  <a:cubicBezTo>
                    <a:pt x="743617" y="104655"/>
                    <a:pt x="745768" y="119081"/>
                    <a:pt x="745768" y="140075"/>
                  </a:cubicBezTo>
                  <a:lnTo>
                    <a:pt x="745252" y="196518"/>
                  </a:lnTo>
                  <a:cubicBezTo>
                    <a:pt x="745252" y="212579"/>
                    <a:pt x="746026" y="224424"/>
                    <a:pt x="747575" y="232053"/>
                  </a:cubicBezTo>
                  <a:cubicBezTo>
                    <a:pt x="749124" y="239682"/>
                    <a:pt x="752020" y="247856"/>
                    <a:pt x="756265" y="256575"/>
                  </a:cubicBezTo>
                  <a:lnTo>
                    <a:pt x="708426" y="256575"/>
                  </a:lnTo>
                  <a:cubicBezTo>
                    <a:pt x="707164" y="253363"/>
                    <a:pt x="705615" y="248602"/>
                    <a:pt x="703780" y="242292"/>
                  </a:cubicBezTo>
                  <a:cubicBezTo>
                    <a:pt x="702977" y="239424"/>
                    <a:pt x="702403" y="237531"/>
                    <a:pt x="702059" y="236614"/>
                  </a:cubicBezTo>
                  <a:cubicBezTo>
                    <a:pt x="693799" y="244644"/>
                    <a:pt x="684965" y="250667"/>
                    <a:pt x="675558" y="254682"/>
                  </a:cubicBezTo>
                  <a:cubicBezTo>
                    <a:pt x="666151" y="258698"/>
                    <a:pt x="656113" y="260705"/>
                    <a:pt x="645444" y="260705"/>
                  </a:cubicBezTo>
                  <a:cubicBezTo>
                    <a:pt x="626630" y="260705"/>
                    <a:pt x="611802" y="255600"/>
                    <a:pt x="600961" y="245390"/>
                  </a:cubicBezTo>
                  <a:cubicBezTo>
                    <a:pt x="590119" y="235180"/>
                    <a:pt x="584699" y="222273"/>
                    <a:pt x="584699" y="206671"/>
                  </a:cubicBezTo>
                  <a:cubicBezTo>
                    <a:pt x="584699" y="196346"/>
                    <a:pt x="587165" y="187140"/>
                    <a:pt x="592098" y="179052"/>
                  </a:cubicBezTo>
                  <a:cubicBezTo>
                    <a:pt x="597031" y="170964"/>
                    <a:pt x="603943" y="164769"/>
                    <a:pt x="612834" y="160467"/>
                  </a:cubicBezTo>
                  <a:cubicBezTo>
                    <a:pt x="621725" y="156165"/>
                    <a:pt x="634545" y="152408"/>
                    <a:pt x="651295" y="149196"/>
                  </a:cubicBezTo>
                  <a:cubicBezTo>
                    <a:pt x="673895" y="144951"/>
                    <a:pt x="689554" y="140993"/>
                    <a:pt x="698273" y="137322"/>
                  </a:cubicBezTo>
                  <a:lnTo>
                    <a:pt x="698273" y="132504"/>
                  </a:lnTo>
                  <a:cubicBezTo>
                    <a:pt x="698273" y="123211"/>
                    <a:pt x="695979" y="116586"/>
                    <a:pt x="691390" y="112628"/>
                  </a:cubicBezTo>
                  <a:cubicBezTo>
                    <a:pt x="686801" y="108670"/>
                    <a:pt x="678140" y="106691"/>
                    <a:pt x="665405" y="106691"/>
                  </a:cubicBezTo>
                  <a:cubicBezTo>
                    <a:pt x="656801" y="106691"/>
                    <a:pt x="650090" y="108384"/>
                    <a:pt x="645272" y="111768"/>
                  </a:cubicBezTo>
                  <a:cubicBezTo>
                    <a:pt x="640453" y="115152"/>
                    <a:pt x="636553" y="121089"/>
                    <a:pt x="633570" y="129578"/>
                  </a:cubicBezTo>
                  <a:lnTo>
                    <a:pt x="589689" y="121663"/>
                  </a:lnTo>
                  <a:cubicBezTo>
                    <a:pt x="594622" y="103995"/>
                    <a:pt x="603112" y="90917"/>
                    <a:pt x="615157" y="82428"/>
                  </a:cubicBezTo>
                  <a:cubicBezTo>
                    <a:pt x="627203" y="73938"/>
                    <a:pt x="645100" y="69694"/>
                    <a:pt x="668847" y="69694"/>
                  </a:cubicBezTo>
                  <a:close/>
                  <a:moveTo>
                    <a:pt x="461302" y="69694"/>
                  </a:moveTo>
                  <a:cubicBezTo>
                    <a:pt x="488950" y="69694"/>
                    <a:pt x="511607" y="78671"/>
                    <a:pt x="529274" y="96625"/>
                  </a:cubicBezTo>
                  <a:cubicBezTo>
                    <a:pt x="546941" y="114578"/>
                    <a:pt x="555775" y="137265"/>
                    <a:pt x="555775" y="164683"/>
                  </a:cubicBezTo>
                  <a:cubicBezTo>
                    <a:pt x="555775" y="192331"/>
                    <a:pt x="546855" y="215247"/>
                    <a:pt x="529016" y="233430"/>
                  </a:cubicBezTo>
                  <a:cubicBezTo>
                    <a:pt x="511177" y="251614"/>
                    <a:pt x="488720" y="260705"/>
                    <a:pt x="461646" y="260705"/>
                  </a:cubicBezTo>
                  <a:cubicBezTo>
                    <a:pt x="444896" y="260705"/>
                    <a:pt x="428921" y="256919"/>
                    <a:pt x="413721" y="249348"/>
                  </a:cubicBezTo>
                  <a:cubicBezTo>
                    <a:pt x="398520" y="241776"/>
                    <a:pt x="386962" y="230677"/>
                    <a:pt x="379046" y="216050"/>
                  </a:cubicBezTo>
                  <a:cubicBezTo>
                    <a:pt x="371130" y="201423"/>
                    <a:pt x="367173" y="183612"/>
                    <a:pt x="367173" y="162618"/>
                  </a:cubicBezTo>
                  <a:cubicBezTo>
                    <a:pt x="367173" y="146557"/>
                    <a:pt x="371130" y="131012"/>
                    <a:pt x="379046" y="115984"/>
                  </a:cubicBezTo>
                  <a:cubicBezTo>
                    <a:pt x="386962" y="100955"/>
                    <a:pt x="398176" y="89483"/>
                    <a:pt x="412688" y="81567"/>
                  </a:cubicBezTo>
                  <a:cubicBezTo>
                    <a:pt x="427201" y="73652"/>
                    <a:pt x="443405" y="69694"/>
                    <a:pt x="461302" y="69694"/>
                  </a:cubicBezTo>
                  <a:close/>
                  <a:moveTo>
                    <a:pt x="121699" y="4302"/>
                  </a:moveTo>
                  <a:lnTo>
                    <a:pt x="172636" y="4302"/>
                  </a:lnTo>
                  <a:lnTo>
                    <a:pt x="172636" y="103594"/>
                  </a:lnTo>
                  <a:lnTo>
                    <a:pt x="272443" y="103594"/>
                  </a:lnTo>
                  <a:lnTo>
                    <a:pt x="272443" y="4302"/>
                  </a:lnTo>
                  <a:lnTo>
                    <a:pt x="323380" y="4302"/>
                  </a:lnTo>
                  <a:lnTo>
                    <a:pt x="323380" y="256575"/>
                  </a:lnTo>
                  <a:lnTo>
                    <a:pt x="272443" y="256575"/>
                  </a:lnTo>
                  <a:lnTo>
                    <a:pt x="272443" y="146270"/>
                  </a:lnTo>
                  <a:lnTo>
                    <a:pt x="172636" y="146270"/>
                  </a:lnTo>
                  <a:lnTo>
                    <a:pt x="172636" y="256575"/>
                  </a:lnTo>
                  <a:lnTo>
                    <a:pt x="121699" y="256575"/>
                  </a:lnTo>
                  <a:close/>
                  <a:moveTo>
                    <a:pt x="1736191" y="0"/>
                  </a:moveTo>
                  <a:lnTo>
                    <a:pt x="1769059" y="0"/>
                  </a:lnTo>
                  <a:cubicBezTo>
                    <a:pt x="1786382" y="24665"/>
                    <a:pt x="1799833" y="50822"/>
                    <a:pt x="1809412" y="78470"/>
                  </a:cubicBezTo>
                  <a:cubicBezTo>
                    <a:pt x="1818992" y="106118"/>
                    <a:pt x="1823781" y="134167"/>
                    <a:pt x="1823781" y="162618"/>
                  </a:cubicBezTo>
                  <a:cubicBezTo>
                    <a:pt x="1823781" y="186595"/>
                    <a:pt x="1819995" y="212293"/>
                    <a:pt x="1812424" y="239711"/>
                  </a:cubicBezTo>
                  <a:cubicBezTo>
                    <a:pt x="1803820" y="270457"/>
                    <a:pt x="1789651" y="300800"/>
                    <a:pt x="1769919" y="330743"/>
                  </a:cubicBezTo>
                  <a:lnTo>
                    <a:pt x="1736535" y="330743"/>
                  </a:lnTo>
                  <a:cubicBezTo>
                    <a:pt x="1746057" y="310322"/>
                    <a:pt x="1752769" y="294663"/>
                    <a:pt x="1756669" y="283764"/>
                  </a:cubicBezTo>
                  <a:cubicBezTo>
                    <a:pt x="1760570" y="272866"/>
                    <a:pt x="1764183" y="260304"/>
                    <a:pt x="1767510" y="246078"/>
                  </a:cubicBezTo>
                  <a:cubicBezTo>
                    <a:pt x="1770837" y="231853"/>
                    <a:pt x="1773304" y="218344"/>
                    <a:pt x="1774910" y="205553"/>
                  </a:cubicBezTo>
                  <a:cubicBezTo>
                    <a:pt x="1776516" y="192761"/>
                    <a:pt x="1777319" y="179654"/>
                    <a:pt x="1777319" y="166232"/>
                  </a:cubicBezTo>
                  <a:cubicBezTo>
                    <a:pt x="1777319" y="138928"/>
                    <a:pt x="1774394" y="113087"/>
                    <a:pt x="1768543" y="88709"/>
                  </a:cubicBezTo>
                  <a:cubicBezTo>
                    <a:pt x="1762692" y="64330"/>
                    <a:pt x="1751908" y="34761"/>
                    <a:pt x="1736191" y="0"/>
                  </a:cubicBezTo>
                  <a:close/>
                  <a:moveTo>
                    <a:pt x="1130540" y="0"/>
                  </a:moveTo>
                  <a:lnTo>
                    <a:pt x="1154115" y="0"/>
                  </a:lnTo>
                  <a:cubicBezTo>
                    <a:pt x="1154918" y="8145"/>
                    <a:pt x="1157786" y="14312"/>
                    <a:pt x="1162719" y="18499"/>
                  </a:cubicBezTo>
                  <a:cubicBezTo>
                    <a:pt x="1167652" y="22686"/>
                    <a:pt x="1174822" y="24780"/>
                    <a:pt x="1184230" y="24780"/>
                  </a:cubicBezTo>
                  <a:cubicBezTo>
                    <a:pt x="1193637" y="24780"/>
                    <a:pt x="1200807" y="22686"/>
                    <a:pt x="1205740" y="18499"/>
                  </a:cubicBezTo>
                  <a:cubicBezTo>
                    <a:pt x="1210673" y="14312"/>
                    <a:pt x="1213541" y="8145"/>
                    <a:pt x="1214344" y="0"/>
                  </a:cubicBezTo>
                  <a:lnTo>
                    <a:pt x="1237919" y="0"/>
                  </a:lnTo>
                  <a:cubicBezTo>
                    <a:pt x="1236543" y="15602"/>
                    <a:pt x="1231065" y="27849"/>
                    <a:pt x="1221485" y="36740"/>
                  </a:cubicBezTo>
                  <a:cubicBezTo>
                    <a:pt x="1211906" y="45631"/>
                    <a:pt x="1199488" y="50076"/>
                    <a:pt x="1184230" y="50076"/>
                  </a:cubicBezTo>
                  <a:cubicBezTo>
                    <a:pt x="1168972" y="50076"/>
                    <a:pt x="1156553" y="45631"/>
                    <a:pt x="1146974" y="36740"/>
                  </a:cubicBezTo>
                  <a:cubicBezTo>
                    <a:pt x="1137395" y="27849"/>
                    <a:pt x="1131917" y="15602"/>
                    <a:pt x="1130540" y="0"/>
                  </a:cubicBezTo>
                  <a:close/>
                  <a:moveTo>
                    <a:pt x="460785" y="0"/>
                  </a:moveTo>
                  <a:lnTo>
                    <a:pt x="514991" y="0"/>
                  </a:lnTo>
                  <a:lnTo>
                    <a:pt x="467669" y="51453"/>
                  </a:lnTo>
                  <a:lnTo>
                    <a:pt x="437038" y="51453"/>
                  </a:lnTo>
                  <a:close/>
                  <a:moveTo>
                    <a:pt x="54550" y="0"/>
                  </a:moveTo>
                  <a:lnTo>
                    <a:pt x="87590" y="0"/>
                  </a:lnTo>
                  <a:cubicBezTo>
                    <a:pt x="71873" y="34761"/>
                    <a:pt x="61060" y="64330"/>
                    <a:pt x="55152" y="88709"/>
                  </a:cubicBezTo>
                  <a:cubicBezTo>
                    <a:pt x="49244" y="113087"/>
                    <a:pt x="46290" y="138928"/>
                    <a:pt x="46290" y="166232"/>
                  </a:cubicBezTo>
                  <a:cubicBezTo>
                    <a:pt x="46290" y="185046"/>
                    <a:pt x="48039" y="204320"/>
                    <a:pt x="51538" y="224052"/>
                  </a:cubicBezTo>
                  <a:cubicBezTo>
                    <a:pt x="55037" y="243784"/>
                    <a:pt x="59827" y="262541"/>
                    <a:pt x="65907" y="280323"/>
                  </a:cubicBezTo>
                  <a:cubicBezTo>
                    <a:pt x="69922" y="292024"/>
                    <a:pt x="76978" y="308831"/>
                    <a:pt x="87073" y="330743"/>
                  </a:cubicBezTo>
                  <a:lnTo>
                    <a:pt x="53861" y="330743"/>
                  </a:lnTo>
                  <a:cubicBezTo>
                    <a:pt x="36309" y="304242"/>
                    <a:pt x="22944" y="276709"/>
                    <a:pt x="13766" y="248143"/>
                  </a:cubicBezTo>
                  <a:cubicBezTo>
                    <a:pt x="4588" y="219577"/>
                    <a:pt x="0" y="191930"/>
                    <a:pt x="0" y="165199"/>
                  </a:cubicBezTo>
                  <a:cubicBezTo>
                    <a:pt x="0" y="132045"/>
                    <a:pt x="5678" y="100668"/>
                    <a:pt x="17036" y="71070"/>
                  </a:cubicBezTo>
                  <a:cubicBezTo>
                    <a:pt x="26902" y="45373"/>
                    <a:pt x="39406" y="21682"/>
                    <a:pt x="54550" y="0"/>
                  </a:cubicBezTo>
                  <a:close/>
                </a:path>
              </a:pathLst>
            </a:custGeom>
            <a:solidFill>
              <a:sysClr val="windowText" lastClr="00000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vi-VN" sz="2800" b="1" dirty="0">
                <a:solidFill>
                  <a:sysClr val="windowText" lastClr="000000"/>
                </a:solidFill>
              </a:endParaRPr>
            </a:p>
          </p:txBody>
        </p:sp>
        <p:sp>
          <p:nvSpPr>
            <p:cNvPr id="33" name="Freeform: Shape 32">
              <a:extLst>
                <a:ext uri="{FF2B5EF4-FFF2-40B4-BE49-F238E27FC236}">
                  <a16:creationId xmlns:a16="http://schemas.microsoft.com/office/drawing/2014/main" id="{9BC9FC18-337D-4415-BD26-1B9991344983}"/>
                </a:ext>
              </a:extLst>
            </p:cNvPr>
            <p:cNvSpPr/>
            <p:nvPr/>
          </p:nvSpPr>
          <p:spPr>
            <a:xfrm>
              <a:off x="2547896" y="3810000"/>
              <a:ext cx="2376529" cy="2349500"/>
            </a:xfrm>
            <a:custGeom>
              <a:avLst/>
              <a:gdLst>
                <a:gd name="connsiteX0" fmla="*/ 2376529 w 2376529"/>
                <a:gd name="connsiteY0" fmla="*/ 2349500 h 2349500"/>
                <a:gd name="connsiteX1" fmla="*/ 128629 w 2376529"/>
                <a:gd name="connsiteY1" fmla="*/ 1231900 h 2349500"/>
                <a:gd name="connsiteX2" fmla="*/ 471529 w 2376529"/>
                <a:gd name="connsiteY2" fmla="*/ 0 h 2349500"/>
              </a:gdLst>
              <a:ahLst/>
              <a:cxnLst>
                <a:cxn ang="0">
                  <a:pos x="connsiteX0" y="connsiteY0"/>
                </a:cxn>
                <a:cxn ang="0">
                  <a:pos x="connsiteX1" y="connsiteY1"/>
                </a:cxn>
                <a:cxn ang="0">
                  <a:pos x="connsiteX2" y="connsiteY2"/>
                </a:cxn>
              </a:cxnLst>
              <a:rect l="l" t="t" r="r" b="b"/>
              <a:pathLst>
                <a:path w="2376529" h="2349500">
                  <a:moveTo>
                    <a:pt x="2376529" y="2349500"/>
                  </a:moveTo>
                  <a:cubicBezTo>
                    <a:pt x="1411329" y="1986491"/>
                    <a:pt x="446129" y="1623483"/>
                    <a:pt x="128629" y="1231900"/>
                  </a:cubicBezTo>
                  <a:cubicBezTo>
                    <a:pt x="-188871" y="840317"/>
                    <a:pt x="141329" y="420158"/>
                    <a:pt x="471529" y="0"/>
                  </a:cubicBezTo>
                </a:path>
              </a:pathLst>
            </a:custGeom>
            <a:noFill/>
            <a:ln w="57150">
              <a:solidFill>
                <a:schemeClr val="tx2">
                  <a:lumMod val="75000"/>
                </a:schemeClr>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34" name="Freeform: Shape 33">
              <a:extLst>
                <a:ext uri="{FF2B5EF4-FFF2-40B4-BE49-F238E27FC236}">
                  <a16:creationId xmlns:a16="http://schemas.microsoft.com/office/drawing/2014/main" id="{37212069-357A-4C2C-A717-76912FEE52DE}"/>
                </a:ext>
              </a:extLst>
            </p:cNvPr>
            <p:cNvSpPr/>
            <p:nvPr/>
          </p:nvSpPr>
          <p:spPr>
            <a:xfrm rot="154059">
              <a:off x="2295425" y="2479498"/>
              <a:ext cx="3524262" cy="819322"/>
            </a:xfrm>
            <a:custGeom>
              <a:avLst/>
              <a:gdLst>
                <a:gd name="connsiteX0" fmla="*/ 0 w 3638550"/>
                <a:gd name="connsiteY0" fmla="*/ 819322 h 819322"/>
                <a:gd name="connsiteX1" fmla="*/ 1762125 w 3638550"/>
                <a:gd name="connsiteY1" fmla="*/ 172 h 819322"/>
                <a:gd name="connsiteX2" fmla="*/ 3638550 w 3638550"/>
                <a:gd name="connsiteY2" fmla="*/ 762172 h 819322"/>
              </a:gdLst>
              <a:ahLst/>
              <a:cxnLst>
                <a:cxn ang="0">
                  <a:pos x="connsiteX0" y="connsiteY0"/>
                </a:cxn>
                <a:cxn ang="0">
                  <a:pos x="connsiteX1" y="connsiteY1"/>
                </a:cxn>
                <a:cxn ang="0">
                  <a:pos x="connsiteX2" y="connsiteY2"/>
                </a:cxn>
              </a:cxnLst>
              <a:rect l="l" t="t" r="r" b="b"/>
              <a:pathLst>
                <a:path w="3638550" h="819322">
                  <a:moveTo>
                    <a:pt x="0" y="819322"/>
                  </a:moveTo>
                  <a:cubicBezTo>
                    <a:pt x="577850" y="414509"/>
                    <a:pt x="1155700" y="9697"/>
                    <a:pt x="1762125" y="172"/>
                  </a:cubicBezTo>
                  <a:cubicBezTo>
                    <a:pt x="2368550" y="-9353"/>
                    <a:pt x="3003550" y="376409"/>
                    <a:pt x="3638550" y="762172"/>
                  </a:cubicBezTo>
                </a:path>
              </a:pathLst>
            </a:custGeom>
            <a:noFill/>
            <a:ln w="57150">
              <a:solidFill>
                <a:schemeClr val="tx1"/>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35" name="Freeform: Shape 34">
              <a:extLst>
                <a:ext uri="{FF2B5EF4-FFF2-40B4-BE49-F238E27FC236}">
                  <a16:creationId xmlns:a16="http://schemas.microsoft.com/office/drawing/2014/main" id="{B8FD71E0-8A7A-4FCF-B4FE-416CBC61EB62}"/>
                </a:ext>
              </a:extLst>
            </p:cNvPr>
            <p:cNvSpPr/>
            <p:nvPr/>
          </p:nvSpPr>
          <p:spPr>
            <a:xfrm rot="21171956">
              <a:off x="6181725" y="2933700"/>
              <a:ext cx="600075" cy="466725"/>
            </a:xfrm>
            <a:custGeom>
              <a:avLst/>
              <a:gdLst>
                <a:gd name="connsiteX0" fmla="*/ 0 w 600075"/>
                <a:gd name="connsiteY0" fmla="*/ 466725 h 466725"/>
                <a:gd name="connsiteX1" fmla="*/ 447675 w 600075"/>
                <a:gd name="connsiteY1" fmla="*/ 381000 h 466725"/>
                <a:gd name="connsiteX2" fmla="*/ 600075 w 600075"/>
                <a:gd name="connsiteY2" fmla="*/ 0 h 466725"/>
              </a:gdLst>
              <a:ahLst/>
              <a:cxnLst>
                <a:cxn ang="0">
                  <a:pos x="connsiteX0" y="connsiteY0"/>
                </a:cxn>
                <a:cxn ang="0">
                  <a:pos x="connsiteX1" y="connsiteY1"/>
                </a:cxn>
                <a:cxn ang="0">
                  <a:pos x="connsiteX2" y="connsiteY2"/>
                </a:cxn>
              </a:cxnLst>
              <a:rect l="l" t="t" r="r" b="b"/>
              <a:pathLst>
                <a:path w="600075" h="466725">
                  <a:moveTo>
                    <a:pt x="0" y="466725"/>
                  </a:moveTo>
                  <a:cubicBezTo>
                    <a:pt x="173831" y="462756"/>
                    <a:pt x="347663" y="458787"/>
                    <a:pt x="447675" y="381000"/>
                  </a:cubicBezTo>
                  <a:cubicBezTo>
                    <a:pt x="547688" y="303212"/>
                    <a:pt x="573881" y="151606"/>
                    <a:pt x="600075" y="0"/>
                  </a:cubicBezTo>
                </a:path>
              </a:pathLst>
            </a:custGeom>
            <a:noFill/>
            <a:ln w="57150">
              <a:solidFill>
                <a:schemeClr val="accent6">
                  <a:lumMod val="75000"/>
                </a:schemeClr>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grpSp>
      <p:sp>
        <p:nvSpPr>
          <p:cNvPr id="41" name="Oval 40">
            <a:extLst>
              <a:ext uri="{FF2B5EF4-FFF2-40B4-BE49-F238E27FC236}">
                <a16:creationId xmlns:a16="http://schemas.microsoft.com/office/drawing/2014/main" id="{19FBCB01-A6E9-4D8D-8AD7-7D5516E07938}"/>
              </a:ext>
            </a:extLst>
          </p:cNvPr>
          <p:cNvSpPr/>
          <p:nvPr/>
        </p:nvSpPr>
        <p:spPr>
          <a:xfrm>
            <a:off x="2723864" y="3947404"/>
            <a:ext cx="844836" cy="611895"/>
          </a:xfrm>
          <a:prstGeom prst="ellipse">
            <a:avLst/>
          </a:prstGeom>
          <a:noFill/>
          <a:ln w="762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42" name="Oval 41">
            <a:extLst>
              <a:ext uri="{FF2B5EF4-FFF2-40B4-BE49-F238E27FC236}">
                <a16:creationId xmlns:a16="http://schemas.microsoft.com/office/drawing/2014/main" id="{57DDE3D2-938A-4BC9-AF39-5F8ECB5FACF1}"/>
              </a:ext>
            </a:extLst>
          </p:cNvPr>
          <p:cNvSpPr/>
          <p:nvPr/>
        </p:nvSpPr>
        <p:spPr>
          <a:xfrm>
            <a:off x="5947642" y="3603719"/>
            <a:ext cx="1151657" cy="968281"/>
          </a:xfrm>
          <a:prstGeom prst="ellipse">
            <a:avLst/>
          </a:prstGeom>
          <a:noFill/>
          <a:ln w="762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43" name="Oval 42">
            <a:extLst>
              <a:ext uri="{FF2B5EF4-FFF2-40B4-BE49-F238E27FC236}">
                <a16:creationId xmlns:a16="http://schemas.microsoft.com/office/drawing/2014/main" id="{243F353E-568B-44B4-AC91-837CFFE53293}"/>
              </a:ext>
            </a:extLst>
          </p:cNvPr>
          <p:cNvSpPr/>
          <p:nvPr/>
        </p:nvSpPr>
        <p:spPr>
          <a:xfrm>
            <a:off x="3349165" y="1667484"/>
            <a:ext cx="2149935" cy="968281"/>
          </a:xfrm>
          <a:prstGeom prst="ellipse">
            <a:avLst/>
          </a:prstGeom>
          <a:noFill/>
          <a:ln w="762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Tree>
    <p:extLst>
      <p:ext uri="{BB962C8B-B14F-4D97-AF65-F5344CB8AC3E}">
        <p14:creationId xmlns:p14="http://schemas.microsoft.com/office/powerpoint/2010/main" val="57731067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anim calcmode="lin" valueType="num">
                                      <p:cBhvr>
                                        <p:cTn id="7" dur="500" fill="hold"/>
                                        <p:tgtEl>
                                          <p:spTgt spid="43"/>
                                        </p:tgtEl>
                                        <p:attrNameLst>
                                          <p:attrName>ppt_w</p:attrName>
                                        </p:attrNameLst>
                                      </p:cBhvr>
                                      <p:tavLst>
                                        <p:tav tm="0">
                                          <p:val>
                                            <p:fltVal val="0"/>
                                          </p:val>
                                        </p:tav>
                                        <p:tav tm="100000">
                                          <p:val>
                                            <p:strVal val="#ppt_w"/>
                                          </p:val>
                                        </p:tav>
                                      </p:tavLst>
                                    </p:anim>
                                    <p:anim calcmode="lin" valueType="num">
                                      <p:cBhvr>
                                        <p:cTn id="8" dur="500" fill="hold"/>
                                        <p:tgtEl>
                                          <p:spTgt spid="43"/>
                                        </p:tgtEl>
                                        <p:attrNameLst>
                                          <p:attrName>ppt_h</p:attrName>
                                        </p:attrNameLst>
                                      </p:cBhvr>
                                      <p:tavLst>
                                        <p:tav tm="0">
                                          <p:val>
                                            <p:fltVal val="0"/>
                                          </p:val>
                                        </p:tav>
                                        <p:tav tm="100000">
                                          <p:val>
                                            <p:strVal val="#ppt_h"/>
                                          </p:val>
                                        </p:tav>
                                      </p:tavLst>
                                    </p:anim>
                                    <p:animEffect transition="in" filter="fade">
                                      <p:cBhvr>
                                        <p:cTn id="9" dur="500"/>
                                        <p:tgtEl>
                                          <p:spTgt spid="43"/>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41"/>
                                        </p:tgtEl>
                                        <p:attrNameLst>
                                          <p:attrName>style.visibility</p:attrName>
                                        </p:attrNameLst>
                                      </p:cBhvr>
                                      <p:to>
                                        <p:strVal val="visible"/>
                                      </p:to>
                                    </p:set>
                                    <p:anim calcmode="lin" valueType="num">
                                      <p:cBhvr>
                                        <p:cTn id="12" dur="500" fill="hold"/>
                                        <p:tgtEl>
                                          <p:spTgt spid="41"/>
                                        </p:tgtEl>
                                        <p:attrNameLst>
                                          <p:attrName>ppt_w</p:attrName>
                                        </p:attrNameLst>
                                      </p:cBhvr>
                                      <p:tavLst>
                                        <p:tav tm="0">
                                          <p:val>
                                            <p:fltVal val="0"/>
                                          </p:val>
                                        </p:tav>
                                        <p:tav tm="100000">
                                          <p:val>
                                            <p:strVal val="#ppt_w"/>
                                          </p:val>
                                        </p:tav>
                                      </p:tavLst>
                                    </p:anim>
                                    <p:anim calcmode="lin" valueType="num">
                                      <p:cBhvr>
                                        <p:cTn id="13" dur="500" fill="hold"/>
                                        <p:tgtEl>
                                          <p:spTgt spid="41"/>
                                        </p:tgtEl>
                                        <p:attrNameLst>
                                          <p:attrName>ppt_h</p:attrName>
                                        </p:attrNameLst>
                                      </p:cBhvr>
                                      <p:tavLst>
                                        <p:tav tm="0">
                                          <p:val>
                                            <p:fltVal val="0"/>
                                          </p:val>
                                        </p:tav>
                                        <p:tav tm="100000">
                                          <p:val>
                                            <p:strVal val="#ppt_h"/>
                                          </p:val>
                                        </p:tav>
                                      </p:tavLst>
                                    </p:anim>
                                    <p:animEffect transition="in" filter="fade">
                                      <p:cBhvr>
                                        <p:cTn id="14" dur="500"/>
                                        <p:tgtEl>
                                          <p:spTgt spid="41"/>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42"/>
                                        </p:tgtEl>
                                        <p:attrNameLst>
                                          <p:attrName>style.visibility</p:attrName>
                                        </p:attrNameLst>
                                      </p:cBhvr>
                                      <p:to>
                                        <p:strVal val="visible"/>
                                      </p:to>
                                    </p:set>
                                    <p:anim calcmode="lin" valueType="num">
                                      <p:cBhvr>
                                        <p:cTn id="17" dur="500" fill="hold"/>
                                        <p:tgtEl>
                                          <p:spTgt spid="42"/>
                                        </p:tgtEl>
                                        <p:attrNameLst>
                                          <p:attrName>ppt_w</p:attrName>
                                        </p:attrNameLst>
                                      </p:cBhvr>
                                      <p:tavLst>
                                        <p:tav tm="0">
                                          <p:val>
                                            <p:fltVal val="0"/>
                                          </p:val>
                                        </p:tav>
                                        <p:tav tm="100000">
                                          <p:val>
                                            <p:strVal val="#ppt_w"/>
                                          </p:val>
                                        </p:tav>
                                      </p:tavLst>
                                    </p:anim>
                                    <p:anim calcmode="lin" valueType="num">
                                      <p:cBhvr>
                                        <p:cTn id="18" dur="500" fill="hold"/>
                                        <p:tgtEl>
                                          <p:spTgt spid="42"/>
                                        </p:tgtEl>
                                        <p:attrNameLst>
                                          <p:attrName>ppt_h</p:attrName>
                                        </p:attrNameLst>
                                      </p:cBhvr>
                                      <p:tavLst>
                                        <p:tav tm="0">
                                          <p:val>
                                            <p:fltVal val="0"/>
                                          </p:val>
                                        </p:tav>
                                        <p:tav tm="100000">
                                          <p:val>
                                            <p:strVal val="#ppt_h"/>
                                          </p:val>
                                        </p:tav>
                                      </p:tavLst>
                                    </p:anim>
                                    <p:animEffect transition="in" filter="fade">
                                      <p:cBhvr>
                                        <p:cTn id="19"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42" grpId="0" animBg="1"/>
      <p:bldP spid="43"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Google Shape;9;p2">
            <a:extLst>
              <a:ext uri="{FF2B5EF4-FFF2-40B4-BE49-F238E27FC236}">
                <a16:creationId xmlns:a16="http://schemas.microsoft.com/office/drawing/2014/main" id="{ACEB95DC-F7B4-448F-AFF0-B4CC858DE530}"/>
              </a:ext>
            </a:extLst>
          </p:cNvPr>
          <p:cNvSpPr/>
          <p:nvPr/>
        </p:nvSpPr>
        <p:spPr>
          <a:xfrm>
            <a:off x="50" y="6294374"/>
            <a:ext cx="12191950" cy="563626"/>
          </a:xfrm>
          <a:custGeom>
            <a:avLst/>
            <a:gdLst/>
            <a:ahLst/>
            <a:cxnLst/>
            <a:rect l="l" t="t" r="r" b="b"/>
            <a:pathLst>
              <a:path w="131613" h="21272" extrusionOk="0">
                <a:moveTo>
                  <a:pt x="37604" y="1"/>
                </a:moveTo>
                <a:cubicBezTo>
                  <a:pt x="25066" y="1"/>
                  <a:pt x="12521" y="624"/>
                  <a:pt x="0" y="1543"/>
                </a:cubicBezTo>
                <a:lnTo>
                  <a:pt x="0" y="21272"/>
                </a:lnTo>
                <a:lnTo>
                  <a:pt x="131612" y="21272"/>
                </a:lnTo>
                <a:lnTo>
                  <a:pt x="131612" y="6770"/>
                </a:lnTo>
                <a:cubicBezTo>
                  <a:pt x="131189" y="6773"/>
                  <a:pt x="130767" y="6774"/>
                  <a:pt x="130344" y="6774"/>
                </a:cubicBezTo>
                <a:cubicBezTo>
                  <a:pt x="106838" y="6774"/>
                  <a:pt x="83074" y="2288"/>
                  <a:pt x="59460" y="698"/>
                </a:cubicBezTo>
                <a:cubicBezTo>
                  <a:pt x="52181" y="212"/>
                  <a:pt x="44894" y="1"/>
                  <a:pt x="37604" y="1"/>
                </a:cubicBezTo>
                <a:close/>
              </a:path>
            </a:pathLst>
          </a:custGeom>
          <a:solidFill>
            <a:srgbClr val="D1F7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vi-VN"/>
          </a:p>
        </p:txBody>
      </p:sp>
      <p:pic>
        <p:nvPicPr>
          <p:cNvPr id="7" name="Google Shape;40;p5">
            <a:extLst>
              <a:ext uri="{FF2B5EF4-FFF2-40B4-BE49-F238E27FC236}">
                <a16:creationId xmlns:a16="http://schemas.microsoft.com/office/drawing/2014/main" id="{A9996158-347E-45DF-BBF3-F255775F6F58}"/>
              </a:ext>
            </a:extLst>
          </p:cNvPr>
          <p:cNvPicPr preferRelativeResize="0"/>
          <p:nvPr/>
        </p:nvPicPr>
        <p:blipFill>
          <a:blip r:embed="rId8">
            <a:alphaModFix/>
          </a:blip>
          <a:stretch>
            <a:fillRect/>
          </a:stretch>
        </p:blipFill>
        <p:spPr>
          <a:xfrm rot="2335978">
            <a:off x="14269" y="572580"/>
            <a:ext cx="996762" cy="324152"/>
          </a:xfrm>
          <a:prstGeom prst="rect">
            <a:avLst/>
          </a:prstGeom>
          <a:noFill/>
          <a:ln>
            <a:noFill/>
          </a:ln>
        </p:spPr>
      </p:pic>
      <p:grpSp>
        <p:nvGrpSpPr>
          <p:cNvPr id="16" name="Group 15">
            <a:extLst>
              <a:ext uri="{FF2B5EF4-FFF2-40B4-BE49-F238E27FC236}">
                <a16:creationId xmlns:a16="http://schemas.microsoft.com/office/drawing/2014/main" id="{41E7594D-1EAF-4FEB-B5D3-4E3A7D5F1F3C}"/>
              </a:ext>
            </a:extLst>
          </p:cNvPr>
          <p:cNvGrpSpPr/>
          <p:nvPr/>
        </p:nvGrpSpPr>
        <p:grpSpPr>
          <a:xfrm>
            <a:off x="10864892" y="5731775"/>
            <a:ext cx="1176091" cy="957480"/>
            <a:chOff x="8559842" y="4283975"/>
            <a:chExt cx="1176091" cy="957480"/>
          </a:xfrm>
        </p:grpSpPr>
        <p:pic>
          <p:nvPicPr>
            <p:cNvPr id="8" name="Google Shape;41;p5">
              <a:extLst>
                <a:ext uri="{FF2B5EF4-FFF2-40B4-BE49-F238E27FC236}">
                  <a16:creationId xmlns:a16="http://schemas.microsoft.com/office/drawing/2014/main" id="{614FD509-0F7A-47D3-A1F9-83EF210E041C}"/>
                </a:ext>
              </a:extLst>
            </p:cNvPr>
            <p:cNvPicPr preferRelativeResize="0"/>
            <p:nvPr/>
          </p:nvPicPr>
          <p:blipFill>
            <a:blip r:embed="rId8">
              <a:alphaModFix/>
            </a:blip>
            <a:stretch>
              <a:fillRect/>
            </a:stretch>
          </p:blipFill>
          <p:spPr>
            <a:xfrm rot="3796078">
              <a:off x="9139954" y="4536134"/>
              <a:ext cx="747372" cy="243053"/>
            </a:xfrm>
            <a:prstGeom prst="rect">
              <a:avLst/>
            </a:prstGeom>
            <a:noFill/>
            <a:ln>
              <a:noFill/>
            </a:ln>
          </p:spPr>
        </p:pic>
        <p:pic>
          <p:nvPicPr>
            <p:cNvPr id="9" name="Google Shape;42;p5">
              <a:extLst>
                <a:ext uri="{FF2B5EF4-FFF2-40B4-BE49-F238E27FC236}">
                  <a16:creationId xmlns:a16="http://schemas.microsoft.com/office/drawing/2014/main" id="{C49E7A03-DE06-4F3D-B1DD-3CDDAE7F05B7}"/>
                </a:ext>
              </a:extLst>
            </p:cNvPr>
            <p:cNvPicPr preferRelativeResize="0"/>
            <p:nvPr/>
          </p:nvPicPr>
          <p:blipFill>
            <a:blip r:embed="rId8">
              <a:alphaModFix/>
            </a:blip>
            <a:stretch>
              <a:fillRect/>
            </a:stretch>
          </p:blipFill>
          <p:spPr>
            <a:xfrm rot="1375123">
              <a:off x="8559842" y="4858981"/>
              <a:ext cx="1176091" cy="382474"/>
            </a:xfrm>
            <a:prstGeom prst="rect">
              <a:avLst/>
            </a:prstGeom>
            <a:noFill/>
            <a:ln>
              <a:noFill/>
            </a:ln>
          </p:spPr>
        </p:pic>
      </p:grpSp>
      <p:pic>
        <p:nvPicPr>
          <p:cNvPr id="10" name="Google Shape;43;p5">
            <a:extLst>
              <a:ext uri="{FF2B5EF4-FFF2-40B4-BE49-F238E27FC236}">
                <a16:creationId xmlns:a16="http://schemas.microsoft.com/office/drawing/2014/main" id="{FA2797B8-78B6-4ACA-84E3-77BEFC2EB1BF}"/>
              </a:ext>
            </a:extLst>
          </p:cNvPr>
          <p:cNvPicPr preferRelativeResize="0"/>
          <p:nvPr/>
        </p:nvPicPr>
        <p:blipFill>
          <a:blip r:embed="rId8">
            <a:alphaModFix/>
          </a:blip>
          <a:stretch>
            <a:fillRect/>
          </a:stretch>
        </p:blipFill>
        <p:spPr>
          <a:xfrm rot="-949908">
            <a:off x="305704" y="112284"/>
            <a:ext cx="747372" cy="243053"/>
          </a:xfrm>
          <a:prstGeom prst="rect">
            <a:avLst/>
          </a:prstGeom>
          <a:noFill/>
          <a:ln>
            <a:noFill/>
          </a:ln>
        </p:spPr>
      </p:pic>
      <p:grpSp>
        <p:nvGrpSpPr>
          <p:cNvPr id="15" name="Group 14">
            <a:extLst>
              <a:ext uri="{FF2B5EF4-FFF2-40B4-BE49-F238E27FC236}">
                <a16:creationId xmlns:a16="http://schemas.microsoft.com/office/drawing/2014/main" id="{059C0CF5-EF03-4751-8EAE-80DCCD766BC3}"/>
              </a:ext>
            </a:extLst>
          </p:cNvPr>
          <p:cNvGrpSpPr/>
          <p:nvPr/>
        </p:nvGrpSpPr>
        <p:grpSpPr>
          <a:xfrm>
            <a:off x="10091971" y="-702295"/>
            <a:ext cx="2920464" cy="3223913"/>
            <a:chOff x="7766586" y="-606107"/>
            <a:chExt cx="2374346" cy="2621051"/>
          </a:xfrm>
        </p:grpSpPr>
        <p:pic>
          <p:nvPicPr>
            <p:cNvPr id="5" name="Google Shape;38;p5">
              <a:extLst>
                <a:ext uri="{FF2B5EF4-FFF2-40B4-BE49-F238E27FC236}">
                  <a16:creationId xmlns:a16="http://schemas.microsoft.com/office/drawing/2014/main" id="{B30E259E-4DDC-46AA-985B-3D1C532CF859}"/>
                </a:ext>
              </a:extLst>
            </p:cNvPr>
            <p:cNvPicPr preferRelativeResize="0"/>
            <p:nvPr/>
          </p:nvPicPr>
          <p:blipFill>
            <a:blip r:embed="rId9">
              <a:alphaModFix/>
              <a:duotone>
                <a:prstClr val="black"/>
                <a:schemeClr val="accent4">
                  <a:tint val="45000"/>
                  <a:satMod val="400000"/>
                </a:schemeClr>
              </a:duotone>
            </a:blip>
            <a:stretch>
              <a:fillRect/>
            </a:stretch>
          </p:blipFill>
          <p:spPr>
            <a:xfrm rot="9407651" flipH="1">
              <a:off x="8154842" y="251104"/>
              <a:ext cx="1986090" cy="1763840"/>
            </a:xfrm>
            <a:prstGeom prst="rect">
              <a:avLst/>
            </a:prstGeom>
            <a:noFill/>
            <a:ln>
              <a:noFill/>
            </a:ln>
          </p:spPr>
        </p:pic>
        <p:pic>
          <p:nvPicPr>
            <p:cNvPr id="11" name="Google Shape;44;p5">
              <a:extLst>
                <a:ext uri="{FF2B5EF4-FFF2-40B4-BE49-F238E27FC236}">
                  <a16:creationId xmlns:a16="http://schemas.microsoft.com/office/drawing/2014/main" id="{EC9F07BB-2396-440B-988A-B191FFEB8311}"/>
                </a:ext>
              </a:extLst>
            </p:cNvPr>
            <p:cNvPicPr preferRelativeResize="0"/>
            <p:nvPr/>
          </p:nvPicPr>
          <p:blipFill>
            <a:blip r:embed="rId10">
              <a:alphaModFix/>
              <a:duotone>
                <a:prstClr val="black"/>
                <a:schemeClr val="accent4">
                  <a:tint val="45000"/>
                  <a:satMod val="400000"/>
                </a:schemeClr>
              </a:duotone>
            </a:blip>
            <a:stretch>
              <a:fillRect/>
            </a:stretch>
          </p:blipFill>
          <p:spPr>
            <a:xfrm rot="-7650997">
              <a:off x="7872970" y="-712491"/>
              <a:ext cx="1386959" cy="1599727"/>
            </a:xfrm>
            <a:prstGeom prst="rect">
              <a:avLst/>
            </a:prstGeom>
            <a:noFill/>
            <a:ln>
              <a:noFill/>
            </a:ln>
          </p:spPr>
        </p:pic>
      </p:grpSp>
      <p:grpSp>
        <p:nvGrpSpPr>
          <p:cNvPr id="17" name="Group 16">
            <a:extLst>
              <a:ext uri="{FF2B5EF4-FFF2-40B4-BE49-F238E27FC236}">
                <a16:creationId xmlns:a16="http://schemas.microsoft.com/office/drawing/2014/main" id="{83BDDB7F-CCA8-4262-BF85-EEE1FDFC3A90}"/>
              </a:ext>
            </a:extLst>
          </p:cNvPr>
          <p:cNvGrpSpPr/>
          <p:nvPr/>
        </p:nvGrpSpPr>
        <p:grpSpPr>
          <a:xfrm>
            <a:off x="3435975" y="700725"/>
            <a:ext cx="718754" cy="718754"/>
            <a:chOff x="2089917" y="729046"/>
            <a:chExt cx="846958" cy="846958"/>
          </a:xfrm>
        </p:grpSpPr>
        <p:sp>
          <p:nvSpPr>
            <p:cNvPr id="18" name="Oval 17">
              <a:extLst>
                <a:ext uri="{FF2B5EF4-FFF2-40B4-BE49-F238E27FC236}">
                  <a16:creationId xmlns:a16="http://schemas.microsoft.com/office/drawing/2014/main" id="{6CD466AE-C5EE-487B-9BA7-D7610624AA19}"/>
                </a:ext>
              </a:extLst>
            </p:cNvPr>
            <p:cNvSpPr/>
            <p:nvPr/>
          </p:nvSpPr>
          <p:spPr>
            <a:xfrm>
              <a:off x="2089917" y="729046"/>
              <a:ext cx="846958" cy="846958"/>
            </a:xfrm>
            <a:prstGeom prst="ellipse">
              <a:avLst/>
            </a:prstGeom>
            <a:solidFill>
              <a:schemeClr val="accent4">
                <a:lumMod val="20000"/>
                <a:lumOff val="80000"/>
              </a:schemeClr>
            </a:solidFill>
            <a:ln w="38100">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19" name="Google Shape;103;p11">
              <a:extLst>
                <a:ext uri="{FF2B5EF4-FFF2-40B4-BE49-F238E27FC236}">
                  <a16:creationId xmlns:a16="http://schemas.microsoft.com/office/drawing/2014/main" id="{E4106CB5-12D9-41C2-A67D-2167371CDDAD}"/>
                </a:ext>
              </a:extLst>
            </p:cNvPr>
            <p:cNvPicPr preferRelativeResize="0"/>
            <p:nvPr/>
          </p:nvPicPr>
          <p:blipFill>
            <a:blip r:embed="rId11">
              <a:alphaModFix/>
            </a:blip>
            <a:stretch>
              <a:fillRect/>
            </a:stretch>
          </p:blipFill>
          <p:spPr>
            <a:xfrm rot="20700000" flipV="1">
              <a:off x="2289758" y="824362"/>
              <a:ext cx="447274" cy="629950"/>
            </a:xfrm>
            <a:prstGeom prst="rect">
              <a:avLst/>
            </a:prstGeom>
            <a:noFill/>
            <a:ln>
              <a:noFill/>
            </a:ln>
          </p:spPr>
        </p:pic>
      </p:grpSp>
      <p:sp>
        <p:nvSpPr>
          <p:cNvPr id="22" name="TextBox 21">
            <a:extLst>
              <a:ext uri="{FF2B5EF4-FFF2-40B4-BE49-F238E27FC236}">
                <a16:creationId xmlns:a16="http://schemas.microsoft.com/office/drawing/2014/main" id="{60F67625-2950-4062-A73A-16E9FC6C93AB}"/>
              </a:ext>
            </a:extLst>
          </p:cNvPr>
          <p:cNvSpPr txBox="1"/>
          <p:nvPr/>
        </p:nvSpPr>
        <p:spPr>
          <a:xfrm>
            <a:off x="4327094" y="597654"/>
            <a:ext cx="6396820" cy="1801262"/>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vi-VN" b="1" i="1" dirty="0"/>
              <a:t>Đường glucose có các nguyên tố chính là C, H, O; trong đó nước cung cấp nguyên tố H, khí carbon dioxide cung cấp nguyên tố C và nguyên tố O.</a:t>
            </a:r>
          </a:p>
        </p:txBody>
      </p:sp>
      <p:grpSp>
        <p:nvGrpSpPr>
          <p:cNvPr id="20" name="Group 19">
            <a:extLst>
              <a:ext uri="{FF2B5EF4-FFF2-40B4-BE49-F238E27FC236}">
                <a16:creationId xmlns:a16="http://schemas.microsoft.com/office/drawing/2014/main" id="{0DEC174B-49AF-400A-A868-ABEA077EF8C6}"/>
              </a:ext>
            </a:extLst>
          </p:cNvPr>
          <p:cNvGrpSpPr/>
          <p:nvPr/>
        </p:nvGrpSpPr>
        <p:grpSpPr>
          <a:xfrm>
            <a:off x="-152400" y="1406779"/>
            <a:ext cx="10137495" cy="5467350"/>
            <a:chOff x="-1943102" y="-13371"/>
            <a:chExt cx="12614275" cy="6803126"/>
          </a:xfrm>
        </p:grpSpPr>
        <p:pic>
          <p:nvPicPr>
            <p:cNvPr id="21" name="Picture 20">
              <a:extLst>
                <a:ext uri="{FF2B5EF4-FFF2-40B4-BE49-F238E27FC236}">
                  <a16:creationId xmlns:a16="http://schemas.microsoft.com/office/drawing/2014/main" id="{135AC558-DDEF-4E62-A48E-28553E2283E6}"/>
                </a:ext>
              </a:extLst>
            </p:cNvPr>
            <p:cNvPicPr>
              <a:picLocks noChangeAspect="1"/>
            </p:cNvPicPr>
            <p:nvPr/>
          </p:nvPicPr>
          <p:blipFill rotWithShape="1">
            <a:blip r:embed="rId12">
              <a:extLst>
                <a:ext uri="{BEBA8EAE-BF5A-486C-A8C5-ECC9F3942E4B}">
                  <a14:imgProps xmlns:a14="http://schemas.microsoft.com/office/drawing/2010/main">
                    <a14:imgLayer r:embed="rId13">
                      <a14:imgEffect>
                        <a14:brightnessContrast contrast="40000"/>
                      </a14:imgEffect>
                    </a14:imgLayer>
                  </a14:imgProps>
                </a:ext>
                <a:ext uri="{28A0092B-C50C-407E-A947-70E740481C1C}">
                  <a14:useLocalDpi xmlns:a14="http://schemas.microsoft.com/office/drawing/2010/main" val="0"/>
                </a:ext>
              </a:extLst>
            </a:blip>
            <a:srcRect b="36881"/>
            <a:stretch/>
          </p:blipFill>
          <p:spPr>
            <a:xfrm flipH="1">
              <a:off x="-1943102" y="200478"/>
              <a:ext cx="12614275" cy="6589277"/>
            </a:xfrm>
            <a:prstGeom prst="rect">
              <a:avLst/>
            </a:prstGeom>
          </p:spPr>
        </p:pic>
        <p:sp>
          <p:nvSpPr>
            <p:cNvPr id="23" name="TextBox 22">
              <a:extLst>
                <a:ext uri="{FF2B5EF4-FFF2-40B4-BE49-F238E27FC236}">
                  <a16:creationId xmlns:a16="http://schemas.microsoft.com/office/drawing/2014/main" id="{C3C12E4A-EFD8-47BB-B6D1-D9A17225E415}"/>
                </a:ext>
              </a:extLst>
            </p:cNvPr>
            <p:cNvSpPr txBox="1">
              <a:spLocks noChangeAspect="1"/>
            </p:cNvSpPr>
            <p:nvPr>
              <p:custDataLst>
                <p:tags r:id="rId1"/>
              </p:custDataLst>
            </p:nvPr>
          </p:nvSpPr>
          <p:spPr>
            <a:xfrm>
              <a:off x="1845538" y="3402113"/>
              <a:ext cx="4399945" cy="335682"/>
            </a:xfrm>
            <a:custGeom>
              <a:avLst/>
              <a:gdLst/>
              <a:ahLst/>
              <a:cxnLst/>
              <a:rect l="l" t="t" r="r" b="b"/>
              <a:pathLst>
                <a:path w="4399945" h="335682">
                  <a:moveTo>
                    <a:pt x="3548569" y="246153"/>
                  </a:moveTo>
                  <a:cubicBezTo>
                    <a:pt x="3542291" y="246153"/>
                    <a:pt x="3536981" y="248614"/>
                    <a:pt x="3532640" y="253536"/>
                  </a:cubicBezTo>
                  <a:cubicBezTo>
                    <a:pt x="3528299" y="258458"/>
                    <a:pt x="3526129" y="265725"/>
                    <a:pt x="3526129" y="275337"/>
                  </a:cubicBezTo>
                  <a:cubicBezTo>
                    <a:pt x="3526129" y="285956"/>
                    <a:pt x="3528571" y="294153"/>
                    <a:pt x="3533454" y="299928"/>
                  </a:cubicBezTo>
                  <a:cubicBezTo>
                    <a:pt x="3538337" y="305703"/>
                    <a:pt x="3543918" y="308591"/>
                    <a:pt x="3550197" y="308591"/>
                  </a:cubicBezTo>
                  <a:cubicBezTo>
                    <a:pt x="3556243" y="308591"/>
                    <a:pt x="3561282" y="306226"/>
                    <a:pt x="3565313" y="301498"/>
                  </a:cubicBezTo>
                  <a:cubicBezTo>
                    <a:pt x="3569343" y="296770"/>
                    <a:pt x="3571359" y="289018"/>
                    <a:pt x="3571359" y="278244"/>
                  </a:cubicBezTo>
                  <a:cubicBezTo>
                    <a:pt x="3571359" y="267159"/>
                    <a:pt x="3569188" y="259039"/>
                    <a:pt x="3564847" y="253885"/>
                  </a:cubicBezTo>
                  <a:cubicBezTo>
                    <a:pt x="3560507" y="248730"/>
                    <a:pt x="3555081" y="246153"/>
                    <a:pt x="3548569" y="246153"/>
                  </a:cubicBezTo>
                  <a:close/>
                  <a:moveTo>
                    <a:pt x="2615119" y="246153"/>
                  </a:moveTo>
                  <a:cubicBezTo>
                    <a:pt x="2608841" y="246153"/>
                    <a:pt x="2603531" y="248614"/>
                    <a:pt x="2599190" y="253536"/>
                  </a:cubicBezTo>
                  <a:cubicBezTo>
                    <a:pt x="2594849" y="258458"/>
                    <a:pt x="2592679" y="265725"/>
                    <a:pt x="2592679" y="275337"/>
                  </a:cubicBezTo>
                  <a:cubicBezTo>
                    <a:pt x="2592679" y="285956"/>
                    <a:pt x="2595121" y="294153"/>
                    <a:pt x="2600004" y="299928"/>
                  </a:cubicBezTo>
                  <a:cubicBezTo>
                    <a:pt x="2604887" y="305703"/>
                    <a:pt x="2610468" y="308591"/>
                    <a:pt x="2616747" y="308591"/>
                  </a:cubicBezTo>
                  <a:cubicBezTo>
                    <a:pt x="2622793" y="308591"/>
                    <a:pt x="2627832" y="306226"/>
                    <a:pt x="2631863" y="301498"/>
                  </a:cubicBezTo>
                  <a:cubicBezTo>
                    <a:pt x="2635893" y="296770"/>
                    <a:pt x="2637909" y="289018"/>
                    <a:pt x="2637909" y="278244"/>
                  </a:cubicBezTo>
                  <a:cubicBezTo>
                    <a:pt x="2637909" y="267159"/>
                    <a:pt x="2635738" y="259039"/>
                    <a:pt x="2631397" y="253885"/>
                  </a:cubicBezTo>
                  <a:cubicBezTo>
                    <a:pt x="2627057" y="248730"/>
                    <a:pt x="2621631" y="246153"/>
                    <a:pt x="2615119" y="246153"/>
                  </a:cubicBezTo>
                  <a:close/>
                  <a:moveTo>
                    <a:pt x="4345879" y="161623"/>
                  </a:moveTo>
                  <a:cubicBezTo>
                    <a:pt x="4362700" y="161623"/>
                    <a:pt x="4375916" y="166157"/>
                    <a:pt x="4385528" y="175227"/>
                  </a:cubicBezTo>
                  <a:cubicBezTo>
                    <a:pt x="4395140" y="184296"/>
                    <a:pt x="4399945" y="195574"/>
                    <a:pt x="4399945" y="209062"/>
                  </a:cubicBezTo>
                  <a:cubicBezTo>
                    <a:pt x="4399945" y="216736"/>
                    <a:pt x="4398570" y="224041"/>
                    <a:pt x="4395818" y="230979"/>
                  </a:cubicBezTo>
                  <a:cubicBezTo>
                    <a:pt x="4393066" y="237917"/>
                    <a:pt x="4388706" y="245184"/>
                    <a:pt x="4382737" y="252780"/>
                  </a:cubicBezTo>
                  <a:cubicBezTo>
                    <a:pt x="4378784" y="257818"/>
                    <a:pt x="4371653" y="265066"/>
                    <a:pt x="4361343" y="274523"/>
                  </a:cubicBezTo>
                  <a:cubicBezTo>
                    <a:pt x="4351034" y="283980"/>
                    <a:pt x="4344503" y="290258"/>
                    <a:pt x="4341751" y="293359"/>
                  </a:cubicBezTo>
                  <a:cubicBezTo>
                    <a:pt x="4339000" y="296460"/>
                    <a:pt x="4336771" y="299483"/>
                    <a:pt x="4335066" y="302428"/>
                  </a:cubicBezTo>
                  <a:lnTo>
                    <a:pt x="4399945" y="302428"/>
                  </a:lnTo>
                  <a:lnTo>
                    <a:pt x="4399945" y="332775"/>
                  </a:lnTo>
                  <a:lnTo>
                    <a:pt x="4285418" y="332775"/>
                  </a:lnTo>
                  <a:cubicBezTo>
                    <a:pt x="4286658" y="321303"/>
                    <a:pt x="4290379" y="310432"/>
                    <a:pt x="4296580" y="300161"/>
                  </a:cubicBezTo>
                  <a:cubicBezTo>
                    <a:pt x="4302781" y="289890"/>
                    <a:pt x="4315028" y="276267"/>
                    <a:pt x="4333322" y="259291"/>
                  </a:cubicBezTo>
                  <a:cubicBezTo>
                    <a:pt x="4348049" y="245571"/>
                    <a:pt x="4357080" y="236269"/>
                    <a:pt x="4360413" y="231386"/>
                  </a:cubicBezTo>
                  <a:cubicBezTo>
                    <a:pt x="4364909" y="224642"/>
                    <a:pt x="4367157" y="217976"/>
                    <a:pt x="4367157" y="211387"/>
                  </a:cubicBezTo>
                  <a:cubicBezTo>
                    <a:pt x="4367157" y="204101"/>
                    <a:pt x="4365200" y="198500"/>
                    <a:pt x="4361285" y="194586"/>
                  </a:cubicBezTo>
                  <a:cubicBezTo>
                    <a:pt x="4357371" y="190671"/>
                    <a:pt x="4351964" y="188714"/>
                    <a:pt x="4345065" y="188714"/>
                  </a:cubicBezTo>
                  <a:cubicBezTo>
                    <a:pt x="4338244" y="188714"/>
                    <a:pt x="4332818" y="190768"/>
                    <a:pt x="4328787" y="194877"/>
                  </a:cubicBezTo>
                  <a:cubicBezTo>
                    <a:pt x="4324756" y="198985"/>
                    <a:pt x="4322431" y="205806"/>
                    <a:pt x="4321811" y="215340"/>
                  </a:cubicBezTo>
                  <a:lnTo>
                    <a:pt x="4289254" y="212085"/>
                  </a:lnTo>
                  <a:cubicBezTo>
                    <a:pt x="4291192" y="194101"/>
                    <a:pt x="4297277" y="181195"/>
                    <a:pt x="4307509" y="173366"/>
                  </a:cubicBezTo>
                  <a:cubicBezTo>
                    <a:pt x="4317741" y="165537"/>
                    <a:pt x="4330531" y="161623"/>
                    <a:pt x="4345879" y="161623"/>
                  </a:cubicBezTo>
                  <a:close/>
                  <a:moveTo>
                    <a:pt x="3551825" y="161623"/>
                  </a:moveTo>
                  <a:cubicBezTo>
                    <a:pt x="3564770" y="161623"/>
                    <a:pt x="3575486" y="165247"/>
                    <a:pt x="3583974" y="172494"/>
                  </a:cubicBezTo>
                  <a:cubicBezTo>
                    <a:pt x="3592462" y="179742"/>
                    <a:pt x="3597869" y="190264"/>
                    <a:pt x="3600194" y="204062"/>
                  </a:cubicBezTo>
                  <a:lnTo>
                    <a:pt x="3568568" y="207550"/>
                  </a:lnTo>
                  <a:cubicBezTo>
                    <a:pt x="3567793" y="201039"/>
                    <a:pt x="3565778" y="196233"/>
                    <a:pt x="3562522" y="193133"/>
                  </a:cubicBezTo>
                  <a:cubicBezTo>
                    <a:pt x="3559266" y="190032"/>
                    <a:pt x="3555042" y="188482"/>
                    <a:pt x="3549848" y="188482"/>
                  </a:cubicBezTo>
                  <a:cubicBezTo>
                    <a:pt x="3542950" y="188482"/>
                    <a:pt x="3537117" y="191582"/>
                    <a:pt x="3532349" y="197783"/>
                  </a:cubicBezTo>
                  <a:cubicBezTo>
                    <a:pt x="3527582" y="203985"/>
                    <a:pt x="3524579" y="216891"/>
                    <a:pt x="3523338" y="236502"/>
                  </a:cubicBezTo>
                  <a:cubicBezTo>
                    <a:pt x="3531477" y="226890"/>
                    <a:pt x="3541593" y="222084"/>
                    <a:pt x="3553685" y="222084"/>
                  </a:cubicBezTo>
                  <a:cubicBezTo>
                    <a:pt x="3567328" y="222084"/>
                    <a:pt x="3579013" y="227278"/>
                    <a:pt x="3588741" y="237665"/>
                  </a:cubicBezTo>
                  <a:cubicBezTo>
                    <a:pt x="3598469" y="248052"/>
                    <a:pt x="3603333" y="261462"/>
                    <a:pt x="3603333" y="277895"/>
                  </a:cubicBezTo>
                  <a:cubicBezTo>
                    <a:pt x="3603333" y="295336"/>
                    <a:pt x="3598217" y="309327"/>
                    <a:pt x="3587986" y="319869"/>
                  </a:cubicBezTo>
                  <a:cubicBezTo>
                    <a:pt x="3577754" y="330411"/>
                    <a:pt x="3564615" y="335682"/>
                    <a:pt x="3548569" y="335682"/>
                  </a:cubicBezTo>
                  <a:cubicBezTo>
                    <a:pt x="3531361" y="335682"/>
                    <a:pt x="3517215" y="328996"/>
                    <a:pt x="3506130" y="315625"/>
                  </a:cubicBezTo>
                  <a:cubicBezTo>
                    <a:pt x="3495046" y="302254"/>
                    <a:pt x="3489503" y="280336"/>
                    <a:pt x="3489503" y="249873"/>
                  </a:cubicBezTo>
                  <a:cubicBezTo>
                    <a:pt x="3489503" y="218635"/>
                    <a:pt x="3495278" y="196117"/>
                    <a:pt x="3506828" y="182319"/>
                  </a:cubicBezTo>
                  <a:cubicBezTo>
                    <a:pt x="3518378" y="168522"/>
                    <a:pt x="3533377" y="161623"/>
                    <a:pt x="3551825" y="161623"/>
                  </a:cubicBezTo>
                  <a:close/>
                  <a:moveTo>
                    <a:pt x="3136204" y="161623"/>
                  </a:moveTo>
                  <a:cubicBezTo>
                    <a:pt x="3153025" y="161623"/>
                    <a:pt x="3166241" y="166157"/>
                    <a:pt x="3175853" y="175227"/>
                  </a:cubicBezTo>
                  <a:cubicBezTo>
                    <a:pt x="3185464" y="184296"/>
                    <a:pt x="3190270" y="195574"/>
                    <a:pt x="3190270" y="209062"/>
                  </a:cubicBezTo>
                  <a:cubicBezTo>
                    <a:pt x="3190270" y="216736"/>
                    <a:pt x="3188894" y="224041"/>
                    <a:pt x="3186143" y="230979"/>
                  </a:cubicBezTo>
                  <a:cubicBezTo>
                    <a:pt x="3183391" y="237917"/>
                    <a:pt x="3179031" y="245184"/>
                    <a:pt x="3173062" y="252780"/>
                  </a:cubicBezTo>
                  <a:cubicBezTo>
                    <a:pt x="3169109" y="257818"/>
                    <a:pt x="3161978" y="265066"/>
                    <a:pt x="3151668" y="274523"/>
                  </a:cubicBezTo>
                  <a:cubicBezTo>
                    <a:pt x="3141359" y="283980"/>
                    <a:pt x="3134828" y="290258"/>
                    <a:pt x="3132076" y="293359"/>
                  </a:cubicBezTo>
                  <a:cubicBezTo>
                    <a:pt x="3129325" y="296460"/>
                    <a:pt x="3127096" y="299483"/>
                    <a:pt x="3125391" y="302428"/>
                  </a:cubicBezTo>
                  <a:lnTo>
                    <a:pt x="3190270" y="302428"/>
                  </a:lnTo>
                  <a:lnTo>
                    <a:pt x="3190270" y="332775"/>
                  </a:lnTo>
                  <a:lnTo>
                    <a:pt x="3075742" y="332775"/>
                  </a:lnTo>
                  <a:cubicBezTo>
                    <a:pt x="3076983" y="321303"/>
                    <a:pt x="3080703" y="310432"/>
                    <a:pt x="3086904" y="300161"/>
                  </a:cubicBezTo>
                  <a:cubicBezTo>
                    <a:pt x="3093106" y="289890"/>
                    <a:pt x="3105353" y="276267"/>
                    <a:pt x="3123646" y="259291"/>
                  </a:cubicBezTo>
                  <a:cubicBezTo>
                    <a:pt x="3138374" y="245571"/>
                    <a:pt x="3147405" y="236269"/>
                    <a:pt x="3150738" y="231386"/>
                  </a:cubicBezTo>
                  <a:cubicBezTo>
                    <a:pt x="3155234" y="224642"/>
                    <a:pt x="3157482" y="217976"/>
                    <a:pt x="3157482" y="211387"/>
                  </a:cubicBezTo>
                  <a:cubicBezTo>
                    <a:pt x="3157482" y="204101"/>
                    <a:pt x="3155524" y="198500"/>
                    <a:pt x="3151610" y="194586"/>
                  </a:cubicBezTo>
                  <a:cubicBezTo>
                    <a:pt x="3147696" y="190671"/>
                    <a:pt x="3142289" y="188714"/>
                    <a:pt x="3135390" y="188714"/>
                  </a:cubicBezTo>
                  <a:cubicBezTo>
                    <a:pt x="3128569" y="188714"/>
                    <a:pt x="3123143" y="190768"/>
                    <a:pt x="3119112" y="194877"/>
                  </a:cubicBezTo>
                  <a:cubicBezTo>
                    <a:pt x="3115081" y="198985"/>
                    <a:pt x="3112756" y="205806"/>
                    <a:pt x="3112136" y="215340"/>
                  </a:cubicBezTo>
                  <a:lnTo>
                    <a:pt x="3079579" y="212085"/>
                  </a:lnTo>
                  <a:cubicBezTo>
                    <a:pt x="3081517" y="194101"/>
                    <a:pt x="3087602" y="181195"/>
                    <a:pt x="3097834" y="173366"/>
                  </a:cubicBezTo>
                  <a:cubicBezTo>
                    <a:pt x="3108066" y="165537"/>
                    <a:pt x="3120856" y="161623"/>
                    <a:pt x="3136204" y="161623"/>
                  </a:cubicBezTo>
                  <a:close/>
                  <a:moveTo>
                    <a:pt x="3003668" y="161623"/>
                  </a:moveTo>
                  <a:lnTo>
                    <a:pt x="3030178" y="161623"/>
                  </a:lnTo>
                  <a:lnTo>
                    <a:pt x="3030178" y="332775"/>
                  </a:lnTo>
                  <a:lnTo>
                    <a:pt x="2997505" y="332775"/>
                  </a:lnTo>
                  <a:lnTo>
                    <a:pt x="2997505" y="209643"/>
                  </a:lnTo>
                  <a:cubicBezTo>
                    <a:pt x="2985568" y="220805"/>
                    <a:pt x="2971499" y="229061"/>
                    <a:pt x="2955299" y="234409"/>
                  </a:cubicBezTo>
                  <a:lnTo>
                    <a:pt x="2955299" y="204760"/>
                  </a:lnTo>
                  <a:cubicBezTo>
                    <a:pt x="2963825" y="201969"/>
                    <a:pt x="2973088" y="196679"/>
                    <a:pt x="2983088" y="188889"/>
                  </a:cubicBezTo>
                  <a:cubicBezTo>
                    <a:pt x="2993087" y="181098"/>
                    <a:pt x="2999947" y="172010"/>
                    <a:pt x="3003668" y="161623"/>
                  </a:cubicBezTo>
                  <a:close/>
                  <a:moveTo>
                    <a:pt x="2618375" y="161623"/>
                  </a:moveTo>
                  <a:cubicBezTo>
                    <a:pt x="2631320" y="161623"/>
                    <a:pt x="2642036" y="165247"/>
                    <a:pt x="2650524" y="172494"/>
                  </a:cubicBezTo>
                  <a:cubicBezTo>
                    <a:pt x="2659012" y="179742"/>
                    <a:pt x="2664419" y="190264"/>
                    <a:pt x="2666744" y="204062"/>
                  </a:cubicBezTo>
                  <a:lnTo>
                    <a:pt x="2635118" y="207550"/>
                  </a:lnTo>
                  <a:cubicBezTo>
                    <a:pt x="2634343" y="201039"/>
                    <a:pt x="2632328" y="196233"/>
                    <a:pt x="2629072" y="193133"/>
                  </a:cubicBezTo>
                  <a:cubicBezTo>
                    <a:pt x="2625816" y="190032"/>
                    <a:pt x="2621592" y="188482"/>
                    <a:pt x="2616398" y="188482"/>
                  </a:cubicBezTo>
                  <a:cubicBezTo>
                    <a:pt x="2609500" y="188482"/>
                    <a:pt x="2603667" y="191582"/>
                    <a:pt x="2598899" y="197783"/>
                  </a:cubicBezTo>
                  <a:cubicBezTo>
                    <a:pt x="2594132" y="203985"/>
                    <a:pt x="2591129" y="216891"/>
                    <a:pt x="2589888" y="236502"/>
                  </a:cubicBezTo>
                  <a:cubicBezTo>
                    <a:pt x="2598027" y="226890"/>
                    <a:pt x="2608143" y="222084"/>
                    <a:pt x="2620235" y="222084"/>
                  </a:cubicBezTo>
                  <a:cubicBezTo>
                    <a:pt x="2633878" y="222084"/>
                    <a:pt x="2645563" y="227278"/>
                    <a:pt x="2655291" y="237665"/>
                  </a:cubicBezTo>
                  <a:cubicBezTo>
                    <a:pt x="2665019" y="248052"/>
                    <a:pt x="2669883" y="261462"/>
                    <a:pt x="2669883" y="277895"/>
                  </a:cubicBezTo>
                  <a:cubicBezTo>
                    <a:pt x="2669883" y="295336"/>
                    <a:pt x="2664767" y="309327"/>
                    <a:pt x="2654536" y="319869"/>
                  </a:cubicBezTo>
                  <a:cubicBezTo>
                    <a:pt x="2644304" y="330411"/>
                    <a:pt x="2631165" y="335682"/>
                    <a:pt x="2615119" y="335682"/>
                  </a:cubicBezTo>
                  <a:cubicBezTo>
                    <a:pt x="2597911" y="335682"/>
                    <a:pt x="2583765" y="328996"/>
                    <a:pt x="2572680" y="315625"/>
                  </a:cubicBezTo>
                  <a:cubicBezTo>
                    <a:pt x="2561596" y="302254"/>
                    <a:pt x="2556053" y="280336"/>
                    <a:pt x="2556053" y="249873"/>
                  </a:cubicBezTo>
                  <a:cubicBezTo>
                    <a:pt x="2556053" y="218635"/>
                    <a:pt x="2561828" y="196117"/>
                    <a:pt x="2573378" y="182319"/>
                  </a:cubicBezTo>
                  <a:cubicBezTo>
                    <a:pt x="2584928" y="168522"/>
                    <a:pt x="2599927" y="161623"/>
                    <a:pt x="2618375" y="161623"/>
                  </a:cubicBezTo>
                  <a:close/>
                  <a:moveTo>
                    <a:pt x="1640779" y="161623"/>
                  </a:moveTo>
                  <a:cubicBezTo>
                    <a:pt x="1657600" y="161623"/>
                    <a:pt x="1670816" y="166157"/>
                    <a:pt x="1680428" y="175227"/>
                  </a:cubicBezTo>
                  <a:cubicBezTo>
                    <a:pt x="1690039" y="184296"/>
                    <a:pt x="1694845" y="195574"/>
                    <a:pt x="1694845" y="209062"/>
                  </a:cubicBezTo>
                  <a:cubicBezTo>
                    <a:pt x="1694845" y="216736"/>
                    <a:pt x="1693469" y="224041"/>
                    <a:pt x="1690718" y="230979"/>
                  </a:cubicBezTo>
                  <a:cubicBezTo>
                    <a:pt x="1687966" y="237917"/>
                    <a:pt x="1683606" y="245184"/>
                    <a:pt x="1677637" y="252780"/>
                  </a:cubicBezTo>
                  <a:cubicBezTo>
                    <a:pt x="1673684" y="257818"/>
                    <a:pt x="1666553" y="265066"/>
                    <a:pt x="1656243" y="274523"/>
                  </a:cubicBezTo>
                  <a:cubicBezTo>
                    <a:pt x="1645934" y="283980"/>
                    <a:pt x="1639403" y="290258"/>
                    <a:pt x="1636651" y="293359"/>
                  </a:cubicBezTo>
                  <a:cubicBezTo>
                    <a:pt x="1633899" y="296460"/>
                    <a:pt x="1631671" y="299483"/>
                    <a:pt x="1629966" y="302428"/>
                  </a:cubicBezTo>
                  <a:lnTo>
                    <a:pt x="1694845" y="302428"/>
                  </a:lnTo>
                  <a:lnTo>
                    <a:pt x="1694845" y="332775"/>
                  </a:lnTo>
                  <a:lnTo>
                    <a:pt x="1580318" y="332775"/>
                  </a:lnTo>
                  <a:cubicBezTo>
                    <a:pt x="1581558" y="321303"/>
                    <a:pt x="1585278" y="310432"/>
                    <a:pt x="1591480" y="300161"/>
                  </a:cubicBezTo>
                  <a:cubicBezTo>
                    <a:pt x="1597681" y="289890"/>
                    <a:pt x="1609928" y="276267"/>
                    <a:pt x="1628222" y="259291"/>
                  </a:cubicBezTo>
                  <a:cubicBezTo>
                    <a:pt x="1642949" y="245571"/>
                    <a:pt x="1651980" y="236269"/>
                    <a:pt x="1655313" y="231386"/>
                  </a:cubicBezTo>
                  <a:cubicBezTo>
                    <a:pt x="1659809" y="224642"/>
                    <a:pt x="1662057" y="217976"/>
                    <a:pt x="1662057" y="211387"/>
                  </a:cubicBezTo>
                  <a:cubicBezTo>
                    <a:pt x="1662057" y="204101"/>
                    <a:pt x="1660099" y="198500"/>
                    <a:pt x="1656185" y="194586"/>
                  </a:cubicBezTo>
                  <a:cubicBezTo>
                    <a:pt x="1652270" y="190671"/>
                    <a:pt x="1646864" y="188714"/>
                    <a:pt x="1639965" y="188714"/>
                  </a:cubicBezTo>
                  <a:cubicBezTo>
                    <a:pt x="1633144" y="188714"/>
                    <a:pt x="1627718" y="190768"/>
                    <a:pt x="1623687" y="194877"/>
                  </a:cubicBezTo>
                  <a:cubicBezTo>
                    <a:pt x="1619656" y="198985"/>
                    <a:pt x="1617331" y="205806"/>
                    <a:pt x="1616711" y="215340"/>
                  </a:cubicBezTo>
                  <a:lnTo>
                    <a:pt x="1584155" y="212085"/>
                  </a:lnTo>
                  <a:cubicBezTo>
                    <a:pt x="1586092" y="194101"/>
                    <a:pt x="1592177" y="181195"/>
                    <a:pt x="1602409" y="173366"/>
                  </a:cubicBezTo>
                  <a:cubicBezTo>
                    <a:pt x="1612641" y="165537"/>
                    <a:pt x="1625431" y="161623"/>
                    <a:pt x="1640779" y="161623"/>
                  </a:cubicBezTo>
                  <a:close/>
                  <a:moveTo>
                    <a:pt x="297754" y="161623"/>
                  </a:moveTo>
                  <a:cubicBezTo>
                    <a:pt x="314575" y="161623"/>
                    <a:pt x="327791" y="166157"/>
                    <a:pt x="337403" y="175227"/>
                  </a:cubicBezTo>
                  <a:cubicBezTo>
                    <a:pt x="347014" y="184296"/>
                    <a:pt x="351820" y="195574"/>
                    <a:pt x="351820" y="209062"/>
                  </a:cubicBezTo>
                  <a:cubicBezTo>
                    <a:pt x="351820" y="216736"/>
                    <a:pt x="350445" y="224041"/>
                    <a:pt x="347693" y="230979"/>
                  </a:cubicBezTo>
                  <a:cubicBezTo>
                    <a:pt x="344941" y="237917"/>
                    <a:pt x="340581" y="245184"/>
                    <a:pt x="334612" y="252780"/>
                  </a:cubicBezTo>
                  <a:cubicBezTo>
                    <a:pt x="330659" y="257818"/>
                    <a:pt x="323528" y="265066"/>
                    <a:pt x="313218" y="274523"/>
                  </a:cubicBezTo>
                  <a:cubicBezTo>
                    <a:pt x="302909" y="283980"/>
                    <a:pt x="296378" y="290258"/>
                    <a:pt x="293626" y="293359"/>
                  </a:cubicBezTo>
                  <a:cubicBezTo>
                    <a:pt x="290875" y="296460"/>
                    <a:pt x="288646" y="299483"/>
                    <a:pt x="286941" y="302428"/>
                  </a:cubicBezTo>
                  <a:lnTo>
                    <a:pt x="351820" y="302428"/>
                  </a:lnTo>
                  <a:lnTo>
                    <a:pt x="351820" y="332775"/>
                  </a:lnTo>
                  <a:lnTo>
                    <a:pt x="237293" y="332775"/>
                  </a:lnTo>
                  <a:cubicBezTo>
                    <a:pt x="238533" y="321303"/>
                    <a:pt x="242254" y="310432"/>
                    <a:pt x="248455" y="300161"/>
                  </a:cubicBezTo>
                  <a:cubicBezTo>
                    <a:pt x="254656" y="289890"/>
                    <a:pt x="266903" y="276267"/>
                    <a:pt x="285197" y="259291"/>
                  </a:cubicBezTo>
                  <a:cubicBezTo>
                    <a:pt x="299925" y="245571"/>
                    <a:pt x="308955" y="236269"/>
                    <a:pt x="312288" y="231386"/>
                  </a:cubicBezTo>
                  <a:cubicBezTo>
                    <a:pt x="316784" y="224642"/>
                    <a:pt x="319032" y="217976"/>
                    <a:pt x="319032" y="211387"/>
                  </a:cubicBezTo>
                  <a:cubicBezTo>
                    <a:pt x="319032" y="204101"/>
                    <a:pt x="317075" y="198500"/>
                    <a:pt x="313160" y="194586"/>
                  </a:cubicBezTo>
                  <a:cubicBezTo>
                    <a:pt x="309246" y="190671"/>
                    <a:pt x="303839" y="188714"/>
                    <a:pt x="296940" y="188714"/>
                  </a:cubicBezTo>
                  <a:cubicBezTo>
                    <a:pt x="290119" y="188714"/>
                    <a:pt x="284693" y="190768"/>
                    <a:pt x="280662" y="194877"/>
                  </a:cubicBezTo>
                  <a:cubicBezTo>
                    <a:pt x="276631" y="198985"/>
                    <a:pt x="274306" y="205806"/>
                    <a:pt x="273686" y="215340"/>
                  </a:cubicBezTo>
                  <a:lnTo>
                    <a:pt x="241130" y="212085"/>
                  </a:lnTo>
                  <a:cubicBezTo>
                    <a:pt x="243068" y="194101"/>
                    <a:pt x="249153" y="181195"/>
                    <a:pt x="259384" y="173366"/>
                  </a:cubicBezTo>
                  <a:cubicBezTo>
                    <a:pt x="269616" y="165537"/>
                    <a:pt x="282406" y="161623"/>
                    <a:pt x="297754" y="161623"/>
                  </a:cubicBezTo>
                  <a:close/>
                  <a:moveTo>
                    <a:pt x="3779169" y="43881"/>
                  </a:moveTo>
                  <a:lnTo>
                    <a:pt x="3823222" y="43881"/>
                  </a:lnTo>
                  <a:lnTo>
                    <a:pt x="3823222" y="109445"/>
                  </a:lnTo>
                  <a:lnTo>
                    <a:pt x="3889474" y="109445"/>
                  </a:lnTo>
                  <a:lnTo>
                    <a:pt x="3889474" y="154702"/>
                  </a:lnTo>
                  <a:lnTo>
                    <a:pt x="3823222" y="154702"/>
                  </a:lnTo>
                  <a:lnTo>
                    <a:pt x="3823222" y="220266"/>
                  </a:lnTo>
                  <a:lnTo>
                    <a:pt x="3779169" y="220266"/>
                  </a:lnTo>
                  <a:lnTo>
                    <a:pt x="3779169" y="154702"/>
                  </a:lnTo>
                  <a:lnTo>
                    <a:pt x="3713090" y="154702"/>
                  </a:lnTo>
                  <a:lnTo>
                    <a:pt x="3713090" y="109445"/>
                  </a:lnTo>
                  <a:lnTo>
                    <a:pt x="3779169" y="109445"/>
                  </a:lnTo>
                  <a:close/>
                  <a:moveTo>
                    <a:pt x="816894" y="43881"/>
                  </a:moveTo>
                  <a:lnTo>
                    <a:pt x="860948" y="43881"/>
                  </a:lnTo>
                  <a:lnTo>
                    <a:pt x="860948" y="109445"/>
                  </a:lnTo>
                  <a:lnTo>
                    <a:pt x="927199" y="109445"/>
                  </a:lnTo>
                  <a:lnTo>
                    <a:pt x="927199" y="154702"/>
                  </a:lnTo>
                  <a:lnTo>
                    <a:pt x="860948" y="154702"/>
                  </a:lnTo>
                  <a:lnTo>
                    <a:pt x="860948" y="220266"/>
                  </a:lnTo>
                  <a:lnTo>
                    <a:pt x="816894" y="220266"/>
                  </a:lnTo>
                  <a:lnTo>
                    <a:pt x="816894" y="154702"/>
                  </a:lnTo>
                  <a:lnTo>
                    <a:pt x="750815" y="154702"/>
                  </a:lnTo>
                  <a:lnTo>
                    <a:pt x="750815" y="109445"/>
                  </a:lnTo>
                  <a:lnTo>
                    <a:pt x="816894" y="109445"/>
                  </a:lnTo>
                  <a:close/>
                  <a:moveTo>
                    <a:pt x="4141101" y="43537"/>
                  </a:moveTo>
                  <a:cubicBezTo>
                    <a:pt x="4120107" y="43537"/>
                    <a:pt x="4103185" y="50736"/>
                    <a:pt x="4090336" y="65133"/>
                  </a:cubicBezTo>
                  <a:cubicBezTo>
                    <a:pt x="4077488" y="79531"/>
                    <a:pt x="4071063" y="101242"/>
                    <a:pt x="4071063" y="130267"/>
                  </a:cubicBezTo>
                  <a:cubicBezTo>
                    <a:pt x="4071063" y="158832"/>
                    <a:pt x="4077660" y="180486"/>
                    <a:pt x="4090853" y="195228"/>
                  </a:cubicBezTo>
                  <a:cubicBezTo>
                    <a:pt x="4104046" y="209969"/>
                    <a:pt x="4120795" y="217340"/>
                    <a:pt x="4141101" y="217340"/>
                  </a:cubicBezTo>
                  <a:cubicBezTo>
                    <a:pt x="4161406" y="217340"/>
                    <a:pt x="4178070" y="210027"/>
                    <a:pt x="4191091" y="195400"/>
                  </a:cubicBezTo>
                  <a:cubicBezTo>
                    <a:pt x="4204112" y="180773"/>
                    <a:pt x="4210622" y="158832"/>
                    <a:pt x="4210622" y="129578"/>
                  </a:cubicBezTo>
                  <a:cubicBezTo>
                    <a:pt x="4210622" y="100668"/>
                    <a:pt x="4204284" y="79101"/>
                    <a:pt x="4191607" y="64875"/>
                  </a:cubicBezTo>
                  <a:cubicBezTo>
                    <a:pt x="4178930" y="50650"/>
                    <a:pt x="4162095" y="43537"/>
                    <a:pt x="4141101" y="43537"/>
                  </a:cubicBezTo>
                  <a:close/>
                  <a:moveTo>
                    <a:pt x="3341001" y="43537"/>
                  </a:moveTo>
                  <a:cubicBezTo>
                    <a:pt x="3320007" y="43537"/>
                    <a:pt x="3303085" y="50736"/>
                    <a:pt x="3290236" y="65133"/>
                  </a:cubicBezTo>
                  <a:cubicBezTo>
                    <a:pt x="3277388" y="79531"/>
                    <a:pt x="3270963" y="101242"/>
                    <a:pt x="3270963" y="130267"/>
                  </a:cubicBezTo>
                  <a:cubicBezTo>
                    <a:pt x="3270963" y="158832"/>
                    <a:pt x="3277560" y="180486"/>
                    <a:pt x="3290753" y="195228"/>
                  </a:cubicBezTo>
                  <a:cubicBezTo>
                    <a:pt x="3303946" y="209969"/>
                    <a:pt x="3320695" y="217340"/>
                    <a:pt x="3341001" y="217340"/>
                  </a:cubicBezTo>
                  <a:cubicBezTo>
                    <a:pt x="3361306" y="217340"/>
                    <a:pt x="3377970" y="210027"/>
                    <a:pt x="3390991" y="195400"/>
                  </a:cubicBezTo>
                  <a:cubicBezTo>
                    <a:pt x="3404012" y="180773"/>
                    <a:pt x="3410522" y="158832"/>
                    <a:pt x="3410522" y="129578"/>
                  </a:cubicBezTo>
                  <a:cubicBezTo>
                    <a:pt x="3410522" y="100668"/>
                    <a:pt x="3404184" y="79101"/>
                    <a:pt x="3391507" y="64875"/>
                  </a:cubicBezTo>
                  <a:cubicBezTo>
                    <a:pt x="3378830" y="50650"/>
                    <a:pt x="3361995" y="43537"/>
                    <a:pt x="3341001" y="43537"/>
                  </a:cubicBezTo>
                  <a:close/>
                  <a:moveTo>
                    <a:pt x="1436001" y="43537"/>
                  </a:moveTo>
                  <a:cubicBezTo>
                    <a:pt x="1415007" y="43537"/>
                    <a:pt x="1398085" y="50736"/>
                    <a:pt x="1385236" y="65133"/>
                  </a:cubicBezTo>
                  <a:cubicBezTo>
                    <a:pt x="1372388" y="79531"/>
                    <a:pt x="1365963" y="101242"/>
                    <a:pt x="1365963" y="130267"/>
                  </a:cubicBezTo>
                  <a:cubicBezTo>
                    <a:pt x="1365963" y="158832"/>
                    <a:pt x="1372560" y="180486"/>
                    <a:pt x="1385753" y="195228"/>
                  </a:cubicBezTo>
                  <a:cubicBezTo>
                    <a:pt x="1398946" y="209969"/>
                    <a:pt x="1415695" y="217340"/>
                    <a:pt x="1436001" y="217340"/>
                  </a:cubicBezTo>
                  <a:cubicBezTo>
                    <a:pt x="1456307" y="217340"/>
                    <a:pt x="1472970" y="210027"/>
                    <a:pt x="1485991" y="195400"/>
                  </a:cubicBezTo>
                  <a:cubicBezTo>
                    <a:pt x="1499012" y="180773"/>
                    <a:pt x="1505522" y="158832"/>
                    <a:pt x="1505522" y="129578"/>
                  </a:cubicBezTo>
                  <a:cubicBezTo>
                    <a:pt x="1505522" y="100668"/>
                    <a:pt x="1499184" y="79101"/>
                    <a:pt x="1486507" y="64875"/>
                  </a:cubicBezTo>
                  <a:cubicBezTo>
                    <a:pt x="1473830" y="50650"/>
                    <a:pt x="1456995" y="43537"/>
                    <a:pt x="1436001" y="43537"/>
                  </a:cubicBezTo>
                  <a:close/>
                  <a:moveTo>
                    <a:pt x="502551" y="43537"/>
                  </a:moveTo>
                  <a:cubicBezTo>
                    <a:pt x="481557" y="43537"/>
                    <a:pt x="464635" y="50736"/>
                    <a:pt x="451786" y="65133"/>
                  </a:cubicBezTo>
                  <a:cubicBezTo>
                    <a:pt x="438938" y="79531"/>
                    <a:pt x="432513" y="101242"/>
                    <a:pt x="432513" y="130267"/>
                  </a:cubicBezTo>
                  <a:cubicBezTo>
                    <a:pt x="432513" y="158832"/>
                    <a:pt x="439110" y="180486"/>
                    <a:pt x="452303" y="195228"/>
                  </a:cubicBezTo>
                  <a:cubicBezTo>
                    <a:pt x="465496" y="209969"/>
                    <a:pt x="482245" y="217340"/>
                    <a:pt x="502551" y="217340"/>
                  </a:cubicBezTo>
                  <a:cubicBezTo>
                    <a:pt x="522857" y="217340"/>
                    <a:pt x="539520" y="210027"/>
                    <a:pt x="552541" y="195400"/>
                  </a:cubicBezTo>
                  <a:cubicBezTo>
                    <a:pt x="565562" y="180773"/>
                    <a:pt x="572072" y="158832"/>
                    <a:pt x="572072" y="129578"/>
                  </a:cubicBezTo>
                  <a:cubicBezTo>
                    <a:pt x="572072" y="100668"/>
                    <a:pt x="565734" y="79101"/>
                    <a:pt x="553057" y="64875"/>
                  </a:cubicBezTo>
                  <a:cubicBezTo>
                    <a:pt x="540380" y="50650"/>
                    <a:pt x="523545" y="43537"/>
                    <a:pt x="502551" y="43537"/>
                  </a:cubicBezTo>
                  <a:close/>
                  <a:moveTo>
                    <a:pt x="2705100" y="4302"/>
                  </a:moveTo>
                  <a:lnTo>
                    <a:pt x="2756036" y="4302"/>
                  </a:lnTo>
                  <a:lnTo>
                    <a:pt x="2756036" y="103594"/>
                  </a:lnTo>
                  <a:lnTo>
                    <a:pt x="2855844" y="103594"/>
                  </a:lnTo>
                  <a:lnTo>
                    <a:pt x="2855844" y="4302"/>
                  </a:lnTo>
                  <a:lnTo>
                    <a:pt x="2906781" y="4302"/>
                  </a:lnTo>
                  <a:lnTo>
                    <a:pt x="2906781" y="256575"/>
                  </a:lnTo>
                  <a:lnTo>
                    <a:pt x="2855844" y="256575"/>
                  </a:lnTo>
                  <a:lnTo>
                    <a:pt x="2855844" y="146270"/>
                  </a:lnTo>
                  <a:lnTo>
                    <a:pt x="2756036" y="146270"/>
                  </a:lnTo>
                  <a:lnTo>
                    <a:pt x="2756036" y="256575"/>
                  </a:lnTo>
                  <a:lnTo>
                    <a:pt x="2705100" y="256575"/>
                  </a:lnTo>
                  <a:close/>
                  <a:moveTo>
                    <a:pt x="0" y="4302"/>
                  </a:moveTo>
                  <a:lnTo>
                    <a:pt x="50937" y="4302"/>
                  </a:lnTo>
                  <a:lnTo>
                    <a:pt x="50937" y="103594"/>
                  </a:lnTo>
                  <a:lnTo>
                    <a:pt x="150744" y="103594"/>
                  </a:lnTo>
                  <a:lnTo>
                    <a:pt x="150744" y="4302"/>
                  </a:lnTo>
                  <a:lnTo>
                    <a:pt x="201681" y="4302"/>
                  </a:lnTo>
                  <a:lnTo>
                    <a:pt x="201681" y="256575"/>
                  </a:lnTo>
                  <a:lnTo>
                    <a:pt x="150744" y="256575"/>
                  </a:lnTo>
                  <a:lnTo>
                    <a:pt x="150744" y="146270"/>
                  </a:lnTo>
                  <a:lnTo>
                    <a:pt x="50937" y="146270"/>
                  </a:lnTo>
                  <a:lnTo>
                    <a:pt x="50937" y="256575"/>
                  </a:lnTo>
                  <a:lnTo>
                    <a:pt x="0" y="256575"/>
                  </a:lnTo>
                  <a:close/>
                  <a:moveTo>
                    <a:pt x="4140584" y="0"/>
                  </a:moveTo>
                  <a:cubicBezTo>
                    <a:pt x="4177754" y="0"/>
                    <a:pt x="4207496" y="11530"/>
                    <a:pt x="4229809" y="34589"/>
                  </a:cubicBezTo>
                  <a:cubicBezTo>
                    <a:pt x="4252123" y="57648"/>
                    <a:pt x="4263279" y="89712"/>
                    <a:pt x="4263279" y="130783"/>
                  </a:cubicBezTo>
                  <a:cubicBezTo>
                    <a:pt x="4263279" y="171509"/>
                    <a:pt x="4252209" y="203373"/>
                    <a:pt x="4230067" y="226375"/>
                  </a:cubicBezTo>
                  <a:cubicBezTo>
                    <a:pt x="4207926" y="249376"/>
                    <a:pt x="4178328" y="260877"/>
                    <a:pt x="4141273" y="260877"/>
                  </a:cubicBezTo>
                  <a:cubicBezTo>
                    <a:pt x="4103759" y="260877"/>
                    <a:pt x="4073931" y="249434"/>
                    <a:pt x="4051790" y="226547"/>
                  </a:cubicBezTo>
                  <a:cubicBezTo>
                    <a:pt x="4029649" y="203660"/>
                    <a:pt x="4018578" y="172140"/>
                    <a:pt x="4018578" y="131987"/>
                  </a:cubicBezTo>
                  <a:cubicBezTo>
                    <a:pt x="4018578" y="106290"/>
                    <a:pt x="4022421" y="84722"/>
                    <a:pt x="4030108" y="67284"/>
                  </a:cubicBezTo>
                  <a:cubicBezTo>
                    <a:pt x="4035844" y="54436"/>
                    <a:pt x="4043674" y="42906"/>
                    <a:pt x="4053597" y="32696"/>
                  </a:cubicBezTo>
                  <a:cubicBezTo>
                    <a:pt x="4063520" y="22486"/>
                    <a:pt x="4074390" y="14914"/>
                    <a:pt x="4086206" y="9981"/>
                  </a:cubicBezTo>
                  <a:cubicBezTo>
                    <a:pt x="4101923" y="3327"/>
                    <a:pt x="4120049" y="0"/>
                    <a:pt x="4140584" y="0"/>
                  </a:cubicBezTo>
                  <a:close/>
                  <a:moveTo>
                    <a:pt x="3340484" y="0"/>
                  </a:moveTo>
                  <a:cubicBezTo>
                    <a:pt x="3377654" y="0"/>
                    <a:pt x="3407396" y="11530"/>
                    <a:pt x="3429709" y="34589"/>
                  </a:cubicBezTo>
                  <a:cubicBezTo>
                    <a:pt x="3452023" y="57648"/>
                    <a:pt x="3463179" y="89712"/>
                    <a:pt x="3463179" y="130783"/>
                  </a:cubicBezTo>
                  <a:cubicBezTo>
                    <a:pt x="3463179" y="171509"/>
                    <a:pt x="3452109" y="203373"/>
                    <a:pt x="3429967" y="226375"/>
                  </a:cubicBezTo>
                  <a:cubicBezTo>
                    <a:pt x="3407826" y="249376"/>
                    <a:pt x="3378228" y="260877"/>
                    <a:pt x="3341173" y="260877"/>
                  </a:cubicBezTo>
                  <a:cubicBezTo>
                    <a:pt x="3303659" y="260877"/>
                    <a:pt x="3273831" y="249434"/>
                    <a:pt x="3251690" y="226547"/>
                  </a:cubicBezTo>
                  <a:cubicBezTo>
                    <a:pt x="3229549" y="203660"/>
                    <a:pt x="3218478" y="172140"/>
                    <a:pt x="3218478" y="131987"/>
                  </a:cubicBezTo>
                  <a:cubicBezTo>
                    <a:pt x="3218478" y="106290"/>
                    <a:pt x="3222321" y="84722"/>
                    <a:pt x="3230007" y="67284"/>
                  </a:cubicBezTo>
                  <a:cubicBezTo>
                    <a:pt x="3235744" y="54436"/>
                    <a:pt x="3243573" y="42906"/>
                    <a:pt x="3253497" y="32696"/>
                  </a:cubicBezTo>
                  <a:cubicBezTo>
                    <a:pt x="3263420" y="22486"/>
                    <a:pt x="3274290" y="14914"/>
                    <a:pt x="3286106" y="9981"/>
                  </a:cubicBezTo>
                  <a:cubicBezTo>
                    <a:pt x="3301823" y="3327"/>
                    <a:pt x="3319949" y="0"/>
                    <a:pt x="3340484" y="0"/>
                  </a:cubicBezTo>
                  <a:close/>
                  <a:moveTo>
                    <a:pt x="2423503" y="0"/>
                  </a:moveTo>
                  <a:cubicBezTo>
                    <a:pt x="2454363" y="0"/>
                    <a:pt x="2479430" y="9120"/>
                    <a:pt x="2498703" y="27361"/>
                  </a:cubicBezTo>
                  <a:cubicBezTo>
                    <a:pt x="2510175" y="38145"/>
                    <a:pt x="2518780" y="53632"/>
                    <a:pt x="2524516" y="73823"/>
                  </a:cubicBezTo>
                  <a:lnTo>
                    <a:pt x="2474095" y="85869"/>
                  </a:lnTo>
                  <a:cubicBezTo>
                    <a:pt x="2471113" y="72791"/>
                    <a:pt x="2464889" y="62466"/>
                    <a:pt x="2455424" y="54894"/>
                  </a:cubicBezTo>
                  <a:cubicBezTo>
                    <a:pt x="2445960" y="47323"/>
                    <a:pt x="2434459" y="43537"/>
                    <a:pt x="2420922" y="43537"/>
                  </a:cubicBezTo>
                  <a:cubicBezTo>
                    <a:pt x="2402222" y="43537"/>
                    <a:pt x="2387050" y="50248"/>
                    <a:pt x="2375406" y="63671"/>
                  </a:cubicBezTo>
                  <a:cubicBezTo>
                    <a:pt x="2363762" y="77093"/>
                    <a:pt x="2357940" y="98833"/>
                    <a:pt x="2357940" y="128890"/>
                  </a:cubicBezTo>
                  <a:cubicBezTo>
                    <a:pt x="2357940" y="160783"/>
                    <a:pt x="2363676" y="183497"/>
                    <a:pt x="2375148" y="197035"/>
                  </a:cubicBezTo>
                  <a:cubicBezTo>
                    <a:pt x="2386620" y="210572"/>
                    <a:pt x="2401534" y="217340"/>
                    <a:pt x="2419889" y="217340"/>
                  </a:cubicBezTo>
                  <a:cubicBezTo>
                    <a:pt x="2433427" y="217340"/>
                    <a:pt x="2445071" y="213038"/>
                    <a:pt x="2454822" y="204434"/>
                  </a:cubicBezTo>
                  <a:cubicBezTo>
                    <a:pt x="2464574" y="195830"/>
                    <a:pt x="2471572" y="182293"/>
                    <a:pt x="2475816" y="163823"/>
                  </a:cubicBezTo>
                  <a:lnTo>
                    <a:pt x="2525204" y="179482"/>
                  </a:lnTo>
                  <a:cubicBezTo>
                    <a:pt x="2517632" y="207015"/>
                    <a:pt x="2505042" y="227465"/>
                    <a:pt x="2487432" y="240830"/>
                  </a:cubicBezTo>
                  <a:cubicBezTo>
                    <a:pt x="2469822" y="254195"/>
                    <a:pt x="2447480" y="260877"/>
                    <a:pt x="2420406" y="260877"/>
                  </a:cubicBezTo>
                  <a:cubicBezTo>
                    <a:pt x="2386907" y="260877"/>
                    <a:pt x="2359374" y="249434"/>
                    <a:pt x="2337806" y="226547"/>
                  </a:cubicBezTo>
                  <a:cubicBezTo>
                    <a:pt x="2316238" y="203660"/>
                    <a:pt x="2305455" y="172369"/>
                    <a:pt x="2305455" y="132676"/>
                  </a:cubicBezTo>
                  <a:cubicBezTo>
                    <a:pt x="2305455" y="90688"/>
                    <a:pt x="2316296" y="58078"/>
                    <a:pt x="2337978" y="34847"/>
                  </a:cubicBezTo>
                  <a:cubicBezTo>
                    <a:pt x="2359661" y="11616"/>
                    <a:pt x="2388169" y="0"/>
                    <a:pt x="2423503" y="0"/>
                  </a:cubicBezTo>
                  <a:close/>
                  <a:moveTo>
                    <a:pt x="1923730" y="0"/>
                  </a:moveTo>
                  <a:lnTo>
                    <a:pt x="2022788" y="0"/>
                  </a:lnTo>
                  <a:lnTo>
                    <a:pt x="2149734" y="128315"/>
                  </a:lnTo>
                  <a:lnTo>
                    <a:pt x="2022842" y="256575"/>
                  </a:lnTo>
                  <a:lnTo>
                    <a:pt x="1923730" y="256575"/>
                  </a:lnTo>
                  <a:lnTo>
                    <a:pt x="2015278" y="165027"/>
                  </a:lnTo>
                  <a:lnTo>
                    <a:pt x="1832070" y="165027"/>
                  </a:lnTo>
                  <a:lnTo>
                    <a:pt x="1832070" y="91548"/>
                  </a:lnTo>
                  <a:lnTo>
                    <a:pt x="2015278" y="91548"/>
                  </a:lnTo>
                  <a:close/>
                  <a:moveTo>
                    <a:pt x="1435485" y="0"/>
                  </a:moveTo>
                  <a:cubicBezTo>
                    <a:pt x="1472654" y="0"/>
                    <a:pt x="1502396" y="11530"/>
                    <a:pt x="1524709" y="34589"/>
                  </a:cubicBezTo>
                  <a:cubicBezTo>
                    <a:pt x="1547023" y="57648"/>
                    <a:pt x="1558179" y="89712"/>
                    <a:pt x="1558179" y="130783"/>
                  </a:cubicBezTo>
                  <a:cubicBezTo>
                    <a:pt x="1558179" y="171509"/>
                    <a:pt x="1547109" y="203373"/>
                    <a:pt x="1524967" y="226375"/>
                  </a:cubicBezTo>
                  <a:cubicBezTo>
                    <a:pt x="1502826" y="249376"/>
                    <a:pt x="1473228" y="260877"/>
                    <a:pt x="1436173" y="260877"/>
                  </a:cubicBezTo>
                  <a:cubicBezTo>
                    <a:pt x="1398659" y="260877"/>
                    <a:pt x="1368831" y="249434"/>
                    <a:pt x="1346690" y="226547"/>
                  </a:cubicBezTo>
                  <a:cubicBezTo>
                    <a:pt x="1324549" y="203660"/>
                    <a:pt x="1313478" y="172140"/>
                    <a:pt x="1313478" y="131987"/>
                  </a:cubicBezTo>
                  <a:cubicBezTo>
                    <a:pt x="1313478" y="106290"/>
                    <a:pt x="1317321" y="84722"/>
                    <a:pt x="1325008" y="67284"/>
                  </a:cubicBezTo>
                  <a:cubicBezTo>
                    <a:pt x="1330744" y="54436"/>
                    <a:pt x="1338573" y="42906"/>
                    <a:pt x="1348497" y="32696"/>
                  </a:cubicBezTo>
                  <a:cubicBezTo>
                    <a:pt x="1358420" y="22486"/>
                    <a:pt x="1369290" y="14914"/>
                    <a:pt x="1381106" y="9981"/>
                  </a:cubicBezTo>
                  <a:cubicBezTo>
                    <a:pt x="1396823" y="3327"/>
                    <a:pt x="1414949" y="0"/>
                    <a:pt x="1435485" y="0"/>
                  </a:cubicBezTo>
                  <a:close/>
                  <a:moveTo>
                    <a:pt x="1175728" y="0"/>
                  </a:moveTo>
                  <a:cubicBezTo>
                    <a:pt x="1206588" y="0"/>
                    <a:pt x="1231655" y="9120"/>
                    <a:pt x="1250928" y="27361"/>
                  </a:cubicBezTo>
                  <a:cubicBezTo>
                    <a:pt x="1262401" y="38145"/>
                    <a:pt x="1271005" y="53632"/>
                    <a:pt x="1276741" y="73823"/>
                  </a:cubicBezTo>
                  <a:lnTo>
                    <a:pt x="1226321" y="85869"/>
                  </a:lnTo>
                  <a:cubicBezTo>
                    <a:pt x="1223338" y="72791"/>
                    <a:pt x="1217114" y="62466"/>
                    <a:pt x="1207650" y="54894"/>
                  </a:cubicBezTo>
                  <a:cubicBezTo>
                    <a:pt x="1198185" y="47323"/>
                    <a:pt x="1186684" y="43537"/>
                    <a:pt x="1173147" y="43537"/>
                  </a:cubicBezTo>
                  <a:cubicBezTo>
                    <a:pt x="1154447" y="43537"/>
                    <a:pt x="1139275" y="50248"/>
                    <a:pt x="1127631" y="63671"/>
                  </a:cubicBezTo>
                  <a:cubicBezTo>
                    <a:pt x="1115987" y="77093"/>
                    <a:pt x="1110165" y="98833"/>
                    <a:pt x="1110165" y="128890"/>
                  </a:cubicBezTo>
                  <a:cubicBezTo>
                    <a:pt x="1110165" y="160783"/>
                    <a:pt x="1115901" y="183497"/>
                    <a:pt x="1127373" y="197035"/>
                  </a:cubicBezTo>
                  <a:cubicBezTo>
                    <a:pt x="1138845" y="210572"/>
                    <a:pt x="1153759" y="217340"/>
                    <a:pt x="1172115" y="217340"/>
                  </a:cubicBezTo>
                  <a:cubicBezTo>
                    <a:pt x="1185652" y="217340"/>
                    <a:pt x="1197296" y="213038"/>
                    <a:pt x="1207047" y="204434"/>
                  </a:cubicBezTo>
                  <a:cubicBezTo>
                    <a:pt x="1216799" y="195830"/>
                    <a:pt x="1223797" y="182293"/>
                    <a:pt x="1228041" y="163823"/>
                  </a:cubicBezTo>
                  <a:lnTo>
                    <a:pt x="1277429" y="179482"/>
                  </a:lnTo>
                  <a:cubicBezTo>
                    <a:pt x="1269857" y="207015"/>
                    <a:pt x="1257267" y="227465"/>
                    <a:pt x="1239657" y="240830"/>
                  </a:cubicBezTo>
                  <a:cubicBezTo>
                    <a:pt x="1222047" y="254195"/>
                    <a:pt x="1199705" y="260877"/>
                    <a:pt x="1172631" y="260877"/>
                  </a:cubicBezTo>
                  <a:cubicBezTo>
                    <a:pt x="1139132" y="260877"/>
                    <a:pt x="1111599" y="249434"/>
                    <a:pt x="1090031" y="226547"/>
                  </a:cubicBezTo>
                  <a:cubicBezTo>
                    <a:pt x="1068464" y="203660"/>
                    <a:pt x="1057680" y="172369"/>
                    <a:pt x="1057680" y="132676"/>
                  </a:cubicBezTo>
                  <a:cubicBezTo>
                    <a:pt x="1057680" y="90688"/>
                    <a:pt x="1068521" y="58078"/>
                    <a:pt x="1090203" y="34847"/>
                  </a:cubicBezTo>
                  <a:cubicBezTo>
                    <a:pt x="1111886" y="11616"/>
                    <a:pt x="1140394" y="0"/>
                    <a:pt x="1175728" y="0"/>
                  </a:cubicBezTo>
                  <a:close/>
                  <a:moveTo>
                    <a:pt x="502035" y="0"/>
                  </a:moveTo>
                  <a:cubicBezTo>
                    <a:pt x="539205" y="0"/>
                    <a:pt x="568946" y="11530"/>
                    <a:pt x="591259" y="34589"/>
                  </a:cubicBezTo>
                  <a:cubicBezTo>
                    <a:pt x="613573" y="57648"/>
                    <a:pt x="624730" y="89712"/>
                    <a:pt x="624730" y="130783"/>
                  </a:cubicBezTo>
                  <a:cubicBezTo>
                    <a:pt x="624730" y="171509"/>
                    <a:pt x="613659" y="203373"/>
                    <a:pt x="591518" y="226375"/>
                  </a:cubicBezTo>
                  <a:cubicBezTo>
                    <a:pt x="569376" y="249376"/>
                    <a:pt x="539778" y="260877"/>
                    <a:pt x="502723" y="260877"/>
                  </a:cubicBezTo>
                  <a:cubicBezTo>
                    <a:pt x="465209" y="260877"/>
                    <a:pt x="435381" y="249434"/>
                    <a:pt x="413240" y="226547"/>
                  </a:cubicBezTo>
                  <a:cubicBezTo>
                    <a:pt x="391099" y="203660"/>
                    <a:pt x="380028" y="172140"/>
                    <a:pt x="380028" y="131987"/>
                  </a:cubicBezTo>
                  <a:cubicBezTo>
                    <a:pt x="380028" y="106290"/>
                    <a:pt x="383871" y="84722"/>
                    <a:pt x="391558" y="67284"/>
                  </a:cubicBezTo>
                  <a:cubicBezTo>
                    <a:pt x="397294" y="54436"/>
                    <a:pt x="405123" y="42906"/>
                    <a:pt x="415047" y="32696"/>
                  </a:cubicBezTo>
                  <a:cubicBezTo>
                    <a:pt x="424970" y="22486"/>
                    <a:pt x="435840" y="14914"/>
                    <a:pt x="447656" y="9981"/>
                  </a:cubicBezTo>
                  <a:cubicBezTo>
                    <a:pt x="463373" y="3327"/>
                    <a:pt x="481499" y="0"/>
                    <a:pt x="502035" y="0"/>
                  </a:cubicBezTo>
                  <a:close/>
                </a:path>
              </a:pathLst>
            </a:custGeom>
            <a:solidFill>
              <a:sysClr val="windowText" lastClr="00000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lnSpc>
                  <a:spcPct val="120000"/>
                </a:lnSpc>
              </a:pPr>
              <a:endParaRPr lang="vi-VN" sz="2800" b="1">
                <a:solidFill>
                  <a:sysClr val="windowText" lastClr="000000"/>
                </a:solidFill>
              </a:endParaRPr>
            </a:p>
          </p:txBody>
        </p:sp>
        <p:sp>
          <p:nvSpPr>
            <p:cNvPr id="24" name="TextBox 23">
              <a:extLst>
                <a:ext uri="{FF2B5EF4-FFF2-40B4-BE49-F238E27FC236}">
                  <a16:creationId xmlns:a16="http://schemas.microsoft.com/office/drawing/2014/main" id="{DBDF66E5-41B8-4BA1-9538-14F1D3436D6B}"/>
                </a:ext>
              </a:extLst>
            </p:cNvPr>
            <p:cNvSpPr txBox="1">
              <a:spLocks noChangeAspect="1"/>
            </p:cNvSpPr>
            <p:nvPr>
              <p:custDataLst>
                <p:tags r:id="rId2"/>
              </p:custDataLst>
            </p:nvPr>
          </p:nvSpPr>
          <p:spPr>
            <a:xfrm rot="15930024">
              <a:off x="280072" y="5912184"/>
              <a:ext cx="578066" cy="307918"/>
            </a:xfrm>
            <a:custGeom>
              <a:avLst/>
              <a:gdLst/>
              <a:ahLst/>
              <a:cxnLst/>
              <a:rect l="l" t="t" r="r" b="b"/>
              <a:pathLst>
                <a:path w="624729" h="332775">
                  <a:moveTo>
                    <a:pt x="201680" y="4302"/>
                  </a:moveTo>
                  <a:lnTo>
                    <a:pt x="201680" y="256575"/>
                  </a:lnTo>
                  <a:lnTo>
                    <a:pt x="150744" y="256575"/>
                  </a:lnTo>
                  <a:lnTo>
                    <a:pt x="150744" y="146270"/>
                  </a:lnTo>
                  <a:lnTo>
                    <a:pt x="50936" y="146270"/>
                  </a:lnTo>
                  <a:lnTo>
                    <a:pt x="50936" y="256575"/>
                  </a:lnTo>
                  <a:lnTo>
                    <a:pt x="0" y="256575"/>
                  </a:lnTo>
                  <a:lnTo>
                    <a:pt x="0" y="4302"/>
                  </a:lnTo>
                  <a:lnTo>
                    <a:pt x="50936" y="4302"/>
                  </a:lnTo>
                  <a:lnTo>
                    <a:pt x="50936" y="103594"/>
                  </a:lnTo>
                  <a:lnTo>
                    <a:pt x="150744" y="103594"/>
                  </a:lnTo>
                  <a:lnTo>
                    <a:pt x="150744" y="4302"/>
                  </a:lnTo>
                  <a:close/>
                  <a:moveTo>
                    <a:pt x="351820" y="209062"/>
                  </a:moveTo>
                  <a:cubicBezTo>
                    <a:pt x="351820" y="216736"/>
                    <a:pt x="350444" y="224041"/>
                    <a:pt x="347692" y="230979"/>
                  </a:cubicBezTo>
                  <a:cubicBezTo>
                    <a:pt x="344941" y="237917"/>
                    <a:pt x="340580" y="245184"/>
                    <a:pt x="334612" y="252780"/>
                  </a:cubicBezTo>
                  <a:cubicBezTo>
                    <a:pt x="330659" y="257818"/>
                    <a:pt x="323527" y="265066"/>
                    <a:pt x="313218" y="274523"/>
                  </a:cubicBezTo>
                  <a:cubicBezTo>
                    <a:pt x="302908" y="283980"/>
                    <a:pt x="296378" y="290258"/>
                    <a:pt x="293626" y="293359"/>
                  </a:cubicBezTo>
                  <a:cubicBezTo>
                    <a:pt x="290874" y="296459"/>
                    <a:pt x="288646" y="299482"/>
                    <a:pt x="286940" y="302428"/>
                  </a:cubicBezTo>
                  <a:lnTo>
                    <a:pt x="351820" y="302428"/>
                  </a:lnTo>
                  <a:lnTo>
                    <a:pt x="351820" y="332775"/>
                  </a:lnTo>
                  <a:lnTo>
                    <a:pt x="237292" y="332775"/>
                  </a:lnTo>
                  <a:cubicBezTo>
                    <a:pt x="238532" y="321303"/>
                    <a:pt x="242253" y="310431"/>
                    <a:pt x="248454" y="300161"/>
                  </a:cubicBezTo>
                  <a:cubicBezTo>
                    <a:pt x="254655" y="289890"/>
                    <a:pt x="266903" y="276267"/>
                    <a:pt x="285196" y="259291"/>
                  </a:cubicBezTo>
                  <a:cubicBezTo>
                    <a:pt x="299924" y="245571"/>
                    <a:pt x="308954" y="236269"/>
                    <a:pt x="312288" y="231386"/>
                  </a:cubicBezTo>
                  <a:cubicBezTo>
                    <a:pt x="316783" y="224642"/>
                    <a:pt x="319031" y="217976"/>
                    <a:pt x="319031" y="211387"/>
                  </a:cubicBezTo>
                  <a:cubicBezTo>
                    <a:pt x="319031" y="204101"/>
                    <a:pt x="317074" y="198500"/>
                    <a:pt x="313160" y="194586"/>
                  </a:cubicBezTo>
                  <a:cubicBezTo>
                    <a:pt x="309245" y="190671"/>
                    <a:pt x="303838" y="188714"/>
                    <a:pt x="296940" y="188714"/>
                  </a:cubicBezTo>
                  <a:cubicBezTo>
                    <a:pt x="290118" y="188714"/>
                    <a:pt x="284692" y="190768"/>
                    <a:pt x="280662" y="194876"/>
                  </a:cubicBezTo>
                  <a:cubicBezTo>
                    <a:pt x="276631" y="198985"/>
                    <a:pt x="274305" y="205806"/>
                    <a:pt x="273685" y="215340"/>
                  </a:cubicBezTo>
                  <a:lnTo>
                    <a:pt x="241129" y="212085"/>
                  </a:lnTo>
                  <a:cubicBezTo>
                    <a:pt x="243067" y="194101"/>
                    <a:pt x="249152" y="181195"/>
                    <a:pt x="259384" y="173366"/>
                  </a:cubicBezTo>
                  <a:cubicBezTo>
                    <a:pt x="269616" y="165537"/>
                    <a:pt x="282406" y="161623"/>
                    <a:pt x="297754" y="161623"/>
                  </a:cubicBezTo>
                  <a:cubicBezTo>
                    <a:pt x="314574" y="161623"/>
                    <a:pt x="327790" y="166157"/>
                    <a:pt x="337402" y="175227"/>
                  </a:cubicBezTo>
                  <a:cubicBezTo>
                    <a:pt x="347014" y="184296"/>
                    <a:pt x="351820" y="195574"/>
                    <a:pt x="351820" y="209062"/>
                  </a:cubicBezTo>
                  <a:close/>
                  <a:moveTo>
                    <a:pt x="572072" y="129578"/>
                  </a:moveTo>
                  <a:cubicBezTo>
                    <a:pt x="572072" y="100668"/>
                    <a:pt x="565733" y="79101"/>
                    <a:pt x="553057" y="64875"/>
                  </a:cubicBezTo>
                  <a:cubicBezTo>
                    <a:pt x="540380" y="50650"/>
                    <a:pt x="523544" y="43537"/>
                    <a:pt x="502550" y="43537"/>
                  </a:cubicBezTo>
                  <a:cubicBezTo>
                    <a:pt x="481556" y="43537"/>
                    <a:pt x="464635" y="50736"/>
                    <a:pt x="451786" y="65133"/>
                  </a:cubicBezTo>
                  <a:cubicBezTo>
                    <a:pt x="438937" y="79531"/>
                    <a:pt x="432513" y="101242"/>
                    <a:pt x="432513" y="130266"/>
                  </a:cubicBezTo>
                  <a:cubicBezTo>
                    <a:pt x="432513" y="158832"/>
                    <a:pt x="439109" y="180486"/>
                    <a:pt x="452302" y="195228"/>
                  </a:cubicBezTo>
                  <a:cubicBezTo>
                    <a:pt x="465495" y="209969"/>
                    <a:pt x="482245" y="217340"/>
                    <a:pt x="502550" y="217340"/>
                  </a:cubicBezTo>
                  <a:cubicBezTo>
                    <a:pt x="522856" y="217340"/>
                    <a:pt x="539519" y="210027"/>
                    <a:pt x="552540" y="195400"/>
                  </a:cubicBezTo>
                  <a:cubicBezTo>
                    <a:pt x="565561" y="180773"/>
                    <a:pt x="572072" y="158832"/>
                    <a:pt x="572072" y="129578"/>
                  </a:cubicBezTo>
                  <a:close/>
                  <a:moveTo>
                    <a:pt x="624729" y="130783"/>
                  </a:moveTo>
                  <a:cubicBezTo>
                    <a:pt x="624729" y="171509"/>
                    <a:pt x="613658" y="203373"/>
                    <a:pt x="591517" y="226375"/>
                  </a:cubicBezTo>
                  <a:cubicBezTo>
                    <a:pt x="569376" y="249376"/>
                    <a:pt x="539778" y="260877"/>
                    <a:pt x="502722" y="260877"/>
                  </a:cubicBezTo>
                  <a:cubicBezTo>
                    <a:pt x="465209" y="260877"/>
                    <a:pt x="435381" y="249434"/>
                    <a:pt x="413240" y="226547"/>
                  </a:cubicBezTo>
                  <a:cubicBezTo>
                    <a:pt x="391098" y="203660"/>
                    <a:pt x="380028" y="172140"/>
                    <a:pt x="380028" y="131987"/>
                  </a:cubicBezTo>
                  <a:cubicBezTo>
                    <a:pt x="380028" y="106290"/>
                    <a:pt x="383871" y="84722"/>
                    <a:pt x="391557" y="67284"/>
                  </a:cubicBezTo>
                  <a:cubicBezTo>
                    <a:pt x="397293" y="54435"/>
                    <a:pt x="405123" y="42906"/>
                    <a:pt x="415046" y="32696"/>
                  </a:cubicBezTo>
                  <a:cubicBezTo>
                    <a:pt x="424970" y="22485"/>
                    <a:pt x="435840" y="14914"/>
                    <a:pt x="447656" y="9981"/>
                  </a:cubicBezTo>
                  <a:cubicBezTo>
                    <a:pt x="463373" y="3327"/>
                    <a:pt x="481499" y="0"/>
                    <a:pt x="502034" y="0"/>
                  </a:cubicBezTo>
                  <a:cubicBezTo>
                    <a:pt x="539204" y="0"/>
                    <a:pt x="568946" y="11530"/>
                    <a:pt x="591259" y="34589"/>
                  </a:cubicBezTo>
                  <a:cubicBezTo>
                    <a:pt x="613572" y="57648"/>
                    <a:pt x="624729" y="89712"/>
                    <a:pt x="624729" y="130783"/>
                  </a:cubicBezTo>
                  <a:close/>
                </a:path>
              </a:pathLst>
            </a:custGeom>
            <a:solidFill>
              <a:sysClr val="windowText" lastClr="00000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lnSpc>
                  <a:spcPct val="120000"/>
                </a:lnSpc>
              </a:pPr>
              <a:endParaRPr lang="vi-VN" sz="2800" b="1">
                <a:solidFill>
                  <a:sysClr val="windowText" lastClr="000000"/>
                </a:solidFill>
              </a:endParaRPr>
            </a:p>
          </p:txBody>
        </p:sp>
        <p:sp>
          <p:nvSpPr>
            <p:cNvPr id="25" name="Freeform: Shape 24">
              <a:extLst>
                <a:ext uri="{FF2B5EF4-FFF2-40B4-BE49-F238E27FC236}">
                  <a16:creationId xmlns:a16="http://schemas.microsoft.com/office/drawing/2014/main" id="{A47C6385-996B-447D-B62B-4741F2CAC861}"/>
                </a:ext>
              </a:extLst>
            </p:cNvPr>
            <p:cNvSpPr/>
            <p:nvPr/>
          </p:nvSpPr>
          <p:spPr>
            <a:xfrm>
              <a:off x="419100" y="4406899"/>
              <a:ext cx="381000" cy="2327545"/>
            </a:xfrm>
            <a:custGeom>
              <a:avLst/>
              <a:gdLst>
                <a:gd name="connsiteX0" fmla="*/ 381000 w 381000"/>
                <a:gd name="connsiteY0" fmla="*/ 2730500 h 2730500"/>
                <a:gd name="connsiteX1" fmla="*/ 317500 w 381000"/>
                <a:gd name="connsiteY1" fmla="*/ 1206500 h 2730500"/>
                <a:gd name="connsiteX2" fmla="*/ 0 w 381000"/>
                <a:gd name="connsiteY2" fmla="*/ 0 h 2730500"/>
              </a:gdLst>
              <a:ahLst/>
              <a:cxnLst>
                <a:cxn ang="0">
                  <a:pos x="connsiteX0" y="connsiteY0"/>
                </a:cxn>
                <a:cxn ang="0">
                  <a:pos x="connsiteX1" y="connsiteY1"/>
                </a:cxn>
                <a:cxn ang="0">
                  <a:pos x="connsiteX2" y="connsiteY2"/>
                </a:cxn>
              </a:cxnLst>
              <a:rect l="l" t="t" r="r" b="b"/>
              <a:pathLst>
                <a:path w="381000" h="2730500">
                  <a:moveTo>
                    <a:pt x="381000" y="2730500"/>
                  </a:moveTo>
                  <a:cubicBezTo>
                    <a:pt x="381000" y="2196041"/>
                    <a:pt x="381000" y="1661583"/>
                    <a:pt x="317500" y="1206500"/>
                  </a:cubicBezTo>
                  <a:cubicBezTo>
                    <a:pt x="254000" y="751417"/>
                    <a:pt x="127000" y="375708"/>
                    <a:pt x="0" y="0"/>
                  </a:cubicBezTo>
                </a:path>
              </a:pathLst>
            </a:custGeom>
            <a:noFill/>
            <a:ln w="57150">
              <a:solidFill>
                <a:schemeClr val="tx1"/>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6" name="Freeform: Shape 25">
              <a:extLst>
                <a:ext uri="{FF2B5EF4-FFF2-40B4-BE49-F238E27FC236}">
                  <a16:creationId xmlns:a16="http://schemas.microsoft.com/office/drawing/2014/main" id="{5FC01E25-D2FB-4A7C-842F-FCFA205D245D}"/>
                </a:ext>
              </a:extLst>
            </p:cNvPr>
            <p:cNvSpPr/>
            <p:nvPr/>
          </p:nvSpPr>
          <p:spPr>
            <a:xfrm>
              <a:off x="723900" y="3913505"/>
              <a:ext cx="1379220" cy="1638300"/>
            </a:xfrm>
            <a:custGeom>
              <a:avLst/>
              <a:gdLst>
                <a:gd name="connsiteX0" fmla="*/ 0 w 1379220"/>
                <a:gd name="connsiteY0" fmla="*/ 1638300 h 1638300"/>
                <a:gd name="connsiteX1" fmla="*/ 784860 w 1379220"/>
                <a:gd name="connsiteY1" fmla="*/ 845820 h 1638300"/>
                <a:gd name="connsiteX2" fmla="*/ 1379220 w 1379220"/>
                <a:gd name="connsiteY2" fmla="*/ 0 h 1638300"/>
              </a:gdLst>
              <a:ahLst/>
              <a:cxnLst>
                <a:cxn ang="0">
                  <a:pos x="connsiteX0" y="connsiteY0"/>
                </a:cxn>
                <a:cxn ang="0">
                  <a:pos x="connsiteX1" y="connsiteY1"/>
                </a:cxn>
                <a:cxn ang="0">
                  <a:pos x="connsiteX2" y="connsiteY2"/>
                </a:cxn>
              </a:cxnLst>
              <a:rect l="l" t="t" r="r" b="b"/>
              <a:pathLst>
                <a:path w="1379220" h="1638300">
                  <a:moveTo>
                    <a:pt x="0" y="1638300"/>
                  </a:moveTo>
                  <a:cubicBezTo>
                    <a:pt x="277495" y="1378585"/>
                    <a:pt x="554990" y="1118870"/>
                    <a:pt x="784860" y="845820"/>
                  </a:cubicBezTo>
                  <a:cubicBezTo>
                    <a:pt x="1014730" y="572770"/>
                    <a:pt x="1196975" y="286385"/>
                    <a:pt x="1379220" y="0"/>
                  </a:cubicBezTo>
                </a:path>
              </a:pathLst>
            </a:custGeom>
            <a:noFill/>
            <a:ln w="57150">
              <a:solidFill>
                <a:schemeClr val="tx1"/>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7" name="TextBox 26">
              <a:extLst>
                <a:ext uri="{FF2B5EF4-FFF2-40B4-BE49-F238E27FC236}">
                  <a16:creationId xmlns:a16="http://schemas.microsoft.com/office/drawing/2014/main" id="{237109FB-710C-4B25-A5DE-76DBB364AD3C}"/>
                </a:ext>
              </a:extLst>
            </p:cNvPr>
            <p:cNvSpPr txBox="1">
              <a:spLocks noChangeAspect="1"/>
            </p:cNvSpPr>
            <p:nvPr>
              <p:custDataLst>
                <p:tags r:id="rId3"/>
              </p:custDataLst>
            </p:nvPr>
          </p:nvSpPr>
          <p:spPr>
            <a:xfrm>
              <a:off x="5052321" y="6135405"/>
              <a:ext cx="637166" cy="332775"/>
            </a:xfrm>
            <a:custGeom>
              <a:avLst/>
              <a:gdLst/>
              <a:ahLst/>
              <a:cxnLst/>
              <a:rect l="l" t="t" r="r" b="b"/>
              <a:pathLst>
                <a:path w="637166" h="332775">
                  <a:moveTo>
                    <a:pt x="583099" y="161623"/>
                  </a:moveTo>
                  <a:cubicBezTo>
                    <a:pt x="599920" y="161623"/>
                    <a:pt x="613136" y="166157"/>
                    <a:pt x="622748" y="175227"/>
                  </a:cubicBezTo>
                  <a:cubicBezTo>
                    <a:pt x="632360" y="184296"/>
                    <a:pt x="637166" y="195574"/>
                    <a:pt x="637166" y="209062"/>
                  </a:cubicBezTo>
                  <a:cubicBezTo>
                    <a:pt x="637166" y="216736"/>
                    <a:pt x="635790" y="224042"/>
                    <a:pt x="633038" y="230979"/>
                  </a:cubicBezTo>
                  <a:cubicBezTo>
                    <a:pt x="630287" y="237917"/>
                    <a:pt x="625926" y="245184"/>
                    <a:pt x="619958" y="252780"/>
                  </a:cubicBezTo>
                  <a:cubicBezTo>
                    <a:pt x="616004" y="257819"/>
                    <a:pt x="608873" y="265066"/>
                    <a:pt x="598564" y="274523"/>
                  </a:cubicBezTo>
                  <a:cubicBezTo>
                    <a:pt x="588254" y="283980"/>
                    <a:pt x="581724" y="290258"/>
                    <a:pt x="578972" y="293359"/>
                  </a:cubicBezTo>
                  <a:cubicBezTo>
                    <a:pt x="576220" y="296460"/>
                    <a:pt x="573992" y="299483"/>
                    <a:pt x="572286" y="302428"/>
                  </a:cubicBezTo>
                  <a:lnTo>
                    <a:pt x="637166" y="302428"/>
                  </a:lnTo>
                  <a:lnTo>
                    <a:pt x="637166" y="332775"/>
                  </a:lnTo>
                  <a:lnTo>
                    <a:pt x="522638" y="332775"/>
                  </a:lnTo>
                  <a:cubicBezTo>
                    <a:pt x="523878" y="321303"/>
                    <a:pt x="527599" y="310432"/>
                    <a:pt x="533800" y="300161"/>
                  </a:cubicBezTo>
                  <a:cubicBezTo>
                    <a:pt x="540001" y="289890"/>
                    <a:pt x="552249" y="276267"/>
                    <a:pt x="570542" y="259291"/>
                  </a:cubicBezTo>
                  <a:cubicBezTo>
                    <a:pt x="585270" y="245571"/>
                    <a:pt x="594300" y="236269"/>
                    <a:pt x="597633" y="231386"/>
                  </a:cubicBezTo>
                  <a:cubicBezTo>
                    <a:pt x="602129" y="224642"/>
                    <a:pt x="604377" y="217976"/>
                    <a:pt x="604377" y="211387"/>
                  </a:cubicBezTo>
                  <a:cubicBezTo>
                    <a:pt x="604377" y="204101"/>
                    <a:pt x="602420" y="198500"/>
                    <a:pt x="598506" y="194586"/>
                  </a:cubicBezTo>
                  <a:cubicBezTo>
                    <a:pt x="594591" y="190672"/>
                    <a:pt x="589184" y="188714"/>
                    <a:pt x="582286" y="188714"/>
                  </a:cubicBezTo>
                  <a:cubicBezTo>
                    <a:pt x="575464" y="188714"/>
                    <a:pt x="570038" y="190768"/>
                    <a:pt x="566008" y="194877"/>
                  </a:cubicBezTo>
                  <a:cubicBezTo>
                    <a:pt x="561977" y="198985"/>
                    <a:pt x="559651" y="205806"/>
                    <a:pt x="559031" y="215341"/>
                  </a:cubicBezTo>
                  <a:lnTo>
                    <a:pt x="526475" y="212085"/>
                  </a:lnTo>
                  <a:cubicBezTo>
                    <a:pt x="528413" y="194102"/>
                    <a:pt x="534498" y="181195"/>
                    <a:pt x="544730" y="173366"/>
                  </a:cubicBezTo>
                  <a:cubicBezTo>
                    <a:pt x="554962" y="165537"/>
                    <a:pt x="567752" y="161623"/>
                    <a:pt x="583099" y="161623"/>
                  </a:cubicBezTo>
                  <a:close/>
                  <a:moveTo>
                    <a:pt x="378321" y="43537"/>
                  </a:moveTo>
                  <a:cubicBezTo>
                    <a:pt x="357327" y="43537"/>
                    <a:pt x="340406" y="50736"/>
                    <a:pt x="327557" y="65133"/>
                  </a:cubicBezTo>
                  <a:cubicBezTo>
                    <a:pt x="314708" y="79531"/>
                    <a:pt x="308284" y="101242"/>
                    <a:pt x="308284" y="130267"/>
                  </a:cubicBezTo>
                  <a:cubicBezTo>
                    <a:pt x="308284" y="158832"/>
                    <a:pt x="314880" y="180486"/>
                    <a:pt x="328073" y="195228"/>
                  </a:cubicBezTo>
                  <a:cubicBezTo>
                    <a:pt x="341266" y="209970"/>
                    <a:pt x="358016" y="217340"/>
                    <a:pt x="378321" y="217340"/>
                  </a:cubicBezTo>
                  <a:cubicBezTo>
                    <a:pt x="398627" y="217340"/>
                    <a:pt x="415290" y="210027"/>
                    <a:pt x="428311" y="195400"/>
                  </a:cubicBezTo>
                  <a:cubicBezTo>
                    <a:pt x="441332" y="180773"/>
                    <a:pt x="447843" y="158832"/>
                    <a:pt x="447843" y="129578"/>
                  </a:cubicBezTo>
                  <a:cubicBezTo>
                    <a:pt x="447843" y="100668"/>
                    <a:pt x="441504" y="79101"/>
                    <a:pt x="428828" y="64875"/>
                  </a:cubicBezTo>
                  <a:cubicBezTo>
                    <a:pt x="416151" y="50650"/>
                    <a:pt x="399315" y="43537"/>
                    <a:pt x="378321" y="43537"/>
                  </a:cubicBezTo>
                  <a:close/>
                  <a:moveTo>
                    <a:pt x="377805" y="0"/>
                  </a:moveTo>
                  <a:cubicBezTo>
                    <a:pt x="414975" y="0"/>
                    <a:pt x="444717" y="11530"/>
                    <a:pt x="467030" y="34589"/>
                  </a:cubicBezTo>
                  <a:cubicBezTo>
                    <a:pt x="489343" y="57648"/>
                    <a:pt x="500500" y="89713"/>
                    <a:pt x="500500" y="130783"/>
                  </a:cubicBezTo>
                  <a:cubicBezTo>
                    <a:pt x="500500" y="171509"/>
                    <a:pt x="489429" y="203373"/>
                    <a:pt x="467288" y="226375"/>
                  </a:cubicBezTo>
                  <a:cubicBezTo>
                    <a:pt x="445147" y="249376"/>
                    <a:pt x="415549" y="260877"/>
                    <a:pt x="378493" y="260877"/>
                  </a:cubicBezTo>
                  <a:cubicBezTo>
                    <a:pt x="340979" y="260877"/>
                    <a:pt x="311152" y="249434"/>
                    <a:pt x="289011" y="226547"/>
                  </a:cubicBezTo>
                  <a:cubicBezTo>
                    <a:pt x="266869" y="203660"/>
                    <a:pt x="255799" y="172140"/>
                    <a:pt x="255799" y="131987"/>
                  </a:cubicBezTo>
                  <a:cubicBezTo>
                    <a:pt x="255799" y="106290"/>
                    <a:pt x="259642" y="84722"/>
                    <a:pt x="267328" y="67284"/>
                  </a:cubicBezTo>
                  <a:cubicBezTo>
                    <a:pt x="273064" y="54436"/>
                    <a:pt x="280894" y="42906"/>
                    <a:pt x="290817" y="32696"/>
                  </a:cubicBezTo>
                  <a:cubicBezTo>
                    <a:pt x="300741" y="22486"/>
                    <a:pt x="311611" y="14914"/>
                    <a:pt x="323427" y="9981"/>
                  </a:cubicBezTo>
                  <a:cubicBezTo>
                    <a:pt x="339144" y="3327"/>
                    <a:pt x="357270" y="0"/>
                    <a:pt x="377805" y="0"/>
                  </a:cubicBezTo>
                  <a:close/>
                  <a:moveTo>
                    <a:pt x="118049" y="0"/>
                  </a:moveTo>
                  <a:cubicBezTo>
                    <a:pt x="148909" y="0"/>
                    <a:pt x="173976" y="9121"/>
                    <a:pt x="193249" y="27361"/>
                  </a:cubicBezTo>
                  <a:cubicBezTo>
                    <a:pt x="204721" y="38145"/>
                    <a:pt x="213325" y="53633"/>
                    <a:pt x="219061" y="73824"/>
                  </a:cubicBezTo>
                  <a:lnTo>
                    <a:pt x="168641" y="85869"/>
                  </a:lnTo>
                  <a:cubicBezTo>
                    <a:pt x="165658" y="72791"/>
                    <a:pt x="159435" y="62466"/>
                    <a:pt x="149970" y="54895"/>
                  </a:cubicBezTo>
                  <a:cubicBezTo>
                    <a:pt x="140506" y="47323"/>
                    <a:pt x="129005" y="43537"/>
                    <a:pt x="115468" y="43537"/>
                  </a:cubicBezTo>
                  <a:cubicBezTo>
                    <a:pt x="96768" y="43537"/>
                    <a:pt x="81596" y="50248"/>
                    <a:pt x="69952" y="63671"/>
                  </a:cubicBezTo>
                  <a:cubicBezTo>
                    <a:pt x="58308" y="77093"/>
                    <a:pt x="52485" y="98833"/>
                    <a:pt x="52485" y="128890"/>
                  </a:cubicBezTo>
                  <a:cubicBezTo>
                    <a:pt x="52485" y="160783"/>
                    <a:pt x="58221" y="183498"/>
                    <a:pt x="69694" y="197035"/>
                  </a:cubicBezTo>
                  <a:cubicBezTo>
                    <a:pt x="81166" y="210572"/>
                    <a:pt x="96080" y="217340"/>
                    <a:pt x="114435" y="217340"/>
                  </a:cubicBezTo>
                  <a:cubicBezTo>
                    <a:pt x="127972" y="217340"/>
                    <a:pt x="139617" y="213038"/>
                    <a:pt x="149368" y="204434"/>
                  </a:cubicBezTo>
                  <a:cubicBezTo>
                    <a:pt x="159119" y="195830"/>
                    <a:pt x="166117" y="182293"/>
                    <a:pt x="170362" y="163823"/>
                  </a:cubicBezTo>
                  <a:lnTo>
                    <a:pt x="219750" y="179482"/>
                  </a:lnTo>
                  <a:cubicBezTo>
                    <a:pt x="212178" y="207015"/>
                    <a:pt x="199587" y="227465"/>
                    <a:pt x="181978" y="240830"/>
                  </a:cubicBezTo>
                  <a:cubicBezTo>
                    <a:pt x="164368" y="254195"/>
                    <a:pt x="142026" y="260877"/>
                    <a:pt x="114951" y="260877"/>
                  </a:cubicBezTo>
                  <a:cubicBezTo>
                    <a:pt x="81453" y="260877"/>
                    <a:pt x="53919" y="249434"/>
                    <a:pt x="32352" y="226547"/>
                  </a:cubicBezTo>
                  <a:cubicBezTo>
                    <a:pt x="10784" y="203660"/>
                    <a:pt x="0" y="172370"/>
                    <a:pt x="0" y="132676"/>
                  </a:cubicBezTo>
                  <a:cubicBezTo>
                    <a:pt x="0" y="90688"/>
                    <a:pt x="10841" y="58078"/>
                    <a:pt x="32524" y="34847"/>
                  </a:cubicBezTo>
                  <a:cubicBezTo>
                    <a:pt x="54206" y="11616"/>
                    <a:pt x="82715" y="0"/>
                    <a:pt x="118049" y="0"/>
                  </a:cubicBezTo>
                  <a:close/>
                </a:path>
              </a:pathLst>
            </a:custGeom>
            <a:solidFill>
              <a:sysClr val="windowText" lastClr="00000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lnSpc>
                  <a:spcPct val="120000"/>
                </a:lnSpc>
              </a:pPr>
              <a:endParaRPr lang="vi-VN" sz="2800" b="1">
                <a:solidFill>
                  <a:sysClr val="windowText" lastClr="000000"/>
                </a:solidFill>
              </a:endParaRPr>
            </a:p>
          </p:txBody>
        </p:sp>
        <p:grpSp>
          <p:nvGrpSpPr>
            <p:cNvPr id="28" name="Group 27">
              <a:extLst>
                <a:ext uri="{FF2B5EF4-FFF2-40B4-BE49-F238E27FC236}">
                  <a16:creationId xmlns:a16="http://schemas.microsoft.com/office/drawing/2014/main" id="{37313174-394E-405A-9721-0AD82172D9C9}"/>
                </a:ext>
              </a:extLst>
            </p:cNvPr>
            <p:cNvGrpSpPr/>
            <p:nvPr/>
          </p:nvGrpSpPr>
          <p:grpSpPr>
            <a:xfrm>
              <a:off x="195362" y="-13371"/>
              <a:ext cx="3181774" cy="3461421"/>
              <a:chOff x="239358" y="-51471"/>
              <a:chExt cx="3181774" cy="3461421"/>
            </a:xfrm>
          </p:grpSpPr>
          <p:cxnSp>
            <p:nvCxnSpPr>
              <p:cNvPr id="36" name="Straight Connector 35">
                <a:extLst>
                  <a:ext uri="{FF2B5EF4-FFF2-40B4-BE49-F238E27FC236}">
                    <a16:creationId xmlns:a16="http://schemas.microsoft.com/office/drawing/2014/main" id="{BA7252EB-D458-40BF-A222-1F0B66DED799}"/>
                  </a:ext>
                </a:extLst>
              </p:cNvPr>
              <p:cNvCxnSpPr>
                <a:cxnSpLocks/>
              </p:cNvCxnSpPr>
              <p:nvPr/>
            </p:nvCxnSpPr>
            <p:spPr>
              <a:xfrm>
                <a:off x="1988978" y="-4063"/>
                <a:ext cx="1432154" cy="2480563"/>
              </a:xfrm>
              <a:prstGeom prst="line">
                <a:avLst/>
              </a:prstGeom>
              <a:ln w="57150">
                <a:solidFill>
                  <a:srgbClr val="FFC000"/>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DE683CDC-43E8-4F1B-90BB-D5CF36262127}"/>
                  </a:ext>
                </a:extLst>
              </p:cNvPr>
              <p:cNvCxnSpPr>
                <a:cxnSpLocks/>
              </p:cNvCxnSpPr>
              <p:nvPr/>
            </p:nvCxnSpPr>
            <p:spPr>
              <a:xfrm>
                <a:off x="1535352" y="-27767"/>
                <a:ext cx="1731802" cy="2999567"/>
              </a:xfrm>
              <a:prstGeom prst="line">
                <a:avLst/>
              </a:prstGeom>
              <a:ln w="57150">
                <a:solidFill>
                  <a:srgbClr val="FFC000"/>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D69216CF-8CAE-4C46-8C83-B7F083029760}"/>
                  </a:ext>
                </a:extLst>
              </p:cNvPr>
              <p:cNvCxnSpPr>
                <a:cxnSpLocks/>
              </p:cNvCxnSpPr>
              <p:nvPr/>
            </p:nvCxnSpPr>
            <p:spPr>
              <a:xfrm>
                <a:off x="1090849" y="-35668"/>
                <a:ext cx="1857346" cy="3217018"/>
              </a:xfrm>
              <a:prstGeom prst="line">
                <a:avLst/>
              </a:prstGeom>
              <a:ln w="57150">
                <a:solidFill>
                  <a:srgbClr val="FFC000"/>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5A803361-DDFF-42DD-ACEB-92D9023785DF}"/>
                  </a:ext>
                </a:extLst>
              </p:cNvPr>
              <p:cNvCxnSpPr>
                <a:cxnSpLocks/>
              </p:cNvCxnSpPr>
              <p:nvPr/>
            </p:nvCxnSpPr>
            <p:spPr>
              <a:xfrm>
                <a:off x="641784" y="-51471"/>
                <a:ext cx="1998452" cy="3461421"/>
              </a:xfrm>
              <a:prstGeom prst="line">
                <a:avLst/>
              </a:prstGeom>
              <a:ln w="57150">
                <a:solidFill>
                  <a:srgbClr val="FFC000"/>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9307C986-550F-42AE-B705-86CD6F7D3957}"/>
                  </a:ext>
                </a:extLst>
              </p:cNvPr>
              <p:cNvCxnSpPr>
                <a:cxnSpLocks/>
              </p:cNvCxnSpPr>
              <p:nvPr/>
            </p:nvCxnSpPr>
            <p:spPr>
              <a:xfrm>
                <a:off x="239358" y="13507"/>
                <a:ext cx="1840950" cy="3188615"/>
              </a:xfrm>
              <a:prstGeom prst="line">
                <a:avLst/>
              </a:prstGeom>
              <a:ln w="57150">
                <a:solidFill>
                  <a:srgbClr val="FFC000"/>
                </a:solidFill>
                <a:prstDash val="dash"/>
              </a:ln>
            </p:spPr>
            <p:style>
              <a:lnRef idx="1">
                <a:schemeClr val="accent1"/>
              </a:lnRef>
              <a:fillRef idx="0">
                <a:schemeClr val="accent1"/>
              </a:fillRef>
              <a:effectRef idx="0">
                <a:schemeClr val="accent1"/>
              </a:effectRef>
              <a:fontRef idx="minor">
                <a:schemeClr val="tx1"/>
              </a:fontRef>
            </p:style>
          </p:cxnSp>
        </p:grpSp>
        <p:sp>
          <p:nvSpPr>
            <p:cNvPr id="29" name="Arrow: Down 28">
              <a:extLst>
                <a:ext uri="{FF2B5EF4-FFF2-40B4-BE49-F238E27FC236}">
                  <a16:creationId xmlns:a16="http://schemas.microsoft.com/office/drawing/2014/main" id="{6A5032DC-031E-4F3B-9F5A-616F1801EC5C}"/>
                </a:ext>
              </a:extLst>
            </p:cNvPr>
            <p:cNvSpPr/>
            <p:nvPr/>
          </p:nvSpPr>
          <p:spPr>
            <a:xfrm>
              <a:off x="4625579" y="3863340"/>
              <a:ext cx="281701" cy="899160"/>
            </a:xfrm>
            <a:prstGeom prst="down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0" name="TextBox 29">
              <a:extLst>
                <a:ext uri="{FF2B5EF4-FFF2-40B4-BE49-F238E27FC236}">
                  <a16:creationId xmlns:a16="http://schemas.microsoft.com/office/drawing/2014/main" id="{2B5B944A-99A1-412B-AC75-332904883D40}"/>
                </a:ext>
              </a:extLst>
            </p:cNvPr>
            <p:cNvSpPr txBox="1">
              <a:spLocks noChangeAspect="1"/>
            </p:cNvSpPr>
            <p:nvPr>
              <p:custDataLst>
                <p:tags r:id="rId4"/>
              </p:custDataLst>
            </p:nvPr>
          </p:nvSpPr>
          <p:spPr>
            <a:xfrm>
              <a:off x="4073120" y="4858271"/>
              <a:ext cx="1381837" cy="325580"/>
            </a:xfrm>
            <a:custGeom>
              <a:avLst/>
              <a:gdLst/>
              <a:ahLst/>
              <a:cxnLst/>
              <a:rect l="l" t="t" r="r" b="b"/>
              <a:pathLst>
                <a:path w="1381837" h="325580">
                  <a:moveTo>
                    <a:pt x="1131959" y="277225"/>
                  </a:moveTo>
                  <a:lnTo>
                    <a:pt x="1180314" y="277225"/>
                  </a:lnTo>
                  <a:lnTo>
                    <a:pt x="1180314" y="325580"/>
                  </a:lnTo>
                  <a:lnTo>
                    <a:pt x="1131959" y="325580"/>
                  </a:lnTo>
                  <a:close/>
                  <a:moveTo>
                    <a:pt x="1158116" y="109101"/>
                  </a:moveTo>
                  <a:cubicBezTo>
                    <a:pt x="1145496" y="109101"/>
                    <a:pt x="1134885" y="113919"/>
                    <a:pt x="1126280" y="123555"/>
                  </a:cubicBezTo>
                  <a:cubicBezTo>
                    <a:pt x="1117676" y="133192"/>
                    <a:pt x="1113374" y="147073"/>
                    <a:pt x="1113374" y="165199"/>
                  </a:cubicBezTo>
                  <a:cubicBezTo>
                    <a:pt x="1113374" y="183325"/>
                    <a:pt x="1117676" y="197207"/>
                    <a:pt x="1126280" y="206843"/>
                  </a:cubicBezTo>
                  <a:cubicBezTo>
                    <a:pt x="1134885" y="216480"/>
                    <a:pt x="1145496" y="221298"/>
                    <a:pt x="1158116" y="221298"/>
                  </a:cubicBezTo>
                  <a:cubicBezTo>
                    <a:pt x="1170735" y="221298"/>
                    <a:pt x="1181318" y="216480"/>
                    <a:pt x="1189865" y="206843"/>
                  </a:cubicBezTo>
                  <a:cubicBezTo>
                    <a:pt x="1198412" y="197207"/>
                    <a:pt x="1202685" y="183211"/>
                    <a:pt x="1202685" y="164855"/>
                  </a:cubicBezTo>
                  <a:cubicBezTo>
                    <a:pt x="1202685" y="146959"/>
                    <a:pt x="1198412" y="133192"/>
                    <a:pt x="1189865" y="123555"/>
                  </a:cubicBezTo>
                  <a:cubicBezTo>
                    <a:pt x="1181318" y="113919"/>
                    <a:pt x="1170735" y="109101"/>
                    <a:pt x="1158116" y="109101"/>
                  </a:cubicBezTo>
                  <a:close/>
                  <a:moveTo>
                    <a:pt x="942310" y="106691"/>
                  </a:moveTo>
                  <a:cubicBezTo>
                    <a:pt x="930723" y="106691"/>
                    <a:pt x="921087" y="111194"/>
                    <a:pt x="913400" y="120200"/>
                  </a:cubicBezTo>
                  <a:cubicBezTo>
                    <a:pt x="905714" y="129205"/>
                    <a:pt x="901871" y="142886"/>
                    <a:pt x="901871" y="161242"/>
                  </a:cubicBezTo>
                  <a:cubicBezTo>
                    <a:pt x="901871" y="180171"/>
                    <a:pt x="904854" y="194167"/>
                    <a:pt x="910819" y="203230"/>
                  </a:cubicBezTo>
                  <a:cubicBezTo>
                    <a:pt x="919194" y="216078"/>
                    <a:pt x="930322" y="222503"/>
                    <a:pt x="944203" y="222503"/>
                  </a:cubicBezTo>
                  <a:cubicBezTo>
                    <a:pt x="954872" y="222503"/>
                    <a:pt x="963964" y="217943"/>
                    <a:pt x="971478" y="208822"/>
                  </a:cubicBezTo>
                  <a:cubicBezTo>
                    <a:pt x="978992" y="199702"/>
                    <a:pt x="982750" y="185333"/>
                    <a:pt x="982750" y="165716"/>
                  </a:cubicBezTo>
                  <a:cubicBezTo>
                    <a:pt x="982750" y="144836"/>
                    <a:pt x="978964" y="129779"/>
                    <a:pt x="971392" y="120544"/>
                  </a:cubicBezTo>
                  <a:cubicBezTo>
                    <a:pt x="963821" y="111309"/>
                    <a:pt x="954127" y="106691"/>
                    <a:pt x="942310" y="106691"/>
                  </a:cubicBezTo>
                  <a:close/>
                  <a:moveTo>
                    <a:pt x="227275" y="73824"/>
                  </a:moveTo>
                  <a:lnTo>
                    <a:pt x="275630" y="73824"/>
                  </a:lnTo>
                  <a:lnTo>
                    <a:pt x="275630" y="256575"/>
                  </a:lnTo>
                  <a:lnTo>
                    <a:pt x="227275" y="256575"/>
                  </a:lnTo>
                  <a:close/>
                  <a:moveTo>
                    <a:pt x="1157944" y="69694"/>
                  </a:moveTo>
                  <a:cubicBezTo>
                    <a:pt x="1185592" y="69694"/>
                    <a:pt x="1208249" y="78671"/>
                    <a:pt x="1225916" y="96625"/>
                  </a:cubicBezTo>
                  <a:cubicBezTo>
                    <a:pt x="1243583" y="114578"/>
                    <a:pt x="1252417" y="137265"/>
                    <a:pt x="1252417" y="164683"/>
                  </a:cubicBezTo>
                  <a:cubicBezTo>
                    <a:pt x="1252417" y="192331"/>
                    <a:pt x="1243497" y="215247"/>
                    <a:pt x="1225658" y="233430"/>
                  </a:cubicBezTo>
                  <a:cubicBezTo>
                    <a:pt x="1207819" y="251614"/>
                    <a:pt x="1185362" y="260705"/>
                    <a:pt x="1158288" y="260705"/>
                  </a:cubicBezTo>
                  <a:cubicBezTo>
                    <a:pt x="1141538" y="260705"/>
                    <a:pt x="1125564" y="256919"/>
                    <a:pt x="1110363" y="249348"/>
                  </a:cubicBezTo>
                  <a:cubicBezTo>
                    <a:pt x="1095162" y="241776"/>
                    <a:pt x="1083604" y="230677"/>
                    <a:pt x="1075688" y="216050"/>
                  </a:cubicBezTo>
                  <a:cubicBezTo>
                    <a:pt x="1067772" y="201423"/>
                    <a:pt x="1063814" y="183612"/>
                    <a:pt x="1063814" y="162618"/>
                  </a:cubicBezTo>
                  <a:cubicBezTo>
                    <a:pt x="1063814" y="146557"/>
                    <a:pt x="1067772" y="131012"/>
                    <a:pt x="1075688" y="115984"/>
                  </a:cubicBezTo>
                  <a:cubicBezTo>
                    <a:pt x="1083604" y="100955"/>
                    <a:pt x="1094818" y="89483"/>
                    <a:pt x="1109330" y="81567"/>
                  </a:cubicBezTo>
                  <a:cubicBezTo>
                    <a:pt x="1123843" y="73652"/>
                    <a:pt x="1140047" y="69694"/>
                    <a:pt x="1157944" y="69694"/>
                  </a:cubicBezTo>
                  <a:close/>
                  <a:moveTo>
                    <a:pt x="427323" y="69694"/>
                  </a:moveTo>
                  <a:cubicBezTo>
                    <a:pt x="437992" y="69694"/>
                    <a:pt x="447744" y="71615"/>
                    <a:pt x="456577" y="75458"/>
                  </a:cubicBezTo>
                  <a:cubicBezTo>
                    <a:pt x="465411" y="79302"/>
                    <a:pt x="472093" y="84206"/>
                    <a:pt x="476625" y="90171"/>
                  </a:cubicBezTo>
                  <a:cubicBezTo>
                    <a:pt x="481156" y="96137"/>
                    <a:pt x="484311" y="102906"/>
                    <a:pt x="486089" y="110477"/>
                  </a:cubicBezTo>
                  <a:cubicBezTo>
                    <a:pt x="487868" y="118049"/>
                    <a:pt x="488757" y="128890"/>
                    <a:pt x="488757" y="143001"/>
                  </a:cubicBezTo>
                  <a:lnTo>
                    <a:pt x="488757" y="256575"/>
                  </a:lnTo>
                  <a:lnTo>
                    <a:pt x="440401" y="256575"/>
                  </a:lnTo>
                  <a:lnTo>
                    <a:pt x="440401" y="163307"/>
                  </a:lnTo>
                  <a:cubicBezTo>
                    <a:pt x="440401" y="143574"/>
                    <a:pt x="439369" y="130812"/>
                    <a:pt x="437304" y="125018"/>
                  </a:cubicBezTo>
                  <a:cubicBezTo>
                    <a:pt x="435239" y="119225"/>
                    <a:pt x="431883" y="114722"/>
                    <a:pt x="427237" y="111510"/>
                  </a:cubicBezTo>
                  <a:cubicBezTo>
                    <a:pt x="422591" y="108297"/>
                    <a:pt x="416998" y="106691"/>
                    <a:pt x="410459" y="106691"/>
                  </a:cubicBezTo>
                  <a:cubicBezTo>
                    <a:pt x="402084" y="106691"/>
                    <a:pt x="394570" y="108986"/>
                    <a:pt x="387916" y="113575"/>
                  </a:cubicBezTo>
                  <a:cubicBezTo>
                    <a:pt x="381262" y="118164"/>
                    <a:pt x="376702" y="124244"/>
                    <a:pt x="374236" y="131815"/>
                  </a:cubicBezTo>
                  <a:cubicBezTo>
                    <a:pt x="371769" y="139387"/>
                    <a:pt x="370536" y="153383"/>
                    <a:pt x="370536" y="173804"/>
                  </a:cubicBezTo>
                  <a:lnTo>
                    <a:pt x="370536" y="256575"/>
                  </a:lnTo>
                  <a:lnTo>
                    <a:pt x="322181" y="256575"/>
                  </a:lnTo>
                  <a:lnTo>
                    <a:pt x="322181" y="73824"/>
                  </a:lnTo>
                  <a:lnTo>
                    <a:pt x="367094" y="73824"/>
                  </a:lnTo>
                  <a:lnTo>
                    <a:pt x="367094" y="100668"/>
                  </a:lnTo>
                  <a:cubicBezTo>
                    <a:pt x="383041" y="80019"/>
                    <a:pt x="403117" y="69694"/>
                    <a:pt x="427323" y="69694"/>
                  </a:cubicBezTo>
                  <a:close/>
                  <a:moveTo>
                    <a:pt x="1344839" y="9293"/>
                  </a:moveTo>
                  <a:lnTo>
                    <a:pt x="1344839" y="73824"/>
                  </a:lnTo>
                  <a:lnTo>
                    <a:pt x="1377879" y="73824"/>
                  </a:lnTo>
                  <a:lnTo>
                    <a:pt x="1377879" y="112370"/>
                  </a:lnTo>
                  <a:lnTo>
                    <a:pt x="1344839" y="112370"/>
                  </a:lnTo>
                  <a:lnTo>
                    <a:pt x="1344839" y="186021"/>
                  </a:lnTo>
                  <a:cubicBezTo>
                    <a:pt x="1344839" y="200935"/>
                    <a:pt x="1345155" y="209625"/>
                    <a:pt x="1345786" y="212092"/>
                  </a:cubicBezTo>
                  <a:cubicBezTo>
                    <a:pt x="1346417" y="214558"/>
                    <a:pt x="1347851" y="216595"/>
                    <a:pt x="1350088" y="218201"/>
                  </a:cubicBezTo>
                  <a:cubicBezTo>
                    <a:pt x="1352325" y="219807"/>
                    <a:pt x="1355049" y="220610"/>
                    <a:pt x="1358262" y="220610"/>
                  </a:cubicBezTo>
                  <a:cubicBezTo>
                    <a:pt x="1362736" y="220610"/>
                    <a:pt x="1369218" y="219061"/>
                    <a:pt x="1377707" y="215964"/>
                  </a:cubicBezTo>
                  <a:lnTo>
                    <a:pt x="1381837" y="253478"/>
                  </a:lnTo>
                  <a:cubicBezTo>
                    <a:pt x="1370594" y="258296"/>
                    <a:pt x="1357860" y="260705"/>
                    <a:pt x="1343635" y="260705"/>
                  </a:cubicBezTo>
                  <a:cubicBezTo>
                    <a:pt x="1334916" y="260705"/>
                    <a:pt x="1327057" y="259243"/>
                    <a:pt x="1320059" y="256317"/>
                  </a:cubicBezTo>
                  <a:cubicBezTo>
                    <a:pt x="1313061" y="253392"/>
                    <a:pt x="1307928" y="249606"/>
                    <a:pt x="1304658" y="244960"/>
                  </a:cubicBezTo>
                  <a:cubicBezTo>
                    <a:pt x="1301388" y="240313"/>
                    <a:pt x="1299123" y="234032"/>
                    <a:pt x="1297861" y="226117"/>
                  </a:cubicBezTo>
                  <a:cubicBezTo>
                    <a:pt x="1296828" y="220495"/>
                    <a:pt x="1296312" y="209138"/>
                    <a:pt x="1296312" y="192044"/>
                  </a:cubicBezTo>
                  <a:lnTo>
                    <a:pt x="1296312" y="112370"/>
                  </a:lnTo>
                  <a:lnTo>
                    <a:pt x="1274113" y="112370"/>
                  </a:lnTo>
                  <a:lnTo>
                    <a:pt x="1274113" y="73824"/>
                  </a:lnTo>
                  <a:lnTo>
                    <a:pt x="1296312" y="73824"/>
                  </a:lnTo>
                  <a:lnTo>
                    <a:pt x="1296312" y="37514"/>
                  </a:lnTo>
                  <a:close/>
                  <a:moveTo>
                    <a:pt x="853860" y="4302"/>
                  </a:moveTo>
                  <a:lnTo>
                    <a:pt x="902215" y="4302"/>
                  </a:lnTo>
                  <a:lnTo>
                    <a:pt x="902215" y="95162"/>
                  </a:lnTo>
                  <a:cubicBezTo>
                    <a:pt x="917129" y="78183"/>
                    <a:pt x="934796" y="69694"/>
                    <a:pt x="955216" y="69694"/>
                  </a:cubicBezTo>
                  <a:cubicBezTo>
                    <a:pt x="977472" y="69694"/>
                    <a:pt x="995885" y="77753"/>
                    <a:pt x="1010455" y="93871"/>
                  </a:cubicBezTo>
                  <a:cubicBezTo>
                    <a:pt x="1025025" y="109990"/>
                    <a:pt x="1032309" y="133135"/>
                    <a:pt x="1032309" y="163307"/>
                  </a:cubicBezTo>
                  <a:cubicBezTo>
                    <a:pt x="1032309" y="194511"/>
                    <a:pt x="1024881" y="218545"/>
                    <a:pt x="1010025" y="235409"/>
                  </a:cubicBezTo>
                  <a:cubicBezTo>
                    <a:pt x="995168" y="252273"/>
                    <a:pt x="977128" y="260705"/>
                    <a:pt x="955905" y="260705"/>
                  </a:cubicBezTo>
                  <a:cubicBezTo>
                    <a:pt x="945465" y="260705"/>
                    <a:pt x="935169" y="258095"/>
                    <a:pt x="925016" y="252875"/>
                  </a:cubicBezTo>
                  <a:cubicBezTo>
                    <a:pt x="914863" y="247656"/>
                    <a:pt x="906115" y="239941"/>
                    <a:pt x="898773" y="229730"/>
                  </a:cubicBezTo>
                  <a:lnTo>
                    <a:pt x="898773" y="256575"/>
                  </a:lnTo>
                  <a:lnTo>
                    <a:pt x="853860" y="256575"/>
                  </a:lnTo>
                  <a:close/>
                  <a:moveTo>
                    <a:pt x="541428" y="4302"/>
                  </a:moveTo>
                  <a:lnTo>
                    <a:pt x="589783" y="4302"/>
                  </a:lnTo>
                  <a:lnTo>
                    <a:pt x="589783" y="97055"/>
                  </a:lnTo>
                  <a:cubicBezTo>
                    <a:pt x="605385" y="78814"/>
                    <a:pt x="624027" y="69694"/>
                    <a:pt x="645710" y="69694"/>
                  </a:cubicBezTo>
                  <a:cubicBezTo>
                    <a:pt x="656838" y="69694"/>
                    <a:pt x="666876" y="71759"/>
                    <a:pt x="675824" y="75889"/>
                  </a:cubicBezTo>
                  <a:cubicBezTo>
                    <a:pt x="684772" y="80019"/>
                    <a:pt x="691512" y="85296"/>
                    <a:pt x="696044" y="91720"/>
                  </a:cubicBezTo>
                  <a:cubicBezTo>
                    <a:pt x="700575" y="98145"/>
                    <a:pt x="703673" y="105257"/>
                    <a:pt x="705336" y="113058"/>
                  </a:cubicBezTo>
                  <a:cubicBezTo>
                    <a:pt x="707000" y="120860"/>
                    <a:pt x="707832" y="132963"/>
                    <a:pt x="707832" y="149368"/>
                  </a:cubicBezTo>
                  <a:lnTo>
                    <a:pt x="707832" y="256575"/>
                  </a:lnTo>
                  <a:lnTo>
                    <a:pt x="659476" y="256575"/>
                  </a:lnTo>
                  <a:lnTo>
                    <a:pt x="659476" y="160037"/>
                  </a:lnTo>
                  <a:cubicBezTo>
                    <a:pt x="659476" y="140878"/>
                    <a:pt x="658559" y="128718"/>
                    <a:pt x="656723" y="123555"/>
                  </a:cubicBezTo>
                  <a:cubicBezTo>
                    <a:pt x="654887" y="118393"/>
                    <a:pt x="651647" y="114292"/>
                    <a:pt x="647000" y="111252"/>
                  </a:cubicBezTo>
                  <a:cubicBezTo>
                    <a:pt x="642354" y="108211"/>
                    <a:pt x="636532" y="106691"/>
                    <a:pt x="629534" y="106691"/>
                  </a:cubicBezTo>
                  <a:cubicBezTo>
                    <a:pt x="621503" y="106691"/>
                    <a:pt x="614333" y="108642"/>
                    <a:pt x="608024" y="112542"/>
                  </a:cubicBezTo>
                  <a:cubicBezTo>
                    <a:pt x="601714" y="116443"/>
                    <a:pt x="597097" y="122322"/>
                    <a:pt x="594171" y="130181"/>
                  </a:cubicBezTo>
                  <a:cubicBezTo>
                    <a:pt x="591246" y="138039"/>
                    <a:pt x="589783" y="149655"/>
                    <a:pt x="589783" y="165027"/>
                  </a:cubicBezTo>
                  <a:lnTo>
                    <a:pt x="589783" y="256575"/>
                  </a:lnTo>
                  <a:lnTo>
                    <a:pt x="541428" y="256575"/>
                  </a:lnTo>
                  <a:close/>
                  <a:moveTo>
                    <a:pt x="227275" y="4302"/>
                  </a:moveTo>
                  <a:lnTo>
                    <a:pt x="275630" y="4302"/>
                  </a:lnTo>
                  <a:lnTo>
                    <a:pt x="275630" y="49044"/>
                  </a:lnTo>
                  <a:lnTo>
                    <a:pt x="227275" y="49044"/>
                  </a:lnTo>
                  <a:close/>
                  <a:moveTo>
                    <a:pt x="0" y="4302"/>
                  </a:moveTo>
                  <a:lnTo>
                    <a:pt x="200477" y="4302"/>
                  </a:lnTo>
                  <a:lnTo>
                    <a:pt x="200477" y="46979"/>
                  </a:lnTo>
                  <a:lnTo>
                    <a:pt x="125793" y="46979"/>
                  </a:lnTo>
                  <a:lnTo>
                    <a:pt x="125793" y="256575"/>
                  </a:lnTo>
                  <a:lnTo>
                    <a:pt x="74856" y="256575"/>
                  </a:lnTo>
                  <a:lnTo>
                    <a:pt x="74856" y="46979"/>
                  </a:lnTo>
                  <a:lnTo>
                    <a:pt x="0" y="46979"/>
                  </a:lnTo>
                  <a:close/>
                  <a:moveTo>
                    <a:pt x="1135917" y="0"/>
                  </a:moveTo>
                  <a:lnTo>
                    <a:pt x="1180659" y="0"/>
                  </a:lnTo>
                  <a:lnTo>
                    <a:pt x="1216280" y="50765"/>
                  </a:lnTo>
                  <a:lnTo>
                    <a:pt x="1177389" y="50765"/>
                  </a:lnTo>
                  <a:lnTo>
                    <a:pt x="1157427" y="25124"/>
                  </a:lnTo>
                  <a:lnTo>
                    <a:pt x="1138842" y="50765"/>
                  </a:lnTo>
                  <a:lnTo>
                    <a:pt x="1099780" y="50765"/>
                  </a:lnTo>
                  <a:close/>
                </a:path>
              </a:pathLst>
            </a:custGeom>
            <a:solidFill>
              <a:sysClr val="windowText" lastClr="00000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lnSpc>
                  <a:spcPct val="120000"/>
                </a:lnSpc>
              </a:pPr>
              <a:endParaRPr lang="vi-VN" sz="2800" b="1">
                <a:solidFill>
                  <a:sysClr val="windowText" lastClr="000000"/>
                </a:solidFill>
              </a:endParaRPr>
            </a:p>
          </p:txBody>
        </p:sp>
        <p:sp>
          <p:nvSpPr>
            <p:cNvPr id="31" name="TextBox 30">
              <a:extLst>
                <a:ext uri="{FF2B5EF4-FFF2-40B4-BE49-F238E27FC236}">
                  <a16:creationId xmlns:a16="http://schemas.microsoft.com/office/drawing/2014/main" id="{8AFCD3F5-262A-416E-82DB-747F04253E64}"/>
                </a:ext>
              </a:extLst>
            </p:cNvPr>
            <p:cNvSpPr txBox="1">
              <a:spLocks noChangeAspect="1"/>
            </p:cNvSpPr>
            <p:nvPr>
              <p:custDataLst>
                <p:tags r:id="rId5"/>
              </p:custDataLst>
            </p:nvPr>
          </p:nvSpPr>
          <p:spPr>
            <a:xfrm>
              <a:off x="-1521921" y="348398"/>
              <a:ext cx="1886453" cy="696424"/>
            </a:xfrm>
            <a:custGeom>
              <a:avLst/>
              <a:gdLst/>
              <a:ahLst/>
              <a:cxnLst/>
              <a:rect l="l" t="t" r="r" b="b"/>
              <a:pathLst>
                <a:path w="2223832" h="820974">
                  <a:moveTo>
                    <a:pt x="1612674" y="659044"/>
                  </a:moveTo>
                  <a:cubicBezTo>
                    <a:pt x="1606479" y="661109"/>
                    <a:pt x="1596670" y="663575"/>
                    <a:pt x="1583248" y="666444"/>
                  </a:cubicBezTo>
                  <a:cubicBezTo>
                    <a:pt x="1569826" y="669312"/>
                    <a:pt x="1561049" y="672122"/>
                    <a:pt x="1556919" y="674876"/>
                  </a:cubicBezTo>
                  <a:cubicBezTo>
                    <a:pt x="1550610" y="679350"/>
                    <a:pt x="1547455" y="685028"/>
                    <a:pt x="1547455" y="691912"/>
                  </a:cubicBezTo>
                  <a:cubicBezTo>
                    <a:pt x="1547455" y="698680"/>
                    <a:pt x="1549979" y="704531"/>
                    <a:pt x="1555026" y="709464"/>
                  </a:cubicBezTo>
                  <a:cubicBezTo>
                    <a:pt x="1560074" y="714397"/>
                    <a:pt x="1566499" y="716864"/>
                    <a:pt x="1574300" y="716864"/>
                  </a:cubicBezTo>
                  <a:cubicBezTo>
                    <a:pt x="1583019" y="716864"/>
                    <a:pt x="1591336" y="713996"/>
                    <a:pt x="1599252" y="708260"/>
                  </a:cubicBezTo>
                  <a:cubicBezTo>
                    <a:pt x="1605102" y="703900"/>
                    <a:pt x="1608946" y="698566"/>
                    <a:pt x="1610781" y="692256"/>
                  </a:cubicBezTo>
                  <a:cubicBezTo>
                    <a:pt x="1612043" y="688126"/>
                    <a:pt x="1612674" y="680267"/>
                    <a:pt x="1612674" y="668681"/>
                  </a:cubicBezTo>
                  <a:close/>
                  <a:moveTo>
                    <a:pt x="660174" y="659044"/>
                  </a:moveTo>
                  <a:cubicBezTo>
                    <a:pt x="653979" y="661109"/>
                    <a:pt x="644170" y="663575"/>
                    <a:pt x="630748" y="666444"/>
                  </a:cubicBezTo>
                  <a:cubicBezTo>
                    <a:pt x="617326" y="669312"/>
                    <a:pt x="608549" y="672122"/>
                    <a:pt x="604419" y="674876"/>
                  </a:cubicBezTo>
                  <a:cubicBezTo>
                    <a:pt x="598110" y="679350"/>
                    <a:pt x="594955" y="685028"/>
                    <a:pt x="594955" y="691912"/>
                  </a:cubicBezTo>
                  <a:cubicBezTo>
                    <a:pt x="594955" y="698680"/>
                    <a:pt x="597479" y="704531"/>
                    <a:pt x="602527" y="709464"/>
                  </a:cubicBezTo>
                  <a:cubicBezTo>
                    <a:pt x="607574" y="714397"/>
                    <a:pt x="613999" y="716864"/>
                    <a:pt x="621800" y="716864"/>
                  </a:cubicBezTo>
                  <a:cubicBezTo>
                    <a:pt x="630519" y="716864"/>
                    <a:pt x="638836" y="713996"/>
                    <a:pt x="646752" y="708260"/>
                  </a:cubicBezTo>
                  <a:cubicBezTo>
                    <a:pt x="652603" y="703900"/>
                    <a:pt x="656446" y="698566"/>
                    <a:pt x="658281" y="692256"/>
                  </a:cubicBezTo>
                  <a:cubicBezTo>
                    <a:pt x="659543" y="688126"/>
                    <a:pt x="660174" y="680267"/>
                    <a:pt x="660174" y="668681"/>
                  </a:cubicBezTo>
                  <a:close/>
                  <a:moveTo>
                    <a:pt x="202063" y="597783"/>
                  </a:moveTo>
                  <a:cubicBezTo>
                    <a:pt x="190361" y="597783"/>
                    <a:pt x="180581" y="602429"/>
                    <a:pt x="172723" y="611721"/>
                  </a:cubicBezTo>
                  <a:cubicBezTo>
                    <a:pt x="164864" y="621014"/>
                    <a:pt x="160935" y="635756"/>
                    <a:pt x="160935" y="655947"/>
                  </a:cubicBezTo>
                  <a:cubicBezTo>
                    <a:pt x="160935" y="676023"/>
                    <a:pt x="164721" y="690506"/>
                    <a:pt x="172292" y="699397"/>
                  </a:cubicBezTo>
                  <a:cubicBezTo>
                    <a:pt x="179864" y="708288"/>
                    <a:pt x="189214" y="712734"/>
                    <a:pt x="200342" y="712734"/>
                  </a:cubicBezTo>
                  <a:cubicBezTo>
                    <a:pt x="211470" y="712734"/>
                    <a:pt x="221221" y="707743"/>
                    <a:pt x="229596" y="697763"/>
                  </a:cubicBezTo>
                  <a:cubicBezTo>
                    <a:pt x="237970" y="687782"/>
                    <a:pt x="242158" y="672925"/>
                    <a:pt x="242158" y="653193"/>
                  </a:cubicBezTo>
                  <a:cubicBezTo>
                    <a:pt x="242158" y="634494"/>
                    <a:pt x="238343" y="620584"/>
                    <a:pt x="230714" y="611463"/>
                  </a:cubicBezTo>
                  <a:cubicBezTo>
                    <a:pt x="223085" y="602343"/>
                    <a:pt x="213535" y="597783"/>
                    <a:pt x="202063" y="597783"/>
                  </a:cubicBezTo>
                  <a:close/>
                  <a:moveTo>
                    <a:pt x="2009575" y="596922"/>
                  </a:moveTo>
                  <a:cubicBezTo>
                    <a:pt x="1997988" y="596922"/>
                    <a:pt x="1988438" y="601425"/>
                    <a:pt x="1980924" y="610431"/>
                  </a:cubicBezTo>
                  <a:cubicBezTo>
                    <a:pt x="1973410" y="619436"/>
                    <a:pt x="1969652" y="633174"/>
                    <a:pt x="1969652" y="651644"/>
                  </a:cubicBezTo>
                  <a:cubicBezTo>
                    <a:pt x="1969652" y="671032"/>
                    <a:pt x="1973410" y="685229"/>
                    <a:pt x="1980924" y="694235"/>
                  </a:cubicBezTo>
                  <a:cubicBezTo>
                    <a:pt x="1988438" y="703241"/>
                    <a:pt x="1997702" y="707743"/>
                    <a:pt x="2008715" y="707743"/>
                  </a:cubicBezTo>
                  <a:cubicBezTo>
                    <a:pt x="2020531" y="707743"/>
                    <a:pt x="2030512" y="703126"/>
                    <a:pt x="2038657" y="693891"/>
                  </a:cubicBezTo>
                  <a:cubicBezTo>
                    <a:pt x="2046803" y="684656"/>
                    <a:pt x="2050875" y="670975"/>
                    <a:pt x="2050875" y="652849"/>
                  </a:cubicBezTo>
                  <a:cubicBezTo>
                    <a:pt x="2050875" y="633920"/>
                    <a:pt x="2046975" y="619866"/>
                    <a:pt x="2039174" y="610689"/>
                  </a:cubicBezTo>
                  <a:cubicBezTo>
                    <a:pt x="2031372" y="601511"/>
                    <a:pt x="2021507" y="596922"/>
                    <a:pt x="2009575" y="596922"/>
                  </a:cubicBezTo>
                  <a:close/>
                  <a:moveTo>
                    <a:pt x="1057076" y="596922"/>
                  </a:moveTo>
                  <a:cubicBezTo>
                    <a:pt x="1045489" y="596922"/>
                    <a:pt x="1035938" y="601425"/>
                    <a:pt x="1028424" y="610431"/>
                  </a:cubicBezTo>
                  <a:cubicBezTo>
                    <a:pt x="1020910" y="619436"/>
                    <a:pt x="1017152" y="633174"/>
                    <a:pt x="1017152" y="651644"/>
                  </a:cubicBezTo>
                  <a:cubicBezTo>
                    <a:pt x="1017152" y="671032"/>
                    <a:pt x="1020910" y="685229"/>
                    <a:pt x="1028424" y="694235"/>
                  </a:cubicBezTo>
                  <a:cubicBezTo>
                    <a:pt x="1035938" y="703241"/>
                    <a:pt x="1045202" y="707743"/>
                    <a:pt x="1056215" y="707743"/>
                  </a:cubicBezTo>
                  <a:cubicBezTo>
                    <a:pt x="1068031" y="707743"/>
                    <a:pt x="1078012" y="703126"/>
                    <a:pt x="1086158" y="693891"/>
                  </a:cubicBezTo>
                  <a:cubicBezTo>
                    <a:pt x="1094303" y="684656"/>
                    <a:pt x="1098375" y="670975"/>
                    <a:pt x="1098375" y="652849"/>
                  </a:cubicBezTo>
                  <a:cubicBezTo>
                    <a:pt x="1098375" y="633920"/>
                    <a:pt x="1094475" y="619866"/>
                    <a:pt x="1086674" y="610689"/>
                  </a:cubicBezTo>
                  <a:cubicBezTo>
                    <a:pt x="1078873" y="601511"/>
                    <a:pt x="1069007" y="596922"/>
                    <a:pt x="1057076" y="596922"/>
                  </a:cubicBezTo>
                  <a:close/>
                  <a:moveTo>
                    <a:pt x="339226" y="564054"/>
                  </a:moveTo>
                  <a:lnTo>
                    <a:pt x="387582" y="564054"/>
                  </a:lnTo>
                  <a:lnTo>
                    <a:pt x="387582" y="648031"/>
                  </a:lnTo>
                  <a:cubicBezTo>
                    <a:pt x="387582" y="673728"/>
                    <a:pt x="388471" y="689474"/>
                    <a:pt x="390249" y="695267"/>
                  </a:cubicBezTo>
                  <a:cubicBezTo>
                    <a:pt x="392027" y="701061"/>
                    <a:pt x="395268" y="705650"/>
                    <a:pt x="399971" y="709034"/>
                  </a:cubicBezTo>
                  <a:cubicBezTo>
                    <a:pt x="404675" y="712418"/>
                    <a:pt x="410641" y="714110"/>
                    <a:pt x="417868" y="714110"/>
                  </a:cubicBezTo>
                  <a:cubicBezTo>
                    <a:pt x="426128" y="714110"/>
                    <a:pt x="433528" y="711845"/>
                    <a:pt x="440067" y="707313"/>
                  </a:cubicBezTo>
                  <a:cubicBezTo>
                    <a:pt x="446606" y="702782"/>
                    <a:pt x="451080" y="697160"/>
                    <a:pt x="453489" y="690449"/>
                  </a:cubicBezTo>
                  <a:cubicBezTo>
                    <a:pt x="455898" y="683738"/>
                    <a:pt x="457103" y="667304"/>
                    <a:pt x="457103" y="641147"/>
                  </a:cubicBezTo>
                  <a:lnTo>
                    <a:pt x="457103" y="564054"/>
                  </a:lnTo>
                  <a:lnTo>
                    <a:pt x="505458" y="564054"/>
                  </a:lnTo>
                  <a:lnTo>
                    <a:pt x="505458" y="746806"/>
                  </a:lnTo>
                  <a:lnTo>
                    <a:pt x="460545" y="746806"/>
                  </a:lnTo>
                  <a:lnTo>
                    <a:pt x="460545" y="719445"/>
                  </a:lnTo>
                  <a:cubicBezTo>
                    <a:pt x="453891" y="729196"/>
                    <a:pt x="445143" y="736883"/>
                    <a:pt x="434302" y="742504"/>
                  </a:cubicBezTo>
                  <a:cubicBezTo>
                    <a:pt x="423461" y="748125"/>
                    <a:pt x="412017" y="750936"/>
                    <a:pt x="399971" y="750936"/>
                  </a:cubicBezTo>
                  <a:cubicBezTo>
                    <a:pt x="387696" y="750936"/>
                    <a:pt x="376683" y="748240"/>
                    <a:pt x="366932" y="742848"/>
                  </a:cubicBezTo>
                  <a:cubicBezTo>
                    <a:pt x="357180" y="737456"/>
                    <a:pt x="350125" y="729885"/>
                    <a:pt x="345765" y="720133"/>
                  </a:cubicBezTo>
                  <a:cubicBezTo>
                    <a:pt x="341406" y="710382"/>
                    <a:pt x="339226" y="696902"/>
                    <a:pt x="339226" y="679694"/>
                  </a:cubicBezTo>
                  <a:close/>
                  <a:moveTo>
                    <a:pt x="1997185" y="559924"/>
                  </a:moveTo>
                  <a:cubicBezTo>
                    <a:pt x="2019786" y="559924"/>
                    <a:pt x="2038428" y="569848"/>
                    <a:pt x="2053112" y="589695"/>
                  </a:cubicBezTo>
                  <a:lnTo>
                    <a:pt x="2053112" y="564054"/>
                  </a:lnTo>
                  <a:lnTo>
                    <a:pt x="2098370" y="564054"/>
                  </a:lnTo>
                  <a:lnTo>
                    <a:pt x="2098370" y="728049"/>
                  </a:lnTo>
                  <a:cubicBezTo>
                    <a:pt x="2098370" y="749617"/>
                    <a:pt x="2096592" y="765735"/>
                    <a:pt x="2093035" y="776404"/>
                  </a:cubicBezTo>
                  <a:cubicBezTo>
                    <a:pt x="2089479" y="787073"/>
                    <a:pt x="2084489" y="795448"/>
                    <a:pt x="2078064" y="801528"/>
                  </a:cubicBezTo>
                  <a:cubicBezTo>
                    <a:pt x="2071640" y="807609"/>
                    <a:pt x="2063064" y="812370"/>
                    <a:pt x="2052338" y="815811"/>
                  </a:cubicBezTo>
                  <a:cubicBezTo>
                    <a:pt x="2041611" y="819253"/>
                    <a:pt x="2028046" y="820974"/>
                    <a:pt x="2011640" y="820974"/>
                  </a:cubicBezTo>
                  <a:cubicBezTo>
                    <a:pt x="1980666" y="820974"/>
                    <a:pt x="1958696" y="815668"/>
                    <a:pt x="1945733" y="805056"/>
                  </a:cubicBezTo>
                  <a:cubicBezTo>
                    <a:pt x="1932769" y="794444"/>
                    <a:pt x="1926288" y="780993"/>
                    <a:pt x="1926288" y="764703"/>
                  </a:cubicBezTo>
                  <a:cubicBezTo>
                    <a:pt x="1926288" y="763097"/>
                    <a:pt x="1926345" y="761146"/>
                    <a:pt x="1926460" y="758852"/>
                  </a:cubicBezTo>
                  <a:lnTo>
                    <a:pt x="1981698" y="765563"/>
                  </a:lnTo>
                  <a:cubicBezTo>
                    <a:pt x="1982616" y="771987"/>
                    <a:pt x="1984738" y="776404"/>
                    <a:pt x="1988065" y="778813"/>
                  </a:cubicBezTo>
                  <a:cubicBezTo>
                    <a:pt x="1992654" y="782255"/>
                    <a:pt x="1999881" y="783976"/>
                    <a:pt x="2009747" y="783976"/>
                  </a:cubicBezTo>
                  <a:cubicBezTo>
                    <a:pt x="2022367" y="783976"/>
                    <a:pt x="2031831" y="782083"/>
                    <a:pt x="2038141" y="778297"/>
                  </a:cubicBezTo>
                  <a:cubicBezTo>
                    <a:pt x="2042386" y="775773"/>
                    <a:pt x="2045598" y="771701"/>
                    <a:pt x="2047778" y="766079"/>
                  </a:cubicBezTo>
                  <a:cubicBezTo>
                    <a:pt x="2049269" y="762064"/>
                    <a:pt x="2050015" y="754665"/>
                    <a:pt x="2050015" y="743881"/>
                  </a:cubicBezTo>
                  <a:lnTo>
                    <a:pt x="2050015" y="717208"/>
                  </a:lnTo>
                  <a:cubicBezTo>
                    <a:pt x="2035560" y="736940"/>
                    <a:pt x="2017319" y="746806"/>
                    <a:pt x="1995293" y="746806"/>
                  </a:cubicBezTo>
                  <a:cubicBezTo>
                    <a:pt x="1970742" y="746806"/>
                    <a:pt x="1951297" y="736424"/>
                    <a:pt x="1936957" y="715659"/>
                  </a:cubicBezTo>
                  <a:cubicBezTo>
                    <a:pt x="1925714" y="699254"/>
                    <a:pt x="1920093" y="678833"/>
                    <a:pt x="1920093" y="654398"/>
                  </a:cubicBezTo>
                  <a:cubicBezTo>
                    <a:pt x="1920093" y="623767"/>
                    <a:pt x="1927463" y="600364"/>
                    <a:pt x="1942205" y="584188"/>
                  </a:cubicBezTo>
                  <a:cubicBezTo>
                    <a:pt x="1956947" y="568012"/>
                    <a:pt x="1975274" y="559924"/>
                    <a:pt x="1997185" y="559924"/>
                  </a:cubicBezTo>
                  <a:close/>
                  <a:moveTo>
                    <a:pt x="1816657" y="559924"/>
                  </a:moveTo>
                  <a:cubicBezTo>
                    <a:pt x="1827326" y="559924"/>
                    <a:pt x="1837077" y="561846"/>
                    <a:pt x="1845911" y="565689"/>
                  </a:cubicBezTo>
                  <a:cubicBezTo>
                    <a:pt x="1854745" y="569532"/>
                    <a:pt x="1861427" y="574437"/>
                    <a:pt x="1865959" y="580402"/>
                  </a:cubicBezTo>
                  <a:cubicBezTo>
                    <a:pt x="1870490" y="586368"/>
                    <a:pt x="1873645" y="593136"/>
                    <a:pt x="1875423" y="600708"/>
                  </a:cubicBezTo>
                  <a:cubicBezTo>
                    <a:pt x="1877201" y="608280"/>
                    <a:pt x="1878090" y="619121"/>
                    <a:pt x="1878090" y="633232"/>
                  </a:cubicBezTo>
                  <a:lnTo>
                    <a:pt x="1878090" y="746806"/>
                  </a:lnTo>
                  <a:lnTo>
                    <a:pt x="1829735" y="746806"/>
                  </a:lnTo>
                  <a:lnTo>
                    <a:pt x="1829735" y="653537"/>
                  </a:lnTo>
                  <a:cubicBezTo>
                    <a:pt x="1829735" y="633805"/>
                    <a:pt x="1828703" y="621042"/>
                    <a:pt x="1826638" y="615249"/>
                  </a:cubicBezTo>
                  <a:cubicBezTo>
                    <a:pt x="1824573" y="609455"/>
                    <a:pt x="1821217" y="604953"/>
                    <a:pt x="1816571" y="601740"/>
                  </a:cubicBezTo>
                  <a:cubicBezTo>
                    <a:pt x="1811925" y="598528"/>
                    <a:pt x="1806332" y="596922"/>
                    <a:pt x="1799793" y="596922"/>
                  </a:cubicBezTo>
                  <a:cubicBezTo>
                    <a:pt x="1791418" y="596922"/>
                    <a:pt x="1783904" y="599217"/>
                    <a:pt x="1777250" y="603805"/>
                  </a:cubicBezTo>
                  <a:cubicBezTo>
                    <a:pt x="1770596" y="608394"/>
                    <a:pt x="1766036" y="614475"/>
                    <a:pt x="1763570" y="622046"/>
                  </a:cubicBezTo>
                  <a:cubicBezTo>
                    <a:pt x="1761103" y="629618"/>
                    <a:pt x="1759870" y="643614"/>
                    <a:pt x="1759870" y="664034"/>
                  </a:cubicBezTo>
                  <a:lnTo>
                    <a:pt x="1759870" y="746806"/>
                  </a:lnTo>
                  <a:lnTo>
                    <a:pt x="1711515" y="746806"/>
                  </a:lnTo>
                  <a:lnTo>
                    <a:pt x="1711515" y="564054"/>
                  </a:lnTo>
                  <a:lnTo>
                    <a:pt x="1756428" y="564054"/>
                  </a:lnTo>
                  <a:lnTo>
                    <a:pt x="1756428" y="590899"/>
                  </a:lnTo>
                  <a:cubicBezTo>
                    <a:pt x="1772374" y="570249"/>
                    <a:pt x="1792451" y="559924"/>
                    <a:pt x="1816657" y="559924"/>
                  </a:cubicBezTo>
                  <a:close/>
                  <a:moveTo>
                    <a:pt x="1583248" y="559924"/>
                  </a:moveTo>
                  <a:cubicBezTo>
                    <a:pt x="1604816" y="559924"/>
                    <a:pt x="1620877" y="562477"/>
                    <a:pt x="1631431" y="567582"/>
                  </a:cubicBezTo>
                  <a:cubicBezTo>
                    <a:pt x="1641985" y="572687"/>
                    <a:pt x="1649414" y="579169"/>
                    <a:pt x="1653716" y="587027"/>
                  </a:cubicBezTo>
                  <a:cubicBezTo>
                    <a:pt x="1658018" y="594886"/>
                    <a:pt x="1660169" y="609312"/>
                    <a:pt x="1660169" y="630306"/>
                  </a:cubicBezTo>
                  <a:lnTo>
                    <a:pt x="1659653" y="686749"/>
                  </a:lnTo>
                  <a:cubicBezTo>
                    <a:pt x="1659653" y="702810"/>
                    <a:pt x="1660427" y="714655"/>
                    <a:pt x="1661976" y="722284"/>
                  </a:cubicBezTo>
                  <a:cubicBezTo>
                    <a:pt x="1663524" y="729913"/>
                    <a:pt x="1666421" y="738087"/>
                    <a:pt x="1670666" y="746806"/>
                  </a:cubicBezTo>
                  <a:lnTo>
                    <a:pt x="1622827" y="746806"/>
                  </a:lnTo>
                  <a:cubicBezTo>
                    <a:pt x="1621565" y="743594"/>
                    <a:pt x="1620016" y="738833"/>
                    <a:pt x="1618181" y="732523"/>
                  </a:cubicBezTo>
                  <a:cubicBezTo>
                    <a:pt x="1617378" y="729655"/>
                    <a:pt x="1616804" y="727762"/>
                    <a:pt x="1616460" y="726845"/>
                  </a:cubicBezTo>
                  <a:cubicBezTo>
                    <a:pt x="1608200" y="734875"/>
                    <a:pt x="1599366" y="740898"/>
                    <a:pt x="1589959" y="744913"/>
                  </a:cubicBezTo>
                  <a:cubicBezTo>
                    <a:pt x="1580552" y="748928"/>
                    <a:pt x="1570514" y="750936"/>
                    <a:pt x="1559845" y="750936"/>
                  </a:cubicBezTo>
                  <a:cubicBezTo>
                    <a:pt x="1541030" y="750936"/>
                    <a:pt x="1526203" y="745831"/>
                    <a:pt x="1515361" y="735621"/>
                  </a:cubicBezTo>
                  <a:cubicBezTo>
                    <a:pt x="1504520" y="725411"/>
                    <a:pt x="1499100" y="712504"/>
                    <a:pt x="1499100" y="696902"/>
                  </a:cubicBezTo>
                  <a:cubicBezTo>
                    <a:pt x="1499100" y="686577"/>
                    <a:pt x="1501566" y="677371"/>
                    <a:pt x="1506499" y="669283"/>
                  </a:cubicBezTo>
                  <a:cubicBezTo>
                    <a:pt x="1511432" y="661195"/>
                    <a:pt x="1518344" y="655000"/>
                    <a:pt x="1527235" y="650698"/>
                  </a:cubicBezTo>
                  <a:cubicBezTo>
                    <a:pt x="1536126" y="646396"/>
                    <a:pt x="1548946" y="642639"/>
                    <a:pt x="1565696" y="639427"/>
                  </a:cubicBezTo>
                  <a:cubicBezTo>
                    <a:pt x="1588296" y="635182"/>
                    <a:pt x="1603955" y="631224"/>
                    <a:pt x="1612674" y="627553"/>
                  </a:cubicBezTo>
                  <a:lnTo>
                    <a:pt x="1612674" y="622735"/>
                  </a:lnTo>
                  <a:cubicBezTo>
                    <a:pt x="1612674" y="613442"/>
                    <a:pt x="1610380" y="606817"/>
                    <a:pt x="1605791" y="602859"/>
                  </a:cubicBezTo>
                  <a:cubicBezTo>
                    <a:pt x="1601202" y="598901"/>
                    <a:pt x="1592540" y="596922"/>
                    <a:pt x="1579806" y="596922"/>
                  </a:cubicBezTo>
                  <a:cubicBezTo>
                    <a:pt x="1571202" y="596922"/>
                    <a:pt x="1564491" y="598614"/>
                    <a:pt x="1559673" y="601999"/>
                  </a:cubicBezTo>
                  <a:cubicBezTo>
                    <a:pt x="1554854" y="605383"/>
                    <a:pt x="1550954" y="611320"/>
                    <a:pt x="1547971" y="619809"/>
                  </a:cubicBezTo>
                  <a:lnTo>
                    <a:pt x="1504090" y="611893"/>
                  </a:lnTo>
                  <a:cubicBezTo>
                    <a:pt x="1509023" y="594226"/>
                    <a:pt x="1517512" y="581148"/>
                    <a:pt x="1529558" y="572659"/>
                  </a:cubicBezTo>
                  <a:cubicBezTo>
                    <a:pt x="1541604" y="564169"/>
                    <a:pt x="1559501" y="559924"/>
                    <a:pt x="1583248" y="559924"/>
                  </a:cubicBezTo>
                  <a:close/>
                  <a:moveTo>
                    <a:pt x="1397557" y="559924"/>
                  </a:moveTo>
                  <a:cubicBezTo>
                    <a:pt x="1408226" y="559924"/>
                    <a:pt x="1417977" y="561846"/>
                    <a:pt x="1426811" y="565689"/>
                  </a:cubicBezTo>
                  <a:cubicBezTo>
                    <a:pt x="1435645" y="569532"/>
                    <a:pt x="1442327" y="574437"/>
                    <a:pt x="1446859" y="580402"/>
                  </a:cubicBezTo>
                  <a:cubicBezTo>
                    <a:pt x="1451390" y="586368"/>
                    <a:pt x="1454545" y="593136"/>
                    <a:pt x="1456323" y="600708"/>
                  </a:cubicBezTo>
                  <a:cubicBezTo>
                    <a:pt x="1458101" y="608280"/>
                    <a:pt x="1458990" y="619121"/>
                    <a:pt x="1458990" y="633232"/>
                  </a:cubicBezTo>
                  <a:lnTo>
                    <a:pt x="1458990" y="746806"/>
                  </a:lnTo>
                  <a:lnTo>
                    <a:pt x="1410635" y="746806"/>
                  </a:lnTo>
                  <a:lnTo>
                    <a:pt x="1410635" y="653537"/>
                  </a:lnTo>
                  <a:cubicBezTo>
                    <a:pt x="1410635" y="633805"/>
                    <a:pt x="1409603" y="621042"/>
                    <a:pt x="1407538" y="615249"/>
                  </a:cubicBezTo>
                  <a:cubicBezTo>
                    <a:pt x="1405473" y="609455"/>
                    <a:pt x="1402117" y="604953"/>
                    <a:pt x="1397471" y="601740"/>
                  </a:cubicBezTo>
                  <a:cubicBezTo>
                    <a:pt x="1392825" y="598528"/>
                    <a:pt x="1387232" y="596922"/>
                    <a:pt x="1380693" y="596922"/>
                  </a:cubicBezTo>
                  <a:cubicBezTo>
                    <a:pt x="1372318" y="596922"/>
                    <a:pt x="1364804" y="599217"/>
                    <a:pt x="1358150" y="603805"/>
                  </a:cubicBezTo>
                  <a:cubicBezTo>
                    <a:pt x="1351496" y="608394"/>
                    <a:pt x="1346936" y="614475"/>
                    <a:pt x="1344470" y="622046"/>
                  </a:cubicBezTo>
                  <a:cubicBezTo>
                    <a:pt x="1342003" y="629618"/>
                    <a:pt x="1340770" y="643614"/>
                    <a:pt x="1340770" y="664034"/>
                  </a:cubicBezTo>
                  <a:lnTo>
                    <a:pt x="1340770" y="746806"/>
                  </a:lnTo>
                  <a:lnTo>
                    <a:pt x="1292415" y="746806"/>
                  </a:lnTo>
                  <a:lnTo>
                    <a:pt x="1292415" y="564054"/>
                  </a:lnTo>
                  <a:lnTo>
                    <a:pt x="1337328" y="564054"/>
                  </a:lnTo>
                  <a:lnTo>
                    <a:pt x="1337328" y="590899"/>
                  </a:lnTo>
                  <a:cubicBezTo>
                    <a:pt x="1353274" y="570249"/>
                    <a:pt x="1373351" y="559924"/>
                    <a:pt x="1397557" y="559924"/>
                  </a:cubicBezTo>
                  <a:close/>
                  <a:moveTo>
                    <a:pt x="1044686" y="559924"/>
                  </a:moveTo>
                  <a:cubicBezTo>
                    <a:pt x="1067286" y="559924"/>
                    <a:pt x="1085928" y="569848"/>
                    <a:pt x="1100612" y="589695"/>
                  </a:cubicBezTo>
                  <a:lnTo>
                    <a:pt x="1100612" y="564054"/>
                  </a:lnTo>
                  <a:lnTo>
                    <a:pt x="1145870" y="564054"/>
                  </a:lnTo>
                  <a:lnTo>
                    <a:pt x="1145870" y="728049"/>
                  </a:lnTo>
                  <a:cubicBezTo>
                    <a:pt x="1145870" y="749617"/>
                    <a:pt x="1144092" y="765735"/>
                    <a:pt x="1140535" y="776404"/>
                  </a:cubicBezTo>
                  <a:cubicBezTo>
                    <a:pt x="1136979" y="787073"/>
                    <a:pt x="1131989" y="795448"/>
                    <a:pt x="1125564" y="801528"/>
                  </a:cubicBezTo>
                  <a:cubicBezTo>
                    <a:pt x="1119140" y="807609"/>
                    <a:pt x="1110565" y="812370"/>
                    <a:pt x="1099838" y="815811"/>
                  </a:cubicBezTo>
                  <a:cubicBezTo>
                    <a:pt x="1089112" y="819253"/>
                    <a:pt x="1075546" y="820974"/>
                    <a:pt x="1059141" y="820974"/>
                  </a:cubicBezTo>
                  <a:cubicBezTo>
                    <a:pt x="1028166" y="820974"/>
                    <a:pt x="1006197" y="815668"/>
                    <a:pt x="993233" y="805056"/>
                  </a:cubicBezTo>
                  <a:cubicBezTo>
                    <a:pt x="980269" y="794444"/>
                    <a:pt x="973788" y="780993"/>
                    <a:pt x="973788" y="764703"/>
                  </a:cubicBezTo>
                  <a:cubicBezTo>
                    <a:pt x="973788" y="763097"/>
                    <a:pt x="973845" y="761146"/>
                    <a:pt x="973960" y="758852"/>
                  </a:cubicBezTo>
                  <a:lnTo>
                    <a:pt x="1029198" y="765563"/>
                  </a:lnTo>
                  <a:cubicBezTo>
                    <a:pt x="1030116" y="771987"/>
                    <a:pt x="1032238" y="776404"/>
                    <a:pt x="1035565" y="778813"/>
                  </a:cubicBezTo>
                  <a:cubicBezTo>
                    <a:pt x="1040154" y="782255"/>
                    <a:pt x="1047382" y="783976"/>
                    <a:pt x="1057248" y="783976"/>
                  </a:cubicBezTo>
                  <a:cubicBezTo>
                    <a:pt x="1069867" y="783976"/>
                    <a:pt x="1079332" y="782083"/>
                    <a:pt x="1085641" y="778297"/>
                  </a:cubicBezTo>
                  <a:cubicBezTo>
                    <a:pt x="1089886" y="775773"/>
                    <a:pt x="1093098" y="771701"/>
                    <a:pt x="1095278" y="766079"/>
                  </a:cubicBezTo>
                  <a:cubicBezTo>
                    <a:pt x="1096769" y="762064"/>
                    <a:pt x="1097515" y="754665"/>
                    <a:pt x="1097515" y="743881"/>
                  </a:cubicBezTo>
                  <a:lnTo>
                    <a:pt x="1097515" y="717208"/>
                  </a:lnTo>
                  <a:cubicBezTo>
                    <a:pt x="1083060" y="736940"/>
                    <a:pt x="1064819" y="746806"/>
                    <a:pt x="1042793" y="746806"/>
                  </a:cubicBezTo>
                  <a:cubicBezTo>
                    <a:pt x="1018242" y="746806"/>
                    <a:pt x="998797" y="736424"/>
                    <a:pt x="984457" y="715659"/>
                  </a:cubicBezTo>
                  <a:cubicBezTo>
                    <a:pt x="973214" y="699254"/>
                    <a:pt x="967593" y="678833"/>
                    <a:pt x="967593" y="654398"/>
                  </a:cubicBezTo>
                  <a:cubicBezTo>
                    <a:pt x="967593" y="623767"/>
                    <a:pt x="974964" y="600364"/>
                    <a:pt x="989705" y="584188"/>
                  </a:cubicBezTo>
                  <a:cubicBezTo>
                    <a:pt x="1004447" y="568012"/>
                    <a:pt x="1022774" y="559924"/>
                    <a:pt x="1044686" y="559924"/>
                  </a:cubicBezTo>
                  <a:close/>
                  <a:moveTo>
                    <a:pt x="864157" y="559924"/>
                  </a:moveTo>
                  <a:cubicBezTo>
                    <a:pt x="874826" y="559924"/>
                    <a:pt x="884578" y="561846"/>
                    <a:pt x="893411" y="565689"/>
                  </a:cubicBezTo>
                  <a:cubicBezTo>
                    <a:pt x="902245" y="569532"/>
                    <a:pt x="908927" y="574437"/>
                    <a:pt x="913459" y="580402"/>
                  </a:cubicBezTo>
                  <a:cubicBezTo>
                    <a:pt x="917990" y="586368"/>
                    <a:pt x="921145" y="593136"/>
                    <a:pt x="922923" y="600708"/>
                  </a:cubicBezTo>
                  <a:cubicBezTo>
                    <a:pt x="924701" y="608280"/>
                    <a:pt x="925591" y="619121"/>
                    <a:pt x="925591" y="633232"/>
                  </a:cubicBezTo>
                  <a:lnTo>
                    <a:pt x="925591" y="746806"/>
                  </a:lnTo>
                  <a:lnTo>
                    <a:pt x="877235" y="746806"/>
                  </a:lnTo>
                  <a:lnTo>
                    <a:pt x="877235" y="653537"/>
                  </a:lnTo>
                  <a:cubicBezTo>
                    <a:pt x="877235" y="633805"/>
                    <a:pt x="876203" y="621042"/>
                    <a:pt x="874138" y="615249"/>
                  </a:cubicBezTo>
                  <a:cubicBezTo>
                    <a:pt x="872073" y="609455"/>
                    <a:pt x="868717" y="604953"/>
                    <a:pt x="864071" y="601740"/>
                  </a:cubicBezTo>
                  <a:cubicBezTo>
                    <a:pt x="859425" y="598528"/>
                    <a:pt x="853832" y="596922"/>
                    <a:pt x="847293" y="596922"/>
                  </a:cubicBezTo>
                  <a:cubicBezTo>
                    <a:pt x="838918" y="596922"/>
                    <a:pt x="831404" y="599217"/>
                    <a:pt x="824750" y="603805"/>
                  </a:cubicBezTo>
                  <a:cubicBezTo>
                    <a:pt x="818096" y="608394"/>
                    <a:pt x="813536" y="614475"/>
                    <a:pt x="811070" y="622046"/>
                  </a:cubicBezTo>
                  <a:cubicBezTo>
                    <a:pt x="808603" y="629618"/>
                    <a:pt x="807370" y="643614"/>
                    <a:pt x="807370" y="664034"/>
                  </a:cubicBezTo>
                  <a:lnTo>
                    <a:pt x="807370" y="746806"/>
                  </a:lnTo>
                  <a:lnTo>
                    <a:pt x="759015" y="746806"/>
                  </a:lnTo>
                  <a:lnTo>
                    <a:pt x="759015" y="564054"/>
                  </a:lnTo>
                  <a:lnTo>
                    <a:pt x="803928" y="564054"/>
                  </a:lnTo>
                  <a:lnTo>
                    <a:pt x="803928" y="590899"/>
                  </a:lnTo>
                  <a:cubicBezTo>
                    <a:pt x="819875" y="570249"/>
                    <a:pt x="839951" y="559924"/>
                    <a:pt x="864157" y="559924"/>
                  </a:cubicBezTo>
                  <a:close/>
                  <a:moveTo>
                    <a:pt x="630748" y="559924"/>
                  </a:moveTo>
                  <a:cubicBezTo>
                    <a:pt x="652316" y="559924"/>
                    <a:pt x="668377" y="562477"/>
                    <a:pt x="678931" y="567582"/>
                  </a:cubicBezTo>
                  <a:cubicBezTo>
                    <a:pt x="689486" y="572687"/>
                    <a:pt x="696914" y="579169"/>
                    <a:pt x="701216" y="587027"/>
                  </a:cubicBezTo>
                  <a:cubicBezTo>
                    <a:pt x="705518" y="594886"/>
                    <a:pt x="707669" y="609312"/>
                    <a:pt x="707669" y="630306"/>
                  </a:cubicBezTo>
                  <a:lnTo>
                    <a:pt x="707153" y="686749"/>
                  </a:lnTo>
                  <a:cubicBezTo>
                    <a:pt x="707153" y="702810"/>
                    <a:pt x="707927" y="714655"/>
                    <a:pt x="709476" y="722284"/>
                  </a:cubicBezTo>
                  <a:cubicBezTo>
                    <a:pt x="711025" y="729913"/>
                    <a:pt x="713921" y="738087"/>
                    <a:pt x="718166" y="746806"/>
                  </a:cubicBezTo>
                  <a:lnTo>
                    <a:pt x="670327" y="746806"/>
                  </a:lnTo>
                  <a:cubicBezTo>
                    <a:pt x="669065" y="743594"/>
                    <a:pt x="667516" y="738833"/>
                    <a:pt x="665681" y="732523"/>
                  </a:cubicBezTo>
                  <a:cubicBezTo>
                    <a:pt x="664878" y="729655"/>
                    <a:pt x="664304" y="727762"/>
                    <a:pt x="663960" y="726845"/>
                  </a:cubicBezTo>
                  <a:cubicBezTo>
                    <a:pt x="655700" y="734875"/>
                    <a:pt x="646866" y="740898"/>
                    <a:pt x="637459" y="744913"/>
                  </a:cubicBezTo>
                  <a:cubicBezTo>
                    <a:pt x="628052" y="748928"/>
                    <a:pt x="618014" y="750936"/>
                    <a:pt x="607345" y="750936"/>
                  </a:cubicBezTo>
                  <a:cubicBezTo>
                    <a:pt x="588530" y="750936"/>
                    <a:pt x="573703" y="745831"/>
                    <a:pt x="562861" y="735621"/>
                  </a:cubicBezTo>
                  <a:cubicBezTo>
                    <a:pt x="552020" y="725411"/>
                    <a:pt x="546600" y="712504"/>
                    <a:pt x="546600" y="696902"/>
                  </a:cubicBezTo>
                  <a:cubicBezTo>
                    <a:pt x="546600" y="686577"/>
                    <a:pt x="549066" y="677371"/>
                    <a:pt x="553999" y="669283"/>
                  </a:cubicBezTo>
                  <a:cubicBezTo>
                    <a:pt x="558932" y="661195"/>
                    <a:pt x="565844" y="655000"/>
                    <a:pt x="574735" y="650698"/>
                  </a:cubicBezTo>
                  <a:cubicBezTo>
                    <a:pt x="583626" y="646396"/>
                    <a:pt x="596446" y="642639"/>
                    <a:pt x="613196" y="639427"/>
                  </a:cubicBezTo>
                  <a:cubicBezTo>
                    <a:pt x="635796" y="635182"/>
                    <a:pt x="651455" y="631224"/>
                    <a:pt x="660174" y="627553"/>
                  </a:cubicBezTo>
                  <a:lnTo>
                    <a:pt x="660174" y="622735"/>
                  </a:lnTo>
                  <a:cubicBezTo>
                    <a:pt x="660174" y="613442"/>
                    <a:pt x="657880" y="606817"/>
                    <a:pt x="653291" y="602859"/>
                  </a:cubicBezTo>
                  <a:cubicBezTo>
                    <a:pt x="648702" y="598901"/>
                    <a:pt x="640040" y="596922"/>
                    <a:pt x="627306" y="596922"/>
                  </a:cubicBezTo>
                  <a:cubicBezTo>
                    <a:pt x="618702" y="596922"/>
                    <a:pt x="611991" y="598614"/>
                    <a:pt x="607173" y="601999"/>
                  </a:cubicBezTo>
                  <a:cubicBezTo>
                    <a:pt x="602354" y="605383"/>
                    <a:pt x="598454" y="611320"/>
                    <a:pt x="595471" y="619809"/>
                  </a:cubicBezTo>
                  <a:lnTo>
                    <a:pt x="551590" y="611893"/>
                  </a:lnTo>
                  <a:cubicBezTo>
                    <a:pt x="556523" y="594226"/>
                    <a:pt x="565013" y="581148"/>
                    <a:pt x="577058" y="572659"/>
                  </a:cubicBezTo>
                  <a:cubicBezTo>
                    <a:pt x="589104" y="564169"/>
                    <a:pt x="607001" y="559924"/>
                    <a:pt x="630748" y="559924"/>
                  </a:cubicBezTo>
                  <a:close/>
                  <a:moveTo>
                    <a:pt x="189156" y="559924"/>
                  </a:moveTo>
                  <a:cubicBezTo>
                    <a:pt x="201317" y="559924"/>
                    <a:pt x="211843" y="562506"/>
                    <a:pt x="220734" y="567668"/>
                  </a:cubicBezTo>
                  <a:cubicBezTo>
                    <a:pt x="229625" y="572831"/>
                    <a:pt x="237512" y="580632"/>
                    <a:pt x="244395" y="591071"/>
                  </a:cubicBezTo>
                  <a:lnTo>
                    <a:pt x="244395" y="564054"/>
                  </a:lnTo>
                  <a:lnTo>
                    <a:pt x="288964" y="564054"/>
                  </a:lnTo>
                  <a:lnTo>
                    <a:pt x="288964" y="816327"/>
                  </a:lnTo>
                  <a:lnTo>
                    <a:pt x="240609" y="816327"/>
                  </a:lnTo>
                  <a:lnTo>
                    <a:pt x="240609" y="724435"/>
                  </a:lnTo>
                  <a:cubicBezTo>
                    <a:pt x="234299" y="732581"/>
                    <a:pt x="226441" y="739034"/>
                    <a:pt x="217034" y="743795"/>
                  </a:cubicBezTo>
                  <a:cubicBezTo>
                    <a:pt x="207627" y="748556"/>
                    <a:pt x="197474" y="750936"/>
                    <a:pt x="186575" y="750936"/>
                  </a:cubicBezTo>
                  <a:cubicBezTo>
                    <a:pt x="165811" y="750936"/>
                    <a:pt x="148717" y="743135"/>
                    <a:pt x="135295" y="727533"/>
                  </a:cubicBezTo>
                  <a:cubicBezTo>
                    <a:pt x="119463" y="709292"/>
                    <a:pt x="111547" y="684570"/>
                    <a:pt x="111547" y="653365"/>
                  </a:cubicBezTo>
                  <a:cubicBezTo>
                    <a:pt x="111547" y="623997"/>
                    <a:pt x="118975" y="601081"/>
                    <a:pt x="133832" y="584618"/>
                  </a:cubicBezTo>
                  <a:cubicBezTo>
                    <a:pt x="148688" y="568156"/>
                    <a:pt x="167130" y="559924"/>
                    <a:pt x="189156" y="559924"/>
                  </a:cubicBezTo>
                  <a:close/>
                  <a:moveTo>
                    <a:pt x="2136242" y="490231"/>
                  </a:moveTo>
                  <a:lnTo>
                    <a:pt x="2169110" y="490231"/>
                  </a:lnTo>
                  <a:cubicBezTo>
                    <a:pt x="2186433" y="514896"/>
                    <a:pt x="2199884" y="541053"/>
                    <a:pt x="2209463" y="568701"/>
                  </a:cubicBezTo>
                  <a:cubicBezTo>
                    <a:pt x="2219042" y="596349"/>
                    <a:pt x="2223832" y="624398"/>
                    <a:pt x="2223832" y="652849"/>
                  </a:cubicBezTo>
                  <a:cubicBezTo>
                    <a:pt x="2223832" y="676826"/>
                    <a:pt x="2220046" y="702524"/>
                    <a:pt x="2212475" y="729942"/>
                  </a:cubicBezTo>
                  <a:cubicBezTo>
                    <a:pt x="2203871" y="760687"/>
                    <a:pt x="2189702" y="791031"/>
                    <a:pt x="2169970" y="820974"/>
                  </a:cubicBezTo>
                  <a:lnTo>
                    <a:pt x="2136586" y="820974"/>
                  </a:lnTo>
                  <a:cubicBezTo>
                    <a:pt x="2146108" y="800553"/>
                    <a:pt x="2152819" y="784894"/>
                    <a:pt x="2156720" y="773995"/>
                  </a:cubicBezTo>
                  <a:cubicBezTo>
                    <a:pt x="2160620" y="763097"/>
                    <a:pt x="2164234" y="750535"/>
                    <a:pt x="2167561" y="736309"/>
                  </a:cubicBezTo>
                  <a:cubicBezTo>
                    <a:pt x="2170888" y="722084"/>
                    <a:pt x="2173355" y="708575"/>
                    <a:pt x="2174961" y="695784"/>
                  </a:cubicBezTo>
                  <a:cubicBezTo>
                    <a:pt x="2176567" y="682992"/>
                    <a:pt x="2177370" y="669885"/>
                    <a:pt x="2177370" y="656463"/>
                  </a:cubicBezTo>
                  <a:cubicBezTo>
                    <a:pt x="2177370" y="629159"/>
                    <a:pt x="2174444" y="603318"/>
                    <a:pt x="2168594" y="578940"/>
                  </a:cubicBezTo>
                  <a:cubicBezTo>
                    <a:pt x="2162743" y="554561"/>
                    <a:pt x="2151959" y="524992"/>
                    <a:pt x="2136242" y="490231"/>
                  </a:cubicBezTo>
                  <a:close/>
                  <a:moveTo>
                    <a:pt x="1530591" y="490231"/>
                  </a:moveTo>
                  <a:lnTo>
                    <a:pt x="1554166" y="490231"/>
                  </a:lnTo>
                  <a:cubicBezTo>
                    <a:pt x="1554969" y="498376"/>
                    <a:pt x="1557837" y="504543"/>
                    <a:pt x="1562770" y="508730"/>
                  </a:cubicBezTo>
                  <a:cubicBezTo>
                    <a:pt x="1567703" y="512917"/>
                    <a:pt x="1574873" y="515011"/>
                    <a:pt x="1584280" y="515011"/>
                  </a:cubicBezTo>
                  <a:cubicBezTo>
                    <a:pt x="1593688" y="515011"/>
                    <a:pt x="1600858" y="512917"/>
                    <a:pt x="1605791" y="508730"/>
                  </a:cubicBezTo>
                  <a:cubicBezTo>
                    <a:pt x="1610724" y="504543"/>
                    <a:pt x="1613592" y="498376"/>
                    <a:pt x="1614395" y="490231"/>
                  </a:cubicBezTo>
                  <a:lnTo>
                    <a:pt x="1637970" y="490231"/>
                  </a:lnTo>
                  <a:cubicBezTo>
                    <a:pt x="1636594" y="505833"/>
                    <a:pt x="1631116" y="518080"/>
                    <a:pt x="1621536" y="526971"/>
                  </a:cubicBezTo>
                  <a:cubicBezTo>
                    <a:pt x="1611957" y="535862"/>
                    <a:pt x="1599539" y="540307"/>
                    <a:pt x="1584280" y="540307"/>
                  </a:cubicBezTo>
                  <a:cubicBezTo>
                    <a:pt x="1569022" y="540307"/>
                    <a:pt x="1556604" y="535862"/>
                    <a:pt x="1547025" y="526971"/>
                  </a:cubicBezTo>
                  <a:cubicBezTo>
                    <a:pt x="1537445" y="518080"/>
                    <a:pt x="1531967" y="505833"/>
                    <a:pt x="1530591" y="490231"/>
                  </a:cubicBezTo>
                  <a:close/>
                  <a:moveTo>
                    <a:pt x="54551" y="490231"/>
                  </a:moveTo>
                  <a:lnTo>
                    <a:pt x="87591" y="490231"/>
                  </a:lnTo>
                  <a:cubicBezTo>
                    <a:pt x="71874" y="524992"/>
                    <a:pt x="61061" y="554561"/>
                    <a:pt x="55153" y="578940"/>
                  </a:cubicBezTo>
                  <a:cubicBezTo>
                    <a:pt x="49245" y="603318"/>
                    <a:pt x="46291" y="629159"/>
                    <a:pt x="46291" y="656463"/>
                  </a:cubicBezTo>
                  <a:cubicBezTo>
                    <a:pt x="46291" y="675277"/>
                    <a:pt x="48040" y="694550"/>
                    <a:pt x="51539" y="714282"/>
                  </a:cubicBezTo>
                  <a:cubicBezTo>
                    <a:pt x="55038" y="734015"/>
                    <a:pt x="59828" y="752772"/>
                    <a:pt x="65908" y="770553"/>
                  </a:cubicBezTo>
                  <a:cubicBezTo>
                    <a:pt x="69923" y="782255"/>
                    <a:pt x="76979" y="799062"/>
                    <a:pt x="87074" y="820974"/>
                  </a:cubicBezTo>
                  <a:lnTo>
                    <a:pt x="53862" y="820974"/>
                  </a:lnTo>
                  <a:cubicBezTo>
                    <a:pt x="36310" y="794473"/>
                    <a:pt x="22945" y="766940"/>
                    <a:pt x="13767" y="738374"/>
                  </a:cubicBezTo>
                  <a:cubicBezTo>
                    <a:pt x="4589" y="709808"/>
                    <a:pt x="0" y="682160"/>
                    <a:pt x="0" y="655430"/>
                  </a:cubicBezTo>
                  <a:cubicBezTo>
                    <a:pt x="0" y="622276"/>
                    <a:pt x="5679" y="590899"/>
                    <a:pt x="17037" y="561301"/>
                  </a:cubicBezTo>
                  <a:cubicBezTo>
                    <a:pt x="26903" y="535603"/>
                    <a:pt x="39407" y="511913"/>
                    <a:pt x="54551" y="490231"/>
                  </a:cubicBezTo>
                  <a:close/>
                  <a:moveTo>
                    <a:pt x="1412649" y="230419"/>
                  </a:moveTo>
                  <a:cubicBezTo>
                    <a:pt x="1406454" y="232484"/>
                    <a:pt x="1396645" y="234950"/>
                    <a:pt x="1383223" y="237819"/>
                  </a:cubicBezTo>
                  <a:cubicBezTo>
                    <a:pt x="1369801" y="240687"/>
                    <a:pt x="1361024" y="243497"/>
                    <a:pt x="1356894" y="246251"/>
                  </a:cubicBezTo>
                  <a:cubicBezTo>
                    <a:pt x="1350585" y="250725"/>
                    <a:pt x="1347430" y="256403"/>
                    <a:pt x="1347430" y="263287"/>
                  </a:cubicBezTo>
                  <a:cubicBezTo>
                    <a:pt x="1347430" y="270055"/>
                    <a:pt x="1349954" y="275906"/>
                    <a:pt x="1355001" y="280839"/>
                  </a:cubicBezTo>
                  <a:cubicBezTo>
                    <a:pt x="1360049" y="285772"/>
                    <a:pt x="1366474" y="288239"/>
                    <a:pt x="1374275" y="288239"/>
                  </a:cubicBezTo>
                  <a:cubicBezTo>
                    <a:pt x="1382994" y="288239"/>
                    <a:pt x="1391311" y="285371"/>
                    <a:pt x="1399227" y="279635"/>
                  </a:cubicBezTo>
                  <a:cubicBezTo>
                    <a:pt x="1405077" y="275275"/>
                    <a:pt x="1408921" y="269941"/>
                    <a:pt x="1410756" y="263631"/>
                  </a:cubicBezTo>
                  <a:cubicBezTo>
                    <a:pt x="1412018" y="259501"/>
                    <a:pt x="1412649" y="251642"/>
                    <a:pt x="1412649" y="240056"/>
                  </a:cubicBezTo>
                  <a:close/>
                  <a:moveTo>
                    <a:pt x="1809550" y="168297"/>
                  </a:moveTo>
                  <a:cubicBezTo>
                    <a:pt x="1797964" y="168297"/>
                    <a:pt x="1788413" y="172800"/>
                    <a:pt x="1780899" y="181806"/>
                  </a:cubicBezTo>
                  <a:cubicBezTo>
                    <a:pt x="1773384" y="190811"/>
                    <a:pt x="1769627" y="204549"/>
                    <a:pt x="1769627" y="223019"/>
                  </a:cubicBezTo>
                  <a:cubicBezTo>
                    <a:pt x="1769627" y="242407"/>
                    <a:pt x="1773384" y="256604"/>
                    <a:pt x="1780899" y="265610"/>
                  </a:cubicBezTo>
                  <a:cubicBezTo>
                    <a:pt x="1788413" y="274615"/>
                    <a:pt x="1797677" y="279118"/>
                    <a:pt x="1808690" y="279118"/>
                  </a:cubicBezTo>
                  <a:cubicBezTo>
                    <a:pt x="1820506" y="279118"/>
                    <a:pt x="1830487" y="274501"/>
                    <a:pt x="1838632" y="265266"/>
                  </a:cubicBezTo>
                  <a:cubicBezTo>
                    <a:pt x="1846778" y="256031"/>
                    <a:pt x="1850850" y="242350"/>
                    <a:pt x="1850850" y="224224"/>
                  </a:cubicBezTo>
                  <a:cubicBezTo>
                    <a:pt x="1850850" y="205295"/>
                    <a:pt x="1846950" y="191242"/>
                    <a:pt x="1839149" y="182064"/>
                  </a:cubicBezTo>
                  <a:cubicBezTo>
                    <a:pt x="1831348" y="172886"/>
                    <a:pt x="1821481" y="168297"/>
                    <a:pt x="1809550" y="168297"/>
                  </a:cubicBezTo>
                  <a:close/>
                  <a:moveTo>
                    <a:pt x="1797161" y="131299"/>
                  </a:moveTo>
                  <a:cubicBezTo>
                    <a:pt x="1819761" y="131299"/>
                    <a:pt x="1838403" y="141223"/>
                    <a:pt x="1853087" y="161070"/>
                  </a:cubicBezTo>
                  <a:lnTo>
                    <a:pt x="1853087" y="135429"/>
                  </a:lnTo>
                  <a:lnTo>
                    <a:pt x="1898345" y="135429"/>
                  </a:lnTo>
                  <a:lnTo>
                    <a:pt x="1898345" y="299424"/>
                  </a:lnTo>
                  <a:cubicBezTo>
                    <a:pt x="1898345" y="320992"/>
                    <a:pt x="1896567" y="337110"/>
                    <a:pt x="1893010" y="347779"/>
                  </a:cubicBezTo>
                  <a:cubicBezTo>
                    <a:pt x="1889454" y="358448"/>
                    <a:pt x="1884464" y="366823"/>
                    <a:pt x="1878039" y="372903"/>
                  </a:cubicBezTo>
                  <a:cubicBezTo>
                    <a:pt x="1871615" y="378984"/>
                    <a:pt x="1863039" y="383744"/>
                    <a:pt x="1852313" y="387186"/>
                  </a:cubicBezTo>
                  <a:cubicBezTo>
                    <a:pt x="1841587" y="390628"/>
                    <a:pt x="1828021" y="392349"/>
                    <a:pt x="1811615" y="392349"/>
                  </a:cubicBezTo>
                  <a:cubicBezTo>
                    <a:pt x="1780641" y="392349"/>
                    <a:pt x="1758671" y="387043"/>
                    <a:pt x="1745708" y="376431"/>
                  </a:cubicBezTo>
                  <a:cubicBezTo>
                    <a:pt x="1732744" y="365819"/>
                    <a:pt x="1726263" y="352368"/>
                    <a:pt x="1726263" y="336078"/>
                  </a:cubicBezTo>
                  <a:cubicBezTo>
                    <a:pt x="1726263" y="334472"/>
                    <a:pt x="1726320" y="332521"/>
                    <a:pt x="1726435" y="330227"/>
                  </a:cubicBezTo>
                  <a:lnTo>
                    <a:pt x="1781673" y="336938"/>
                  </a:lnTo>
                  <a:cubicBezTo>
                    <a:pt x="1782591" y="343362"/>
                    <a:pt x="1784713" y="347779"/>
                    <a:pt x="1788040" y="350188"/>
                  </a:cubicBezTo>
                  <a:cubicBezTo>
                    <a:pt x="1792629" y="353630"/>
                    <a:pt x="1799857" y="355351"/>
                    <a:pt x="1809723" y="355351"/>
                  </a:cubicBezTo>
                  <a:cubicBezTo>
                    <a:pt x="1822342" y="355351"/>
                    <a:pt x="1831806" y="353458"/>
                    <a:pt x="1838116" y="349672"/>
                  </a:cubicBezTo>
                  <a:cubicBezTo>
                    <a:pt x="1842361" y="347148"/>
                    <a:pt x="1845573" y="343076"/>
                    <a:pt x="1847753" y="337454"/>
                  </a:cubicBezTo>
                  <a:cubicBezTo>
                    <a:pt x="1849244" y="333439"/>
                    <a:pt x="1849990" y="326039"/>
                    <a:pt x="1849990" y="315256"/>
                  </a:cubicBezTo>
                  <a:lnTo>
                    <a:pt x="1849990" y="288583"/>
                  </a:lnTo>
                  <a:cubicBezTo>
                    <a:pt x="1835535" y="308315"/>
                    <a:pt x="1817294" y="318181"/>
                    <a:pt x="1795268" y="318181"/>
                  </a:cubicBezTo>
                  <a:cubicBezTo>
                    <a:pt x="1770717" y="318181"/>
                    <a:pt x="1751272" y="307799"/>
                    <a:pt x="1736932" y="287034"/>
                  </a:cubicBezTo>
                  <a:cubicBezTo>
                    <a:pt x="1725689" y="270629"/>
                    <a:pt x="1720068" y="250208"/>
                    <a:pt x="1720068" y="225773"/>
                  </a:cubicBezTo>
                  <a:cubicBezTo>
                    <a:pt x="1720068" y="195142"/>
                    <a:pt x="1727438" y="171739"/>
                    <a:pt x="1742180" y="155563"/>
                  </a:cubicBezTo>
                  <a:cubicBezTo>
                    <a:pt x="1756922" y="139387"/>
                    <a:pt x="1775249" y="131299"/>
                    <a:pt x="1797161" y="131299"/>
                  </a:cubicBezTo>
                  <a:close/>
                  <a:moveTo>
                    <a:pt x="1616632" y="131299"/>
                  </a:moveTo>
                  <a:cubicBezTo>
                    <a:pt x="1627301" y="131299"/>
                    <a:pt x="1637052" y="133221"/>
                    <a:pt x="1645886" y="137064"/>
                  </a:cubicBezTo>
                  <a:cubicBezTo>
                    <a:pt x="1654720" y="140907"/>
                    <a:pt x="1661402" y="145812"/>
                    <a:pt x="1665934" y="151777"/>
                  </a:cubicBezTo>
                  <a:cubicBezTo>
                    <a:pt x="1670465" y="157743"/>
                    <a:pt x="1673620" y="164511"/>
                    <a:pt x="1675398" y="172083"/>
                  </a:cubicBezTo>
                  <a:cubicBezTo>
                    <a:pt x="1677176" y="179655"/>
                    <a:pt x="1678065" y="190496"/>
                    <a:pt x="1678065" y="204607"/>
                  </a:cubicBezTo>
                  <a:lnTo>
                    <a:pt x="1678065" y="318181"/>
                  </a:lnTo>
                  <a:lnTo>
                    <a:pt x="1629710" y="318181"/>
                  </a:lnTo>
                  <a:lnTo>
                    <a:pt x="1629710" y="224912"/>
                  </a:lnTo>
                  <a:cubicBezTo>
                    <a:pt x="1629710" y="205180"/>
                    <a:pt x="1628678" y="192417"/>
                    <a:pt x="1626613" y="186624"/>
                  </a:cubicBezTo>
                  <a:cubicBezTo>
                    <a:pt x="1624548" y="180831"/>
                    <a:pt x="1621192" y="176328"/>
                    <a:pt x="1616546" y="173115"/>
                  </a:cubicBezTo>
                  <a:cubicBezTo>
                    <a:pt x="1611900" y="169903"/>
                    <a:pt x="1606307" y="168297"/>
                    <a:pt x="1599768" y="168297"/>
                  </a:cubicBezTo>
                  <a:cubicBezTo>
                    <a:pt x="1591393" y="168297"/>
                    <a:pt x="1583879" y="170592"/>
                    <a:pt x="1577225" y="175180"/>
                  </a:cubicBezTo>
                  <a:cubicBezTo>
                    <a:pt x="1570571" y="179769"/>
                    <a:pt x="1566011" y="185850"/>
                    <a:pt x="1563545" y="193421"/>
                  </a:cubicBezTo>
                  <a:cubicBezTo>
                    <a:pt x="1561078" y="200993"/>
                    <a:pt x="1559845" y="214989"/>
                    <a:pt x="1559845" y="235409"/>
                  </a:cubicBezTo>
                  <a:lnTo>
                    <a:pt x="1559845" y="318181"/>
                  </a:lnTo>
                  <a:lnTo>
                    <a:pt x="1511490" y="318181"/>
                  </a:lnTo>
                  <a:lnTo>
                    <a:pt x="1511490" y="135429"/>
                  </a:lnTo>
                  <a:lnTo>
                    <a:pt x="1556403" y="135429"/>
                  </a:lnTo>
                  <a:lnTo>
                    <a:pt x="1556403" y="162274"/>
                  </a:lnTo>
                  <a:cubicBezTo>
                    <a:pt x="1572349" y="141624"/>
                    <a:pt x="1592426" y="131299"/>
                    <a:pt x="1616632" y="131299"/>
                  </a:cubicBezTo>
                  <a:close/>
                  <a:moveTo>
                    <a:pt x="1383223" y="131299"/>
                  </a:moveTo>
                  <a:cubicBezTo>
                    <a:pt x="1404791" y="131299"/>
                    <a:pt x="1420852" y="133852"/>
                    <a:pt x="1431406" y="138957"/>
                  </a:cubicBezTo>
                  <a:cubicBezTo>
                    <a:pt x="1441961" y="144062"/>
                    <a:pt x="1449389" y="150544"/>
                    <a:pt x="1453691" y="158402"/>
                  </a:cubicBezTo>
                  <a:cubicBezTo>
                    <a:pt x="1457993" y="166261"/>
                    <a:pt x="1460144" y="180687"/>
                    <a:pt x="1460144" y="201681"/>
                  </a:cubicBezTo>
                  <a:lnTo>
                    <a:pt x="1459628" y="258124"/>
                  </a:lnTo>
                  <a:cubicBezTo>
                    <a:pt x="1459628" y="274185"/>
                    <a:pt x="1460402" y="286030"/>
                    <a:pt x="1461951" y="293659"/>
                  </a:cubicBezTo>
                  <a:cubicBezTo>
                    <a:pt x="1463499" y="301288"/>
                    <a:pt x="1466396" y="309462"/>
                    <a:pt x="1470641" y="318181"/>
                  </a:cubicBezTo>
                  <a:lnTo>
                    <a:pt x="1422802" y="318181"/>
                  </a:lnTo>
                  <a:cubicBezTo>
                    <a:pt x="1421540" y="314969"/>
                    <a:pt x="1419991" y="310208"/>
                    <a:pt x="1418156" y="303898"/>
                  </a:cubicBezTo>
                  <a:cubicBezTo>
                    <a:pt x="1417353" y="301030"/>
                    <a:pt x="1416779" y="299137"/>
                    <a:pt x="1416435" y="298219"/>
                  </a:cubicBezTo>
                  <a:cubicBezTo>
                    <a:pt x="1408175" y="306250"/>
                    <a:pt x="1399341" y="312273"/>
                    <a:pt x="1389934" y="316288"/>
                  </a:cubicBezTo>
                  <a:cubicBezTo>
                    <a:pt x="1380527" y="320303"/>
                    <a:pt x="1370489" y="322311"/>
                    <a:pt x="1359820" y="322311"/>
                  </a:cubicBezTo>
                  <a:cubicBezTo>
                    <a:pt x="1341005" y="322311"/>
                    <a:pt x="1326178" y="317206"/>
                    <a:pt x="1315336" y="306996"/>
                  </a:cubicBezTo>
                  <a:cubicBezTo>
                    <a:pt x="1304495" y="296785"/>
                    <a:pt x="1299075" y="283879"/>
                    <a:pt x="1299075" y="268277"/>
                  </a:cubicBezTo>
                  <a:cubicBezTo>
                    <a:pt x="1299075" y="257952"/>
                    <a:pt x="1301541" y="248746"/>
                    <a:pt x="1306474" y="240658"/>
                  </a:cubicBezTo>
                  <a:cubicBezTo>
                    <a:pt x="1311407" y="232570"/>
                    <a:pt x="1318319" y="226375"/>
                    <a:pt x="1327210" y="222073"/>
                  </a:cubicBezTo>
                  <a:cubicBezTo>
                    <a:pt x="1336101" y="217771"/>
                    <a:pt x="1348921" y="214014"/>
                    <a:pt x="1365671" y="210802"/>
                  </a:cubicBezTo>
                  <a:cubicBezTo>
                    <a:pt x="1388271" y="206557"/>
                    <a:pt x="1403930" y="202599"/>
                    <a:pt x="1412649" y="198928"/>
                  </a:cubicBezTo>
                  <a:lnTo>
                    <a:pt x="1412649" y="194110"/>
                  </a:lnTo>
                  <a:cubicBezTo>
                    <a:pt x="1412649" y="184817"/>
                    <a:pt x="1410355" y="178192"/>
                    <a:pt x="1405766" y="174234"/>
                  </a:cubicBezTo>
                  <a:cubicBezTo>
                    <a:pt x="1401177" y="170276"/>
                    <a:pt x="1392515" y="168297"/>
                    <a:pt x="1379781" y="168297"/>
                  </a:cubicBezTo>
                  <a:cubicBezTo>
                    <a:pt x="1371177" y="168297"/>
                    <a:pt x="1364466" y="169989"/>
                    <a:pt x="1359648" y="173374"/>
                  </a:cubicBezTo>
                  <a:cubicBezTo>
                    <a:pt x="1354829" y="176758"/>
                    <a:pt x="1350929" y="182695"/>
                    <a:pt x="1347946" y="191184"/>
                  </a:cubicBezTo>
                  <a:lnTo>
                    <a:pt x="1304065" y="183268"/>
                  </a:lnTo>
                  <a:cubicBezTo>
                    <a:pt x="1308998" y="165601"/>
                    <a:pt x="1317487" y="152523"/>
                    <a:pt x="1329533" y="144034"/>
                  </a:cubicBezTo>
                  <a:cubicBezTo>
                    <a:pt x="1341579" y="135544"/>
                    <a:pt x="1359476" y="131299"/>
                    <a:pt x="1383223" y="131299"/>
                  </a:cubicBezTo>
                  <a:close/>
                  <a:moveTo>
                    <a:pt x="1178380" y="131299"/>
                  </a:moveTo>
                  <a:cubicBezTo>
                    <a:pt x="1203389" y="131299"/>
                    <a:pt x="1221974" y="135372"/>
                    <a:pt x="1234134" y="143517"/>
                  </a:cubicBezTo>
                  <a:cubicBezTo>
                    <a:pt x="1246295" y="151663"/>
                    <a:pt x="1254670" y="163708"/>
                    <a:pt x="1259258" y="179655"/>
                  </a:cubicBezTo>
                  <a:lnTo>
                    <a:pt x="1213657" y="188087"/>
                  </a:lnTo>
                  <a:cubicBezTo>
                    <a:pt x="1211706" y="180974"/>
                    <a:pt x="1208007" y="175525"/>
                    <a:pt x="1202557" y="171739"/>
                  </a:cubicBezTo>
                  <a:cubicBezTo>
                    <a:pt x="1197108" y="167953"/>
                    <a:pt x="1189336" y="166060"/>
                    <a:pt x="1179240" y="166060"/>
                  </a:cubicBezTo>
                  <a:cubicBezTo>
                    <a:pt x="1166506" y="166060"/>
                    <a:pt x="1157386" y="167838"/>
                    <a:pt x="1151879" y="171395"/>
                  </a:cubicBezTo>
                  <a:cubicBezTo>
                    <a:pt x="1148208" y="173919"/>
                    <a:pt x="1146372" y="177188"/>
                    <a:pt x="1146372" y="181203"/>
                  </a:cubicBezTo>
                  <a:cubicBezTo>
                    <a:pt x="1146372" y="184645"/>
                    <a:pt x="1147978" y="187570"/>
                    <a:pt x="1151191" y="189980"/>
                  </a:cubicBezTo>
                  <a:cubicBezTo>
                    <a:pt x="1155550" y="193192"/>
                    <a:pt x="1170607" y="197723"/>
                    <a:pt x="1196362" y="203574"/>
                  </a:cubicBezTo>
                  <a:cubicBezTo>
                    <a:pt x="1222117" y="209425"/>
                    <a:pt x="1240100" y="216595"/>
                    <a:pt x="1250310" y="225084"/>
                  </a:cubicBezTo>
                  <a:cubicBezTo>
                    <a:pt x="1260406" y="233689"/>
                    <a:pt x="1265453" y="245677"/>
                    <a:pt x="1265453" y="261050"/>
                  </a:cubicBezTo>
                  <a:cubicBezTo>
                    <a:pt x="1265453" y="277799"/>
                    <a:pt x="1258455" y="292197"/>
                    <a:pt x="1244459" y="304242"/>
                  </a:cubicBezTo>
                  <a:cubicBezTo>
                    <a:pt x="1230463" y="316288"/>
                    <a:pt x="1209756" y="322311"/>
                    <a:pt x="1182338" y="322311"/>
                  </a:cubicBezTo>
                  <a:cubicBezTo>
                    <a:pt x="1157443" y="322311"/>
                    <a:pt x="1137740" y="317263"/>
                    <a:pt x="1123227" y="307168"/>
                  </a:cubicBezTo>
                  <a:cubicBezTo>
                    <a:pt x="1108715" y="297072"/>
                    <a:pt x="1099222" y="283363"/>
                    <a:pt x="1094748" y="266040"/>
                  </a:cubicBezTo>
                  <a:lnTo>
                    <a:pt x="1143275" y="258640"/>
                  </a:lnTo>
                  <a:cubicBezTo>
                    <a:pt x="1145340" y="268048"/>
                    <a:pt x="1149527" y="275189"/>
                    <a:pt x="1155837" y="280065"/>
                  </a:cubicBezTo>
                  <a:cubicBezTo>
                    <a:pt x="1162147" y="284940"/>
                    <a:pt x="1170980" y="287378"/>
                    <a:pt x="1182338" y="287378"/>
                  </a:cubicBezTo>
                  <a:cubicBezTo>
                    <a:pt x="1194842" y="287378"/>
                    <a:pt x="1204249" y="285084"/>
                    <a:pt x="1210559" y="280495"/>
                  </a:cubicBezTo>
                  <a:cubicBezTo>
                    <a:pt x="1214804" y="277283"/>
                    <a:pt x="1216926" y="272981"/>
                    <a:pt x="1216926" y="267589"/>
                  </a:cubicBezTo>
                  <a:cubicBezTo>
                    <a:pt x="1216926" y="263918"/>
                    <a:pt x="1215779" y="260878"/>
                    <a:pt x="1213485" y="258468"/>
                  </a:cubicBezTo>
                  <a:cubicBezTo>
                    <a:pt x="1211075" y="256174"/>
                    <a:pt x="1205683" y="254052"/>
                    <a:pt x="1197309" y="252101"/>
                  </a:cubicBezTo>
                  <a:cubicBezTo>
                    <a:pt x="1158303" y="243497"/>
                    <a:pt x="1133581" y="235639"/>
                    <a:pt x="1123141" y="228526"/>
                  </a:cubicBezTo>
                  <a:cubicBezTo>
                    <a:pt x="1108686" y="218660"/>
                    <a:pt x="1101459" y="204951"/>
                    <a:pt x="1101459" y="187398"/>
                  </a:cubicBezTo>
                  <a:cubicBezTo>
                    <a:pt x="1101459" y="171567"/>
                    <a:pt x="1107711" y="158259"/>
                    <a:pt x="1120216" y="147475"/>
                  </a:cubicBezTo>
                  <a:cubicBezTo>
                    <a:pt x="1132720" y="136691"/>
                    <a:pt x="1152108" y="131299"/>
                    <a:pt x="1178380" y="131299"/>
                  </a:cubicBezTo>
                  <a:close/>
                  <a:moveTo>
                    <a:pt x="683182" y="131299"/>
                  </a:moveTo>
                  <a:cubicBezTo>
                    <a:pt x="693851" y="131299"/>
                    <a:pt x="703602" y="133221"/>
                    <a:pt x="712436" y="137064"/>
                  </a:cubicBezTo>
                  <a:cubicBezTo>
                    <a:pt x="721270" y="140907"/>
                    <a:pt x="727952" y="145812"/>
                    <a:pt x="732484" y="151777"/>
                  </a:cubicBezTo>
                  <a:cubicBezTo>
                    <a:pt x="737015" y="157743"/>
                    <a:pt x="740170" y="164511"/>
                    <a:pt x="741948" y="172083"/>
                  </a:cubicBezTo>
                  <a:cubicBezTo>
                    <a:pt x="743726" y="179655"/>
                    <a:pt x="744616" y="190496"/>
                    <a:pt x="744616" y="204607"/>
                  </a:cubicBezTo>
                  <a:lnTo>
                    <a:pt x="744616" y="318181"/>
                  </a:lnTo>
                  <a:lnTo>
                    <a:pt x="696260" y="318181"/>
                  </a:lnTo>
                  <a:lnTo>
                    <a:pt x="696260" y="224912"/>
                  </a:lnTo>
                  <a:cubicBezTo>
                    <a:pt x="696260" y="205180"/>
                    <a:pt x="695228" y="192417"/>
                    <a:pt x="693163" y="186624"/>
                  </a:cubicBezTo>
                  <a:cubicBezTo>
                    <a:pt x="691098" y="180831"/>
                    <a:pt x="687742" y="176328"/>
                    <a:pt x="683096" y="173115"/>
                  </a:cubicBezTo>
                  <a:cubicBezTo>
                    <a:pt x="678450" y="169903"/>
                    <a:pt x="672857" y="168297"/>
                    <a:pt x="666318" y="168297"/>
                  </a:cubicBezTo>
                  <a:cubicBezTo>
                    <a:pt x="657943" y="168297"/>
                    <a:pt x="650429" y="170592"/>
                    <a:pt x="643775" y="175180"/>
                  </a:cubicBezTo>
                  <a:cubicBezTo>
                    <a:pt x="637121" y="179769"/>
                    <a:pt x="632561" y="185850"/>
                    <a:pt x="630095" y="193421"/>
                  </a:cubicBezTo>
                  <a:cubicBezTo>
                    <a:pt x="627628" y="200993"/>
                    <a:pt x="626395" y="214989"/>
                    <a:pt x="626395" y="235409"/>
                  </a:cubicBezTo>
                  <a:lnTo>
                    <a:pt x="626395" y="318181"/>
                  </a:lnTo>
                  <a:lnTo>
                    <a:pt x="578040" y="318181"/>
                  </a:lnTo>
                  <a:lnTo>
                    <a:pt x="578040" y="135429"/>
                  </a:lnTo>
                  <a:lnTo>
                    <a:pt x="622953" y="135429"/>
                  </a:lnTo>
                  <a:lnTo>
                    <a:pt x="622953" y="162274"/>
                  </a:lnTo>
                  <a:cubicBezTo>
                    <a:pt x="638900" y="141624"/>
                    <a:pt x="658976" y="131299"/>
                    <a:pt x="683182" y="131299"/>
                  </a:cubicBezTo>
                  <a:close/>
                  <a:moveTo>
                    <a:pt x="420500" y="124760"/>
                  </a:moveTo>
                  <a:lnTo>
                    <a:pt x="386428" y="218373"/>
                  </a:lnTo>
                  <a:lnTo>
                    <a:pt x="455261" y="218373"/>
                  </a:lnTo>
                  <a:close/>
                  <a:moveTo>
                    <a:pt x="797287" y="65908"/>
                  </a:moveTo>
                  <a:lnTo>
                    <a:pt x="845642" y="65908"/>
                  </a:lnTo>
                  <a:lnTo>
                    <a:pt x="845642" y="158661"/>
                  </a:lnTo>
                  <a:cubicBezTo>
                    <a:pt x="861244" y="140420"/>
                    <a:pt x="879886" y="131299"/>
                    <a:pt x="901569" y="131299"/>
                  </a:cubicBezTo>
                  <a:cubicBezTo>
                    <a:pt x="912697" y="131299"/>
                    <a:pt x="922735" y="133364"/>
                    <a:pt x="931683" y="137494"/>
                  </a:cubicBezTo>
                  <a:cubicBezTo>
                    <a:pt x="940631" y="141624"/>
                    <a:pt x="947371" y="146902"/>
                    <a:pt x="951903" y="153326"/>
                  </a:cubicBezTo>
                  <a:cubicBezTo>
                    <a:pt x="956434" y="159750"/>
                    <a:pt x="959532" y="166863"/>
                    <a:pt x="961195" y="174664"/>
                  </a:cubicBezTo>
                  <a:cubicBezTo>
                    <a:pt x="962859" y="182465"/>
                    <a:pt x="963691" y="194568"/>
                    <a:pt x="963691" y="210974"/>
                  </a:cubicBezTo>
                  <a:lnTo>
                    <a:pt x="963691" y="318181"/>
                  </a:lnTo>
                  <a:lnTo>
                    <a:pt x="915335" y="318181"/>
                  </a:lnTo>
                  <a:lnTo>
                    <a:pt x="915335" y="221643"/>
                  </a:lnTo>
                  <a:cubicBezTo>
                    <a:pt x="915335" y="202484"/>
                    <a:pt x="914418" y="190324"/>
                    <a:pt x="912582" y="185161"/>
                  </a:cubicBezTo>
                  <a:cubicBezTo>
                    <a:pt x="910746" y="179999"/>
                    <a:pt x="907506" y="175898"/>
                    <a:pt x="902859" y="172857"/>
                  </a:cubicBezTo>
                  <a:cubicBezTo>
                    <a:pt x="898213" y="169817"/>
                    <a:pt x="892391" y="168297"/>
                    <a:pt x="885393" y="168297"/>
                  </a:cubicBezTo>
                  <a:cubicBezTo>
                    <a:pt x="877362" y="168297"/>
                    <a:pt x="870192" y="170247"/>
                    <a:pt x="863883" y="174148"/>
                  </a:cubicBezTo>
                  <a:cubicBezTo>
                    <a:pt x="857573" y="178049"/>
                    <a:pt x="852955" y="183928"/>
                    <a:pt x="850030" y="191786"/>
                  </a:cubicBezTo>
                  <a:cubicBezTo>
                    <a:pt x="847105" y="199645"/>
                    <a:pt x="845642" y="211260"/>
                    <a:pt x="845642" y="226633"/>
                  </a:cubicBezTo>
                  <a:lnTo>
                    <a:pt x="845642" y="318181"/>
                  </a:lnTo>
                  <a:lnTo>
                    <a:pt x="797287" y="318181"/>
                  </a:lnTo>
                  <a:close/>
                  <a:moveTo>
                    <a:pt x="394172" y="65908"/>
                  </a:moveTo>
                  <a:lnTo>
                    <a:pt x="448034" y="65908"/>
                  </a:lnTo>
                  <a:lnTo>
                    <a:pt x="549046" y="318181"/>
                  </a:lnTo>
                  <a:lnTo>
                    <a:pt x="493635" y="318181"/>
                  </a:lnTo>
                  <a:lnTo>
                    <a:pt x="471609" y="260878"/>
                  </a:lnTo>
                  <a:lnTo>
                    <a:pt x="370769" y="260878"/>
                  </a:lnTo>
                  <a:lnTo>
                    <a:pt x="349947" y="318181"/>
                  </a:lnTo>
                  <a:lnTo>
                    <a:pt x="295913" y="318181"/>
                  </a:lnTo>
                  <a:close/>
                  <a:moveTo>
                    <a:pt x="1384083" y="61606"/>
                  </a:moveTo>
                  <a:lnTo>
                    <a:pt x="1438289" y="61606"/>
                  </a:lnTo>
                  <a:lnTo>
                    <a:pt x="1390967" y="113059"/>
                  </a:lnTo>
                  <a:lnTo>
                    <a:pt x="1360336" y="113059"/>
                  </a:lnTo>
                  <a:close/>
                  <a:moveTo>
                    <a:pt x="414994" y="0"/>
                  </a:moveTo>
                  <a:lnTo>
                    <a:pt x="469200" y="0"/>
                  </a:lnTo>
                  <a:lnTo>
                    <a:pt x="421877" y="51453"/>
                  </a:lnTo>
                  <a:lnTo>
                    <a:pt x="391246" y="51453"/>
                  </a:lnTo>
                  <a:close/>
                </a:path>
              </a:pathLst>
            </a:custGeom>
            <a:solidFill>
              <a:sysClr val="windowText" lastClr="00000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vi-VN" sz="2800" b="1">
                <a:solidFill>
                  <a:sysClr val="windowText" lastClr="000000"/>
                </a:solidFill>
              </a:endParaRPr>
            </a:p>
          </p:txBody>
        </p:sp>
        <p:sp>
          <p:nvSpPr>
            <p:cNvPr id="32" name="TextBox 31">
              <a:extLst>
                <a:ext uri="{FF2B5EF4-FFF2-40B4-BE49-F238E27FC236}">
                  <a16:creationId xmlns:a16="http://schemas.microsoft.com/office/drawing/2014/main" id="{8FED85FA-957E-4CC6-8EE4-FAF306AC7AB6}"/>
                </a:ext>
              </a:extLst>
            </p:cNvPr>
            <p:cNvSpPr txBox="1">
              <a:spLocks noChangeAspect="1"/>
            </p:cNvSpPr>
            <p:nvPr>
              <p:custDataLst>
                <p:tags r:id="rId6"/>
              </p:custDataLst>
            </p:nvPr>
          </p:nvSpPr>
          <p:spPr>
            <a:xfrm>
              <a:off x="4995845" y="4149565"/>
              <a:ext cx="1823781" cy="330743"/>
            </a:xfrm>
            <a:custGeom>
              <a:avLst/>
              <a:gdLst/>
              <a:ahLst/>
              <a:cxnLst/>
              <a:rect l="l" t="t" r="r" b="b"/>
              <a:pathLst>
                <a:path w="1823781" h="330743">
                  <a:moveTo>
                    <a:pt x="1212623" y="168813"/>
                  </a:moveTo>
                  <a:cubicBezTo>
                    <a:pt x="1206428" y="170878"/>
                    <a:pt x="1196620" y="173345"/>
                    <a:pt x="1183197" y="176213"/>
                  </a:cubicBezTo>
                  <a:cubicBezTo>
                    <a:pt x="1169775" y="179081"/>
                    <a:pt x="1160998" y="181891"/>
                    <a:pt x="1156868" y="184645"/>
                  </a:cubicBezTo>
                  <a:cubicBezTo>
                    <a:pt x="1150559" y="189119"/>
                    <a:pt x="1147404" y="194798"/>
                    <a:pt x="1147404" y="201681"/>
                  </a:cubicBezTo>
                  <a:cubicBezTo>
                    <a:pt x="1147404" y="208450"/>
                    <a:pt x="1149928" y="214300"/>
                    <a:pt x="1154976" y="219233"/>
                  </a:cubicBezTo>
                  <a:cubicBezTo>
                    <a:pt x="1160023" y="224166"/>
                    <a:pt x="1166448" y="226633"/>
                    <a:pt x="1174249" y="226633"/>
                  </a:cubicBezTo>
                  <a:cubicBezTo>
                    <a:pt x="1182968" y="226633"/>
                    <a:pt x="1191285" y="223765"/>
                    <a:pt x="1199201" y="218029"/>
                  </a:cubicBezTo>
                  <a:cubicBezTo>
                    <a:pt x="1205052" y="213669"/>
                    <a:pt x="1208895" y="208335"/>
                    <a:pt x="1210730" y="202025"/>
                  </a:cubicBezTo>
                  <a:cubicBezTo>
                    <a:pt x="1211992" y="197895"/>
                    <a:pt x="1212623" y="190037"/>
                    <a:pt x="1212623" y="178450"/>
                  </a:cubicBezTo>
                  <a:close/>
                  <a:moveTo>
                    <a:pt x="698273" y="168813"/>
                  </a:moveTo>
                  <a:cubicBezTo>
                    <a:pt x="692078" y="170878"/>
                    <a:pt x="682270" y="173345"/>
                    <a:pt x="668847" y="176213"/>
                  </a:cubicBezTo>
                  <a:cubicBezTo>
                    <a:pt x="655425" y="179081"/>
                    <a:pt x="646648" y="181891"/>
                    <a:pt x="642518" y="184645"/>
                  </a:cubicBezTo>
                  <a:cubicBezTo>
                    <a:pt x="636209" y="189119"/>
                    <a:pt x="633054" y="194798"/>
                    <a:pt x="633054" y="201681"/>
                  </a:cubicBezTo>
                  <a:cubicBezTo>
                    <a:pt x="633054" y="208450"/>
                    <a:pt x="635578" y="214300"/>
                    <a:pt x="640626" y="219233"/>
                  </a:cubicBezTo>
                  <a:cubicBezTo>
                    <a:pt x="645673" y="224166"/>
                    <a:pt x="652098" y="226633"/>
                    <a:pt x="659899" y="226633"/>
                  </a:cubicBezTo>
                  <a:cubicBezTo>
                    <a:pt x="668618" y="226633"/>
                    <a:pt x="676935" y="223765"/>
                    <a:pt x="684851" y="218029"/>
                  </a:cubicBezTo>
                  <a:cubicBezTo>
                    <a:pt x="690702" y="213669"/>
                    <a:pt x="694545" y="208335"/>
                    <a:pt x="696380" y="202025"/>
                  </a:cubicBezTo>
                  <a:cubicBezTo>
                    <a:pt x="697642" y="197895"/>
                    <a:pt x="698273" y="190037"/>
                    <a:pt x="698273" y="178450"/>
                  </a:cubicBezTo>
                  <a:close/>
                  <a:moveTo>
                    <a:pt x="461474" y="109101"/>
                  </a:moveTo>
                  <a:cubicBezTo>
                    <a:pt x="448854" y="109101"/>
                    <a:pt x="438243" y="113919"/>
                    <a:pt x="429638" y="123555"/>
                  </a:cubicBezTo>
                  <a:cubicBezTo>
                    <a:pt x="421034" y="133192"/>
                    <a:pt x="416732" y="147073"/>
                    <a:pt x="416732" y="165199"/>
                  </a:cubicBezTo>
                  <a:cubicBezTo>
                    <a:pt x="416732" y="183325"/>
                    <a:pt x="421034" y="197207"/>
                    <a:pt x="429638" y="206843"/>
                  </a:cubicBezTo>
                  <a:cubicBezTo>
                    <a:pt x="438243" y="216480"/>
                    <a:pt x="448854" y="221298"/>
                    <a:pt x="461474" y="221298"/>
                  </a:cubicBezTo>
                  <a:cubicBezTo>
                    <a:pt x="474093" y="221298"/>
                    <a:pt x="484676" y="216480"/>
                    <a:pt x="493223" y="206843"/>
                  </a:cubicBezTo>
                  <a:cubicBezTo>
                    <a:pt x="501770" y="197207"/>
                    <a:pt x="506043" y="183211"/>
                    <a:pt x="506043" y="164855"/>
                  </a:cubicBezTo>
                  <a:cubicBezTo>
                    <a:pt x="506043" y="146959"/>
                    <a:pt x="501770" y="133192"/>
                    <a:pt x="493223" y="123555"/>
                  </a:cubicBezTo>
                  <a:cubicBezTo>
                    <a:pt x="484676" y="113919"/>
                    <a:pt x="474093" y="109101"/>
                    <a:pt x="461474" y="109101"/>
                  </a:cubicBezTo>
                  <a:close/>
                  <a:moveTo>
                    <a:pt x="1609525" y="106691"/>
                  </a:moveTo>
                  <a:cubicBezTo>
                    <a:pt x="1597938" y="106691"/>
                    <a:pt x="1588387" y="111194"/>
                    <a:pt x="1580873" y="120200"/>
                  </a:cubicBezTo>
                  <a:cubicBezTo>
                    <a:pt x="1573359" y="129205"/>
                    <a:pt x="1569601" y="142943"/>
                    <a:pt x="1569601" y="161414"/>
                  </a:cubicBezTo>
                  <a:cubicBezTo>
                    <a:pt x="1569601" y="180802"/>
                    <a:pt x="1573359" y="194998"/>
                    <a:pt x="1580873" y="204004"/>
                  </a:cubicBezTo>
                  <a:cubicBezTo>
                    <a:pt x="1588387" y="213010"/>
                    <a:pt x="1597651" y="217513"/>
                    <a:pt x="1608664" y="217513"/>
                  </a:cubicBezTo>
                  <a:cubicBezTo>
                    <a:pt x="1620480" y="217513"/>
                    <a:pt x="1630461" y="212895"/>
                    <a:pt x="1638607" y="203660"/>
                  </a:cubicBezTo>
                  <a:cubicBezTo>
                    <a:pt x="1646752" y="194425"/>
                    <a:pt x="1650824" y="180744"/>
                    <a:pt x="1650824" y="162618"/>
                  </a:cubicBezTo>
                  <a:cubicBezTo>
                    <a:pt x="1650824" y="143689"/>
                    <a:pt x="1646924" y="129636"/>
                    <a:pt x="1639123" y="120458"/>
                  </a:cubicBezTo>
                  <a:cubicBezTo>
                    <a:pt x="1631322" y="111280"/>
                    <a:pt x="1621456" y="106691"/>
                    <a:pt x="1609525" y="106691"/>
                  </a:cubicBezTo>
                  <a:close/>
                  <a:moveTo>
                    <a:pt x="1597135" y="69694"/>
                  </a:moveTo>
                  <a:cubicBezTo>
                    <a:pt x="1619735" y="69694"/>
                    <a:pt x="1638377" y="79617"/>
                    <a:pt x="1653061" y="99464"/>
                  </a:cubicBezTo>
                  <a:lnTo>
                    <a:pt x="1653061" y="73824"/>
                  </a:lnTo>
                  <a:lnTo>
                    <a:pt x="1698319" y="73824"/>
                  </a:lnTo>
                  <a:lnTo>
                    <a:pt x="1698319" y="237818"/>
                  </a:lnTo>
                  <a:cubicBezTo>
                    <a:pt x="1698319" y="259386"/>
                    <a:pt x="1696541" y="275504"/>
                    <a:pt x="1692985" y="286173"/>
                  </a:cubicBezTo>
                  <a:cubicBezTo>
                    <a:pt x="1689428" y="296843"/>
                    <a:pt x="1684438" y="305217"/>
                    <a:pt x="1678013" y="311297"/>
                  </a:cubicBezTo>
                  <a:cubicBezTo>
                    <a:pt x="1671589" y="317378"/>
                    <a:pt x="1663014" y="322139"/>
                    <a:pt x="1652287" y="325580"/>
                  </a:cubicBezTo>
                  <a:cubicBezTo>
                    <a:pt x="1641561" y="329022"/>
                    <a:pt x="1627995" y="330743"/>
                    <a:pt x="1611590" y="330743"/>
                  </a:cubicBezTo>
                  <a:cubicBezTo>
                    <a:pt x="1580615" y="330743"/>
                    <a:pt x="1558646" y="325437"/>
                    <a:pt x="1545682" y="314825"/>
                  </a:cubicBezTo>
                  <a:cubicBezTo>
                    <a:pt x="1532718" y="304213"/>
                    <a:pt x="1526237" y="290762"/>
                    <a:pt x="1526237" y="274472"/>
                  </a:cubicBezTo>
                  <a:cubicBezTo>
                    <a:pt x="1526237" y="272866"/>
                    <a:pt x="1526294" y="270915"/>
                    <a:pt x="1526409" y="268621"/>
                  </a:cubicBezTo>
                  <a:lnTo>
                    <a:pt x="1581647" y="275332"/>
                  </a:lnTo>
                  <a:cubicBezTo>
                    <a:pt x="1582565" y="281757"/>
                    <a:pt x="1584687" y="286173"/>
                    <a:pt x="1588014" y="288583"/>
                  </a:cubicBezTo>
                  <a:cubicBezTo>
                    <a:pt x="1592603" y="292024"/>
                    <a:pt x="1599831" y="293745"/>
                    <a:pt x="1609697" y="293745"/>
                  </a:cubicBezTo>
                  <a:cubicBezTo>
                    <a:pt x="1622316" y="293745"/>
                    <a:pt x="1631781" y="291852"/>
                    <a:pt x="1638090" y="288066"/>
                  </a:cubicBezTo>
                  <a:cubicBezTo>
                    <a:pt x="1642335" y="285542"/>
                    <a:pt x="1645547" y="281470"/>
                    <a:pt x="1647727" y="275848"/>
                  </a:cubicBezTo>
                  <a:cubicBezTo>
                    <a:pt x="1649218" y="271833"/>
                    <a:pt x="1649964" y="264434"/>
                    <a:pt x="1649964" y="253650"/>
                  </a:cubicBezTo>
                  <a:lnTo>
                    <a:pt x="1649964" y="226977"/>
                  </a:lnTo>
                  <a:cubicBezTo>
                    <a:pt x="1635509" y="246709"/>
                    <a:pt x="1617268" y="256575"/>
                    <a:pt x="1595242" y="256575"/>
                  </a:cubicBezTo>
                  <a:cubicBezTo>
                    <a:pt x="1570691" y="256575"/>
                    <a:pt x="1551246" y="246193"/>
                    <a:pt x="1536906" y="225428"/>
                  </a:cubicBezTo>
                  <a:cubicBezTo>
                    <a:pt x="1525663" y="209023"/>
                    <a:pt x="1520042" y="188603"/>
                    <a:pt x="1520042" y="164167"/>
                  </a:cubicBezTo>
                  <a:cubicBezTo>
                    <a:pt x="1520042" y="133536"/>
                    <a:pt x="1527413" y="110133"/>
                    <a:pt x="1542154" y="93957"/>
                  </a:cubicBezTo>
                  <a:cubicBezTo>
                    <a:pt x="1556896" y="77782"/>
                    <a:pt x="1575223" y="69694"/>
                    <a:pt x="1597135" y="69694"/>
                  </a:cubicBezTo>
                  <a:close/>
                  <a:moveTo>
                    <a:pt x="1416606" y="69694"/>
                  </a:moveTo>
                  <a:cubicBezTo>
                    <a:pt x="1427275" y="69694"/>
                    <a:pt x="1437027" y="71615"/>
                    <a:pt x="1445860" y="75458"/>
                  </a:cubicBezTo>
                  <a:cubicBezTo>
                    <a:pt x="1454694" y="79302"/>
                    <a:pt x="1461376" y="84206"/>
                    <a:pt x="1465908" y="90171"/>
                  </a:cubicBezTo>
                  <a:cubicBezTo>
                    <a:pt x="1470439" y="96137"/>
                    <a:pt x="1473594" y="102906"/>
                    <a:pt x="1475372" y="110477"/>
                  </a:cubicBezTo>
                  <a:cubicBezTo>
                    <a:pt x="1477151" y="118049"/>
                    <a:pt x="1478040" y="128890"/>
                    <a:pt x="1478040" y="143001"/>
                  </a:cubicBezTo>
                  <a:lnTo>
                    <a:pt x="1478040" y="256575"/>
                  </a:lnTo>
                  <a:lnTo>
                    <a:pt x="1429684" y="256575"/>
                  </a:lnTo>
                  <a:lnTo>
                    <a:pt x="1429684" y="163307"/>
                  </a:lnTo>
                  <a:cubicBezTo>
                    <a:pt x="1429684" y="143574"/>
                    <a:pt x="1428652" y="130812"/>
                    <a:pt x="1426587" y="125018"/>
                  </a:cubicBezTo>
                  <a:cubicBezTo>
                    <a:pt x="1424522" y="119225"/>
                    <a:pt x="1421166" y="114722"/>
                    <a:pt x="1416520" y="111510"/>
                  </a:cubicBezTo>
                  <a:cubicBezTo>
                    <a:pt x="1411874" y="108297"/>
                    <a:pt x="1406281" y="106691"/>
                    <a:pt x="1399742" y="106691"/>
                  </a:cubicBezTo>
                  <a:cubicBezTo>
                    <a:pt x="1391367" y="106691"/>
                    <a:pt x="1383853" y="108986"/>
                    <a:pt x="1377199" y="113575"/>
                  </a:cubicBezTo>
                  <a:cubicBezTo>
                    <a:pt x="1370545" y="118164"/>
                    <a:pt x="1365985" y="124244"/>
                    <a:pt x="1363519" y="131815"/>
                  </a:cubicBezTo>
                  <a:cubicBezTo>
                    <a:pt x="1361052" y="139387"/>
                    <a:pt x="1359819" y="153383"/>
                    <a:pt x="1359819" y="173804"/>
                  </a:cubicBezTo>
                  <a:lnTo>
                    <a:pt x="1359819" y="256575"/>
                  </a:lnTo>
                  <a:lnTo>
                    <a:pt x="1311464" y="256575"/>
                  </a:lnTo>
                  <a:lnTo>
                    <a:pt x="1311464" y="73824"/>
                  </a:lnTo>
                  <a:lnTo>
                    <a:pt x="1356377" y="73824"/>
                  </a:lnTo>
                  <a:lnTo>
                    <a:pt x="1356377" y="100668"/>
                  </a:lnTo>
                  <a:cubicBezTo>
                    <a:pt x="1372324" y="80019"/>
                    <a:pt x="1392400" y="69694"/>
                    <a:pt x="1416606" y="69694"/>
                  </a:cubicBezTo>
                  <a:close/>
                  <a:moveTo>
                    <a:pt x="1183197" y="69694"/>
                  </a:moveTo>
                  <a:cubicBezTo>
                    <a:pt x="1204765" y="69694"/>
                    <a:pt x="1220826" y="72246"/>
                    <a:pt x="1231380" y="77351"/>
                  </a:cubicBezTo>
                  <a:cubicBezTo>
                    <a:pt x="1241935" y="82456"/>
                    <a:pt x="1249363" y="88938"/>
                    <a:pt x="1253665" y="96797"/>
                  </a:cubicBezTo>
                  <a:cubicBezTo>
                    <a:pt x="1257967" y="104655"/>
                    <a:pt x="1260118" y="119081"/>
                    <a:pt x="1260118" y="140075"/>
                  </a:cubicBezTo>
                  <a:lnTo>
                    <a:pt x="1259602" y="196518"/>
                  </a:lnTo>
                  <a:cubicBezTo>
                    <a:pt x="1259602" y="212579"/>
                    <a:pt x="1260376" y="224424"/>
                    <a:pt x="1261925" y="232053"/>
                  </a:cubicBezTo>
                  <a:cubicBezTo>
                    <a:pt x="1263474" y="239682"/>
                    <a:pt x="1266370" y="247856"/>
                    <a:pt x="1270615" y="256575"/>
                  </a:cubicBezTo>
                  <a:lnTo>
                    <a:pt x="1222776" y="256575"/>
                  </a:lnTo>
                  <a:cubicBezTo>
                    <a:pt x="1221514" y="253363"/>
                    <a:pt x="1219965" y="248602"/>
                    <a:pt x="1218130" y="242292"/>
                  </a:cubicBezTo>
                  <a:cubicBezTo>
                    <a:pt x="1217327" y="239424"/>
                    <a:pt x="1216753" y="237531"/>
                    <a:pt x="1216409" y="236614"/>
                  </a:cubicBezTo>
                  <a:cubicBezTo>
                    <a:pt x="1208149" y="244644"/>
                    <a:pt x="1199315" y="250667"/>
                    <a:pt x="1189908" y="254682"/>
                  </a:cubicBezTo>
                  <a:cubicBezTo>
                    <a:pt x="1180501" y="258698"/>
                    <a:pt x="1170463" y="260705"/>
                    <a:pt x="1159794" y="260705"/>
                  </a:cubicBezTo>
                  <a:cubicBezTo>
                    <a:pt x="1140979" y="260705"/>
                    <a:pt x="1126152" y="255600"/>
                    <a:pt x="1115311" y="245390"/>
                  </a:cubicBezTo>
                  <a:cubicBezTo>
                    <a:pt x="1104469" y="235180"/>
                    <a:pt x="1099049" y="222273"/>
                    <a:pt x="1099049" y="206671"/>
                  </a:cubicBezTo>
                  <a:cubicBezTo>
                    <a:pt x="1099049" y="196346"/>
                    <a:pt x="1101515" y="187140"/>
                    <a:pt x="1106448" y="179052"/>
                  </a:cubicBezTo>
                  <a:cubicBezTo>
                    <a:pt x="1111381" y="170964"/>
                    <a:pt x="1118293" y="164769"/>
                    <a:pt x="1127184" y="160467"/>
                  </a:cubicBezTo>
                  <a:cubicBezTo>
                    <a:pt x="1136075" y="156165"/>
                    <a:pt x="1148895" y="152408"/>
                    <a:pt x="1165645" y="149196"/>
                  </a:cubicBezTo>
                  <a:cubicBezTo>
                    <a:pt x="1188245" y="144951"/>
                    <a:pt x="1203904" y="140993"/>
                    <a:pt x="1212623" y="137322"/>
                  </a:cubicBezTo>
                  <a:lnTo>
                    <a:pt x="1212623" y="132504"/>
                  </a:lnTo>
                  <a:cubicBezTo>
                    <a:pt x="1212623" y="123211"/>
                    <a:pt x="1210329" y="116586"/>
                    <a:pt x="1205740" y="112628"/>
                  </a:cubicBezTo>
                  <a:cubicBezTo>
                    <a:pt x="1201151" y="108670"/>
                    <a:pt x="1192490" y="106691"/>
                    <a:pt x="1179755" y="106691"/>
                  </a:cubicBezTo>
                  <a:cubicBezTo>
                    <a:pt x="1171151" y="106691"/>
                    <a:pt x="1164440" y="108384"/>
                    <a:pt x="1159622" y="111768"/>
                  </a:cubicBezTo>
                  <a:cubicBezTo>
                    <a:pt x="1154804" y="115152"/>
                    <a:pt x="1150903" y="121089"/>
                    <a:pt x="1147920" y="129578"/>
                  </a:cubicBezTo>
                  <a:lnTo>
                    <a:pt x="1104039" y="121663"/>
                  </a:lnTo>
                  <a:cubicBezTo>
                    <a:pt x="1108972" y="103995"/>
                    <a:pt x="1117462" y="90917"/>
                    <a:pt x="1129507" y="82428"/>
                  </a:cubicBezTo>
                  <a:cubicBezTo>
                    <a:pt x="1141553" y="73938"/>
                    <a:pt x="1159450" y="69694"/>
                    <a:pt x="1183197" y="69694"/>
                  </a:cubicBezTo>
                  <a:close/>
                  <a:moveTo>
                    <a:pt x="997506" y="69694"/>
                  </a:moveTo>
                  <a:cubicBezTo>
                    <a:pt x="1008175" y="69694"/>
                    <a:pt x="1017927" y="71615"/>
                    <a:pt x="1026760" y="75458"/>
                  </a:cubicBezTo>
                  <a:cubicBezTo>
                    <a:pt x="1035594" y="79302"/>
                    <a:pt x="1042276" y="84206"/>
                    <a:pt x="1046808" y="90171"/>
                  </a:cubicBezTo>
                  <a:cubicBezTo>
                    <a:pt x="1051339" y="96137"/>
                    <a:pt x="1054494" y="102906"/>
                    <a:pt x="1056272" y="110477"/>
                  </a:cubicBezTo>
                  <a:cubicBezTo>
                    <a:pt x="1058051" y="118049"/>
                    <a:pt x="1058940" y="128890"/>
                    <a:pt x="1058940" y="143001"/>
                  </a:cubicBezTo>
                  <a:lnTo>
                    <a:pt x="1058940" y="256575"/>
                  </a:lnTo>
                  <a:lnTo>
                    <a:pt x="1010584" y="256575"/>
                  </a:lnTo>
                  <a:lnTo>
                    <a:pt x="1010584" y="163307"/>
                  </a:lnTo>
                  <a:cubicBezTo>
                    <a:pt x="1010584" y="143574"/>
                    <a:pt x="1009552" y="130812"/>
                    <a:pt x="1007487" y="125018"/>
                  </a:cubicBezTo>
                  <a:cubicBezTo>
                    <a:pt x="1005422" y="119225"/>
                    <a:pt x="1002066" y="114722"/>
                    <a:pt x="997420" y="111510"/>
                  </a:cubicBezTo>
                  <a:cubicBezTo>
                    <a:pt x="992774" y="108297"/>
                    <a:pt x="987181" y="106691"/>
                    <a:pt x="980642" y="106691"/>
                  </a:cubicBezTo>
                  <a:cubicBezTo>
                    <a:pt x="972267" y="106691"/>
                    <a:pt x="964753" y="108986"/>
                    <a:pt x="958099" y="113575"/>
                  </a:cubicBezTo>
                  <a:cubicBezTo>
                    <a:pt x="951445" y="118164"/>
                    <a:pt x="946885" y="124244"/>
                    <a:pt x="944419" y="131815"/>
                  </a:cubicBezTo>
                  <a:cubicBezTo>
                    <a:pt x="941952" y="139387"/>
                    <a:pt x="940719" y="153383"/>
                    <a:pt x="940719" y="173804"/>
                  </a:cubicBezTo>
                  <a:lnTo>
                    <a:pt x="940719" y="256575"/>
                  </a:lnTo>
                  <a:lnTo>
                    <a:pt x="892364" y="256575"/>
                  </a:lnTo>
                  <a:lnTo>
                    <a:pt x="892364" y="73824"/>
                  </a:lnTo>
                  <a:lnTo>
                    <a:pt x="937277" y="73824"/>
                  </a:lnTo>
                  <a:lnTo>
                    <a:pt x="937277" y="100668"/>
                  </a:lnTo>
                  <a:cubicBezTo>
                    <a:pt x="953224" y="80019"/>
                    <a:pt x="973300" y="69694"/>
                    <a:pt x="997506" y="69694"/>
                  </a:cubicBezTo>
                  <a:close/>
                  <a:moveTo>
                    <a:pt x="668847" y="69694"/>
                  </a:moveTo>
                  <a:cubicBezTo>
                    <a:pt x="690415" y="69694"/>
                    <a:pt x="706476" y="72246"/>
                    <a:pt x="717030" y="77351"/>
                  </a:cubicBezTo>
                  <a:cubicBezTo>
                    <a:pt x="727585" y="82456"/>
                    <a:pt x="735013" y="88938"/>
                    <a:pt x="739315" y="96797"/>
                  </a:cubicBezTo>
                  <a:cubicBezTo>
                    <a:pt x="743617" y="104655"/>
                    <a:pt x="745768" y="119081"/>
                    <a:pt x="745768" y="140075"/>
                  </a:cubicBezTo>
                  <a:lnTo>
                    <a:pt x="745252" y="196518"/>
                  </a:lnTo>
                  <a:cubicBezTo>
                    <a:pt x="745252" y="212579"/>
                    <a:pt x="746026" y="224424"/>
                    <a:pt x="747575" y="232053"/>
                  </a:cubicBezTo>
                  <a:cubicBezTo>
                    <a:pt x="749124" y="239682"/>
                    <a:pt x="752020" y="247856"/>
                    <a:pt x="756265" y="256575"/>
                  </a:cubicBezTo>
                  <a:lnTo>
                    <a:pt x="708426" y="256575"/>
                  </a:lnTo>
                  <a:cubicBezTo>
                    <a:pt x="707164" y="253363"/>
                    <a:pt x="705615" y="248602"/>
                    <a:pt x="703780" y="242292"/>
                  </a:cubicBezTo>
                  <a:cubicBezTo>
                    <a:pt x="702977" y="239424"/>
                    <a:pt x="702403" y="237531"/>
                    <a:pt x="702059" y="236614"/>
                  </a:cubicBezTo>
                  <a:cubicBezTo>
                    <a:pt x="693799" y="244644"/>
                    <a:pt x="684965" y="250667"/>
                    <a:pt x="675558" y="254682"/>
                  </a:cubicBezTo>
                  <a:cubicBezTo>
                    <a:pt x="666151" y="258698"/>
                    <a:pt x="656113" y="260705"/>
                    <a:pt x="645444" y="260705"/>
                  </a:cubicBezTo>
                  <a:cubicBezTo>
                    <a:pt x="626630" y="260705"/>
                    <a:pt x="611802" y="255600"/>
                    <a:pt x="600961" y="245390"/>
                  </a:cubicBezTo>
                  <a:cubicBezTo>
                    <a:pt x="590119" y="235180"/>
                    <a:pt x="584699" y="222273"/>
                    <a:pt x="584699" y="206671"/>
                  </a:cubicBezTo>
                  <a:cubicBezTo>
                    <a:pt x="584699" y="196346"/>
                    <a:pt x="587165" y="187140"/>
                    <a:pt x="592098" y="179052"/>
                  </a:cubicBezTo>
                  <a:cubicBezTo>
                    <a:pt x="597031" y="170964"/>
                    <a:pt x="603943" y="164769"/>
                    <a:pt x="612834" y="160467"/>
                  </a:cubicBezTo>
                  <a:cubicBezTo>
                    <a:pt x="621725" y="156165"/>
                    <a:pt x="634545" y="152408"/>
                    <a:pt x="651295" y="149196"/>
                  </a:cubicBezTo>
                  <a:cubicBezTo>
                    <a:pt x="673895" y="144951"/>
                    <a:pt x="689554" y="140993"/>
                    <a:pt x="698273" y="137322"/>
                  </a:cubicBezTo>
                  <a:lnTo>
                    <a:pt x="698273" y="132504"/>
                  </a:lnTo>
                  <a:cubicBezTo>
                    <a:pt x="698273" y="123211"/>
                    <a:pt x="695979" y="116586"/>
                    <a:pt x="691390" y="112628"/>
                  </a:cubicBezTo>
                  <a:cubicBezTo>
                    <a:pt x="686801" y="108670"/>
                    <a:pt x="678140" y="106691"/>
                    <a:pt x="665405" y="106691"/>
                  </a:cubicBezTo>
                  <a:cubicBezTo>
                    <a:pt x="656801" y="106691"/>
                    <a:pt x="650090" y="108384"/>
                    <a:pt x="645272" y="111768"/>
                  </a:cubicBezTo>
                  <a:cubicBezTo>
                    <a:pt x="640453" y="115152"/>
                    <a:pt x="636553" y="121089"/>
                    <a:pt x="633570" y="129578"/>
                  </a:cubicBezTo>
                  <a:lnTo>
                    <a:pt x="589689" y="121663"/>
                  </a:lnTo>
                  <a:cubicBezTo>
                    <a:pt x="594622" y="103995"/>
                    <a:pt x="603112" y="90917"/>
                    <a:pt x="615157" y="82428"/>
                  </a:cubicBezTo>
                  <a:cubicBezTo>
                    <a:pt x="627203" y="73938"/>
                    <a:pt x="645100" y="69694"/>
                    <a:pt x="668847" y="69694"/>
                  </a:cubicBezTo>
                  <a:close/>
                  <a:moveTo>
                    <a:pt x="461302" y="69694"/>
                  </a:moveTo>
                  <a:cubicBezTo>
                    <a:pt x="488950" y="69694"/>
                    <a:pt x="511607" y="78671"/>
                    <a:pt x="529274" y="96625"/>
                  </a:cubicBezTo>
                  <a:cubicBezTo>
                    <a:pt x="546941" y="114578"/>
                    <a:pt x="555775" y="137265"/>
                    <a:pt x="555775" y="164683"/>
                  </a:cubicBezTo>
                  <a:cubicBezTo>
                    <a:pt x="555775" y="192331"/>
                    <a:pt x="546855" y="215247"/>
                    <a:pt x="529016" y="233430"/>
                  </a:cubicBezTo>
                  <a:cubicBezTo>
                    <a:pt x="511177" y="251614"/>
                    <a:pt x="488720" y="260705"/>
                    <a:pt x="461646" y="260705"/>
                  </a:cubicBezTo>
                  <a:cubicBezTo>
                    <a:pt x="444896" y="260705"/>
                    <a:pt x="428921" y="256919"/>
                    <a:pt x="413721" y="249348"/>
                  </a:cubicBezTo>
                  <a:cubicBezTo>
                    <a:pt x="398520" y="241776"/>
                    <a:pt x="386962" y="230677"/>
                    <a:pt x="379046" y="216050"/>
                  </a:cubicBezTo>
                  <a:cubicBezTo>
                    <a:pt x="371130" y="201423"/>
                    <a:pt x="367173" y="183612"/>
                    <a:pt x="367173" y="162618"/>
                  </a:cubicBezTo>
                  <a:cubicBezTo>
                    <a:pt x="367173" y="146557"/>
                    <a:pt x="371130" y="131012"/>
                    <a:pt x="379046" y="115984"/>
                  </a:cubicBezTo>
                  <a:cubicBezTo>
                    <a:pt x="386962" y="100955"/>
                    <a:pt x="398176" y="89483"/>
                    <a:pt x="412688" y="81567"/>
                  </a:cubicBezTo>
                  <a:cubicBezTo>
                    <a:pt x="427201" y="73652"/>
                    <a:pt x="443405" y="69694"/>
                    <a:pt x="461302" y="69694"/>
                  </a:cubicBezTo>
                  <a:close/>
                  <a:moveTo>
                    <a:pt x="121699" y="4302"/>
                  </a:moveTo>
                  <a:lnTo>
                    <a:pt x="172636" y="4302"/>
                  </a:lnTo>
                  <a:lnTo>
                    <a:pt x="172636" y="103594"/>
                  </a:lnTo>
                  <a:lnTo>
                    <a:pt x="272443" y="103594"/>
                  </a:lnTo>
                  <a:lnTo>
                    <a:pt x="272443" y="4302"/>
                  </a:lnTo>
                  <a:lnTo>
                    <a:pt x="323380" y="4302"/>
                  </a:lnTo>
                  <a:lnTo>
                    <a:pt x="323380" y="256575"/>
                  </a:lnTo>
                  <a:lnTo>
                    <a:pt x="272443" y="256575"/>
                  </a:lnTo>
                  <a:lnTo>
                    <a:pt x="272443" y="146270"/>
                  </a:lnTo>
                  <a:lnTo>
                    <a:pt x="172636" y="146270"/>
                  </a:lnTo>
                  <a:lnTo>
                    <a:pt x="172636" y="256575"/>
                  </a:lnTo>
                  <a:lnTo>
                    <a:pt x="121699" y="256575"/>
                  </a:lnTo>
                  <a:close/>
                  <a:moveTo>
                    <a:pt x="1736191" y="0"/>
                  </a:moveTo>
                  <a:lnTo>
                    <a:pt x="1769059" y="0"/>
                  </a:lnTo>
                  <a:cubicBezTo>
                    <a:pt x="1786382" y="24665"/>
                    <a:pt x="1799833" y="50822"/>
                    <a:pt x="1809412" y="78470"/>
                  </a:cubicBezTo>
                  <a:cubicBezTo>
                    <a:pt x="1818992" y="106118"/>
                    <a:pt x="1823781" y="134167"/>
                    <a:pt x="1823781" y="162618"/>
                  </a:cubicBezTo>
                  <a:cubicBezTo>
                    <a:pt x="1823781" y="186595"/>
                    <a:pt x="1819995" y="212293"/>
                    <a:pt x="1812424" y="239711"/>
                  </a:cubicBezTo>
                  <a:cubicBezTo>
                    <a:pt x="1803820" y="270457"/>
                    <a:pt x="1789651" y="300800"/>
                    <a:pt x="1769919" y="330743"/>
                  </a:cubicBezTo>
                  <a:lnTo>
                    <a:pt x="1736535" y="330743"/>
                  </a:lnTo>
                  <a:cubicBezTo>
                    <a:pt x="1746057" y="310322"/>
                    <a:pt x="1752769" y="294663"/>
                    <a:pt x="1756669" y="283764"/>
                  </a:cubicBezTo>
                  <a:cubicBezTo>
                    <a:pt x="1760570" y="272866"/>
                    <a:pt x="1764183" y="260304"/>
                    <a:pt x="1767510" y="246078"/>
                  </a:cubicBezTo>
                  <a:cubicBezTo>
                    <a:pt x="1770837" y="231853"/>
                    <a:pt x="1773304" y="218344"/>
                    <a:pt x="1774910" y="205553"/>
                  </a:cubicBezTo>
                  <a:cubicBezTo>
                    <a:pt x="1776516" y="192761"/>
                    <a:pt x="1777319" y="179654"/>
                    <a:pt x="1777319" y="166232"/>
                  </a:cubicBezTo>
                  <a:cubicBezTo>
                    <a:pt x="1777319" y="138928"/>
                    <a:pt x="1774394" y="113087"/>
                    <a:pt x="1768543" y="88709"/>
                  </a:cubicBezTo>
                  <a:cubicBezTo>
                    <a:pt x="1762692" y="64330"/>
                    <a:pt x="1751908" y="34761"/>
                    <a:pt x="1736191" y="0"/>
                  </a:cubicBezTo>
                  <a:close/>
                  <a:moveTo>
                    <a:pt x="1130540" y="0"/>
                  </a:moveTo>
                  <a:lnTo>
                    <a:pt x="1154115" y="0"/>
                  </a:lnTo>
                  <a:cubicBezTo>
                    <a:pt x="1154918" y="8145"/>
                    <a:pt x="1157786" y="14312"/>
                    <a:pt x="1162719" y="18499"/>
                  </a:cubicBezTo>
                  <a:cubicBezTo>
                    <a:pt x="1167652" y="22686"/>
                    <a:pt x="1174822" y="24780"/>
                    <a:pt x="1184230" y="24780"/>
                  </a:cubicBezTo>
                  <a:cubicBezTo>
                    <a:pt x="1193637" y="24780"/>
                    <a:pt x="1200807" y="22686"/>
                    <a:pt x="1205740" y="18499"/>
                  </a:cubicBezTo>
                  <a:cubicBezTo>
                    <a:pt x="1210673" y="14312"/>
                    <a:pt x="1213541" y="8145"/>
                    <a:pt x="1214344" y="0"/>
                  </a:cubicBezTo>
                  <a:lnTo>
                    <a:pt x="1237919" y="0"/>
                  </a:lnTo>
                  <a:cubicBezTo>
                    <a:pt x="1236543" y="15602"/>
                    <a:pt x="1231065" y="27849"/>
                    <a:pt x="1221485" y="36740"/>
                  </a:cubicBezTo>
                  <a:cubicBezTo>
                    <a:pt x="1211906" y="45631"/>
                    <a:pt x="1199488" y="50076"/>
                    <a:pt x="1184230" y="50076"/>
                  </a:cubicBezTo>
                  <a:cubicBezTo>
                    <a:pt x="1168972" y="50076"/>
                    <a:pt x="1156553" y="45631"/>
                    <a:pt x="1146974" y="36740"/>
                  </a:cubicBezTo>
                  <a:cubicBezTo>
                    <a:pt x="1137395" y="27849"/>
                    <a:pt x="1131917" y="15602"/>
                    <a:pt x="1130540" y="0"/>
                  </a:cubicBezTo>
                  <a:close/>
                  <a:moveTo>
                    <a:pt x="460785" y="0"/>
                  </a:moveTo>
                  <a:lnTo>
                    <a:pt x="514991" y="0"/>
                  </a:lnTo>
                  <a:lnTo>
                    <a:pt x="467669" y="51453"/>
                  </a:lnTo>
                  <a:lnTo>
                    <a:pt x="437038" y="51453"/>
                  </a:lnTo>
                  <a:close/>
                  <a:moveTo>
                    <a:pt x="54550" y="0"/>
                  </a:moveTo>
                  <a:lnTo>
                    <a:pt x="87590" y="0"/>
                  </a:lnTo>
                  <a:cubicBezTo>
                    <a:pt x="71873" y="34761"/>
                    <a:pt x="61060" y="64330"/>
                    <a:pt x="55152" y="88709"/>
                  </a:cubicBezTo>
                  <a:cubicBezTo>
                    <a:pt x="49244" y="113087"/>
                    <a:pt x="46290" y="138928"/>
                    <a:pt x="46290" y="166232"/>
                  </a:cubicBezTo>
                  <a:cubicBezTo>
                    <a:pt x="46290" y="185046"/>
                    <a:pt x="48039" y="204320"/>
                    <a:pt x="51538" y="224052"/>
                  </a:cubicBezTo>
                  <a:cubicBezTo>
                    <a:pt x="55037" y="243784"/>
                    <a:pt x="59827" y="262541"/>
                    <a:pt x="65907" y="280323"/>
                  </a:cubicBezTo>
                  <a:cubicBezTo>
                    <a:pt x="69922" y="292024"/>
                    <a:pt x="76978" y="308831"/>
                    <a:pt x="87073" y="330743"/>
                  </a:cubicBezTo>
                  <a:lnTo>
                    <a:pt x="53861" y="330743"/>
                  </a:lnTo>
                  <a:cubicBezTo>
                    <a:pt x="36309" y="304242"/>
                    <a:pt x="22944" y="276709"/>
                    <a:pt x="13766" y="248143"/>
                  </a:cubicBezTo>
                  <a:cubicBezTo>
                    <a:pt x="4588" y="219577"/>
                    <a:pt x="0" y="191930"/>
                    <a:pt x="0" y="165199"/>
                  </a:cubicBezTo>
                  <a:cubicBezTo>
                    <a:pt x="0" y="132045"/>
                    <a:pt x="5678" y="100668"/>
                    <a:pt x="17036" y="71070"/>
                  </a:cubicBezTo>
                  <a:cubicBezTo>
                    <a:pt x="26902" y="45373"/>
                    <a:pt x="39406" y="21682"/>
                    <a:pt x="54550" y="0"/>
                  </a:cubicBezTo>
                  <a:close/>
                </a:path>
              </a:pathLst>
            </a:custGeom>
            <a:solidFill>
              <a:sysClr val="windowText" lastClr="00000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vi-VN" sz="2800" b="1">
                <a:solidFill>
                  <a:sysClr val="windowText" lastClr="000000"/>
                </a:solidFill>
              </a:endParaRPr>
            </a:p>
          </p:txBody>
        </p:sp>
        <p:sp>
          <p:nvSpPr>
            <p:cNvPr id="33" name="Freeform: Shape 32">
              <a:extLst>
                <a:ext uri="{FF2B5EF4-FFF2-40B4-BE49-F238E27FC236}">
                  <a16:creationId xmlns:a16="http://schemas.microsoft.com/office/drawing/2014/main" id="{B925925D-63CF-4632-B807-8151BAC9710A}"/>
                </a:ext>
              </a:extLst>
            </p:cNvPr>
            <p:cNvSpPr/>
            <p:nvPr/>
          </p:nvSpPr>
          <p:spPr>
            <a:xfrm>
              <a:off x="2547896" y="3810000"/>
              <a:ext cx="2376529" cy="2349500"/>
            </a:xfrm>
            <a:custGeom>
              <a:avLst/>
              <a:gdLst>
                <a:gd name="connsiteX0" fmla="*/ 2376529 w 2376529"/>
                <a:gd name="connsiteY0" fmla="*/ 2349500 h 2349500"/>
                <a:gd name="connsiteX1" fmla="*/ 128629 w 2376529"/>
                <a:gd name="connsiteY1" fmla="*/ 1231900 h 2349500"/>
                <a:gd name="connsiteX2" fmla="*/ 471529 w 2376529"/>
                <a:gd name="connsiteY2" fmla="*/ 0 h 2349500"/>
              </a:gdLst>
              <a:ahLst/>
              <a:cxnLst>
                <a:cxn ang="0">
                  <a:pos x="connsiteX0" y="connsiteY0"/>
                </a:cxn>
                <a:cxn ang="0">
                  <a:pos x="connsiteX1" y="connsiteY1"/>
                </a:cxn>
                <a:cxn ang="0">
                  <a:pos x="connsiteX2" y="connsiteY2"/>
                </a:cxn>
              </a:cxnLst>
              <a:rect l="l" t="t" r="r" b="b"/>
              <a:pathLst>
                <a:path w="2376529" h="2349500">
                  <a:moveTo>
                    <a:pt x="2376529" y="2349500"/>
                  </a:moveTo>
                  <a:cubicBezTo>
                    <a:pt x="1411329" y="1986491"/>
                    <a:pt x="446129" y="1623483"/>
                    <a:pt x="128629" y="1231900"/>
                  </a:cubicBezTo>
                  <a:cubicBezTo>
                    <a:pt x="-188871" y="840317"/>
                    <a:pt x="141329" y="420158"/>
                    <a:pt x="471529" y="0"/>
                  </a:cubicBezTo>
                </a:path>
              </a:pathLst>
            </a:custGeom>
            <a:noFill/>
            <a:ln w="57150">
              <a:solidFill>
                <a:schemeClr val="tx2">
                  <a:lumMod val="75000"/>
                </a:schemeClr>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4" name="Freeform: Shape 33">
              <a:extLst>
                <a:ext uri="{FF2B5EF4-FFF2-40B4-BE49-F238E27FC236}">
                  <a16:creationId xmlns:a16="http://schemas.microsoft.com/office/drawing/2014/main" id="{E0D22BE7-7235-454D-9706-C10A0847A0A0}"/>
                </a:ext>
              </a:extLst>
            </p:cNvPr>
            <p:cNvSpPr/>
            <p:nvPr/>
          </p:nvSpPr>
          <p:spPr>
            <a:xfrm rot="154059">
              <a:off x="2295425" y="2479498"/>
              <a:ext cx="3524262" cy="819322"/>
            </a:xfrm>
            <a:custGeom>
              <a:avLst/>
              <a:gdLst>
                <a:gd name="connsiteX0" fmla="*/ 0 w 3638550"/>
                <a:gd name="connsiteY0" fmla="*/ 819322 h 819322"/>
                <a:gd name="connsiteX1" fmla="*/ 1762125 w 3638550"/>
                <a:gd name="connsiteY1" fmla="*/ 172 h 819322"/>
                <a:gd name="connsiteX2" fmla="*/ 3638550 w 3638550"/>
                <a:gd name="connsiteY2" fmla="*/ 762172 h 819322"/>
              </a:gdLst>
              <a:ahLst/>
              <a:cxnLst>
                <a:cxn ang="0">
                  <a:pos x="connsiteX0" y="connsiteY0"/>
                </a:cxn>
                <a:cxn ang="0">
                  <a:pos x="connsiteX1" y="connsiteY1"/>
                </a:cxn>
                <a:cxn ang="0">
                  <a:pos x="connsiteX2" y="connsiteY2"/>
                </a:cxn>
              </a:cxnLst>
              <a:rect l="l" t="t" r="r" b="b"/>
              <a:pathLst>
                <a:path w="3638550" h="819322">
                  <a:moveTo>
                    <a:pt x="0" y="819322"/>
                  </a:moveTo>
                  <a:cubicBezTo>
                    <a:pt x="577850" y="414509"/>
                    <a:pt x="1155700" y="9697"/>
                    <a:pt x="1762125" y="172"/>
                  </a:cubicBezTo>
                  <a:cubicBezTo>
                    <a:pt x="2368550" y="-9353"/>
                    <a:pt x="3003550" y="376409"/>
                    <a:pt x="3638550" y="762172"/>
                  </a:cubicBezTo>
                </a:path>
              </a:pathLst>
            </a:custGeom>
            <a:noFill/>
            <a:ln w="57150">
              <a:solidFill>
                <a:schemeClr val="tx1"/>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5" name="Freeform: Shape 34">
              <a:extLst>
                <a:ext uri="{FF2B5EF4-FFF2-40B4-BE49-F238E27FC236}">
                  <a16:creationId xmlns:a16="http://schemas.microsoft.com/office/drawing/2014/main" id="{12B209B5-9F4D-45B5-8553-AA0841F11ED4}"/>
                </a:ext>
              </a:extLst>
            </p:cNvPr>
            <p:cNvSpPr/>
            <p:nvPr/>
          </p:nvSpPr>
          <p:spPr>
            <a:xfrm rot="21171956">
              <a:off x="6181725" y="2933700"/>
              <a:ext cx="600075" cy="466725"/>
            </a:xfrm>
            <a:custGeom>
              <a:avLst/>
              <a:gdLst>
                <a:gd name="connsiteX0" fmla="*/ 0 w 600075"/>
                <a:gd name="connsiteY0" fmla="*/ 466725 h 466725"/>
                <a:gd name="connsiteX1" fmla="*/ 447675 w 600075"/>
                <a:gd name="connsiteY1" fmla="*/ 381000 h 466725"/>
                <a:gd name="connsiteX2" fmla="*/ 600075 w 600075"/>
                <a:gd name="connsiteY2" fmla="*/ 0 h 466725"/>
              </a:gdLst>
              <a:ahLst/>
              <a:cxnLst>
                <a:cxn ang="0">
                  <a:pos x="connsiteX0" y="connsiteY0"/>
                </a:cxn>
                <a:cxn ang="0">
                  <a:pos x="connsiteX1" y="connsiteY1"/>
                </a:cxn>
                <a:cxn ang="0">
                  <a:pos x="connsiteX2" y="connsiteY2"/>
                </a:cxn>
              </a:cxnLst>
              <a:rect l="l" t="t" r="r" b="b"/>
              <a:pathLst>
                <a:path w="600075" h="466725">
                  <a:moveTo>
                    <a:pt x="0" y="466725"/>
                  </a:moveTo>
                  <a:cubicBezTo>
                    <a:pt x="173831" y="462756"/>
                    <a:pt x="347663" y="458787"/>
                    <a:pt x="447675" y="381000"/>
                  </a:cubicBezTo>
                  <a:cubicBezTo>
                    <a:pt x="547688" y="303212"/>
                    <a:pt x="573881" y="151606"/>
                    <a:pt x="600075" y="0"/>
                  </a:cubicBezTo>
                </a:path>
              </a:pathLst>
            </a:custGeom>
            <a:noFill/>
            <a:ln w="57150">
              <a:solidFill>
                <a:schemeClr val="accent6">
                  <a:lumMod val="75000"/>
                </a:schemeClr>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spTree>
    <p:extLst>
      <p:ext uri="{BB962C8B-B14F-4D97-AF65-F5344CB8AC3E}">
        <p14:creationId xmlns:p14="http://schemas.microsoft.com/office/powerpoint/2010/main" val="1920048502"/>
      </p:ext>
    </p:extLst>
  </p:cSld>
  <p:clrMapOvr>
    <a:masterClrMapping/>
  </p:clrMapOvr>
  <p:transition>
    <p:fade/>
  </p:transition>
</p:sld>
</file>

<file path=ppt/slides/slide3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028" name="Picture 4" descr="photosynthesis | Definition, Formula, Process, Diagram, Reactants,  Products, &amp; Facts | Britannica">
            <a:extLst>
              <a:ext uri="{FF2B5EF4-FFF2-40B4-BE49-F238E27FC236}">
                <a16:creationId xmlns:a16="http://schemas.microsoft.com/office/drawing/2014/main" id="{E7B58643-945E-6484-F772-CBF5CD09749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62000"/>
            <a:ext cx="6966655" cy="6096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Rounded Corners 3">
            <a:extLst>
              <a:ext uri="{FF2B5EF4-FFF2-40B4-BE49-F238E27FC236}">
                <a16:creationId xmlns:a16="http://schemas.microsoft.com/office/drawing/2014/main" id="{FCC81EE7-35E4-C698-5396-AD935E1BBF6F}"/>
              </a:ext>
            </a:extLst>
          </p:cNvPr>
          <p:cNvSpPr/>
          <p:nvPr/>
        </p:nvSpPr>
        <p:spPr>
          <a:xfrm>
            <a:off x="6998484" y="1104900"/>
            <a:ext cx="2221715" cy="533400"/>
          </a:xfrm>
          <a:prstGeom prst="roundRect">
            <a:avLst>
              <a:gd name="adj" fmla="val 50000"/>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a:t>VẬN DỤNG</a:t>
            </a:r>
            <a:endParaRPr lang="en-US" sz="2400" b="1" dirty="0"/>
          </a:p>
        </p:txBody>
      </p:sp>
      <p:grpSp>
        <p:nvGrpSpPr>
          <p:cNvPr id="11" name="Group 10">
            <a:extLst>
              <a:ext uri="{FF2B5EF4-FFF2-40B4-BE49-F238E27FC236}">
                <a16:creationId xmlns:a16="http://schemas.microsoft.com/office/drawing/2014/main" id="{46C5BE2E-7C39-3E26-BCDD-676CF6CDC5EB}"/>
              </a:ext>
            </a:extLst>
          </p:cNvPr>
          <p:cNvGrpSpPr/>
          <p:nvPr/>
        </p:nvGrpSpPr>
        <p:grpSpPr>
          <a:xfrm>
            <a:off x="6071886" y="1905000"/>
            <a:ext cx="5966831" cy="1183908"/>
            <a:chOff x="2475827" y="321731"/>
            <a:chExt cx="5966831" cy="1183908"/>
          </a:xfrm>
        </p:grpSpPr>
        <p:sp>
          <p:nvSpPr>
            <p:cNvPr id="12" name="Rectangle: Rounded Corners 11">
              <a:extLst>
                <a:ext uri="{FF2B5EF4-FFF2-40B4-BE49-F238E27FC236}">
                  <a16:creationId xmlns:a16="http://schemas.microsoft.com/office/drawing/2014/main" id="{1FCF2D34-06B2-893C-3FEA-22544449370F}"/>
                </a:ext>
              </a:extLst>
            </p:cNvPr>
            <p:cNvSpPr/>
            <p:nvPr/>
          </p:nvSpPr>
          <p:spPr>
            <a:xfrm>
              <a:off x="3176971" y="333376"/>
              <a:ext cx="5265687" cy="1144178"/>
            </a:xfrm>
            <a:prstGeom prst="roundRect">
              <a:avLst/>
            </a:prstGeom>
            <a:solidFill>
              <a:srgbClr val="F1E8F8"/>
            </a:solidFill>
            <a:ln w="38100">
              <a:solidFill>
                <a:srgbClr val="9378B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pic>
          <p:nvPicPr>
            <p:cNvPr id="13" name="Google Shape;38;p5">
              <a:extLst>
                <a:ext uri="{FF2B5EF4-FFF2-40B4-BE49-F238E27FC236}">
                  <a16:creationId xmlns:a16="http://schemas.microsoft.com/office/drawing/2014/main" id="{6408F5F6-FB60-D0F9-7388-A11351D88C0C}"/>
                </a:ext>
              </a:extLst>
            </p:cNvPr>
            <p:cNvPicPr preferRelativeResize="0"/>
            <p:nvPr/>
          </p:nvPicPr>
          <p:blipFill>
            <a:blip r:embed="rId3">
              <a:alphaModFix/>
              <a:duotone>
                <a:prstClr val="black"/>
                <a:srgbClr val="7030A0">
                  <a:tint val="45000"/>
                  <a:satMod val="400000"/>
                </a:srgbClr>
              </a:duotone>
              <a:extLst>
                <a:ext uri="{BEBA8EAE-BF5A-486C-A8C5-ECC9F3942E4B}">
                  <a14:imgProps xmlns:a14="http://schemas.microsoft.com/office/drawing/2010/main">
                    <a14:imgLayer r:embed="rId4">
                      <a14:imgEffect>
                        <a14:colorTemperature colorTemp="5300"/>
                      </a14:imgEffect>
                      <a14:imgEffect>
                        <a14:brightnessContrast contrast="-40000"/>
                      </a14:imgEffect>
                    </a14:imgLayer>
                  </a14:imgProps>
                </a:ext>
              </a:extLst>
            </a:blip>
            <a:stretch>
              <a:fillRect/>
            </a:stretch>
          </p:blipFill>
          <p:spPr>
            <a:xfrm rot="9407651" flipH="1">
              <a:off x="2475827" y="321731"/>
              <a:ext cx="1333084" cy="1183908"/>
            </a:xfrm>
            <a:prstGeom prst="rect">
              <a:avLst/>
            </a:prstGeom>
            <a:noFill/>
            <a:ln>
              <a:noFill/>
            </a:ln>
          </p:spPr>
        </p:pic>
        <p:sp>
          <p:nvSpPr>
            <p:cNvPr id="14" name="TextBox 13">
              <a:extLst>
                <a:ext uri="{FF2B5EF4-FFF2-40B4-BE49-F238E27FC236}">
                  <a16:creationId xmlns:a16="http://schemas.microsoft.com/office/drawing/2014/main" id="{9833BF2B-47FA-89DF-F6D4-A1F8FDC781B7}"/>
                </a:ext>
              </a:extLst>
            </p:cNvPr>
            <p:cNvSpPr txBox="1"/>
            <p:nvPr/>
          </p:nvSpPr>
          <p:spPr>
            <a:xfrm>
              <a:off x="3951786" y="503079"/>
              <a:ext cx="4401972" cy="804772"/>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r>
                <a:rPr lang="vi-VN" sz="2200" dirty="0"/>
                <a:t>Quang hợp có ý nghĩa như thế nào đối với sự sống trên Trái Đất?</a:t>
              </a:r>
            </a:p>
          </p:txBody>
        </p:sp>
        <p:pic>
          <p:nvPicPr>
            <p:cNvPr id="15" name="Picture 2">
              <a:extLst>
                <a:ext uri="{FF2B5EF4-FFF2-40B4-BE49-F238E27FC236}">
                  <a16:creationId xmlns:a16="http://schemas.microsoft.com/office/drawing/2014/main" id="{E16BA4BE-5DEE-AC2C-D8C8-F114B719F87A}"/>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2913062" y="684838"/>
              <a:ext cx="492619" cy="492619"/>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92778452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Sp="0">
  <p:cSld>
    <p:bg>
      <p:bgPr>
        <a:solidFill>
          <a:srgbClr val="F2F2F2"/>
        </a:solidFill>
        <a:effectLst/>
      </p:bgPr>
    </p:bg>
    <p:spTree>
      <p:nvGrpSpPr>
        <p:cNvPr id="1" name=""/>
        <p:cNvGrpSpPr/>
        <p:nvPr/>
      </p:nvGrpSpPr>
      <p:grpSpPr>
        <a:xfrm>
          <a:off x="0" y="0"/>
          <a:ext cx="0" cy="0"/>
          <a:chOff x="0" y="0"/>
          <a:chExt cx="0" cy="0"/>
        </a:xfrm>
      </p:grpSpPr>
      <p:pic>
        <p:nvPicPr>
          <p:cNvPr id="3074" name="Picture 2" descr="The Discovery of Photosynthesis- Early Experiments">
            <a:extLst>
              <a:ext uri="{FF2B5EF4-FFF2-40B4-BE49-F238E27FC236}">
                <a16:creationId xmlns:a16="http://schemas.microsoft.com/office/drawing/2014/main" id="{9C9D5A89-33A2-E2A9-54E1-35CD07E7DD4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94"/>
          <a:stretch/>
        </p:blipFill>
        <p:spPr bwMode="auto">
          <a:xfrm>
            <a:off x="0" y="0"/>
            <a:ext cx="7143750" cy="536040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AC948EEF-53F3-CB70-E191-09584AA8CF2E}"/>
              </a:ext>
            </a:extLst>
          </p:cNvPr>
          <p:cNvSpPr/>
          <p:nvPr/>
        </p:nvSpPr>
        <p:spPr>
          <a:xfrm>
            <a:off x="228600" y="76200"/>
            <a:ext cx="3276600" cy="304800"/>
          </a:xfrm>
          <a:prstGeom prst="rect">
            <a:avLst/>
          </a:prstGeom>
          <a:solidFill>
            <a:srgbClr val="8135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dirty="0"/>
              <a:t>QUANG HỢP</a:t>
            </a:r>
            <a:endParaRPr lang="en-US" sz="2800" b="1" dirty="0"/>
          </a:p>
        </p:txBody>
      </p:sp>
      <p:sp>
        <p:nvSpPr>
          <p:cNvPr id="3" name="Rectangle 2">
            <a:extLst>
              <a:ext uri="{FF2B5EF4-FFF2-40B4-BE49-F238E27FC236}">
                <a16:creationId xmlns:a16="http://schemas.microsoft.com/office/drawing/2014/main" id="{A95B5615-1B66-A668-7231-CB778B6D1E3E}"/>
              </a:ext>
            </a:extLst>
          </p:cNvPr>
          <p:cNvSpPr/>
          <p:nvPr/>
        </p:nvSpPr>
        <p:spPr>
          <a:xfrm>
            <a:off x="5715000" y="0"/>
            <a:ext cx="1828800" cy="53340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3AA3C0A4-7F09-C986-5CB3-91C8BF169CC5}"/>
              </a:ext>
            </a:extLst>
          </p:cNvPr>
          <p:cNvSpPr txBox="1"/>
          <p:nvPr/>
        </p:nvSpPr>
        <p:spPr>
          <a:xfrm>
            <a:off x="5410200" y="572673"/>
            <a:ext cx="6477000" cy="5712654"/>
          </a:xfrm>
          <a:prstGeom prst="rect">
            <a:avLst/>
          </a:prstGeom>
          <a:noFill/>
        </p:spPr>
        <p:txBody>
          <a:bodyPr wrap="square">
            <a:spAutoFit/>
          </a:bodyPr>
          <a:lstStyle/>
          <a:p>
            <a:pPr algn="just">
              <a:lnSpc>
                <a:spcPct val="130000"/>
              </a:lnSpc>
              <a:spcAft>
                <a:spcPts val="600"/>
              </a:spcAft>
            </a:pPr>
            <a:r>
              <a:rPr lang="vi-VN" sz="2400" b="1" i="0" dirty="0">
                <a:effectLst/>
                <a:latin typeface="+mj-lt"/>
              </a:rPr>
              <a:t>Quang hợp có ý nghĩa:</a:t>
            </a:r>
          </a:p>
          <a:p>
            <a:pPr marL="342900" indent="-342900" algn="just">
              <a:lnSpc>
                <a:spcPct val="130000"/>
              </a:lnSpc>
              <a:spcAft>
                <a:spcPts val="600"/>
              </a:spcAft>
              <a:buFont typeface="Courier New" panose="02070309020205020404" pitchFamily="49" charset="0"/>
              <a:buChar char="o"/>
            </a:pPr>
            <a:r>
              <a:rPr lang="vi-VN" sz="2200" b="0" i="0" dirty="0">
                <a:effectLst/>
                <a:latin typeface="+mj-lt"/>
              </a:rPr>
              <a:t>Là nguồn cung cấp oxy số một trong khí quyển.</a:t>
            </a:r>
          </a:p>
          <a:p>
            <a:pPr marL="342900" indent="-342900" algn="just">
              <a:lnSpc>
                <a:spcPct val="130000"/>
              </a:lnSpc>
              <a:spcAft>
                <a:spcPts val="600"/>
              </a:spcAft>
              <a:buFont typeface="Courier New" panose="02070309020205020404" pitchFamily="49" charset="0"/>
              <a:buChar char="o"/>
            </a:pPr>
            <a:r>
              <a:rPr lang="vi-VN" sz="2200" b="0" i="0" dirty="0">
                <a:effectLst/>
                <a:latin typeface="+mj-lt"/>
              </a:rPr>
              <a:t>Quá trình quang hợp ở thực vật cũng là nguồn cung cấp quan trọng cho các nguyên liệu ngành công nghiệp và dược liệu.</a:t>
            </a:r>
          </a:p>
          <a:p>
            <a:pPr marL="342900" indent="-342900" algn="just">
              <a:lnSpc>
                <a:spcPct val="130000"/>
              </a:lnSpc>
              <a:spcAft>
                <a:spcPts val="600"/>
              </a:spcAft>
              <a:buFont typeface="Courier New" panose="02070309020205020404" pitchFamily="49" charset="0"/>
              <a:buChar char="o"/>
            </a:pPr>
            <a:r>
              <a:rPr lang="vi-VN" sz="2200" b="0" i="0" dirty="0">
                <a:effectLst/>
                <a:latin typeface="+mj-lt"/>
              </a:rPr>
              <a:t>Góp phần tạo nên mối quan hệ dinh dưỡng (năng lượng) giữa thực vật, con người và động vật.</a:t>
            </a:r>
          </a:p>
          <a:p>
            <a:pPr marL="342900" indent="-342900" algn="just">
              <a:lnSpc>
                <a:spcPct val="130000"/>
              </a:lnSpc>
              <a:spcAft>
                <a:spcPts val="600"/>
              </a:spcAft>
              <a:buFont typeface="Courier New" panose="02070309020205020404" pitchFamily="49" charset="0"/>
              <a:buChar char="o"/>
            </a:pPr>
            <a:r>
              <a:rPr lang="vi-VN" sz="2200" b="0" i="0" dirty="0">
                <a:effectLst/>
                <a:latin typeface="+mj-lt"/>
              </a:rPr>
              <a:t>Ảnh hưởng trực tiếp hoặc gián tiếp đến hầu hết sự sống trên Trái đất.</a:t>
            </a:r>
          </a:p>
          <a:p>
            <a:pPr marL="342900" indent="-342900" algn="just">
              <a:lnSpc>
                <a:spcPct val="130000"/>
              </a:lnSpc>
              <a:spcAft>
                <a:spcPts val="600"/>
              </a:spcAft>
              <a:buFont typeface="Courier New" panose="02070309020205020404" pitchFamily="49" charset="0"/>
              <a:buChar char="o"/>
            </a:pPr>
            <a:r>
              <a:rPr lang="vi-VN" sz="2200" b="0" i="0" dirty="0">
                <a:effectLst/>
                <a:latin typeface="+mj-lt"/>
              </a:rPr>
              <a:t>Đóng vai trò là quá trình cung cấp năng lượng chính cho hầu hết các cây cối và thực vật.</a:t>
            </a:r>
          </a:p>
        </p:txBody>
      </p:sp>
      <p:grpSp>
        <p:nvGrpSpPr>
          <p:cNvPr id="8" name="Group 7">
            <a:extLst>
              <a:ext uri="{FF2B5EF4-FFF2-40B4-BE49-F238E27FC236}">
                <a16:creationId xmlns:a16="http://schemas.microsoft.com/office/drawing/2014/main" id="{15CA77D1-80B4-E7C0-727F-0C0056909486}"/>
              </a:ext>
            </a:extLst>
          </p:cNvPr>
          <p:cNvGrpSpPr/>
          <p:nvPr/>
        </p:nvGrpSpPr>
        <p:grpSpPr>
          <a:xfrm>
            <a:off x="228600" y="3733800"/>
            <a:ext cx="2031776" cy="620482"/>
            <a:chOff x="1071563" y="2114550"/>
            <a:chExt cx="2031776" cy="620482"/>
          </a:xfrm>
        </p:grpSpPr>
        <p:sp>
          <p:nvSpPr>
            <p:cNvPr id="9" name="Rectangle: Rounded Corners 8">
              <a:extLst>
                <a:ext uri="{FF2B5EF4-FFF2-40B4-BE49-F238E27FC236}">
                  <a16:creationId xmlns:a16="http://schemas.microsoft.com/office/drawing/2014/main" id="{F675AF82-37AA-9E64-5D82-BD74A160D5EF}"/>
                </a:ext>
              </a:extLst>
            </p:cNvPr>
            <p:cNvSpPr/>
            <p:nvPr/>
          </p:nvSpPr>
          <p:spPr>
            <a:xfrm>
              <a:off x="1071563" y="2114550"/>
              <a:ext cx="2031776" cy="620482"/>
            </a:xfrm>
            <a:prstGeom prst="roundRect">
              <a:avLst>
                <a:gd name="adj" fmla="val 24979"/>
              </a:avLst>
            </a:prstGeom>
            <a:solidFill>
              <a:schemeClr val="accent4">
                <a:lumMod val="20000"/>
                <a:lumOff val="80000"/>
              </a:schemeClr>
            </a:solidFill>
            <a:ln w="28575">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pic>
          <p:nvPicPr>
            <p:cNvPr id="10" name="Google Shape;44;p5">
              <a:extLst>
                <a:ext uri="{FF2B5EF4-FFF2-40B4-BE49-F238E27FC236}">
                  <a16:creationId xmlns:a16="http://schemas.microsoft.com/office/drawing/2014/main" id="{20D416CB-E086-FEE1-9611-78E3E734D046}"/>
                </a:ext>
              </a:extLst>
            </p:cNvPr>
            <p:cNvPicPr preferRelativeResize="0"/>
            <p:nvPr/>
          </p:nvPicPr>
          <p:blipFill>
            <a:blip r:embed="rId3">
              <a:alphaModFix/>
              <a:duotone>
                <a:prstClr val="black"/>
                <a:schemeClr val="accent4">
                  <a:tint val="45000"/>
                  <a:satMod val="400000"/>
                </a:schemeClr>
              </a:duotone>
            </a:blip>
            <a:stretch>
              <a:fillRect/>
            </a:stretch>
          </p:blipFill>
          <p:spPr>
            <a:xfrm>
              <a:off x="1164216" y="2198080"/>
              <a:ext cx="418469" cy="482664"/>
            </a:xfrm>
            <a:prstGeom prst="rect">
              <a:avLst/>
            </a:prstGeom>
            <a:noFill/>
            <a:ln>
              <a:noFill/>
            </a:ln>
          </p:spPr>
        </p:pic>
        <p:pic>
          <p:nvPicPr>
            <p:cNvPr id="11" name="Google Shape;44;p5">
              <a:extLst>
                <a:ext uri="{FF2B5EF4-FFF2-40B4-BE49-F238E27FC236}">
                  <a16:creationId xmlns:a16="http://schemas.microsoft.com/office/drawing/2014/main" id="{16A80228-DCF8-FA92-CD98-3375C227B83E}"/>
                </a:ext>
              </a:extLst>
            </p:cNvPr>
            <p:cNvPicPr preferRelativeResize="0"/>
            <p:nvPr/>
          </p:nvPicPr>
          <p:blipFill>
            <a:blip r:embed="rId3">
              <a:alphaModFix/>
              <a:duotone>
                <a:prstClr val="black"/>
                <a:schemeClr val="accent4">
                  <a:tint val="45000"/>
                  <a:satMod val="400000"/>
                </a:schemeClr>
              </a:duotone>
            </a:blip>
            <a:stretch>
              <a:fillRect/>
            </a:stretch>
          </p:blipFill>
          <p:spPr>
            <a:xfrm flipH="1" flipV="1">
              <a:off x="2566169" y="2198080"/>
              <a:ext cx="418469" cy="482664"/>
            </a:xfrm>
            <a:prstGeom prst="rect">
              <a:avLst/>
            </a:prstGeom>
            <a:noFill/>
            <a:ln>
              <a:noFill/>
            </a:ln>
          </p:spPr>
        </p:pic>
        <p:sp>
          <p:nvSpPr>
            <p:cNvPr id="12" name="TextBox 11">
              <a:extLst>
                <a:ext uri="{FF2B5EF4-FFF2-40B4-BE49-F238E27FC236}">
                  <a16:creationId xmlns:a16="http://schemas.microsoft.com/office/drawing/2014/main" id="{FFE85BFF-BD27-A133-67E5-76BCAC7291E8}"/>
                </a:ext>
              </a:extLst>
            </p:cNvPr>
            <p:cNvSpPr txBox="1"/>
            <p:nvPr/>
          </p:nvSpPr>
          <p:spPr>
            <a:xfrm>
              <a:off x="1490284" y="2248623"/>
              <a:ext cx="1168285" cy="381579"/>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r>
                <a:rPr lang="vi-VN" sz="2200" b="1" dirty="0">
                  <a:solidFill>
                    <a:schemeClr val="tx2">
                      <a:lumMod val="50000"/>
                    </a:schemeClr>
                  </a:solidFill>
                </a:rPr>
                <a:t>ĐÁP ÁN</a:t>
              </a:r>
            </a:p>
          </p:txBody>
        </p:sp>
      </p:grpSp>
    </p:spTree>
    <p:extLst>
      <p:ext uri="{BB962C8B-B14F-4D97-AF65-F5344CB8AC3E}">
        <p14:creationId xmlns:p14="http://schemas.microsoft.com/office/powerpoint/2010/main" val="418539726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bg>
      <p:bgPr>
        <a:gradFill>
          <a:gsLst>
            <a:gs pos="0">
              <a:srgbClr val="156DCE"/>
            </a:gs>
            <a:gs pos="64000">
              <a:srgbClr val="4E99DD"/>
            </a:gs>
          </a:gsLst>
          <a:lin ang="0" scaled="1"/>
        </a:gradFill>
        <a:effectLst/>
      </p:bgPr>
    </p:bg>
    <p:spTree>
      <p:nvGrpSpPr>
        <p:cNvPr id="1" name=""/>
        <p:cNvGrpSpPr/>
        <p:nvPr/>
      </p:nvGrpSpPr>
      <p:grpSpPr>
        <a:xfrm>
          <a:off x="0" y="0"/>
          <a:ext cx="0" cy="0"/>
          <a:chOff x="0" y="0"/>
          <a:chExt cx="0" cy="0"/>
        </a:xfrm>
      </p:grpSpPr>
      <p:sp>
        <p:nvSpPr>
          <p:cNvPr id="14" name="Google Shape;9;p2">
            <a:extLst>
              <a:ext uri="{FF2B5EF4-FFF2-40B4-BE49-F238E27FC236}">
                <a16:creationId xmlns:a16="http://schemas.microsoft.com/office/drawing/2014/main" id="{ACEB95DC-F7B4-448F-AFF0-B4CC858DE530}"/>
              </a:ext>
            </a:extLst>
          </p:cNvPr>
          <p:cNvSpPr/>
          <p:nvPr/>
        </p:nvSpPr>
        <p:spPr>
          <a:xfrm>
            <a:off x="50" y="6294374"/>
            <a:ext cx="12191950" cy="563626"/>
          </a:xfrm>
          <a:custGeom>
            <a:avLst/>
            <a:gdLst/>
            <a:ahLst/>
            <a:cxnLst/>
            <a:rect l="l" t="t" r="r" b="b"/>
            <a:pathLst>
              <a:path w="131613" h="21272" extrusionOk="0">
                <a:moveTo>
                  <a:pt x="37604" y="1"/>
                </a:moveTo>
                <a:cubicBezTo>
                  <a:pt x="25066" y="1"/>
                  <a:pt x="12521" y="624"/>
                  <a:pt x="0" y="1543"/>
                </a:cubicBezTo>
                <a:lnTo>
                  <a:pt x="0" y="21272"/>
                </a:lnTo>
                <a:lnTo>
                  <a:pt x="131612" y="21272"/>
                </a:lnTo>
                <a:lnTo>
                  <a:pt x="131612" y="6770"/>
                </a:lnTo>
                <a:cubicBezTo>
                  <a:pt x="131189" y="6773"/>
                  <a:pt x="130767" y="6774"/>
                  <a:pt x="130344" y="6774"/>
                </a:cubicBezTo>
                <a:cubicBezTo>
                  <a:pt x="106838" y="6774"/>
                  <a:pt x="83074" y="2288"/>
                  <a:pt x="59460" y="698"/>
                </a:cubicBezTo>
                <a:cubicBezTo>
                  <a:pt x="52181" y="212"/>
                  <a:pt x="44894" y="1"/>
                  <a:pt x="37604" y="1"/>
                </a:cubicBezTo>
                <a:close/>
              </a:path>
            </a:pathLst>
          </a:custGeom>
          <a:solidFill>
            <a:srgbClr val="D1F7C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pic>
        <p:nvPicPr>
          <p:cNvPr id="7" name="Google Shape;40;p5">
            <a:extLst>
              <a:ext uri="{FF2B5EF4-FFF2-40B4-BE49-F238E27FC236}">
                <a16:creationId xmlns:a16="http://schemas.microsoft.com/office/drawing/2014/main" id="{A9996158-347E-45DF-BBF3-F255775F6F58}"/>
              </a:ext>
            </a:extLst>
          </p:cNvPr>
          <p:cNvPicPr preferRelativeResize="0"/>
          <p:nvPr/>
        </p:nvPicPr>
        <p:blipFill>
          <a:blip r:embed="rId2">
            <a:alphaModFix/>
          </a:blip>
          <a:stretch>
            <a:fillRect/>
          </a:stretch>
        </p:blipFill>
        <p:spPr>
          <a:xfrm rot="2335978">
            <a:off x="14269" y="572580"/>
            <a:ext cx="996762" cy="324152"/>
          </a:xfrm>
          <a:prstGeom prst="rect">
            <a:avLst/>
          </a:prstGeom>
          <a:noFill/>
          <a:ln>
            <a:noFill/>
          </a:ln>
        </p:spPr>
      </p:pic>
      <p:grpSp>
        <p:nvGrpSpPr>
          <p:cNvPr id="16" name="Group 15">
            <a:extLst>
              <a:ext uri="{FF2B5EF4-FFF2-40B4-BE49-F238E27FC236}">
                <a16:creationId xmlns:a16="http://schemas.microsoft.com/office/drawing/2014/main" id="{41E7594D-1EAF-4FEB-B5D3-4E3A7D5F1F3C}"/>
              </a:ext>
            </a:extLst>
          </p:cNvPr>
          <p:cNvGrpSpPr/>
          <p:nvPr/>
        </p:nvGrpSpPr>
        <p:grpSpPr>
          <a:xfrm>
            <a:off x="10864892" y="5731775"/>
            <a:ext cx="1176091" cy="957480"/>
            <a:chOff x="8559842" y="4283975"/>
            <a:chExt cx="1176091" cy="957480"/>
          </a:xfrm>
        </p:grpSpPr>
        <p:pic>
          <p:nvPicPr>
            <p:cNvPr id="8" name="Google Shape;41;p5">
              <a:extLst>
                <a:ext uri="{FF2B5EF4-FFF2-40B4-BE49-F238E27FC236}">
                  <a16:creationId xmlns:a16="http://schemas.microsoft.com/office/drawing/2014/main" id="{614FD509-0F7A-47D3-A1F9-83EF210E041C}"/>
                </a:ext>
              </a:extLst>
            </p:cNvPr>
            <p:cNvPicPr preferRelativeResize="0"/>
            <p:nvPr/>
          </p:nvPicPr>
          <p:blipFill>
            <a:blip r:embed="rId2">
              <a:alphaModFix/>
            </a:blip>
            <a:stretch>
              <a:fillRect/>
            </a:stretch>
          </p:blipFill>
          <p:spPr>
            <a:xfrm rot="3796078">
              <a:off x="9139954" y="4536134"/>
              <a:ext cx="747372" cy="243053"/>
            </a:xfrm>
            <a:prstGeom prst="rect">
              <a:avLst/>
            </a:prstGeom>
            <a:noFill/>
            <a:ln>
              <a:noFill/>
            </a:ln>
          </p:spPr>
        </p:pic>
        <p:pic>
          <p:nvPicPr>
            <p:cNvPr id="9" name="Google Shape;42;p5">
              <a:extLst>
                <a:ext uri="{FF2B5EF4-FFF2-40B4-BE49-F238E27FC236}">
                  <a16:creationId xmlns:a16="http://schemas.microsoft.com/office/drawing/2014/main" id="{C49E7A03-DE06-4F3D-B1DD-3CDDAE7F05B7}"/>
                </a:ext>
              </a:extLst>
            </p:cNvPr>
            <p:cNvPicPr preferRelativeResize="0"/>
            <p:nvPr/>
          </p:nvPicPr>
          <p:blipFill>
            <a:blip r:embed="rId2">
              <a:alphaModFix/>
            </a:blip>
            <a:stretch>
              <a:fillRect/>
            </a:stretch>
          </p:blipFill>
          <p:spPr>
            <a:xfrm rot="1375123">
              <a:off x="8559842" y="4858981"/>
              <a:ext cx="1176091" cy="382474"/>
            </a:xfrm>
            <a:prstGeom prst="rect">
              <a:avLst/>
            </a:prstGeom>
            <a:noFill/>
            <a:ln>
              <a:noFill/>
            </a:ln>
          </p:spPr>
        </p:pic>
      </p:grpSp>
      <p:pic>
        <p:nvPicPr>
          <p:cNvPr id="10" name="Google Shape;43;p5">
            <a:extLst>
              <a:ext uri="{FF2B5EF4-FFF2-40B4-BE49-F238E27FC236}">
                <a16:creationId xmlns:a16="http://schemas.microsoft.com/office/drawing/2014/main" id="{FA2797B8-78B6-4ACA-84E3-77BEFC2EB1BF}"/>
              </a:ext>
            </a:extLst>
          </p:cNvPr>
          <p:cNvPicPr preferRelativeResize="0"/>
          <p:nvPr/>
        </p:nvPicPr>
        <p:blipFill>
          <a:blip r:embed="rId2">
            <a:alphaModFix/>
          </a:blip>
          <a:stretch>
            <a:fillRect/>
          </a:stretch>
        </p:blipFill>
        <p:spPr>
          <a:xfrm rot="-949908">
            <a:off x="305704" y="112284"/>
            <a:ext cx="747372" cy="243053"/>
          </a:xfrm>
          <a:prstGeom prst="rect">
            <a:avLst/>
          </a:prstGeom>
          <a:noFill/>
          <a:ln>
            <a:noFill/>
          </a:ln>
        </p:spPr>
      </p:pic>
      <p:grpSp>
        <p:nvGrpSpPr>
          <p:cNvPr id="15" name="Group 14">
            <a:extLst>
              <a:ext uri="{FF2B5EF4-FFF2-40B4-BE49-F238E27FC236}">
                <a16:creationId xmlns:a16="http://schemas.microsoft.com/office/drawing/2014/main" id="{059C0CF5-EF03-4751-8EAE-80DCCD766BC3}"/>
              </a:ext>
            </a:extLst>
          </p:cNvPr>
          <p:cNvGrpSpPr/>
          <p:nvPr/>
        </p:nvGrpSpPr>
        <p:grpSpPr>
          <a:xfrm>
            <a:off x="10338336" y="-1063307"/>
            <a:ext cx="2920464" cy="3223913"/>
            <a:chOff x="7766586" y="-606107"/>
            <a:chExt cx="2374346" cy="2621051"/>
          </a:xfrm>
        </p:grpSpPr>
        <p:pic>
          <p:nvPicPr>
            <p:cNvPr id="5" name="Google Shape;38;p5">
              <a:extLst>
                <a:ext uri="{FF2B5EF4-FFF2-40B4-BE49-F238E27FC236}">
                  <a16:creationId xmlns:a16="http://schemas.microsoft.com/office/drawing/2014/main" id="{B30E259E-4DDC-46AA-985B-3D1C532CF859}"/>
                </a:ext>
              </a:extLst>
            </p:cNvPr>
            <p:cNvPicPr preferRelativeResize="0"/>
            <p:nvPr/>
          </p:nvPicPr>
          <p:blipFill>
            <a:blip r:embed="rId3">
              <a:alphaModFix/>
              <a:duotone>
                <a:schemeClr val="accent1">
                  <a:shade val="45000"/>
                  <a:satMod val="135000"/>
                </a:schemeClr>
                <a:prstClr val="white"/>
              </a:duotone>
            </a:blip>
            <a:stretch>
              <a:fillRect/>
            </a:stretch>
          </p:blipFill>
          <p:spPr>
            <a:xfrm rot="9407651" flipH="1">
              <a:off x="8154842" y="251104"/>
              <a:ext cx="1986090" cy="1763840"/>
            </a:xfrm>
            <a:prstGeom prst="rect">
              <a:avLst/>
            </a:prstGeom>
            <a:noFill/>
            <a:ln>
              <a:noFill/>
            </a:ln>
          </p:spPr>
        </p:pic>
        <p:pic>
          <p:nvPicPr>
            <p:cNvPr id="11" name="Google Shape;44;p5">
              <a:extLst>
                <a:ext uri="{FF2B5EF4-FFF2-40B4-BE49-F238E27FC236}">
                  <a16:creationId xmlns:a16="http://schemas.microsoft.com/office/drawing/2014/main" id="{EC9F07BB-2396-440B-988A-B191FFEB8311}"/>
                </a:ext>
              </a:extLst>
            </p:cNvPr>
            <p:cNvPicPr preferRelativeResize="0"/>
            <p:nvPr/>
          </p:nvPicPr>
          <p:blipFill>
            <a:blip r:embed="rId4">
              <a:alphaModFix/>
              <a:duotone>
                <a:schemeClr val="accent1">
                  <a:shade val="45000"/>
                  <a:satMod val="135000"/>
                </a:schemeClr>
                <a:prstClr val="white"/>
              </a:duotone>
            </a:blip>
            <a:stretch>
              <a:fillRect/>
            </a:stretch>
          </p:blipFill>
          <p:spPr>
            <a:xfrm rot="-7650997">
              <a:off x="7872970" y="-712491"/>
              <a:ext cx="1386959" cy="1599727"/>
            </a:xfrm>
            <a:prstGeom prst="rect">
              <a:avLst/>
            </a:prstGeom>
            <a:noFill/>
            <a:ln>
              <a:noFill/>
            </a:ln>
          </p:spPr>
        </p:pic>
      </p:grpSp>
      <p:grpSp>
        <p:nvGrpSpPr>
          <p:cNvPr id="17" name="Group 16">
            <a:extLst>
              <a:ext uri="{FF2B5EF4-FFF2-40B4-BE49-F238E27FC236}">
                <a16:creationId xmlns:a16="http://schemas.microsoft.com/office/drawing/2014/main" id="{5DF1E067-FCF4-4390-9215-A871914C59B7}"/>
              </a:ext>
            </a:extLst>
          </p:cNvPr>
          <p:cNvGrpSpPr/>
          <p:nvPr/>
        </p:nvGrpSpPr>
        <p:grpSpPr>
          <a:xfrm>
            <a:off x="2826293" y="321731"/>
            <a:ext cx="6539415" cy="1183908"/>
            <a:chOff x="2475827" y="321731"/>
            <a:chExt cx="6539415" cy="1183908"/>
          </a:xfrm>
        </p:grpSpPr>
        <p:sp>
          <p:nvSpPr>
            <p:cNvPr id="25" name="Rectangle: Rounded Corners 24">
              <a:extLst>
                <a:ext uri="{FF2B5EF4-FFF2-40B4-BE49-F238E27FC236}">
                  <a16:creationId xmlns:a16="http://schemas.microsoft.com/office/drawing/2014/main" id="{AAA43435-F86A-494C-B9F6-FD4E7734F307}"/>
                </a:ext>
              </a:extLst>
            </p:cNvPr>
            <p:cNvSpPr/>
            <p:nvPr/>
          </p:nvSpPr>
          <p:spPr>
            <a:xfrm>
              <a:off x="3176971" y="333376"/>
              <a:ext cx="5838271" cy="1144178"/>
            </a:xfrm>
            <a:prstGeom prst="roundRect">
              <a:avLst/>
            </a:prstGeom>
            <a:solidFill>
              <a:srgbClr val="F1E8F8"/>
            </a:solidFill>
            <a:ln w="38100">
              <a:solidFill>
                <a:srgbClr val="9378B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a:ea typeface="+mn-ea"/>
                <a:cs typeface="+mn-cs"/>
              </a:endParaRPr>
            </a:p>
          </p:txBody>
        </p:sp>
        <p:pic>
          <p:nvPicPr>
            <p:cNvPr id="20" name="Google Shape;38;p5">
              <a:extLst>
                <a:ext uri="{FF2B5EF4-FFF2-40B4-BE49-F238E27FC236}">
                  <a16:creationId xmlns:a16="http://schemas.microsoft.com/office/drawing/2014/main" id="{2CFC688F-6FDA-4189-813E-50AC6D108F15}"/>
                </a:ext>
              </a:extLst>
            </p:cNvPr>
            <p:cNvPicPr preferRelativeResize="0"/>
            <p:nvPr/>
          </p:nvPicPr>
          <p:blipFill>
            <a:blip r:embed="rId5">
              <a:alphaModFix/>
              <a:duotone>
                <a:prstClr val="black"/>
                <a:srgbClr val="7030A0">
                  <a:tint val="45000"/>
                  <a:satMod val="400000"/>
                </a:srgbClr>
              </a:duotone>
              <a:extLst>
                <a:ext uri="{BEBA8EAE-BF5A-486C-A8C5-ECC9F3942E4B}">
                  <a14:imgProps xmlns:a14="http://schemas.microsoft.com/office/drawing/2010/main">
                    <a14:imgLayer r:embed="rId6">
                      <a14:imgEffect>
                        <a14:colorTemperature colorTemp="5300"/>
                      </a14:imgEffect>
                      <a14:imgEffect>
                        <a14:brightnessContrast contrast="-40000"/>
                      </a14:imgEffect>
                    </a14:imgLayer>
                  </a14:imgProps>
                </a:ext>
              </a:extLst>
            </a:blip>
            <a:stretch>
              <a:fillRect/>
            </a:stretch>
          </p:blipFill>
          <p:spPr>
            <a:xfrm rot="9407651" flipH="1">
              <a:off x="2475827" y="321731"/>
              <a:ext cx="1333084" cy="1183908"/>
            </a:xfrm>
            <a:prstGeom prst="rect">
              <a:avLst/>
            </a:prstGeom>
            <a:noFill/>
            <a:ln>
              <a:noFill/>
            </a:ln>
          </p:spPr>
        </p:pic>
        <p:sp>
          <p:nvSpPr>
            <p:cNvPr id="27" name="TextBox 26">
              <a:extLst>
                <a:ext uri="{FF2B5EF4-FFF2-40B4-BE49-F238E27FC236}">
                  <a16:creationId xmlns:a16="http://schemas.microsoft.com/office/drawing/2014/main" id="{21FB9680-1D9C-4C73-83DE-3912781DFE91}"/>
                </a:ext>
              </a:extLst>
            </p:cNvPr>
            <p:cNvSpPr txBox="1"/>
            <p:nvPr/>
          </p:nvSpPr>
          <p:spPr>
            <a:xfrm>
              <a:off x="3951785" y="714676"/>
              <a:ext cx="4889285" cy="381579"/>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Những sinh vật nào có thể quang hợp?</a:t>
              </a:r>
            </a:p>
          </p:txBody>
        </p:sp>
        <p:pic>
          <p:nvPicPr>
            <p:cNvPr id="11266" name="Picture 2">
              <a:extLst>
                <a:ext uri="{FF2B5EF4-FFF2-40B4-BE49-F238E27FC236}">
                  <a16:creationId xmlns:a16="http://schemas.microsoft.com/office/drawing/2014/main" id="{01BFC01A-CD71-4BA2-8958-5D21BE55F18A}"/>
                </a:ext>
              </a:extLst>
            </p:cNvPr>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2913062" y="684838"/>
              <a:ext cx="492619" cy="49261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1" name="Group 20">
            <a:extLst>
              <a:ext uri="{FF2B5EF4-FFF2-40B4-BE49-F238E27FC236}">
                <a16:creationId xmlns:a16="http://schemas.microsoft.com/office/drawing/2014/main" id="{530F9BBD-9B29-4D7F-AD4C-629A59197ECB}"/>
              </a:ext>
            </a:extLst>
          </p:cNvPr>
          <p:cNvGrpSpPr/>
          <p:nvPr/>
        </p:nvGrpSpPr>
        <p:grpSpPr>
          <a:xfrm>
            <a:off x="483238" y="1477554"/>
            <a:ext cx="2031776" cy="620482"/>
            <a:chOff x="1071563" y="2114550"/>
            <a:chExt cx="2031776" cy="620482"/>
          </a:xfrm>
        </p:grpSpPr>
        <p:sp>
          <p:nvSpPr>
            <p:cNvPr id="22" name="Rectangle: Rounded Corners 21">
              <a:extLst>
                <a:ext uri="{FF2B5EF4-FFF2-40B4-BE49-F238E27FC236}">
                  <a16:creationId xmlns:a16="http://schemas.microsoft.com/office/drawing/2014/main" id="{7A9A9B34-8F30-43D4-B4B5-3FC001F6758C}"/>
                </a:ext>
              </a:extLst>
            </p:cNvPr>
            <p:cNvSpPr/>
            <p:nvPr/>
          </p:nvSpPr>
          <p:spPr>
            <a:xfrm>
              <a:off x="1071563" y="2114550"/>
              <a:ext cx="2031776" cy="620482"/>
            </a:xfrm>
            <a:prstGeom prst="roundRect">
              <a:avLst>
                <a:gd name="adj" fmla="val 24979"/>
              </a:avLst>
            </a:prstGeom>
            <a:solidFill>
              <a:schemeClr val="accent4">
                <a:lumMod val="20000"/>
                <a:lumOff val="80000"/>
              </a:schemeClr>
            </a:solidFill>
            <a:ln w="28575">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a:ea typeface="+mn-ea"/>
                <a:cs typeface="+mn-cs"/>
              </a:endParaRPr>
            </a:p>
          </p:txBody>
        </p:sp>
        <p:pic>
          <p:nvPicPr>
            <p:cNvPr id="23" name="Google Shape;44;p5">
              <a:extLst>
                <a:ext uri="{FF2B5EF4-FFF2-40B4-BE49-F238E27FC236}">
                  <a16:creationId xmlns:a16="http://schemas.microsoft.com/office/drawing/2014/main" id="{ABFD23E1-4381-403A-BC07-EEFF424D5120}"/>
                </a:ext>
              </a:extLst>
            </p:cNvPr>
            <p:cNvPicPr preferRelativeResize="0"/>
            <p:nvPr/>
          </p:nvPicPr>
          <p:blipFill>
            <a:blip r:embed="rId4">
              <a:alphaModFix/>
              <a:duotone>
                <a:prstClr val="black"/>
                <a:schemeClr val="accent4">
                  <a:tint val="45000"/>
                  <a:satMod val="400000"/>
                </a:schemeClr>
              </a:duotone>
            </a:blip>
            <a:stretch>
              <a:fillRect/>
            </a:stretch>
          </p:blipFill>
          <p:spPr>
            <a:xfrm>
              <a:off x="1164216" y="2198080"/>
              <a:ext cx="418469" cy="482664"/>
            </a:xfrm>
            <a:prstGeom prst="rect">
              <a:avLst/>
            </a:prstGeom>
            <a:noFill/>
            <a:ln>
              <a:noFill/>
            </a:ln>
          </p:spPr>
        </p:pic>
        <p:pic>
          <p:nvPicPr>
            <p:cNvPr id="24" name="Google Shape;44;p5">
              <a:extLst>
                <a:ext uri="{FF2B5EF4-FFF2-40B4-BE49-F238E27FC236}">
                  <a16:creationId xmlns:a16="http://schemas.microsoft.com/office/drawing/2014/main" id="{E3D7C171-C862-4527-ABE1-576ACB3E21D4}"/>
                </a:ext>
              </a:extLst>
            </p:cNvPr>
            <p:cNvPicPr preferRelativeResize="0"/>
            <p:nvPr/>
          </p:nvPicPr>
          <p:blipFill>
            <a:blip r:embed="rId4">
              <a:alphaModFix/>
              <a:duotone>
                <a:prstClr val="black"/>
                <a:schemeClr val="accent4">
                  <a:tint val="45000"/>
                  <a:satMod val="400000"/>
                </a:schemeClr>
              </a:duotone>
            </a:blip>
            <a:stretch>
              <a:fillRect/>
            </a:stretch>
          </p:blipFill>
          <p:spPr>
            <a:xfrm flipH="1" flipV="1">
              <a:off x="2566169" y="2198080"/>
              <a:ext cx="418469" cy="482664"/>
            </a:xfrm>
            <a:prstGeom prst="rect">
              <a:avLst/>
            </a:prstGeom>
            <a:noFill/>
            <a:ln>
              <a:noFill/>
            </a:ln>
          </p:spPr>
        </p:pic>
        <p:sp>
          <p:nvSpPr>
            <p:cNvPr id="26" name="TextBox 25">
              <a:extLst>
                <a:ext uri="{FF2B5EF4-FFF2-40B4-BE49-F238E27FC236}">
                  <a16:creationId xmlns:a16="http://schemas.microsoft.com/office/drawing/2014/main" id="{A9545E70-F829-4514-8E58-C76D9AB93C79}"/>
                </a:ext>
              </a:extLst>
            </p:cNvPr>
            <p:cNvSpPr txBox="1"/>
            <p:nvPr/>
          </p:nvSpPr>
          <p:spPr>
            <a:xfrm>
              <a:off x="1490284" y="2248623"/>
              <a:ext cx="1168285" cy="381579"/>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vi-VN" sz="2200" b="1" i="0" u="none" strike="noStrike" kern="1200" cap="none" spc="0" normalizeH="0" baseline="0" noProof="0" dirty="0">
                  <a:ln>
                    <a:noFill/>
                  </a:ln>
                  <a:solidFill>
                    <a:srgbClr val="092D6C">
                      <a:lumMod val="50000"/>
                    </a:srgbClr>
                  </a:solidFill>
                  <a:effectLst/>
                  <a:uLnTx/>
                  <a:uFillTx/>
                  <a:latin typeface="Arial" panose="020B0604020202020204" pitchFamily="34" charset="0"/>
                  <a:ea typeface="+mn-ea"/>
                  <a:cs typeface="Arial" panose="020B0604020202020204" pitchFamily="34" charset="0"/>
                </a:rPr>
                <a:t>ĐÁP ÁN</a:t>
              </a:r>
            </a:p>
          </p:txBody>
        </p:sp>
      </p:grpSp>
      <p:grpSp>
        <p:nvGrpSpPr>
          <p:cNvPr id="12" name="Group 11">
            <a:extLst>
              <a:ext uri="{FF2B5EF4-FFF2-40B4-BE49-F238E27FC236}">
                <a16:creationId xmlns:a16="http://schemas.microsoft.com/office/drawing/2014/main" id="{CBFF27B7-63BA-3974-0FC8-E9BA08CCED7D}"/>
              </a:ext>
            </a:extLst>
          </p:cNvPr>
          <p:cNvGrpSpPr/>
          <p:nvPr/>
        </p:nvGrpSpPr>
        <p:grpSpPr>
          <a:xfrm>
            <a:off x="-50" y="2254677"/>
            <a:ext cx="12192000" cy="4760913"/>
            <a:chOff x="-50" y="2254677"/>
            <a:chExt cx="12192000" cy="4760913"/>
          </a:xfrm>
        </p:grpSpPr>
        <p:pic>
          <p:nvPicPr>
            <p:cNvPr id="5132" name="Picture 12" descr="Premium Vector | Plant cells with chloroplasts">
              <a:extLst>
                <a:ext uri="{FF2B5EF4-FFF2-40B4-BE49-F238E27FC236}">
                  <a16:creationId xmlns:a16="http://schemas.microsoft.com/office/drawing/2014/main" id="{C429A5FA-AD2F-BCB2-D2DF-21B7ACED8AF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0" y="2254677"/>
              <a:ext cx="12192000" cy="4760913"/>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id="{51DEBE18-B322-84DB-A5B7-70CA54C472B8}"/>
                </a:ext>
              </a:extLst>
            </p:cNvPr>
            <p:cNvSpPr/>
            <p:nvPr/>
          </p:nvSpPr>
          <p:spPr>
            <a:xfrm>
              <a:off x="1977843" y="2254677"/>
              <a:ext cx="10091191" cy="876787"/>
            </a:xfrm>
            <a:prstGeom prst="roundRect">
              <a:avLst>
                <a:gd name="adj" fmla="val 50000"/>
              </a:avLst>
            </a:prstGeom>
            <a:solidFill>
              <a:srgbClr val="2634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i="1" dirty="0">
                  <a:solidFill>
                    <a:schemeClr val="bg1"/>
                  </a:solidFill>
                  <a:effectLst/>
                  <a:latin typeface="+mj-lt"/>
                </a:rPr>
                <a:t>Sinh vật có lục lạp chứa diệp lục </a:t>
              </a:r>
              <a:r>
                <a:rPr lang="vi-VN" sz="2800" b="1" i="1" dirty="0">
                  <a:solidFill>
                    <a:srgbClr val="FFFF00"/>
                  </a:solidFill>
                  <a:effectLst/>
                  <a:latin typeface="+mj-lt"/>
                </a:rPr>
                <a:t>(bào quan quang hợp).</a:t>
              </a:r>
              <a:endParaRPr lang="vi-VN" sz="2800" b="1" i="1" dirty="0">
                <a:solidFill>
                  <a:srgbClr val="FFFF00"/>
                </a:solidFill>
                <a:latin typeface="+mj-lt"/>
              </a:endParaRPr>
            </a:p>
          </p:txBody>
        </p:sp>
      </p:grpSp>
    </p:spTree>
    <p:extLst>
      <p:ext uri="{BB962C8B-B14F-4D97-AF65-F5344CB8AC3E}">
        <p14:creationId xmlns:p14="http://schemas.microsoft.com/office/powerpoint/2010/main" val="244482257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barn(inVertical)">
                                      <p:cBhvr>
                                        <p:cTn id="1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9;p2">
            <a:extLst>
              <a:ext uri="{FF2B5EF4-FFF2-40B4-BE49-F238E27FC236}">
                <a16:creationId xmlns:a16="http://schemas.microsoft.com/office/drawing/2014/main" id="{530CABA1-764D-4CBA-B50B-37D7E513E885}"/>
              </a:ext>
            </a:extLst>
          </p:cNvPr>
          <p:cNvSpPr/>
          <p:nvPr/>
        </p:nvSpPr>
        <p:spPr>
          <a:xfrm>
            <a:off x="50" y="6294374"/>
            <a:ext cx="12191950" cy="563626"/>
          </a:xfrm>
          <a:custGeom>
            <a:avLst/>
            <a:gdLst/>
            <a:ahLst/>
            <a:cxnLst/>
            <a:rect l="l" t="t" r="r" b="b"/>
            <a:pathLst>
              <a:path w="131613" h="21272" extrusionOk="0">
                <a:moveTo>
                  <a:pt x="37604" y="1"/>
                </a:moveTo>
                <a:cubicBezTo>
                  <a:pt x="25066" y="1"/>
                  <a:pt x="12521" y="624"/>
                  <a:pt x="0" y="1543"/>
                </a:cubicBezTo>
                <a:lnTo>
                  <a:pt x="0" y="21272"/>
                </a:lnTo>
                <a:lnTo>
                  <a:pt x="131612" y="21272"/>
                </a:lnTo>
                <a:lnTo>
                  <a:pt x="131612" y="6770"/>
                </a:lnTo>
                <a:cubicBezTo>
                  <a:pt x="131189" y="6773"/>
                  <a:pt x="130767" y="6774"/>
                  <a:pt x="130344" y="6774"/>
                </a:cubicBezTo>
                <a:cubicBezTo>
                  <a:pt x="106838" y="6774"/>
                  <a:pt x="83074" y="2288"/>
                  <a:pt x="59460" y="698"/>
                </a:cubicBezTo>
                <a:cubicBezTo>
                  <a:pt x="52181" y="212"/>
                  <a:pt x="44894" y="1"/>
                  <a:pt x="37604" y="1"/>
                </a:cubicBezTo>
                <a:close/>
              </a:path>
            </a:pathLst>
          </a:custGeom>
          <a:solidFill>
            <a:srgbClr val="D1F7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 name="Group 5">
            <a:extLst>
              <a:ext uri="{FF2B5EF4-FFF2-40B4-BE49-F238E27FC236}">
                <a16:creationId xmlns:a16="http://schemas.microsoft.com/office/drawing/2014/main" id="{CEF22F92-DDB6-4218-83D5-2C0DC803D328}"/>
              </a:ext>
            </a:extLst>
          </p:cNvPr>
          <p:cNvGrpSpPr/>
          <p:nvPr/>
        </p:nvGrpSpPr>
        <p:grpSpPr>
          <a:xfrm>
            <a:off x="-1756331" y="-1581618"/>
            <a:ext cx="5174444" cy="6665079"/>
            <a:chOff x="-1075509" y="-1131675"/>
            <a:chExt cx="4145931" cy="5340275"/>
          </a:xfrm>
        </p:grpSpPr>
        <p:pic>
          <p:nvPicPr>
            <p:cNvPr id="7" name="Google Shape;10;p2">
              <a:extLst>
                <a:ext uri="{FF2B5EF4-FFF2-40B4-BE49-F238E27FC236}">
                  <a16:creationId xmlns:a16="http://schemas.microsoft.com/office/drawing/2014/main" id="{3D64B80E-F260-464C-9449-2366A5A6C7A8}"/>
                </a:ext>
              </a:extLst>
            </p:cNvPr>
            <p:cNvPicPr preferRelativeResize="0"/>
            <p:nvPr/>
          </p:nvPicPr>
          <p:blipFill>
            <a:blip r:embed="rId2">
              <a:alphaModFix/>
            </a:blip>
            <a:stretch>
              <a:fillRect/>
            </a:stretch>
          </p:blipFill>
          <p:spPr>
            <a:xfrm rot="10800000" flipH="1">
              <a:off x="-54324" y="2539975"/>
              <a:ext cx="1184750" cy="1668625"/>
            </a:xfrm>
            <a:prstGeom prst="rect">
              <a:avLst/>
            </a:prstGeom>
            <a:noFill/>
            <a:ln>
              <a:noFill/>
            </a:ln>
          </p:spPr>
        </p:pic>
        <p:pic>
          <p:nvPicPr>
            <p:cNvPr id="8" name="Google Shape;11;p2">
              <a:extLst>
                <a:ext uri="{FF2B5EF4-FFF2-40B4-BE49-F238E27FC236}">
                  <a16:creationId xmlns:a16="http://schemas.microsoft.com/office/drawing/2014/main" id="{DB3C7791-1B96-47F1-A974-3A23DEA1850A}"/>
                </a:ext>
              </a:extLst>
            </p:cNvPr>
            <p:cNvPicPr preferRelativeResize="0"/>
            <p:nvPr/>
          </p:nvPicPr>
          <p:blipFill>
            <a:blip r:embed="rId3">
              <a:alphaModFix/>
            </a:blip>
            <a:stretch>
              <a:fillRect/>
            </a:stretch>
          </p:blipFill>
          <p:spPr>
            <a:xfrm rot="2101870">
              <a:off x="467649" y="1213498"/>
              <a:ext cx="1419755" cy="461700"/>
            </a:xfrm>
            <a:prstGeom prst="rect">
              <a:avLst/>
            </a:prstGeom>
            <a:noFill/>
            <a:ln>
              <a:noFill/>
            </a:ln>
          </p:spPr>
        </p:pic>
        <p:pic>
          <p:nvPicPr>
            <p:cNvPr id="9" name="Google Shape;14;p2">
              <a:extLst>
                <a:ext uri="{FF2B5EF4-FFF2-40B4-BE49-F238E27FC236}">
                  <a16:creationId xmlns:a16="http://schemas.microsoft.com/office/drawing/2014/main" id="{846FA6E5-405E-49F5-96E9-B4E56EFB1535}"/>
                </a:ext>
              </a:extLst>
            </p:cNvPr>
            <p:cNvPicPr preferRelativeResize="0"/>
            <p:nvPr/>
          </p:nvPicPr>
          <p:blipFill>
            <a:blip r:embed="rId4">
              <a:alphaModFix/>
            </a:blip>
            <a:stretch>
              <a:fillRect/>
            </a:stretch>
          </p:blipFill>
          <p:spPr>
            <a:xfrm rot="4065820">
              <a:off x="1802577" y="-593946"/>
              <a:ext cx="1167272" cy="1368418"/>
            </a:xfrm>
            <a:prstGeom prst="rect">
              <a:avLst/>
            </a:prstGeom>
            <a:noFill/>
            <a:ln>
              <a:noFill/>
            </a:ln>
          </p:spPr>
        </p:pic>
        <p:pic>
          <p:nvPicPr>
            <p:cNvPr id="10" name="Google Shape;15;p2">
              <a:extLst>
                <a:ext uri="{FF2B5EF4-FFF2-40B4-BE49-F238E27FC236}">
                  <a16:creationId xmlns:a16="http://schemas.microsoft.com/office/drawing/2014/main" id="{6D2C5793-E324-4603-A00A-0547AFE39888}"/>
                </a:ext>
              </a:extLst>
            </p:cNvPr>
            <p:cNvPicPr preferRelativeResize="0"/>
            <p:nvPr/>
          </p:nvPicPr>
          <p:blipFill>
            <a:blip r:embed="rId5">
              <a:alphaModFix/>
            </a:blip>
            <a:stretch>
              <a:fillRect/>
            </a:stretch>
          </p:blipFill>
          <p:spPr>
            <a:xfrm>
              <a:off x="-1075509" y="-1131675"/>
              <a:ext cx="3641590" cy="3060143"/>
            </a:xfrm>
            <a:prstGeom prst="rect">
              <a:avLst/>
            </a:prstGeom>
            <a:noFill/>
            <a:ln>
              <a:noFill/>
            </a:ln>
          </p:spPr>
        </p:pic>
        <p:pic>
          <p:nvPicPr>
            <p:cNvPr id="11" name="Google Shape;16;p2">
              <a:extLst>
                <a:ext uri="{FF2B5EF4-FFF2-40B4-BE49-F238E27FC236}">
                  <a16:creationId xmlns:a16="http://schemas.microsoft.com/office/drawing/2014/main" id="{CCA720A4-51E7-438F-A523-5DE90EB02A61}"/>
                </a:ext>
              </a:extLst>
            </p:cNvPr>
            <p:cNvPicPr preferRelativeResize="0"/>
            <p:nvPr/>
          </p:nvPicPr>
          <p:blipFill>
            <a:blip r:embed="rId6">
              <a:alphaModFix/>
            </a:blip>
            <a:stretch>
              <a:fillRect/>
            </a:stretch>
          </p:blipFill>
          <p:spPr>
            <a:xfrm rot="1392348">
              <a:off x="-938027" y="929395"/>
              <a:ext cx="2726349" cy="2421263"/>
            </a:xfrm>
            <a:prstGeom prst="rect">
              <a:avLst/>
            </a:prstGeom>
            <a:noFill/>
            <a:ln>
              <a:noFill/>
            </a:ln>
          </p:spPr>
        </p:pic>
      </p:grpSp>
      <p:pic>
        <p:nvPicPr>
          <p:cNvPr id="12" name="Google Shape;17;p2">
            <a:extLst>
              <a:ext uri="{FF2B5EF4-FFF2-40B4-BE49-F238E27FC236}">
                <a16:creationId xmlns:a16="http://schemas.microsoft.com/office/drawing/2014/main" id="{7694E3AF-4F88-45E8-8D74-858512FBD3AC}"/>
              </a:ext>
            </a:extLst>
          </p:cNvPr>
          <p:cNvPicPr preferRelativeResize="0"/>
          <p:nvPr/>
        </p:nvPicPr>
        <p:blipFill>
          <a:blip r:embed="rId7">
            <a:alphaModFix/>
          </a:blip>
          <a:stretch>
            <a:fillRect/>
          </a:stretch>
        </p:blipFill>
        <p:spPr>
          <a:xfrm rot="504750">
            <a:off x="10789164" y="4296391"/>
            <a:ext cx="2815914" cy="3247886"/>
          </a:xfrm>
          <a:prstGeom prst="rect">
            <a:avLst/>
          </a:prstGeom>
          <a:noFill/>
          <a:ln>
            <a:noFill/>
          </a:ln>
        </p:spPr>
      </p:pic>
      <p:grpSp>
        <p:nvGrpSpPr>
          <p:cNvPr id="44" name="Google Shape;91;p9">
            <a:extLst>
              <a:ext uri="{FF2B5EF4-FFF2-40B4-BE49-F238E27FC236}">
                <a16:creationId xmlns:a16="http://schemas.microsoft.com/office/drawing/2014/main" id="{915F410E-E249-41BA-A602-11F9A427212C}"/>
              </a:ext>
            </a:extLst>
          </p:cNvPr>
          <p:cNvGrpSpPr/>
          <p:nvPr/>
        </p:nvGrpSpPr>
        <p:grpSpPr>
          <a:xfrm rot="10800000">
            <a:off x="9962486" y="-877659"/>
            <a:ext cx="3060143" cy="4146756"/>
            <a:chOff x="-895350" y="1792053"/>
            <a:chExt cx="3060143" cy="4146756"/>
          </a:xfrm>
        </p:grpSpPr>
        <p:pic>
          <p:nvPicPr>
            <p:cNvPr id="45" name="Google Shape;92;p9">
              <a:extLst>
                <a:ext uri="{FF2B5EF4-FFF2-40B4-BE49-F238E27FC236}">
                  <a16:creationId xmlns:a16="http://schemas.microsoft.com/office/drawing/2014/main" id="{46951A61-1327-475A-816A-F6279A87D8DA}"/>
                </a:ext>
              </a:extLst>
            </p:cNvPr>
            <p:cNvPicPr preferRelativeResize="0"/>
            <p:nvPr/>
          </p:nvPicPr>
          <p:blipFill>
            <a:blip r:embed="rId2">
              <a:alphaModFix/>
            </a:blip>
            <a:stretch>
              <a:fillRect/>
            </a:stretch>
          </p:blipFill>
          <p:spPr>
            <a:xfrm rot="-1883189">
              <a:off x="-476188" y="1978486"/>
              <a:ext cx="1184750" cy="1668626"/>
            </a:xfrm>
            <a:prstGeom prst="rect">
              <a:avLst/>
            </a:prstGeom>
            <a:noFill/>
            <a:ln>
              <a:noFill/>
            </a:ln>
          </p:spPr>
        </p:pic>
        <p:pic>
          <p:nvPicPr>
            <p:cNvPr id="46" name="Google Shape;93;p9">
              <a:extLst>
                <a:ext uri="{FF2B5EF4-FFF2-40B4-BE49-F238E27FC236}">
                  <a16:creationId xmlns:a16="http://schemas.microsoft.com/office/drawing/2014/main" id="{5F167DA8-A4A9-4B38-B83C-41AE4E6138E2}"/>
                </a:ext>
              </a:extLst>
            </p:cNvPr>
            <p:cNvPicPr preferRelativeResize="0"/>
            <p:nvPr/>
          </p:nvPicPr>
          <p:blipFill rotWithShape="1">
            <a:blip r:embed="rId4">
              <a:alphaModFix/>
            </a:blip>
            <a:srcRect/>
            <a:stretch/>
          </p:blipFill>
          <p:spPr>
            <a:xfrm rot="191162">
              <a:off x="638601" y="2012429"/>
              <a:ext cx="1167273" cy="1368419"/>
            </a:xfrm>
            <a:prstGeom prst="rect">
              <a:avLst/>
            </a:prstGeom>
            <a:noFill/>
            <a:ln>
              <a:noFill/>
            </a:ln>
          </p:spPr>
        </p:pic>
        <p:pic>
          <p:nvPicPr>
            <p:cNvPr id="47" name="Google Shape;94;p9">
              <a:extLst>
                <a:ext uri="{FF2B5EF4-FFF2-40B4-BE49-F238E27FC236}">
                  <a16:creationId xmlns:a16="http://schemas.microsoft.com/office/drawing/2014/main" id="{CFDEC4C0-C423-4893-BDCC-D8B6F74CC58B}"/>
                </a:ext>
              </a:extLst>
            </p:cNvPr>
            <p:cNvPicPr preferRelativeResize="0"/>
            <p:nvPr/>
          </p:nvPicPr>
          <p:blipFill>
            <a:blip r:embed="rId5">
              <a:alphaModFix/>
            </a:blip>
            <a:stretch>
              <a:fillRect/>
            </a:stretch>
          </p:blipFill>
          <p:spPr>
            <a:xfrm rot="-5400000">
              <a:off x="-1186074" y="2587944"/>
              <a:ext cx="3641590" cy="3060143"/>
            </a:xfrm>
            <a:prstGeom prst="rect">
              <a:avLst/>
            </a:prstGeom>
            <a:noFill/>
            <a:ln>
              <a:noFill/>
            </a:ln>
          </p:spPr>
        </p:pic>
      </p:grpSp>
      <p:sp>
        <p:nvSpPr>
          <p:cNvPr id="23" name="TextBox 22">
            <a:extLst>
              <a:ext uri="{FF2B5EF4-FFF2-40B4-BE49-F238E27FC236}">
                <a16:creationId xmlns:a16="http://schemas.microsoft.com/office/drawing/2014/main" id="{18B51651-DCDD-4398-9C4C-644BE825A860}"/>
              </a:ext>
            </a:extLst>
          </p:cNvPr>
          <p:cNvSpPr txBox="1"/>
          <p:nvPr/>
        </p:nvSpPr>
        <p:spPr>
          <a:xfrm>
            <a:off x="1682612" y="2768872"/>
            <a:ext cx="8789201" cy="3279424"/>
          </a:xfrm>
          <a:prstGeom prst="rect">
            <a:avLst/>
          </a:prstGeom>
          <a:noFill/>
        </p:spPr>
        <p:txBody>
          <a:bodyPr wrap="none" rtlCol="0">
            <a:spAutoFit/>
          </a:bodyPr>
          <a:lstStyle/>
          <a:p>
            <a:pPr algn="ctr">
              <a:lnSpc>
                <a:spcPct val="110000"/>
              </a:lnSpc>
            </a:pPr>
            <a:r>
              <a:rPr lang="en-US" sz="4800" b="1"/>
              <a:t>MỐI QUAN HỆ GIỮA</a:t>
            </a:r>
          </a:p>
          <a:p>
            <a:pPr algn="ctr">
              <a:lnSpc>
                <a:spcPct val="110000"/>
              </a:lnSpc>
            </a:pPr>
            <a:r>
              <a:rPr lang="en-US" sz="4800" b="1"/>
              <a:t>TRAO ĐỔI CHẤT VÀ</a:t>
            </a:r>
          </a:p>
          <a:p>
            <a:pPr algn="ctr">
              <a:lnSpc>
                <a:spcPct val="110000"/>
              </a:lnSpc>
            </a:pPr>
            <a:r>
              <a:rPr lang="en-US" sz="4800" b="1"/>
              <a:t>CHUYỂN HÓA NĂNG LƯỢNG</a:t>
            </a:r>
          </a:p>
          <a:p>
            <a:pPr algn="ctr">
              <a:lnSpc>
                <a:spcPct val="110000"/>
              </a:lnSpc>
            </a:pPr>
            <a:r>
              <a:rPr lang="en-US" sz="4800" b="1"/>
              <a:t>TRONG QUANG HỢP</a:t>
            </a:r>
            <a:endParaRPr lang="en-US" sz="4000" b="1"/>
          </a:p>
        </p:txBody>
      </p:sp>
      <p:grpSp>
        <p:nvGrpSpPr>
          <p:cNvPr id="29" name="Group 28">
            <a:extLst>
              <a:ext uri="{FF2B5EF4-FFF2-40B4-BE49-F238E27FC236}">
                <a16:creationId xmlns:a16="http://schemas.microsoft.com/office/drawing/2014/main" id="{5319C1E1-275B-4DBA-89FD-4121FA748C1A}"/>
              </a:ext>
            </a:extLst>
          </p:cNvPr>
          <p:cNvGrpSpPr/>
          <p:nvPr/>
        </p:nvGrpSpPr>
        <p:grpSpPr>
          <a:xfrm rot="191549">
            <a:off x="1659253" y="2945111"/>
            <a:ext cx="1278121" cy="1367824"/>
            <a:chOff x="2326204" y="4079039"/>
            <a:chExt cx="1278121" cy="1367824"/>
          </a:xfrm>
        </p:grpSpPr>
        <p:pic>
          <p:nvPicPr>
            <p:cNvPr id="34" name="Google Shape;40;p5">
              <a:extLst>
                <a:ext uri="{FF2B5EF4-FFF2-40B4-BE49-F238E27FC236}">
                  <a16:creationId xmlns:a16="http://schemas.microsoft.com/office/drawing/2014/main" id="{C2AA6802-74C2-4826-BD55-1174F8DA7E92}"/>
                </a:ext>
              </a:extLst>
            </p:cNvPr>
            <p:cNvPicPr preferRelativeResize="0"/>
            <p:nvPr/>
          </p:nvPicPr>
          <p:blipFill>
            <a:blip r:embed="rId3">
              <a:alphaModFix/>
            </a:blip>
            <a:stretch>
              <a:fillRect/>
            </a:stretch>
          </p:blipFill>
          <p:spPr>
            <a:xfrm rot="1800000">
              <a:off x="2326204" y="4471886"/>
              <a:ext cx="1180022" cy="383749"/>
            </a:xfrm>
            <a:prstGeom prst="rect">
              <a:avLst/>
            </a:prstGeom>
            <a:noFill/>
            <a:ln>
              <a:noFill/>
            </a:ln>
          </p:spPr>
        </p:pic>
        <p:pic>
          <p:nvPicPr>
            <p:cNvPr id="35" name="Google Shape;43;p5">
              <a:extLst>
                <a:ext uri="{FF2B5EF4-FFF2-40B4-BE49-F238E27FC236}">
                  <a16:creationId xmlns:a16="http://schemas.microsoft.com/office/drawing/2014/main" id="{1501279B-4D32-41AD-AD82-06A05A7E503E}"/>
                </a:ext>
              </a:extLst>
            </p:cNvPr>
            <p:cNvPicPr preferRelativeResize="0"/>
            <p:nvPr/>
          </p:nvPicPr>
          <p:blipFill>
            <a:blip r:embed="rId3">
              <a:alphaModFix/>
            </a:blip>
            <a:stretch>
              <a:fillRect/>
            </a:stretch>
          </p:blipFill>
          <p:spPr>
            <a:xfrm rot="13427119">
              <a:off x="2856953" y="4079039"/>
              <a:ext cx="747372" cy="243053"/>
            </a:xfrm>
            <a:prstGeom prst="rect">
              <a:avLst/>
            </a:prstGeom>
            <a:noFill/>
            <a:ln>
              <a:noFill/>
            </a:ln>
          </p:spPr>
        </p:pic>
        <p:pic>
          <p:nvPicPr>
            <p:cNvPr id="36" name="Google Shape;43;p5">
              <a:extLst>
                <a:ext uri="{FF2B5EF4-FFF2-40B4-BE49-F238E27FC236}">
                  <a16:creationId xmlns:a16="http://schemas.microsoft.com/office/drawing/2014/main" id="{C21A40BE-1779-4A0C-B9FD-379FC7665A81}"/>
                </a:ext>
              </a:extLst>
            </p:cNvPr>
            <p:cNvPicPr preferRelativeResize="0"/>
            <p:nvPr/>
          </p:nvPicPr>
          <p:blipFill>
            <a:blip r:embed="rId3">
              <a:alphaModFix/>
            </a:blip>
            <a:stretch>
              <a:fillRect/>
            </a:stretch>
          </p:blipFill>
          <p:spPr>
            <a:xfrm rot="20700000">
              <a:off x="2811017" y="5203810"/>
              <a:ext cx="747372" cy="243053"/>
            </a:xfrm>
            <a:prstGeom prst="rect">
              <a:avLst/>
            </a:prstGeom>
            <a:noFill/>
            <a:ln>
              <a:noFill/>
            </a:ln>
          </p:spPr>
        </p:pic>
      </p:grpSp>
      <p:grpSp>
        <p:nvGrpSpPr>
          <p:cNvPr id="38" name="Group 37">
            <a:extLst>
              <a:ext uri="{FF2B5EF4-FFF2-40B4-BE49-F238E27FC236}">
                <a16:creationId xmlns:a16="http://schemas.microsoft.com/office/drawing/2014/main" id="{37506822-AFA6-48A7-B2D4-D992E90BFAAA}"/>
              </a:ext>
            </a:extLst>
          </p:cNvPr>
          <p:cNvGrpSpPr/>
          <p:nvPr/>
        </p:nvGrpSpPr>
        <p:grpSpPr>
          <a:xfrm rot="21145974" flipH="1">
            <a:off x="9232934" y="2962346"/>
            <a:ext cx="1278121" cy="1367824"/>
            <a:chOff x="2326204" y="4079039"/>
            <a:chExt cx="1278121" cy="1367824"/>
          </a:xfrm>
        </p:grpSpPr>
        <p:pic>
          <p:nvPicPr>
            <p:cNvPr id="39" name="Google Shape;40;p5">
              <a:extLst>
                <a:ext uri="{FF2B5EF4-FFF2-40B4-BE49-F238E27FC236}">
                  <a16:creationId xmlns:a16="http://schemas.microsoft.com/office/drawing/2014/main" id="{2E6C5E44-E634-43C6-B133-D5BC03EC08FD}"/>
                </a:ext>
              </a:extLst>
            </p:cNvPr>
            <p:cNvPicPr preferRelativeResize="0"/>
            <p:nvPr/>
          </p:nvPicPr>
          <p:blipFill>
            <a:blip r:embed="rId3">
              <a:alphaModFix/>
            </a:blip>
            <a:stretch>
              <a:fillRect/>
            </a:stretch>
          </p:blipFill>
          <p:spPr>
            <a:xfrm rot="1800000">
              <a:off x="2326204" y="4471886"/>
              <a:ext cx="1180022" cy="383749"/>
            </a:xfrm>
            <a:prstGeom prst="rect">
              <a:avLst/>
            </a:prstGeom>
            <a:noFill/>
            <a:ln>
              <a:noFill/>
            </a:ln>
          </p:spPr>
        </p:pic>
        <p:pic>
          <p:nvPicPr>
            <p:cNvPr id="40" name="Google Shape;43;p5">
              <a:extLst>
                <a:ext uri="{FF2B5EF4-FFF2-40B4-BE49-F238E27FC236}">
                  <a16:creationId xmlns:a16="http://schemas.microsoft.com/office/drawing/2014/main" id="{AA5E7A1D-59A8-455A-B5ED-8868A7B32E5F}"/>
                </a:ext>
              </a:extLst>
            </p:cNvPr>
            <p:cNvPicPr preferRelativeResize="0"/>
            <p:nvPr/>
          </p:nvPicPr>
          <p:blipFill>
            <a:blip r:embed="rId3">
              <a:alphaModFix/>
            </a:blip>
            <a:stretch>
              <a:fillRect/>
            </a:stretch>
          </p:blipFill>
          <p:spPr>
            <a:xfrm rot="13427119">
              <a:off x="2856953" y="4079039"/>
              <a:ext cx="747372" cy="243053"/>
            </a:xfrm>
            <a:prstGeom prst="rect">
              <a:avLst/>
            </a:prstGeom>
            <a:noFill/>
            <a:ln>
              <a:noFill/>
            </a:ln>
          </p:spPr>
        </p:pic>
        <p:pic>
          <p:nvPicPr>
            <p:cNvPr id="41" name="Google Shape;43;p5">
              <a:extLst>
                <a:ext uri="{FF2B5EF4-FFF2-40B4-BE49-F238E27FC236}">
                  <a16:creationId xmlns:a16="http://schemas.microsoft.com/office/drawing/2014/main" id="{CCEB4826-E4DF-4BD0-B330-6CE2688FED5B}"/>
                </a:ext>
              </a:extLst>
            </p:cNvPr>
            <p:cNvPicPr preferRelativeResize="0"/>
            <p:nvPr/>
          </p:nvPicPr>
          <p:blipFill>
            <a:blip r:embed="rId3">
              <a:alphaModFix/>
            </a:blip>
            <a:stretch>
              <a:fillRect/>
            </a:stretch>
          </p:blipFill>
          <p:spPr>
            <a:xfrm rot="20700000">
              <a:off x="2811017" y="5203810"/>
              <a:ext cx="747372" cy="243053"/>
            </a:xfrm>
            <a:prstGeom prst="rect">
              <a:avLst/>
            </a:prstGeom>
            <a:noFill/>
            <a:ln>
              <a:noFill/>
            </a:ln>
          </p:spPr>
        </p:pic>
      </p:grpSp>
      <p:sp>
        <p:nvSpPr>
          <p:cNvPr id="43" name="TextBox 42">
            <a:extLst>
              <a:ext uri="{FF2B5EF4-FFF2-40B4-BE49-F238E27FC236}">
                <a16:creationId xmlns:a16="http://schemas.microsoft.com/office/drawing/2014/main" id="{37FBD625-4AC6-41FC-B6C3-4A21F08FAA46}"/>
              </a:ext>
            </a:extLst>
          </p:cNvPr>
          <p:cNvSpPr txBox="1"/>
          <p:nvPr/>
        </p:nvSpPr>
        <p:spPr>
          <a:xfrm>
            <a:off x="4162375" y="1627921"/>
            <a:ext cx="4134465" cy="1216615"/>
          </a:xfrm>
          <a:prstGeom prst="rect">
            <a:avLst/>
          </a:prstGeom>
          <a:noFill/>
        </p:spPr>
        <p:txBody>
          <a:bodyPr wrap="none" rtlCol="0">
            <a:spAutoFit/>
          </a:bodyPr>
          <a:lstStyle/>
          <a:p>
            <a:pPr algn="ctr">
              <a:lnSpc>
                <a:spcPct val="110000"/>
              </a:lnSpc>
            </a:pPr>
            <a:r>
              <a:rPr lang="en-US" sz="7200" b="1">
                <a:solidFill>
                  <a:schemeClr val="accent6">
                    <a:lumMod val="50000"/>
                  </a:schemeClr>
                </a:solidFill>
              </a:rPr>
              <a:t>PHẦN III:</a:t>
            </a:r>
            <a:endParaRPr lang="en-US" sz="6000" b="1">
              <a:solidFill>
                <a:schemeClr val="accent6">
                  <a:lumMod val="50000"/>
                </a:schemeClr>
              </a:solidFill>
            </a:endParaRPr>
          </a:p>
        </p:txBody>
      </p:sp>
      <p:pic>
        <p:nvPicPr>
          <p:cNvPr id="48" name="Google Shape;103;p11">
            <a:extLst>
              <a:ext uri="{FF2B5EF4-FFF2-40B4-BE49-F238E27FC236}">
                <a16:creationId xmlns:a16="http://schemas.microsoft.com/office/drawing/2014/main" id="{B676EF12-EEE1-480F-87C9-1E567E2ECCE2}"/>
              </a:ext>
            </a:extLst>
          </p:cNvPr>
          <p:cNvPicPr preferRelativeResize="0"/>
          <p:nvPr/>
        </p:nvPicPr>
        <p:blipFill>
          <a:blip r:embed="rId2">
            <a:alphaModFix/>
          </a:blip>
          <a:stretch>
            <a:fillRect/>
          </a:stretch>
        </p:blipFill>
        <p:spPr>
          <a:xfrm rot="12428673" flipH="1" flipV="1">
            <a:off x="4848961" y="814975"/>
            <a:ext cx="605138" cy="852288"/>
          </a:xfrm>
          <a:prstGeom prst="rect">
            <a:avLst/>
          </a:prstGeom>
          <a:noFill/>
          <a:ln>
            <a:noFill/>
          </a:ln>
        </p:spPr>
      </p:pic>
      <p:pic>
        <p:nvPicPr>
          <p:cNvPr id="49" name="Google Shape;103;p11">
            <a:extLst>
              <a:ext uri="{FF2B5EF4-FFF2-40B4-BE49-F238E27FC236}">
                <a16:creationId xmlns:a16="http://schemas.microsoft.com/office/drawing/2014/main" id="{4A0F5D9E-C4FD-4F06-9753-C0530F464F32}"/>
              </a:ext>
            </a:extLst>
          </p:cNvPr>
          <p:cNvPicPr preferRelativeResize="0"/>
          <p:nvPr/>
        </p:nvPicPr>
        <p:blipFill>
          <a:blip r:embed="rId2">
            <a:alphaModFix/>
          </a:blip>
          <a:stretch>
            <a:fillRect/>
          </a:stretch>
        </p:blipFill>
        <p:spPr>
          <a:xfrm rot="12428673" flipH="1" flipV="1">
            <a:off x="5925433" y="814975"/>
            <a:ext cx="605138" cy="852288"/>
          </a:xfrm>
          <a:prstGeom prst="rect">
            <a:avLst/>
          </a:prstGeom>
          <a:noFill/>
          <a:ln>
            <a:noFill/>
          </a:ln>
        </p:spPr>
      </p:pic>
      <p:pic>
        <p:nvPicPr>
          <p:cNvPr id="50" name="Google Shape;103;p11">
            <a:extLst>
              <a:ext uri="{FF2B5EF4-FFF2-40B4-BE49-F238E27FC236}">
                <a16:creationId xmlns:a16="http://schemas.microsoft.com/office/drawing/2014/main" id="{FD6B0B4D-21B2-49CB-B600-B759B42FC9B2}"/>
              </a:ext>
            </a:extLst>
          </p:cNvPr>
          <p:cNvPicPr preferRelativeResize="0"/>
          <p:nvPr/>
        </p:nvPicPr>
        <p:blipFill>
          <a:blip r:embed="rId2">
            <a:alphaModFix/>
          </a:blip>
          <a:stretch>
            <a:fillRect/>
          </a:stretch>
        </p:blipFill>
        <p:spPr>
          <a:xfrm rot="12428673" flipH="1" flipV="1">
            <a:off x="7001905" y="814975"/>
            <a:ext cx="605138" cy="852288"/>
          </a:xfrm>
          <a:prstGeom prst="rect">
            <a:avLst/>
          </a:prstGeom>
          <a:noFill/>
          <a:ln>
            <a:noFill/>
          </a:ln>
        </p:spPr>
      </p:pic>
    </p:spTree>
    <p:extLst>
      <p:ext uri="{BB962C8B-B14F-4D97-AF65-F5344CB8AC3E}">
        <p14:creationId xmlns:p14="http://schemas.microsoft.com/office/powerpoint/2010/main" val="594825771"/>
      </p:ext>
    </p:extLst>
  </p:cSld>
  <p:clrMapOvr>
    <a:masterClrMapping/>
  </p:clrMapOvr>
  <p:transition>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Google Shape;9;p2">
            <a:extLst>
              <a:ext uri="{FF2B5EF4-FFF2-40B4-BE49-F238E27FC236}">
                <a16:creationId xmlns:a16="http://schemas.microsoft.com/office/drawing/2014/main" id="{ACEB95DC-F7B4-448F-AFF0-B4CC858DE530}"/>
              </a:ext>
            </a:extLst>
          </p:cNvPr>
          <p:cNvSpPr/>
          <p:nvPr/>
        </p:nvSpPr>
        <p:spPr>
          <a:xfrm>
            <a:off x="50" y="6429828"/>
            <a:ext cx="12191950" cy="428171"/>
          </a:xfrm>
          <a:custGeom>
            <a:avLst/>
            <a:gdLst/>
            <a:ahLst/>
            <a:cxnLst/>
            <a:rect l="l" t="t" r="r" b="b"/>
            <a:pathLst>
              <a:path w="131613" h="21272" extrusionOk="0">
                <a:moveTo>
                  <a:pt x="37604" y="1"/>
                </a:moveTo>
                <a:cubicBezTo>
                  <a:pt x="25066" y="1"/>
                  <a:pt x="12521" y="624"/>
                  <a:pt x="0" y="1543"/>
                </a:cubicBezTo>
                <a:lnTo>
                  <a:pt x="0" y="21272"/>
                </a:lnTo>
                <a:lnTo>
                  <a:pt x="131612" y="21272"/>
                </a:lnTo>
                <a:lnTo>
                  <a:pt x="131612" y="6770"/>
                </a:lnTo>
                <a:cubicBezTo>
                  <a:pt x="131189" y="6773"/>
                  <a:pt x="130767" y="6774"/>
                  <a:pt x="130344" y="6774"/>
                </a:cubicBezTo>
                <a:cubicBezTo>
                  <a:pt x="106838" y="6774"/>
                  <a:pt x="83074" y="2288"/>
                  <a:pt x="59460" y="698"/>
                </a:cubicBezTo>
                <a:cubicBezTo>
                  <a:pt x="52181" y="212"/>
                  <a:pt x="44894" y="1"/>
                  <a:pt x="37604" y="1"/>
                </a:cubicBezTo>
                <a:close/>
              </a:path>
            </a:pathLst>
          </a:custGeom>
          <a:solidFill>
            <a:srgbClr val="D1F7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vi-VN"/>
          </a:p>
        </p:txBody>
      </p:sp>
      <p:grpSp>
        <p:nvGrpSpPr>
          <p:cNvPr id="13" name="Group 12">
            <a:extLst>
              <a:ext uri="{FF2B5EF4-FFF2-40B4-BE49-F238E27FC236}">
                <a16:creationId xmlns:a16="http://schemas.microsoft.com/office/drawing/2014/main" id="{10773F24-4369-4769-ABA9-88E951C9172B}"/>
              </a:ext>
            </a:extLst>
          </p:cNvPr>
          <p:cNvGrpSpPr/>
          <p:nvPr/>
        </p:nvGrpSpPr>
        <p:grpSpPr>
          <a:xfrm>
            <a:off x="-1268736" y="3858985"/>
            <a:ext cx="3447810" cy="4330671"/>
            <a:chOff x="-830586" y="3001735"/>
            <a:chExt cx="2114725" cy="2656231"/>
          </a:xfrm>
        </p:grpSpPr>
        <p:pic>
          <p:nvPicPr>
            <p:cNvPr id="3" name="Google Shape;35;p5">
              <a:extLst>
                <a:ext uri="{FF2B5EF4-FFF2-40B4-BE49-F238E27FC236}">
                  <a16:creationId xmlns:a16="http://schemas.microsoft.com/office/drawing/2014/main" id="{45D69026-486E-4624-895A-23F4057EE814}"/>
                </a:ext>
              </a:extLst>
            </p:cNvPr>
            <p:cNvPicPr preferRelativeResize="0"/>
            <p:nvPr/>
          </p:nvPicPr>
          <p:blipFill>
            <a:blip r:embed="rId11">
              <a:alphaModFix/>
            </a:blip>
            <a:stretch>
              <a:fillRect/>
            </a:stretch>
          </p:blipFill>
          <p:spPr>
            <a:xfrm rot="1058409">
              <a:off x="-114981" y="3001735"/>
              <a:ext cx="681780" cy="799265"/>
            </a:xfrm>
            <a:prstGeom prst="rect">
              <a:avLst/>
            </a:prstGeom>
            <a:noFill/>
            <a:ln>
              <a:noFill/>
            </a:ln>
          </p:spPr>
        </p:pic>
        <p:pic>
          <p:nvPicPr>
            <p:cNvPr id="4" name="Google Shape;37;p5">
              <a:extLst>
                <a:ext uri="{FF2B5EF4-FFF2-40B4-BE49-F238E27FC236}">
                  <a16:creationId xmlns:a16="http://schemas.microsoft.com/office/drawing/2014/main" id="{1B278B1B-EDD9-4BD8-A7BA-EDC3FF6883E6}"/>
                </a:ext>
              </a:extLst>
            </p:cNvPr>
            <p:cNvPicPr preferRelativeResize="0"/>
            <p:nvPr/>
          </p:nvPicPr>
          <p:blipFill>
            <a:blip r:embed="rId12">
              <a:alphaModFix/>
            </a:blip>
            <a:stretch>
              <a:fillRect/>
            </a:stretch>
          </p:blipFill>
          <p:spPr>
            <a:xfrm rot="8424069" flipH="1">
              <a:off x="-830586" y="3523975"/>
              <a:ext cx="1740569" cy="1545802"/>
            </a:xfrm>
            <a:prstGeom prst="rect">
              <a:avLst/>
            </a:prstGeom>
            <a:noFill/>
            <a:ln>
              <a:noFill/>
            </a:ln>
          </p:spPr>
        </p:pic>
        <p:pic>
          <p:nvPicPr>
            <p:cNvPr id="6" name="Google Shape;39;p5">
              <a:extLst>
                <a:ext uri="{FF2B5EF4-FFF2-40B4-BE49-F238E27FC236}">
                  <a16:creationId xmlns:a16="http://schemas.microsoft.com/office/drawing/2014/main" id="{3A0272E5-B815-4B50-90B5-38BABE4FE842}"/>
                </a:ext>
              </a:extLst>
            </p:cNvPr>
            <p:cNvPicPr preferRelativeResize="0"/>
            <p:nvPr/>
          </p:nvPicPr>
          <p:blipFill>
            <a:blip r:embed="rId13">
              <a:alphaModFix/>
            </a:blip>
            <a:stretch>
              <a:fillRect/>
            </a:stretch>
          </p:blipFill>
          <p:spPr>
            <a:xfrm rot="4468951">
              <a:off x="-24600" y="4349228"/>
              <a:ext cx="1215509" cy="1401968"/>
            </a:xfrm>
            <a:prstGeom prst="rect">
              <a:avLst/>
            </a:prstGeom>
            <a:noFill/>
            <a:ln>
              <a:noFill/>
            </a:ln>
          </p:spPr>
        </p:pic>
      </p:grpSp>
      <p:pic>
        <p:nvPicPr>
          <p:cNvPr id="7" name="Google Shape;40;p5">
            <a:extLst>
              <a:ext uri="{FF2B5EF4-FFF2-40B4-BE49-F238E27FC236}">
                <a16:creationId xmlns:a16="http://schemas.microsoft.com/office/drawing/2014/main" id="{A9996158-347E-45DF-BBF3-F255775F6F58}"/>
              </a:ext>
            </a:extLst>
          </p:cNvPr>
          <p:cNvPicPr preferRelativeResize="0"/>
          <p:nvPr/>
        </p:nvPicPr>
        <p:blipFill>
          <a:blip r:embed="rId14">
            <a:alphaModFix/>
          </a:blip>
          <a:stretch>
            <a:fillRect/>
          </a:stretch>
        </p:blipFill>
        <p:spPr>
          <a:xfrm rot="2335978">
            <a:off x="14269" y="572580"/>
            <a:ext cx="996762" cy="324152"/>
          </a:xfrm>
          <a:prstGeom prst="rect">
            <a:avLst/>
          </a:prstGeom>
          <a:noFill/>
          <a:ln>
            <a:noFill/>
          </a:ln>
        </p:spPr>
      </p:pic>
      <p:grpSp>
        <p:nvGrpSpPr>
          <p:cNvPr id="16" name="Group 15">
            <a:extLst>
              <a:ext uri="{FF2B5EF4-FFF2-40B4-BE49-F238E27FC236}">
                <a16:creationId xmlns:a16="http://schemas.microsoft.com/office/drawing/2014/main" id="{41E7594D-1EAF-4FEB-B5D3-4E3A7D5F1F3C}"/>
              </a:ext>
            </a:extLst>
          </p:cNvPr>
          <p:cNvGrpSpPr/>
          <p:nvPr/>
        </p:nvGrpSpPr>
        <p:grpSpPr>
          <a:xfrm>
            <a:off x="10864892" y="5731775"/>
            <a:ext cx="1176091" cy="957480"/>
            <a:chOff x="8559842" y="4283975"/>
            <a:chExt cx="1176091" cy="957480"/>
          </a:xfrm>
        </p:grpSpPr>
        <p:pic>
          <p:nvPicPr>
            <p:cNvPr id="8" name="Google Shape;41;p5">
              <a:extLst>
                <a:ext uri="{FF2B5EF4-FFF2-40B4-BE49-F238E27FC236}">
                  <a16:creationId xmlns:a16="http://schemas.microsoft.com/office/drawing/2014/main" id="{614FD509-0F7A-47D3-A1F9-83EF210E041C}"/>
                </a:ext>
              </a:extLst>
            </p:cNvPr>
            <p:cNvPicPr preferRelativeResize="0"/>
            <p:nvPr/>
          </p:nvPicPr>
          <p:blipFill>
            <a:blip r:embed="rId14">
              <a:alphaModFix/>
            </a:blip>
            <a:stretch>
              <a:fillRect/>
            </a:stretch>
          </p:blipFill>
          <p:spPr>
            <a:xfrm rot="3796078">
              <a:off x="9139954" y="4536134"/>
              <a:ext cx="747372" cy="243053"/>
            </a:xfrm>
            <a:prstGeom prst="rect">
              <a:avLst/>
            </a:prstGeom>
            <a:noFill/>
            <a:ln>
              <a:noFill/>
            </a:ln>
          </p:spPr>
        </p:pic>
        <p:pic>
          <p:nvPicPr>
            <p:cNvPr id="9" name="Google Shape;42;p5">
              <a:extLst>
                <a:ext uri="{FF2B5EF4-FFF2-40B4-BE49-F238E27FC236}">
                  <a16:creationId xmlns:a16="http://schemas.microsoft.com/office/drawing/2014/main" id="{C49E7A03-DE06-4F3D-B1DD-3CDDAE7F05B7}"/>
                </a:ext>
              </a:extLst>
            </p:cNvPr>
            <p:cNvPicPr preferRelativeResize="0"/>
            <p:nvPr/>
          </p:nvPicPr>
          <p:blipFill>
            <a:blip r:embed="rId14">
              <a:alphaModFix/>
            </a:blip>
            <a:stretch>
              <a:fillRect/>
            </a:stretch>
          </p:blipFill>
          <p:spPr>
            <a:xfrm rot="1375123">
              <a:off x="8559842" y="4858981"/>
              <a:ext cx="1176091" cy="382474"/>
            </a:xfrm>
            <a:prstGeom prst="rect">
              <a:avLst/>
            </a:prstGeom>
            <a:noFill/>
            <a:ln>
              <a:noFill/>
            </a:ln>
          </p:spPr>
        </p:pic>
      </p:grpSp>
      <p:pic>
        <p:nvPicPr>
          <p:cNvPr id="10" name="Google Shape;43;p5">
            <a:extLst>
              <a:ext uri="{FF2B5EF4-FFF2-40B4-BE49-F238E27FC236}">
                <a16:creationId xmlns:a16="http://schemas.microsoft.com/office/drawing/2014/main" id="{FA2797B8-78B6-4ACA-84E3-77BEFC2EB1BF}"/>
              </a:ext>
            </a:extLst>
          </p:cNvPr>
          <p:cNvPicPr preferRelativeResize="0"/>
          <p:nvPr/>
        </p:nvPicPr>
        <p:blipFill>
          <a:blip r:embed="rId14">
            <a:alphaModFix/>
          </a:blip>
          <a:stretch>
            <a:fillRect/>
          </a:stretch>
        </p:blipFill>
        <p:spPr>
          <a:xfrm rot="-949908">
            <a:off x="305704" y="112284"/>
            <a:ext cx="747372" cy="243053"/>
          </a:xfrm>
          <a:prstGeom prst="rect">
            <a:avLst/>
          </a:prstGeom>
          <a:noFill/>
          <a:ln>
            <a:noFill/>
          </a:ln>
        </p:spPr>
      </p:pic>
      <p:grpSp>
        <p:nvGrpSpPr>
          <p:cNvPr id="15" name="Group 14">
            <a:extLst>
              <a:ext uri="{FF2B5EF4-FFF2-40B4-BE49-F238E27FC236}">
                <a16:creationId xmlns:a16="http://schemas.microsoft.com/office/drawing/2014/main" id="{059C0CF5-EF03-4751-8EAE-80DCCD766BC3}"/>
              </a:ext>
            </a:extLst>
          </p:cNvPr>
          <p:cNvGrpSpPr/>
          <p:nvPr/>
        </p:nvGrpSpPr>
        <p:grpSpPr>
          <a:xfrm>
            <a:off x="10338336" y="-1063307"/>
            <a:ext cx="2920464" cy="3223913"/>
            <a:chOff x="7766586" y="-606107"/>
            <a:chExt cx="2374346" cy="2621051"/>
          </a:xfrm>
        </p:grpSpPr>
        <p:pic>
          <p:nvPicPr>
            <p:cNvPr id="5" name="Google Shape;38;p5">
              <a:extLst>
                <a:ext uri="{FF2B5EF4-FFF2-40B4-BE49-F238E27FC236}">
                  <a16:creationId xmlns:a16="http://schemas.microsoft.com/office/drawing/2014/main" id="{B30E259E-4DDC-46AA-985B-3D1C532CF859}"/>
                </a:ext>
              </a:extLst>
            </p:cNvPr>
            <p:cNvPicPr preferRelativeResize="0"/>
            <p:nvPr/>
          </p:nvPicPr>
          <p:blipFill>
            <a:blip r:embed="rId12">
              <a:alphaModFix/>
            </a:blip>
            <a:stretch>
              <a:fillRect/>
            </a:stretch>
          </p:blipFill>
          <p:spPr>
            <a:xfrm rot="9407651" flipH="1">
              <a:off x="8154842" y="251104"/>
              <a:ext cx="1986090" cy="1763840"/>
            </a:xfrm>
            <a:prstGeom prst="rect">
              <a:avLst/>
            </a:prstGeom>
            <a:noFill/>
            <a:ln>
              <a:noFill/>
            </a:ln>
          </p:spPr>
        </p:pic>
        <p:pic>
          <p:nvPicPr>
            <p:cNvPr id="11" name="Google Shape;44;p5">
              <a:extLst>
                <a:ext uri="{FF2B5EF4-FFF2-40B4-BE49-F238E27FC236}">
                  <a16:creationId xmlns:a16="http://schemas.microsoft.com/office/drawing/2014/main" id="{EC9F07BB-2396-440B-988A-B191FFEB8311}"/>
                </a:ext>
              </a:extLst>
            </p:cNvPr>
            <p:cNvPicPr preferRelativeResize="0"/>
            <p:nvPr/>
          </p:nvPicPr>
          <p:blipFill>
            <a:blip r:embed="rId13">
              <a:alphaModFix/>
            </a:blip>
            <a:stretch>
              <a:fillRect/>
            </a:stretch>
          </p:blipFill>
          <p:spPr>
            <a:xfrm rot="-7650997">
              <a:off x="7872970" y="-712491"/>
              <a:ext cx="1386959" cy="1599727"/>
            </a:xfrm>
            <a:prstGeom prst="rect">
              <a:avLst/>
            </a:prstGeom>
            <a:noFill/>
            <a:ln>
              <a:noFill/>
            </a:ln>
          </p:spPr>
        </p:pic>
      </p:grpSp>
      <p:grpSp>
        <p:nvGrpSpPr>
          <p:cNvPr id="22" name="Group 21">
            <a:extLst>
              <a:ext uri="{FF2B5EF4-FFF2-40B4-BE49-F238E27FC236}">
                <a16:creationId xmlns:a16="http://schemas.microsoft.com/office/drawing/2014/main" id="{47DF9C4A-68D6-4F81-9C71-F25B878DD6EE}"/>
              </a:ext>
            </a:extLst>
          </p:cNvPr>
          <p:cNvGrpSpPr/>
          <p:nvPr/>
        </p:nvGrpSpPr>
        <p:grpSpPr>
          <a:xfrm>
            <a:off x="2899867" y="348342"/>
            <a:ext cx="6392267" cy="5304041"/>
            <a:chOff x="2158993" y="260757"/>
            <a:chExt cx="7874015" cy="6533535"/>
          </a:xfrm>
        </p:grpSpPr>
        <p:pic>
          <p:nvPicPr>
            <p:cNvPr id="23" name="Picture 22">
              <a:extLst>
                <a:ext uri="{FF2B5EF4-FFF2-40B4-BE49-F238E27FC236}">
                  <a16:creationId xmlns:a16="http://schemas.microsoft.com/office/drawing/2014/main" id="{D23833F4-3EB6-47F3-959E-FA0111E272E0}"/>
                </a:ext>
              </a:extLst>
            </p:cNvPr>
            <p:cNvPicPr>
              <a:picLocks noChangeAspect="1"/>
            </p:cNvPicPr>
            <p:nvPr/>
          </p:nvPicPr>
          <p:blipFill rotWithShape="1">
            <a:blip r:embed="rId15">
              <a:clrChange>
                <a:clrFrom>
                  <a:srgbClr val="FFFFFF"/>
                </a:clrFrom>
                <a:clrTo>
                  <a:srgbClr val="FFFFFF">
                    <a:alpha val="0"/>
                  </a:srgbClr>
                </a:clrTo>
              </a:clrChange>
              <a:extLst>
                <a:ext uri="{28A0092B-C50C-407E-A947-70E740481C1C}">
                  <a14:useLocalDpi xmlns:a14="http://schemas.microsoft.com/office/drawing/2010/main" val="0"/>
                </a:ext>
              </a:extLst>
            </a:blip>
            <a:srcRect t="20157" b="9097"/>
            <a:stretch/>
          </p:blipFill>
          <p:spPr>
            <a:xfrm>
              <a:off x="2158993" y="658963"/>
              <a:ext cx="7874015" cy="6135329"/>
            </a:xfrm>
            <a:prstGeom prst="rect">
              <a:avLst/>
            </a:prstGeom>
          </p:spPr>
        </p:pic>
        <p:sp>
          <p:nvSpPr>
            <p:cNvPr id="24" name="Rectangle 23">
              <a:extLst>
                <a:ext uri="{FF2B5EF4-FFF2-40B4-BE49-F238E27FC236}">
                  <a16:creationId xmlns:a16="http://schemas.microsoft.com/office/drawing/2014/main" id="{8A0A9A0D-AF81-4039-B78B-068143B734B3}"/>
                </a:ext>
              </a:extLst>
            </p:cNvPr>
            <p:cNvSpPr/>
            <p:nvPr/>
          </p:nvSpPr>
          <p:spPr>
            <a:xfrm>
              <a:off x="3301993" y="260757"/>
              <a:ext cx="1828800" cy="990600"/>
            </a:xfrm>
            <a:prstGeom prst="rect">
              <a:avLst/>
            </a:prstGeom>
            <a:solidFill>
              <a:srgbClr val="E8FEDE"/>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5" name="TextBox 24">
              <a:extLst>
                <a:ext uri="{FF2B5EF4-FFF2-40B4-BE49-F238E27FC236}">
                  <a16:creationId xmlns:a16="http://schemas.microsoft.com/office/drawing/2014/main" id="{4C58C69D-83EE-433D-8A2A-7AE3DB8324AE}"/>
                </a:ext>
              </a:extLst>
            </p:cNvPr>
            <p:cNvSpPr txBox="1">
              <a:spLocks noChangeAspect="1"/>
            </p:cNvSpPr>
            <p:nvPr>
              <p:custDataLst>
                <p:tags r:id="rId1"/>
              </p:custDataLst>
            </p:nvPr>
          </p:nvSpPr>
          <p:spPr>
            <a:xfrm>
              <a:off x="3690930" y="420848"/>
              <a:ext cx="1020366" cy="546422"/>
            </a:xfrm>
            <a:custGeom>
              <a:avLst/>
              <a:gdLst/>
              <a:ahLst/>
              <a:cxnLst/>
              <a:rect l="l" t="t" r="r" b="b"/>
              <a:pathLst>
                <a:path w="1020366" h="546422">
                  <a:moveTo>
                    <a:pt x="338584" y="515057"/>
                  </a:moveTo>
                  <a:lnTo>
                    <a:pt x="369950" y="515057"/>
                  </a:lnTo>
                  <a:lnTo>
                    <a:pt x="369950" y="546422"/>
                  </a:lnTo>
                  <a:lnTo>
                    <a:pt x="338584" y="546422"/>
                  </a:lnTo>
                  <a:close/>
                  <a:moveTo>
                    <a:pt x="377093" y="444735"/>
                  </a:moveTo>
                  <a:cubicBezTo>
                    <a:pt x="373075" y="446075"/>
                    <a:pt x="366713" y="447675"/>
                    <a:pt x="358006" y="449535"/>
                  </a:cubicBezTo>
                  <a:cubicBezTo>
                    <a:pt x="349300" y="451395"/>
                    <a:pt x="343607" y="453218"/>
                    <a:pt x="340928" y="455004"/>
                  </a:cubicBezTo>
                  <a:cubicBezTo>
                    <a:pt x="336835" y="457907"/>
                    <a:pt x="334789" y="461590"/>
                    <a:pt x="334789" y="466055"/>
                  </a:cubicBezTo>
                  <a:cubicBezTo>
                    <a:pt x="334789" y="470445"/>
                    <a:pt x="336426" y="474240"/>
                    <a:pt x="339700" y="477440"/>
                  </a:cubicBezTo>
                  <a:cubicBezTo>
                    <a:pt x="342975" y="480640"/>
                    <a:pt x="347142" y="482240"/>
                    <a:pt x="352202" y="482240"/>
                  </a:cubicBezTo>
                  <a:cubicBezTo>
                    <a:pt x="357857" y="482240"/>
                    <a:pt x="363252" y="480380"/>
                    <a:pt x="368387" y="476659"/>
                  </a:cubicBezTo>
                  <a:cubicBezTo>
                    <a:pt x="372182" y="473831"/>
                    <a:pt x="374675" y="470371"/>
                    <a:pt x="375866" y="466278"/>
                  </a:cubicBezTo>
                  <a:cubicBezTo>
                    <a:pt x="376684" y="463599"/>
                    <a:pt x="377093" y="458502"/>
                    <a:pt x="377093" y="450986"/>
                  </a:cubicBezTo>
                  <a:close/>
                  <a:moveTo>
                    <a:pt x="794222" y="406003"/>
                  </a:moveTo>
                  <a:cubicBezTo>
                    <a:pt x="785738" y="406003"/>
                    <a:pt x="778855" y="409128"/>
                    <a:pt x="773572" y="415379"/>
                  </a:cubicBezTo>
                  <a:cubicBezTo>
                    <a:pt x="767991" y="422002"/>
                    <a:pt x="765200" y="431006"/>
                    <a:pt x="765200" y="442391"/>
                  </a:cubicBezTo>
                  <a:cubicBezTo>
                    <a:pt x="765200" y="453777"/>
                    <a:pt x="767991" y="462781"/>
                    <a:pt x="773572" y="469404"/>
                  </a:cubicBezTo>
                  <a:cubicBezTo>
                    <a:pt x="778855" y="475654"/>
                    <a:pt x="785738" y="478780"/>
                    <a:pt x="794222" y="478780"/>
                  </a:cubicBezTo>
                  <a:cubicBezTo>
                    <a:pt x="802705" y="478780"/>
                    <a:pt x="809551" y="475654"/>
                    <a:pt x="814760" y="469404"/>
                  </a:cubicBezTo>
                  <a:cubicBezTo>
                    <a:pt x="820341" y="462781"/>
                    <a:pt x="823131" y="453702"/>
                    <a:pt x="823131" y="442168"/>
                  </a:cubicBezTo>
                  <a:cubicBezTo>
                    <a:pt x="823131" y="430857"/>
                    <a:pt x="820341" y="421927"/>
                    <a:pt x="814760" y="415379"/>
                  </a:cubicBezTo>
                  <a:cubicBezTo>
                    <a:pt x="809551" y="409128"/>
                    <a:pt x="802705" y="406003"/>
                    <a:pt x="794222" y="406003"/>
                  </a:cubicBezTo>
                  <a:close/>
                  <a:moveTo>
                    <a:pt x="902234" y="383120"/>
                  </a:moveTo>
                  <a:lnTo>
                    <a:pt x="933599" y="383120"/>
                  </a:lnTo>
                  <a:lnTo>
                    <a:pt x="933599" y="501662"/>
                  </a:lnTo>
                  <a:lnTo>
                    <a:pt x="902234" y="501662"/>
                  </a:lnTo>
                  <a:close/>
                  <a:moveTo>
                    <a:pt x="794110" y="380442"/>
                  </a:moveTo>
                  <a:cubicBezTo>
                    <a:pt x="812044" y="380442"/>
                    <a:pt x="826740" y="386246"/>
                    <a:pt x="838200" y="397854"/>
                  </a:cubicBezTo>
                  <a:cubicBezTo>
                    <a:pt x="848544" y="408421"/>
                    <a:pt x="854236" y="421481"/>
                    <a:pt x="855278" y="437033"/>
                  </a:cubicBezTo>
                  <a:cubicBezTo>
                    <a:pt x="864952" y="433089"/>
                    <a:pt x="869938" y="425574"/>
                    <a:pt x="870235" y="414486"/>
                  </a:cubicBezTo>
                  <a:lnTo>
                    <a:pt x="855055" y="414486"/>
                  </a:lnTo>
                  <a:lnTo>
                    <a:pt x="855055" y="383120"/>
                  </a:lnTo>
                  <a:lnTo>
                    <a:pt x="886421" y="383120"/>
                  </a:lnTo>
                  <a:lnTo>
                    <a:pt x="886421" y="405556"/>
                  </a:lnTo>
                  <a:cubicBezTo>
                    <a:pt x="886421" y="414784"/>
                    <a:pt x="885621" y="422002"/>
                    <a:pt x="884021" y="427211"/>
                  </a:cubicBezTo>
                  <a:cubicBezTo>
                    <a:pt x="882421" y="432420"/>
                    <a:pt x="879463" y="437071"/>
                    <a:pt x="875147" y="441163"/>
                  </a:cubicBezTo>
                  <a:cubicBezTo>
                    <a:pt x="870161" y="446000"/>
                    <a:pt x="863352" y="449795"/>
                    <a:pt x="854720" y="452549"/>
                  </a:cubicBezTo>
                  <a:cubicBezTo>
                    <a:pt x="852860" y="465869"/>
                    <a:pt x="847316" y="477217"/>
                    <a:pt x="838089" y="486593"/>
                  </a:cubicBezTo>
                  <a:cubicBezTo>
                    <a:pt x="826480" y="498425"/>
                    <a:pt x="811895" y="504341"/>
                    <a:pt x="794333" y="504341"/>
                  </a:cubicBezTo>
                  <a:cubicBezTo>
                    <a:pt x="783097" y="504341"/>
                    <a:pt x="772753" y="501885"/>
                    <a:pt x="763302" y="496974"/>
                  </a:cubicBezTo>
                  <a:cubicBezTo>
                    <a:pt x="753257" y="491765"/>
                    <a:pt x="745704" y="484491"/>
                    <a:pt x="740643" y="475152"/>
                  </a:cubicBezTo>
                  <a:cubicBezTo>
                    <a:pt x="735583" y="465813"/>
                    <a:pt x="733053" y="454335"/>
                    <a:pt x="733053" y="440717"/>
                  </a:cubicBezTo>
                  <a:cubicBezTo>
                    <a:pt x="733053" y="430001"/>
                    <a:pt x="735620" y="419918"/>
                    <a:pt x="740755" y="410468"/>
                  </a:cubicBezTo>
                  <a:cubicBezTo>
                    <a:pt x="746113" y="400571"/>
                    <a:pt x="753443" y="393092"/>
                    <a:pt x="762744" y="388032"/>
                  </a:cubicBezTo>
                  <a:cubicBezTo>
                    <a:pt x="772046" y="382972"/>
                    <a:pt x="782501" y="380442"/>
                    <a:pt x="794110" y="380442"/>
                  </a:cubicBezTo>
                  <a:close/>
                  <a:moveTo>
                    <a:pt x="709389" y="380442"/>
                  </a:moveTo>
                  <a:cubicBezTo>
                    <a:pt x="716533" y="380442"/>
                    <a:pt x="723417" y="382414"/>
                    <a:pt x="730039" y="386357"/>
                  </a:cubicBezTo>
                  <a:lnTo>
                    <a:pt x="720328" y="413705"/>
                  </a:lnTo>
                  <a:cubicBezTo>
                    <a:pt x="715045" y="410282"/>
                    <a:pt x="710134" y="408570"/>
                    <a:pt x="705594" y="408570"/>
                  </a:cubicBezTo>
                  <a:cubicBezTo>
                    <a:pt x="701204" y="408570"/>
                    <a:pt x="697483" y="409779"/>
                    <a:pt x="694432" y="412198"/>
                  </a:cubicBezTo>
                  <a:cubicBezTo>
                    <a:pt x="691381" y="414616"/>
                    <a:pt x="688981" y="418988"/>
                    <a:pt x="687233" y="425313"/>
                  </a:cubicBezTo>
                  <a:cubicBezTo>
                    <a:pt x="685484" y="431638"/>
                    <a:pt x="684610" y="444884"/>
                    <a:pt x="684610" y="465050"/>
                  </a:cubicBezTo>
                  <a:lnTo>
                    <a:pt x="684610" y="501662"/>
                  </a:lnTo>
                  <a:lnTo>
                    <a:pt x="653244" y="501662"/>
                  </a:lnTo>
                  <a:lnTo>
                    <a:pt x="653244" y="383120"/>
                  </a:lnTo>
                  <a:lnTo>
                    <a:pt x="682377" y="383120"/>
                  </a:lnTo>
                  <a:lnTo>
                    <a:pt x="682377" y="399975"/>
                  </a:lnTo>
                  <a:cubicBezTo>
                    <a:pt x="687363" y="392013"/>
                    <a:pt x="691846" y="386767"/>
                    <a:pt x="695828" y="384237"/>
                  </a:cubicBezTo>
                  <a:cubicBezTo>
                    <a:pt x="699809" y="381707"/>
                    <a:pt x="704329" y="380442"/>
                    <a:pt x="709389" y="380442"/>
                  </a:cubicBezTo>
                  <a:close/>
                  <a:moveTo>
                    <a:pt x="358006" y="380442"/>
                  </a:moveTo>
                  <a:cubicBezTo>
                    <a:pt x="371996" y="380442"/>
                    <a:pt x="382414" y="382097"/>
                    <a:pt x="389260" y="385409"/>
                  </a:cubicBezTo>
                  <a:cubicBezTo>
                    <a:pt x="396106" y="388720"/>
                    <a:pt x="400925" y="392924"/>
                    <a:pt x="403715" y="398022"/>
                  </a:cubicBezTo>
                  <a:cubicBezTo>
                    <a:pt x="406506" y="403119"/>
                    <a:pt x="407901" y="412477"/>
                    <a:pt x="407901" y="426095"/>
                  </a:cubicBezTo>
                  <a:lnTo>
                    <a:pt x="407566" y="462706"/>
                  </a:lnTo>
                  <a:cubicBezTo>
                    <a:pt x="407566" y="473124"/>
                    <a:pt x="408068" y="480808"/>
                    <a:pt x="409073" y="485756"/>
                  </a:cubicBezTo>
                  <a:cubicBezTo>
                    <a:pt x="410077" y="490705"/>
                    <a:pt x="411956" y="496007"/>
                    <a:pt x="414710" y="501662"/>
                  </a:cubicBezTo>
                  <a:lnTo>
                    <a:pt x="383679" y="501662"/>
                  </a:lnTo>
                  <a:cubicBezTo>
                    <a:pt x="382860" y="499578"/>
                    <a:pt x="381856" y="496490"/>
                    <a:pt x="380665" y="492397"/>
                  </a:cubicBezTo>
                  <a:cubicBezTo>
                    <a:pt x="380144" y="490537"/>
                    <a:pt x="379772" y="489309"/>
                    <a:pt x="379549" y="488714"/>
                  </a:cubicBezTo>
                  <a:cubicBezTo>
                    <a:pt x="374191" y="493923"/>
                    <a:pt x="368461" y="497830"/>
                    <a:pt x="362359" y="500434"/>
                  </a:cubicBezTo>
                  <a:cubicBezTo>
                    <a:pt x="356257" y="503039"/>
                    <a:pt x="349746" y="504341"/>
                    <a:pt x="342826" y="504341"/>
                  </a:cubicBezTo>
                  <a:cubicBezTo>
                    <a:pt x="330622" y="504341"/>
                    <a:pt x="321004" y="501030"/>
                    <a:pt x="313972" y="494407"/>
                  </a:cubicBezTo>
                  <a:cubicBezTo>
                    <a:pt x="306940" y="487784"/>
                    <a:pt x="303423" y="479412"/>
                    <a:pt x="303423" y="469292"/>
                  </a:cubicBezTo>
                  <a:cubicBezTo>
                    <a:pt x="303423" y="462595"/>
                    <a:pt x="305023" y="456623"/>
                    <a:pt x="308223" y="451377"/>
                  </a:cubicBezTo>
                  <a:cubicBezTo>
                    <a:pt x="311423" y="446131"/>
                    <a:pt x="315906" y="442112"/>
                    <a:pt x="321674" y="439322"/>
                  </a:cubicBezTo>
                  <a:cubicBezTo>
                    <a:pt x="327441" y="436531"/>
                    <a:pt x="335756" y="434094"/>
                    <a:pt x="346621" y="432010"/>
                  </a:cubicBezTo>
                  <a:cubicBezTo>
                    <a:pt x="361280" y="429257"/>
                    <a:pt x="371438" y="426690"/>
                    <a:pt x="377093" y="424309"/>
                  </a:cubicBezTo>
                  <a:lnTo>
                    <a:pt x="377093" y="421183"/>
                  </a:lnTo>
                  <a:cubicBezTo>
                    <a:pt x="377093" y="415156"/>
                    <a:pt x="375605" y="410858"/>
                    <a:pt x="372629" y="408291"/>
                  </a:cubicBezTo>
                  <a:cubicBezTo>
                    <a:pt x="369652" y="405724"/>
                    <a:pt x="364034" y="404440"/>
                    <a:pt x="355774" y="404440"/>
                  </a:cubicBezTo>
                  <a:cubicBezTo>
                    <a:pt x="350193" y="404440"/>
                    <a:pt x="345839" y="405538"/>
                    <a:pt x="342714" y="407733"/>
                  </a:cubicBezTo>
                  <a:cubicBezTo>
                    <a:pt x="339589" y="409928"/>
                    <a:pt x="337059" y="413779"/>
                    <a:pt x="335124" y="419286"/>
                  </a:cubicBezTo>
                  <a:lnTo>
                    <a:pt x="306660" y="414151"/>
                  </a:lnTo>
                  <a:cubicBezTo>
                    <a:pt x="309860" y="402691"/>
                    <a:pt x="315367" y="394208"/>
                    <a:pt x="323180" y="388701"/>
                  </a:cubicBezTo>
                  <a:cubicBezTo>
                    <a:pt x="330994" y="383195"/>
                    <a:pt x="342602" y="380442"/>
                    <a:pt x="358006" y="380442"/>
                  </a:cubicBezTo>
                  <a:close/>
                  <a:moveTo>
                    <a:pt x="175171" y="380442"/>
                  </a:moveTo>
                  <a:cubicBezTo>
                    <a:pt x="182761" y="380442"/>
                    <a:pt x="189347" y="382004"/>
                    <a:pt x="194928" y="385130"/>
                  </a:cubicBezTo>
                  <a:cubicBezTo>
                    <a:pt x="200509" y="388255"/>
                    <a:pt x="205085" y="392980"/>
                    <a:pt x="208657" y="399306"/>
                  </a:cubicBezTo>
                  <a:cubicBezTo>
                    <a:pt x="213866" y="392980"/>
                    <a:pt x="219484" y="388255"/>
                    <a:pt x="225512" y="385130"/>
                  </a:cubicBezTo>
                  <a:cubicBezTo>
                    <a:pt x="231539" y="382004"/>
                    <a:pt x="237976" y="380442"/>
                    <a:pt x="244822" y="380442"/>
                  </a:cubicBezTo>
                  <a:cubicBezTo>
                    <a:pt x="253529" y="380442"/>
                    <a:pt x="260896" y="382209"/>
                    <a:pt x="266923" y="385744"/>
                  </a:cubicBezTo>
                  <a:cubicBezTo>
                    <a:pt x="272951" y="389278"/>
                    <a:pt x="277453" y="394469"/>
                    <a:pt x="280430" y="401315"/>
                  </a:cubicBezTo>
                  <a:cubicBezTo>
                    <a:pt x="282588" y="406375"/>
                    <a:pt x="283667" y="414560"/>
                    <a:pt x="283667" y="425871"/>
                  </a:cubicBezTo>
                  <a:lnTo>
                    <a:pt x="283667" y="501662"/>
                  </a:lnTo>
                  <a:lnTo>
                    <a:pt x="252301" y="501662"/>
                  </a:lnTo>
                  <a:lnTo>
                    <a:pt x="252301" y="433908"/>
                  </a:lnTo>
                  <a:cubicBezTo>
                    <a:pt x="252301" y="422151"/>
                    <a:pt x="251222" y="414560"/>
                    <a:pt x="249064" y="411137"/>
                  </a:cubicBezTo>
                  <a:cubicBezTo>
                    <a:pt x="246162" y="406672"/>
                    <a:pt x="241697" y="404440"/>
                    <a:pt x="235669" y="404440"/>
                  </a:cubicBezTo>
                  <a:cubicBezTo>
                    <a:pt x="231279" y="404440"/>
                    <a:pt x="227149" y="405780"/>
                    <a:pt x="223280" y="408458"/>
                  </a:cubicBezTo>
                  <a:cubicBezTo>
                    <a:pt x="219410" y="411137"/>
                    <a:pt x="216619" y="415063"/>
                    <a:pt x="214908" y="420234"/>
                  </a:cubicBezTo>
                  <a:cubicBezTo>
                    <a:pt x="213196" y="425406"/>
                    <a:pt x="212341" y="433573"/>
                    <a:pt x="212341" y="444735"/>
                  </a:cubicBezTo>
                  <a:lnTo>
                    <a:pt x="212341" y="501662"/>
                  </a:lnTo>
                  <a:lnTo>
                    <a:pt x="180975" y="501662"/>
                  </a:lnTo>
                  <a:lnTo>
                    <a:pt x="180975" y="436699"/>
                  </a:lnTo>
                  <a:cubicBezTo>
                    <a:pt x="180975" y="425164"/>
                    <a:pt x="180417" y="417723"/>
                    <a:pt x="179301" y="414374"/>
                  </a:cubicBezTo>
                  <a:cubicBezTo>
                    <a:pt x="178185" y="411026"/>
                    <a:pt x="176454" y="408533"/>
                    <a:pt x="174110" y="406896"/>
                  </a:cubicBezTo>
                  <a:cubicBezTo>
                    <a:pt x="171766" y="405259"/>
                    <a:pt x="168585" y="404440"/>
                    <a:pt x="164567" y="404440"/>
                  </a:cubicBezTo>
                  <a:cubicBezTo>
                    <a:pt x="159730" y="404440"/>
                    <a:pt x="155377" y="405742"/>
                    <a:pt x="151507" y="408347"/>
                  </a:cubicBezTo>
                  <a:cubicBezTo>
                    <a:pt x="147638" y="410951"/>
                    <a:pt x="144866" y="414709"/>
                    <a:pt x="143191" y="419621"/>
                  </a:cubicBezTo>
                  <a:cubicBezTo>
                    <a:pt x="141517" y="424532"/>
                    <a:pt x="140680" y="432680"/>
                    <a:pt x="140680" y="444066"/>
                  </a:cubicBezTo>
                  <a:lnTo>
                    <a:pt x="140680" y="501662"/>
                  </a:lnTo>
                  <a:lnTo>
                    <a:pt x="109314" y="501662"/>
                  </a:lnTo>
                  <a:lnTo>
                    <a:pt x="109314" y="383120"/>
                  </a:lnTo>
                  <a:lnTo>
                    <a:pt x="138224" y="383120"/>
                  </a:lnTo>
                  <a:lnTo>
                    <a:pt x="138224" y="399306"/>
                  </a:lnTo>
                  <a:cubicBezTo>
                    <a:pt x="148568" y="386730"/>
                    <a:pt x="160883" y="380442"/>
                    <a:pt x="175171" y="380442"/>
                  </a:cubicBezTo>
                  <a:close/>
                  <a:moveTo>
                    <a:pt x="611312" y="341263"/>
                  </a:moveTo>
                  <a:lnTo>
                    <a:pt x="611312" y="383120"/>
                  </a:lnTo>
                  <a:lnTo>
                    <a:pt x="632743" y="383120"/>
                  </a:lnTo>
                  <a:lnTo>
                    <a:pt x="632743" y="408124"/>
                  </a:lnTo>
                  <a:lnTo>
                    <a:pt x="611312" y="408124"/>
                  </a:lnTo>
                  <a:lnTo>
                    <a:pt x="611312" y="455897"/>
                  </a:lnTo>
                  <a:cubicBezTo>
                    <a:pt x="611312" y="465571"/>
                    <a:pt x="611516" y="471208"/>
                    <a:pt x="611926" y="472808"/>
                  </a:cubicBezTo>
                  <a:cubicBezTo>
                    <a:pt x="612335" y="474408"/>
                    <a:pt x="613265" y="475729"/>
                    <a:pt x="614716" y="476771"/>
                  </a:cubicBezTo>
                  <a:cubicBezTo>
                    <a:pt x="616167" y="477812"/>
                    <a:pt x="617935" y="478333"/>
                    <a:pt x="620018" y="478333"/>
                  </a:cubicBezTo>
                  <a:cubicBezTo>
                    <a:pt x="622920" y="478333"/>
                    <a:pt x="627125" y="477329"/>
                    <a:pt x="632631" y="475319"/>
                  </a:cubicBezTo>
                  <a:lnTo>
                    <a:pt x="635310" y="499653"/>
                  </a:lnTo>
                  <a:cubicBezTo>
                    <a:pt x="628018" y="502778"/>
                    <a:pt x="619758" y="504341"/>
                    <a:pt x="610530" y="504341"/>
                  </a:cubicBezTo>
                  <a:cubicBezTo>
                    <a:pt x="604875" y="504341"/>
                    <a:pt x="599778" y="503392"/>
                    <a:pt x="595238" y="501495"/>
                  </a:cubicBezTo>
                  <a:cubicBezTo>
                    <a:pt x="590699" y="499597"/>
                    <a:pt x="587369" y="497141"/>
                    <a:pt x="585248" y="494128"/>
                  </a:cubicBezTo>
                  <a:cubicBezTo>
                    <a:pt x="583127" y="491114"/>
                    <a:pt x="581658" y="487040"/>
                    <a:pt x="580839" y="481905"/>
                  </a:cubicBezTo>
                  <a:cubicBezTo>
                    <a:pt x="580169" y="478259"/>
                    <a:pt x="579835" y="470892"/>
                    <a:pt x="579835" y="459804"/>
                  </a:cubicBezTo>
                  <a:lnTo>
                    <a:pt x="579835" y="408124"/>
                  </a:lnTo>
                  <a:lnTo>
                    <a:pt x="565435" y="408124"/>
                  </a:lnTo>
                  <a:lnTo>
                    <a:pt x="565435" y="383120"/>
                  </a:lnTo>
                  <a:lnTo>
                    <a:pt x="579835" y="383120"/>
                  </a:lnTo>
                  <a:lnTo>
                    <a:pt x="579835" y="359568"/>
                  </a:lnTo>
                  <a:close/>
                  <a:moveTo>
                    <a:pt x="468437" y="341263"/>
                  </a:moveTo>
                  <a:lnTo>
                    <a:pt x="468437" y="383120"/>
                  </a:lnTo>
                  <a:lnTo>
                    <a:pt x="489868" y="383120"/>
                  </a:lnTo>
                  <a:lnTo>
                    <a:pt x="489868" y="408124"/>
                  </a:lnTo>
                  <a:lnTo>
                    <a:pt x="468437" y="408124"/>
                  </a:lnTo>
                  <a:lnTo>
                    <a:pt x="468437" y="455897"/>
                  </a:lnTo>
                  <a:cubicBezTo>
                    <a:pt x="468437" y="465571"/>
                    <a:pt x="468641" y="471208"/>
                    <a:pt x="469051" y="472808"/>
                  </a:cubicBezTo>
                  <a:cubicBezTo>
                    <a:pt x="469460" y="474408"/>
                    <a:pt x="470390" y="475729"/>
                    <a:pt x="471841" y="476771"/>
                  </a:cubicBezTo>
                  <a:cubicBezTo>
                    <a:pt x="473292" y="477812"/>
                    <a:pt x="475060" y="478333"/>
                    <a:pt x="477143" y="478333"/>
                  </a:cubicBezTo>
                  <a:cubicBezTo>
                    <a:pt x="480045" y="478333"/>
                    <a:pt x="484250" y="477329"/>
                    <a:pt x="489756" y="475319"/>
                  </a:cubicBezTo>
                  <a:lnTo>
                    <a:pt x="492435" y="499653"/>
                  </a:lnTo>
                  <a:cubicBezTo>
                    <a:pt x="485143" y="502778"/>
                    <a:pt x="476883" y="504341"/>
                    <a:pt x="467655" y="504341"/>
                  </a:cubicBezTo>
                  <a:cubicBezTo>
                    <a:pt x="462000" y="504341"/>
                    <a:pt x="456902" y="503392"/>
                    <a:pt x="452363" y="501495"/>
                  </a:cubicBezTo>
                  <a:cubicBezTo>
                    <a:pt x="447824" y="499597"/>
                    <a:pt x="444494" y="497141"/>
                    <a:pt x="442373" y="494128"/>
                  </a:cubicBezTo>
                  <a:cubicBezTo>
                    <a:pt x="440252" y="491114"/>
                    <a:pt x="438783" y="487040"/>
                    <a:pt x="437964" y="481905"/>
                  </a:cubicBezTo>
                  <a:cubicBezTo>
                    <a:pt x="437294" y="478259"/>
                    <a:pt x="436960" y="470892"/>
                    <a:pt x="436960" y="459804"/>
                  </a:cubicBezTo>
                  <a:lnTo>
                    <a:pt x="436960" y="408124"/>
                  </a:lnTo>
                  <a:lnTo>
                    <a:pt x="422560" y="408124"/>
                  </a:lnTo>
                  <a:lnTo>
                    <a:pt x="422560" y="383120"/>
                  </a:lnTo>
                  <a:lnTo>
                    <a:pt x="436960" y="383120"/>
                  </a:lnTo>
                  <a:lnTo>
                    <a:pt x="436960" y="359568"/>
                  </a:lnTo>
                  <a:close/>
                  <a:moveTo>
                    <a:pt x="902234" y="338026"/>
                  </a:moveTo>
                  <a:lnTo>
                    <a:pt x="933599" y="338026"/>
                  </a:lnTo>
                  <a:lnTo>
                    <a:pt x="933599" y="367047"/>
                  </a:lnTo>
                  <a:lnTo>
                    <a:pt x="902234" y="367047"/>
                  </a:lnTo>
                  <a:close/>
                  <a:moveTo>
                    <a:pt x="759396" y="335235"/>
                  </a:moveTo>
                  <a:lnTo>
                    <a:pt x="794556" y="335235"/>
                  </a:lnTo>
                  <a:lnTo>
                    <a:pt x="809960" y="368610"/>
                  </a:lnTo>
                  <a:lnTo>
                    <a:pt x="790203" y="368610"/>
                  </a:lnTo>
                  <a:close/>
                  <a:moveTo>
                    <a:pt x="323850" y="335235"/>
                  </a:moveTo>
                  <a:lnTo>
                    <a:pt x="339142" y="335235"/>
                  </a:lnTo>
                  <a:cubicBezTo>
                    <a:pt x="339663" y="340518"/>
                    <a:pt x="341523" y="344518"/>
                    <a:pt x="344723" y="347234"/>
                  </a:cubicBezTo>
                  <a:cubicBezTo>
                    <a:pt x="347923" y="349950"/>
                    <a:pt x="352574" y="351308"/>
                    <a:pt x="358676" y="351308"/>
                  </a:cubicBezTo>
                  <a:cubicBezTo>
                    <a:pt x="364778" y="351308"/>
                    <a:pt x="369429" y="349950"/>
                    <a:pt x="372629" y="347234"/>
                  </a:cubicBezTo>
                  <a:cubicBezTo>
                    <a:pt x="375828" y="344518"/>
                    <a:pt x="377689" y="340518"/>
                    <a:pt x="378210" y="335235"/>
                  </a:cubicBezTo>
                  <a:lnTo>
                    <a:pt x="393502" y="335235"/>
                  </a:lnTo>
                  <a:cubicBezTo>
                    <a:pt x="392609" y="345355"/>
                    <a:pt x="389055" y="353299"/>
                    <a:pt x="382842" y="359066"/>
                  </a:cubicBezTo>
                  <a:cubicBezTo>
                    <a:pt x="376628" y="364833"/>
                    <a:pt x="368573" y="367717"/>
                    <a:pt x="358676" y="367717"/>
                  </a:cubicBezTo>
                  <a:cubicBezTo>
                    <a:pt x="348779" y="367717"/>
                    <a:pt x="340724" y="364833"/>
                    <a:pt x="334510" y="359066"/>
                  </a:cubicBezTo>
                  <a:cubicBezTo>
                    <a:pt x="328296" y="353299"/>
                    <a:pt x="324743" y="345355"/>
                    <a:pt x="323850" y="335235"/>
                  </a:cubicBezTo>
                  <a:close/>
                  <a:moveTo>
                    <a:pt x="710468" y="149460"/>
                  </a:moveTo>
                  <a:cubicBezTo>
                    <a:pt x="706450" y="150800"/>
                    <a:pt x="700088" y="152400"/>
                    <a:pt x="691381" y="154260"/>
                  </a:cubicBezTo>
                  <a:cubicBezTo>
                    <a:pt x="682675" y="156120"/>
                    <a:pt x="676982" y="157943"/>
                    <a:pt x="674303" y="159729"/>
                  </a:cubicBezTo>
                  <a:cubicBezTo>
                    <a:pt x="670210" y="162632"/>
                    <a:pt x="668164" y="166315"/>
                    <a:pt x="668164" y="170780"/>
                  </a:cubicBezTo>
                  <a:cubicBezTo>
                    <a:pt x="668164" y="175170"/>
                    <a:pt x="669801" y="178965"/>
                    <a:pt x="673075" y="182165"/>
                  </a:cubicBezTo>
                  <a:cubicBezTo>
                    <a:pt x="676350" y="185365"/>
                    <a:pt x="680517" y="186965"/>
                    <a:pt x="685577" y="186965"/>
                  </a:cubicBezTo>
                  <a:cubicBezTo>
                    <a:pt x="691232" y="186965"/>
                    <a:pt x="696627" y="185105"/>
                    <a:pt x="701762" y="181384"/>
                  </a:cubicBezTo>
                  <a:cubicBezTo>
                    <a:pt x="705557" y="178556"/>
                    <a:pt x="708050" y="175096"/>
                    <a:pt x="709241" y="171003"/>
                  </a:cubicBezTo>
                  <a:cubicBezTo>
                    <a:pt x="710059" y="168324"/>
                    <a:pt x="710468" y="163227"/>
                    <a:pt x="710468" y="155711"/>
                  </a:cubicBezTo>
                  <a:close/>
                  <a:moveTo>
                    <a:pt x="962769" y="109165"/>
                  </a:moveTo>
                  <a:cubicBezTo>
                    <a:pt x="955254" y="109165"/>
                    <a:pt x="949059" y="112086"/>
                    <a:pt x="944184" y="117927"/>
                  </a:cubicBezTo>
                  <a:cubicBezTo>
                    <a:pt x="939310" y="123769"/>
                    <a:pt x="936873" y="132680"/>
                    <a:pt x="936873" y="144661"/>
                  </a:cubicBezTo>
                  <a:cubicBezTo>
                    <a:pt x="936873" y="157237"/>
                    <a:pt x="939310" y="166445"/>
                    <a:pt x="944184" y="172287"/>
                  </a:cubicBezTo>
                  <a:cubicBezTo>
                    <a:pt x="949059" y="178128"/>
                    <a:pt x="955068" y="181049"/>
                    <a:pt x="962211" y="181049"/>
                  </a:cubicBezTo>
                  <a:cubicBezTo>
                    <a:pt x="969876" y="181049"/>
                    <a:pt x="976350" y="178054"/>
                    <a:pt x="981633" y="172064"/>
                  </a:cubicBezTo>
                  <a:cubicBezTo>
                    <a:pt x="986917" y="166073"/>
                    <a:pt x="989558" y="157199"/>
                    <a:pt x="989558" y="145442"/>
                  </a:cubicBezTo>
                  <a:cubicBezTo>
                    <a:pt x="989558" y="133164"/>
                    <a:pt x="987028" y="124048"/>
                    <a:pt x="981968" y="118095"/>
                  </a:cubicBezTo>
                  <a:cubicBezTo>
                    <a:pt x="976908" y="112142"/>
                    <a:pt x="970508" y="109165"/>
                    <a:pt x="962769" y="109165"/>
                  </a:cubicBezTo>
                  <a:close/>
                  <a:moveTo>
                    <a:pt x="954733" y="85167"/>
                  </a:moveTo>
                  <a:cubicBezTo>
                    <a:pt x="969392" y="85167"/>
                    <a:pt x="981484" y="91603"/>
                    <a:pt x="991009" y="104477"/>
                  </a:cubicBezTo>
                  <a:lnTo>
                    <a:pt x="991009" y="87845"/>
                  </a:lnTo>
                  <a:lnTo>
                    <a:pt x="1020366" y="87845"/>
                  </a:lnTo>
                  <a:lnTo>
                    <a:pt x="1020366" y="194220"/>
                  </a:lnTo>
                  <a:cubicBezTo>
                    <a:pt x="1020366" y="208210"/>
                    <a:pt x="1019212" y="218665"/>
                    <a:pt x="1016906" y="225586"/>
                  </a:cubicBezTo>
                  <a:cubicBezTo>
                    <a:pt x="1014599" y="232506"/>
                    <a:pt x="1011362" y="237939"/>
                    <a:pt x="1007195" y="241883"/>
                  </a:cubicBezTo>
                  <a:cubicBezTo>
                    <a:pt x="1003027" y="245826"/>
                    <a:pt x="997465" y="248915"/>
                    <a:pt x="990507" y="251147"/>
                  </a:cubicBezTo>
                  <a:cubicBezTo>
                    <a:pt x="983549" y="253380"/>
                    <a:pt x="974750" y="254496"/>
                    <a:pt x="964109" y="254496"/>
                  </a:cubicBezTo>
                  <a:cubicBezTo>
                    <a:pt x="944017" y="254496"/>
                    <a:pt x="929767" y="251054"/>
                    <a:pt x="921358" y="244171"/>
                  </a:cubicBezTo>
                  <a:cubicBezTo>
                    <a:pt x="912949" y="237287"/>
                    <a:pt x="908745" y="228562"/>
                    <a:pt x="908745" y="217996"/>
                  </a:cubicBezTo>
                  <a:cubicBezTo>
                    <a:pt x="908745" y="216954"/>
                    <a:pt x="908782" y="215689"/>
                    <a:pt x="908856" y="214201"/>
                  </a:cubicBezTo>
                  <a:lnTo>
                    <a:pt x="944687" y="218554"/>
                  </a:lnTo>
                  <a:cubicBezTo>
                    <a:pt x="945282" y="222721"/>
                    <a:pt x="946659" y="225586"/>
                    <a:pt x="948817" y="227149"/>
                  </a:cubicBezTo>
                  <a:cubicBezTo>
                    <a:pt x="951793" y="229381"/>
                    <a:pt x="956481" y="230497"/>
                    <a:pt x="962881" y="230497"/>
                  </a:cubicBezTo>
                  <a:cubicBezTo>
                    <a:pt x="971067" y="230497"/>
                    <a:pt x="977206" y="229269"/>
                    <a:pt x="981298" y="226814"/>
                  </a:cubicBezTo>
                  <a:cubicBezTo>
                    <a:pt x="984052" y="225177"/>
                    <a:pt x="986135" y="222535"/>
                    <a:pt x="987549" y="218889"/>
                  </a:cubicBezTo>
                  <a:cubicBezTo>
                    <a:pt x="988517" y="216284"/>
                    <a:pt x="989000" y="211484"/>
                    <a:pt x="989000" y="204489"/>
                  </a:cubicBezTo>
                  <a:lnTo>
                    <a:pt x="989000" y="187188"/>
                  </a:lnTo>
                  <a:cubicBezTo>
                    <a:pt x="979624" y="199987"/>
                    <a:pt x="967792" y="206387"/>
                    <a:pt x="953505" y="206387"/>
                  </a:cubicBezTo>
                  <a:cubicBezTo>
                    <a:pt x="937580" y="206387"/>
                    <a:pt x="924967" y="199653"/>
                    <a:pt x="915665" y="186184"/>
                  </a:cubicBezTo>
                  <a:cubicBezTo>
                    <a:pt x="908373" y="175542"/>
                    <a:pt x="904726" y="162297"/>
                    <a:pt x="904726" y="146447"/>
                  </a:cubicBezTo>
                  <a:cubicBezTo>
                    <a:pt x="904726" y="126578"/>
                    <a:pt x="909507" y="111397"/>
                    <a:pt x="919070" y="100905"/>
                  </a:cubicBezTo>
                  <a:cubicBezTo>
                    <a:pt x="928632" y="90413"/>
                    <a:pt x="940520" y="85167"/>
                    <a:pt x="954733" y="85167"/>
                  </a:cubicBezTo>
                  <a:close/>
                  <a:moveTo>
                    <a:pt x="836861" y="85167"/>
                  </a:moveTo>
                  <a:cubicBezTo>
                    <a:pt x="843781" y="85167"/>
                    <a:pt x="850106" y="86413"/>
                    <a:pt x="855836" y="88906"/>
                  </a:cubicBezTo>
                  <a:cubicBezTo>
                    <a:pt x="861566" y="91399"/>
                    <a:pt x="865901" y="94580"/>
                    <a:pt x="868840" y="98449"/>
                  </a:cubicBezTo>
                  <a:cubicBezTo>
                    <a:pt x="871780" y="102319"/>
                    <a:pt x="873826" y="106709"/>
                    <a:pt x="874979" y="111621"/>
                  </a:cubicBezTo>
                  <a:cubicBezTo>
                    <a:pt x="876133" y="116532"/>
                    <a:pt x="876709" y="123564"/>
                    <a:pt x="876709" y="132717"/>
                  </a:cubicBezTo>
                  <a:lnTo>
                    <a:pt x="876709" y="206387"/>
                  </a:lnTo>
                  <a:lnTo>
                    <a:pt x="845344" y="206387"/>
                  </a:lnTo>
                  <a:lnTo>
                    <a:pt x="845344" y="145888"/>
                  </a:lnTo>
                  <a:cubicBezTo>
                    <a:pt x="845344" y="133089"/>
                    <a:pt x="844674" y="124811"/>
                    <a:pt x="843335" y="121053"/>
                  </a:cubicBezTo>
                  <a:cubicBezTo>
                    <a:pt x="841995" y="117295"/>
                    <a:pt x="839819" y="114374"/>
                    <a:pt x="836805" y="112290"/>
                  </a:cubicBezTo>
                  <a:cubicBezTo>
                    <a:pt x="833791" y="110207"/>
                    <a:pt x="830164" y="109165"/>
                    <a:pt x="825922" y="109165"/>
                  </a:cubicBezTo>
                  <a:cubicBezTo>
                    <a:pt x="820490" y="109165"/>
                    <a:pt x="815616" y="110653"/>
                    <a:pt x="811300" y="113630"/>
                  </a:cubicBezTo>
                  <a:cubicBezTo>
                    <a:pt x="806984" y="116606"/>
                    <a:pt x="804026" y="120550"/>
                    <a:pt x="802426" y="125462"/>
                  </a:cubicBezTo>
                  <a:cubicBezTo>
                    <a:pt x="800826" y="130373"/>
                    <a:pt x="800026" y="139452"/>
                    <a:pt x="800026" y="152697"/>
                  </a:cubicBezTo>
                  <a:lnTo>
                    <a:pt x="800026" y="206387"/>
                  </a:lnTo>
                  <a:lnTo>
                    <a:pt x="768660" y="206387"/>
                  </a:lnTo>
                  <a:lnTo>
                    <a:pt x="768660" y="87845"/>
                  </a:lnTo>
                  <a:lnTo>
                    <a:pt x="797793" y="87845"/>
                  </a:lnTo>
                  <a:lnTo>
                    <a:pt x="797793" y="105258"/>
                  </a:lnTo>
                  <a:cubicBezTo>
                    <a:pt x="808137" y="91864"/>
                    <a:pt x="821159" y="85167"/>
                    <a:pt x="836861" y="85167"/>
                  </a:cubicBezTo>
                  <a:close/>
                  <a:moveTo>
                    <a:pt x="691381" y="85167"/>
                  </a:moveTo>
                  <a:cubicBezTo>
                    <a:pt x="705371" y="85167"/>
                    <a:pt x="715789" y="86822"/>
                    <a:pt x="722635" y="90134"/>
                  </a:cubicBezTo>
                  <a:cubicBezTo>
                    <a:pt x="729481" y="93445"/>
                    <a:pt x="734300" y="97649"/>
                    <a:pt x="737090" y="102747"/>
                  </a:cubicBezTo>
                  <a:cubicBezTo>
                    <a:pt x="739881" y="107844"/>
                    <a:pt x="741276" y="117202"/>
                    <a:pt x="741276" y="130820"/>
                  </a:cubicBezTo>
                  <a:lnTo>
                    <a:pt x="740941" y="167431"/>
                  </a:lnTo>
                  <a:cubicBezTo>
                    <a:pt x="740941" y="177849"/>
                    <a:pt x="741443" y="185532"/>
                    <a:pt x="742448" y="190481"/>
                  </a:cubicBezTo>
                  <a:cubicBezTo>
                    <a:pt x="743453" y="195430"/>
                    <a:pt x="745331" y="200732"/>
                    <a:pt x="748085" y="206387"/>
                  </a:cubicBezTo>
                  <a:lnTo>
                    <a:pt x="717054" y="206387"/>
                  </a:lnTo>
                  <a:cubicBezTo>
                    <a:pt x="716236" y="204303"/>
                    <a:pt x="715231" y="201215"/>
                    <a:pt x="714040" y="197122"/>
                  </a:cubicBezTo>
                  <a:cubicBezTo>
                    <a:pt x="713519" y="195262"/>
                    <a:pt x="713147" y="194034"/>
                    <a:pt x="712924" y="193439"/>
                  </a:cubicBezTo>
                  <a:cubicBezTo>
                    <a:pt x="707566" y="198648"/>
                    <a:pt x="701836" y="202555"/>
                    <a:pt x="695734" y="205159"/>
                  </a:cubicBezTo>
                  <a:cubicBezTo>
                    <a:pt x="689633" y="207764"/>
                    <a:pt x="683121" y="209066"/>
                    <a:pt x="676201" y="209066"/>
                  </a:cubicBezTo>
                  <a:cubicBezTo>
                    <a:pt x="663997" y="209066"/>
                    <a:pt x="654379" y="205755"/>
                    <a:pt x="647347" y="199132"/>
                  </a:cubicBezTo>
                  <a:cubicBezTo>
                    <a:pt x="640315" y="192509"/>
                    <a:pt x="636799" y="184137"/>
                    <a:pt x="636799" y="174017"/>
                  </a:cubicBezTo>
                  <a:cubicBezTo>
                    <a:pt x="636799" y="167320"/>
                    <a:pt x="638398" y="161348"/>
                    <a:pt x="641598" y="156102"/>
                  </a:cubicBezTo>
                  <a:cubicBezTo>
                    <a:pt x="644798" y="150856"/>
                    <a:pt x="649282" y="146837"/>
                    <a:pt x="655049" y="144047"/>
                  </a:cubicBezTo>
                  <a:cubicBezTo>
                    <a:pt x="660816" y="141256"/>
                    <a:pt x="669131" y="138819"/>
                    <a:pt x="679996" y="136735"/>
                  </a:cubicBezTo>
                  <a:cubicBezTo>
                    <a:pt x="694655" y="133982"/>
                    <a:pt x="704813" y="131415"/>
                    <a:pt x="710468" y="129034"/>
                  </a:cubicBezTo>
                  <a:lnTo>
                    <a:pt x="710468" y="125908"/>
                  </a:lnTo>
                  <a:cubicBezTo>
                    <a:pt x="710468" y="119881"/>
                    <a:pt x="708980" y="115583"/>
                    <a:pt x="706004" y="113016"/>
                  </a:cubicBezTo>
                  <a:cubicBezTo>
                    <a:pt x="703027" y="110449"/>
                    <a:pt x="697409" y="109165"/>
                    <a:pt x="689149" y="109165"/>
                  </a:cubicBezTo>
                  <a:cubicBezTo>
                    <a:pt x="683568" y="109165"/>
                    <a:pt x="679215" y="110263"/>
                    <a:pt x="676089" y="112458"/>
                  </a:cubicBezTo>
                  <a:cubicBezTo>
                    <a:pt x="672964" y="114653"/>
                    <a:pt x="670434" y="118504"/>
                    <a:pt x="668499" y="124011"/>
                  </a:cubicBezTo>
                  <a:lnTo>
                    <a:pt x="640036" y="118876"/>
                  </a:lnTo>
                  <a:cubicBezTo>
                    <a:pt x="643235" y="107416"/>
                    <a:pt x="648742" y="98933"/>
                    <a:pt x="656555" y="93426"/>
                  </a:cubicBezTo>
                  <a:cubicBezTo>
                    <a:pt x="664369" y="87920"/>
                    <a:pt x="675978" y="85167"/>
                    <a:pt x="691381" y="85167"/>
                  </a:cubicBezTo>
                  <a:close/>
                  <a:moveTo>
                    <a:pt x="564431" y="85167"/>
                  </a:moveTo>
                  <a:cubicBezTo>
                    <a:pt x="580653" y="85167"/>
                    <a:pt x="592708" y="87808"/>
                    <a:pt x="600596" y="93092"/>
                  </a:cubicBezTo>
                  <a:cubicBezTo>
                    <a:pt x="608484" y="98375"/>
                    <a:pt x="613916" y="106189"/>
                    <a:pt x="616893" y="116532"/>
                  </a:cubicBezTo>
                  <a:lnTo>
                    <a:pt x="587313" y="122002"/>
                  </a:lnTo>
                  <a:cubicBezTo>
                    <a:pt x="586048" y="117388"/>
                    <a:pt x="583648" y="113853"/>
                    <a:pt x="580114" y="111397"/>
                  </a:cubicBezTo>
                  <a:cubicBezTo>
                    <a:pt x="576579" y="108942"/>
                    <a:pt x="571537" y="107714"/>
                    <a:pt x="564989" y="107714"/>
                  </a:cubicBezTo>
                  <a:cubicBezTo>
                    <a:pt x="556729" y="107714"/>
                    <a:pt x="550813" y="108867"/>
                    <a:pt x="547241" y="111174"/>
                  </a:cubicBezTo>
                  <a:cubicBezTo>
                    <a:pt x="544860" y="112811"/>
                    <a:pt x="543669" y="114932"/>
                    <a:pt x="543669" y="117537"/>
                  </a:cubicBezTo>
                  <a:cubicBezTo>
                    <a:pt x="543669" y="119769"/>
                    <a:pt x="544711" y="121667"/>
                    <a:pt x="546795" y="123229"/>
                  </a:cubicBezTo>
                  <a:cubicBezTo>
                    <a:pt x="549622" y="125313"/>
                    <a:pt x="559389" y="128252"/>
                    <a:pt x="576095" y="132047"/>
                  </a:cubicBezTo>
                  <a:cubicBezTo>
                    <a:pt x="592801" y="135843"/>
                    <a:pt x="604466" y="140493"/>
                    <a:pt x="611089" y="146000"/>
                  </a:cubicBezTo>
                  <a:cubicBezTo>
                    <a:pt x="617637" y="151581"/>
                    <a:pt x="620911" y="159357"/>
                    <a:pt x="620911" y="169329"/>
                  </a:cubicBezTo>
                  <a:cubicBezTo>
                    <a:pt x="620911" y="180193"/>
                    <a:pt x="616372" y="189532"/>
                    <a:pt x="607293" y="197346"/>
                  </a:cubicBezTo>
                  <a:cubicBezTo>
                    <a:pt x="598215" y="205159"/>
                    <a:pt x="584783" y="209066"/>
                    <a:pt x="566998" y="209066"/>
                  </a:cubicBezTo>
                  <a:cubicBezTo>
                    <a:pt x="550850" y="209066"/>
                    <a:pt x="538070" y="205792"/>
                    <a:pt x="528656" y="199243"/>
                  </a:cubicBezTo>
                  <a:cubicBezTo>
                    <a:pt x="519243" y="192695"/>
                    <a:pt x="513085" y="183802"/>
                    <a:pt x="510183" y="172566"/>
                  </a:cubicBezTo>
                  <a:lnTo>
                    <a:pt x="541660" y="167766"/>
                  </a:lnTo>
                  <a:cubicBezTo>
                    <a:pt x="543000" y="173868"/>
                    <a:pt x="545716" y="178500"/>
                    <a:pt x="549809" y="181663"/>
                  </a:cubicBezTo>
                  <a:cubicBezTo>
                    <a:pt x="553901" y="184826"/>
                    <a:pt x="559631" y="186407"/>
                    <a:pt x="566998" y="186407"/>
                  </a:cubicBezTo>
                  <a:cubicBezTo>
                    <a:pt x="575109" y="186407"/>
                    <a:pt x="581211" y="184919"/>
                    <a:pt x="585304" y="181942"/>
                  </a:cubicBezTo>
                  <a:cubicBezTo>
                    <a:pt x="588057" y="179858"/>
                    <a:pt x="589434" y="177068"/>
                    <a:pt x="589434" y="173570"/>
                  </a:cubicBezTo>
                  <a:cubicBezTo>
                    <a:pt x="589434" y="171189"/>
                    <a:pt x="588690" y="169217"/>
                    <a:pt x="587202" y="167655"/>
                  </a:cubicBezTo>
                  <a:cubicBezTo>
                    <a:pt x="585639" y="166166"/>
                    <a:pt x="582141" y="164790"/>
                    <a:pt x="576709" y="163525"/>
                  </a:cubicBezTo>
                  <a:cubicBezTo>
                    <a:pt x="551408" y="157943"/>
                    <a:pt x="535372" y="152846"/>
                    <a:pt x="528601" y="148232"/>
                  </a:cubicBezTo>
                  <a:cubicBezTo>
                    <a:pt x="519224" y="141833"/>
                    <a:pt x="514536" y="132940"/>
                    <a:pt x="514536" y="121555"/>
                  </a:cubicBezTo>
                  <a:cubicBezTo>
                    <a:pt x="514536" y="111286"/>
                    <a:pt x="518592" y="102654"/>
                    <a:pt x="526703" y="95659"/>
                  </a:cubicBezTo>
                  <a:cubicBezTo>
                    <a:pt x="534814" y="88664"/>
                    <a:pt x="547390" y="85167"/>
                    <a:pt x="564431" y="85167"/>
                  </a:cubicBezTo>
                  <a:close/>
                  <a:moveTo>
                    <a:pt x="246311" y="85167"/>
                  </a:moveTo>
                  <a:cubicBezTo>
                    <a:pt x="253231" y="85167"/>
                    <a:pt x="259556" y="86413"/>
                    <a:pt x="265286" y="88906"/>
                  </a:cubicBezTo>
                  <a:cubicBezTo>
                    <a:pt x="271016" y="91399"/>
                    <a:pt x="275351" y="94580"/>
                    <a:pt x="278290" y="98449"/>
                  </a:cubicBezTo>
                  <a:cubicBezTo>
                    <a:pt x="281230" y="102319"/>
                    <a:pt x="283276" y="106709"/>
                    <a:pt x="284429" y="111621"/>
                  </a:cubicBezTo>
                  <a:cubicBezTo>
                    <a:pt x="285583" y="116532"/>
                    <a:pt x="286159" y="123564"/>
                    <a:pt x="286159" y="132717"/>
                  </a:cubicBezTo>
                  <a:lnTo>
                    <a:pt x="286159" y="206387"/>
                  </a:lnTo>
                  <a:lnTo>
                    <a:pt x="254794" y="206387"/>
                  </a:lnTo>
                  <a:lnTo>
                    <a:pt x="254794" y="145888"/>
                  </a:lnTo>
                  <a:cubicBezTo>
                    <a:pt x="254794" y="133089"/>
                    <a:pt x="254124" y="124811"/>
                    <a:pt x="252785" y="121053"/>
                  </a:cubicBezTo>
                  <a:cubicBezTo>
                    <a:pt x="251445" y="117295"/>
                    <a:pt x="249269" y="114374"/>
                    <a:pt x="246255" y="112290"/>
                  </a:cubicBezTo>
                  <a:cubicBezTo>
                    <a:pt x="243241" y="110207"/>
                    <a:pt x="239613" y="109165"/>
                    <a:pt x="235372" y="109165"/>
                  </a:cubicBezTo>
                  <a:cubicBezTo>
                    <a:pt x="229940" y="109165"/>
                    <a:pt x="225065" y="110653"/>
                    <a:pt x="220749" y="113630"/>
                  </a:cubicBezTo>
                  <a:cubicBezTo>
                    <a:pt x="216433" y="116606"/>
                    <a:pt x="213475" y="120550"/>
                    <a:pt x="211876" y="125462"/>
                  </a:cubicBezTo>
                  <a:cubicBezTo>
                    <a:pt x="210276" y="130373"/>
                    <a:pt x="209476" y="139452"/>
                    <a:pt x="209476" y="152697"/>
                  </a:cubicBezTo>
                  <a:lnTo>
                    <a:pt x="209476" y="206387"/>
                  </a:lnTo>
                  <a:lnTo>
                    <a:pt x="178110" y="206387"/>
                  </a:lnTo>
                  <a:lnTo>
                    <a:pt x="178110" y="87845"/>
                  </a:lnTo>
                  <a:lnTo>
                    <a:pt x="207243" y="87845"/>
                  </a:lnTo>
                  <a:lnTo>
                    <a:pt x="207243" y="105258"/>
                  </a:lnTo>
                  <a:cubicBezTo>
                    <a:pt x="217587" y="91864"/>
                    <a:pt x="230609" y="85167"/>
                    <a:pt x="246311" y="85167"/>
                  </a:cubicBezTo>
                  <a:close/>
                  <a:moveTo>
                    <a:pt x="80814" y="80925"/>
                  </a:moveTo>
                  <a:lnTo>
                    <a:pt x="58713" y="141647"/>
                  </a:lnTo>
                  <a:lnTo>
                    <a:pt x="103361" y="141647"/>
                  </a:lnTo>
                  <a:close/>
                  <a:moveTo>
                    <a:pt x="321097" y="42750"/>
                  </a:moveTo>
                  <a:lnTo>
                    <a:pt x="352462" y="42750"/>
                  </a:lnTo>
                  <a:lnTo>
                    <a:pt x="352462" y="102914"/>
                  </a:lnTo>
                  <a:cubicBezTo>
                    <a:pt x="362583" y="91082"/>
                    <a:pt x="374675" y="85167"/>
                    <a:pt x="388739" y="85167"/>
                  </a:cubicBezTo>
                  <a:cubicBezTo>
                    <a:pt x="395957" y="85167"/>
                    <a:pt x="402469" y="86506"/>
                    <a:pt x="408273" y="89185"/>
                  </a:cubicBezTo>
                  <a:cubicBezTo>
                    <a:pt x="414077" y="91864"/>
                    <a:pt x="418449" y="95287"/>
                    <a:pt x="421388" y="99454"/>
                  </a:cubicBezTo>
                  <a:cubicBezTo>
                    <a:pt x="424328" y="103621"/>
                    <a:pt x="426337" y="108235"/>
                    <a:pt x="427416" y="113295"/>
                  </a:cubicBezTo>
                  <a:cubicBezTo>
                    <a:pt x="428495" y="118355"/>
                    <a:pt x="429034" y="126206"/>
                    <a:pt x="429034" y="136847"/>
                  </a:cubicBezTo>
                  <a:lnTo>
                    <a:pt x="429034" y="206387"/>
                  </a:lnTo>
                  <a:lnTo>
                    <a:pt x="397669" y="206387"/>
                  </a:lnTo>
                  <a:lnTo>
                    <a:pt x="397669" y="143768"/>
                  </a:lnTo>
                  <a:cubicBezTo>
                    <a:pt x="397669" y="131340"/>
                    <a:pt x="397074" y="123453"/>
                    <a:pt x="395883" y="120104"/>
                  </a:cubicBezTo>
                  <a:cubicBezTo>
                    <a:pt x="394692" y="116755"/>
                    <a:pt x="392590" y="114095"/>
                    <a:pt x="389576" y="112123"/>
                  </a:cubicBezTo>
                  <a:cubicBezTo>
                    <a:pt x="386563" y="110151"/>
                    <a:pt x="382786" y="109165"/>
                    <a:pt x="378247" y="109165"/>
                  </a:cubicBezTo>
                  <a:cubicBezTo>
                    <a:pt x="373038" y="109165"/>
                    <a:pt x="368387" y="110430"/>
                    <a:pt x="364294" y="112960"/>
                  </a:cubicBezTo>
                  <a:cubicBezTo>
                    <a:pt x="360201" y="115490"/>
                    <a:pt x="357206" y="119304"/>
                    <a:pt x="355309" y="124401"/>
                  </a:cubicBezTo>
                  <a:cubicBezTo>
                    <a:pt x="353411" y="129499"/>
                    <a:pt x="352462" y="137033"/>
                    <a:pt x="352462" y="147005"/>
                  </a:cubicBezTo>
                  <a:lnTo>
                    <a:pt x="352462" y="206387"/>
                  </a:lnTo>
                  <a:lnTo>
                    <a:pt x="321097" y="206387"/>
                  </a:lnTo>
                  <a:close/>
                  <a:moveTo>
                    <a:pt x="63736" y="42750"/>
                  </a:moveTo>
                  <a:lnTo>
                    <a:pt x="98673" y="42750"/>
                  </a:lnTo>
                  <a:lnTo>
                    <a:pt x="164195" y="206387"/>
                  </a:lnTo>
                  <a:lnTo>
                    <a:pt x="128253" y="206387"/>
                  </a:lnTo>
                  <a:lnTo>
                    <a:pt x="113965" y="169217"/>
                  </a:lnTo>
                  <a:lnTo>
                    <a:pt x="48555" y="169217"/>
                  </a:lnTo>
                  <a:lnTo>
                    <a:pt x="35049" y="206387"/>
                  </a:lnTo>
                  <a:lnTo>
                    <a:pt x="0" y="206387"/>
                  </a:lnTo>
                  <a:close/>
                  <a:moveTo>
                    <a:pt x="691939" y="39960"/>
                  </a:moveTo>
                  <a:lnTo>
                    <a:pt x="727100" y="39960"/>
                  </a:lnTo>
                  <a:lnTo>
                    <a:pt x="696404" y="73335"/>
                  </a:lnTo>
                  <a:lnTo>
                    <a:pt x="676536" y="73335"/>
                  </a:lnTo>
                  <a:close/>
                  <a:moveTo>
                    <a:pt x="77242" y="0"/>
                  </a:moveTo>
                  <a:lnTo>
                    <a:pt x="112403" y="0"/>
                  </a:lnTo>
                  <a:lnTo>
                    <a:pt x="81707" y="33374"/>
                  </a:lnTo>
                  <a:lnTo>
                    <a:pt x="61838" y="33374"/>
                  </a:ln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lnSpc>
                  <a:spcPct val="110000"/>
                </a:lnSpc>
              </a:pPr>
              <a:endParaRPr lang="vi-VN" b="1"/>
            </a:p>
          </p:txBody>
        </p:sp>
        <p:sp>
          <p:nvSpPr>
            <p:cNvPr id="26" name="Rectangle 25">
              <a:extLst>
                <a:ext uri="{FF2B5EF4-FFF2-40B4-BE49-F238E27FC236}">
                  <a16:creationId xmlns:a16="http://schemas.microsoft.com/office/drawing/2014/main" id="{56F11494-2B1C-4D00-AC0C-74A761DFA33D}"/>
                </a:ext>
              </a:extLst>
            </p:cNvPr>
            <p:cNvSpPr/>
            <p:nvPr/>
          </p:nvSpPr>
          <p:spPr>
            <a:xfrm>
              <a:off x="7416793" y="717956"/>
              <a:ext cx="836817" cy="442913"/>
            </a:xfrm>
            <a:prstGeom prst="rect">
              <a:avLst/>
            </a:prstGeom>
            <a:solidFill>
              <a:srgbClr val="E8FED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7" name="Rectangle 26">
              <a:extLst>
                <a:ext uri="{FF2B5EF4-FFF2-40B4-BE49-F238E27FC236}">
                  <a16:creationId xmlns:a16="http://schemas.microsoft.com/office/drawing/2014/main" id="{04806152-C8CA-481A-9403-7B5E7204246D}"/>
                </a:ext>
              </a:extLst>
            </p:cNvPr>
            <p:cNvSpPr/>
            <p:nvPr/>
          </p:nvSpPr>
          <p:spPr>
            <a:xfrm>
              <a:off x="8759038" y="1734751"/>
              <a:ext cx="659607" cy="442913"/>
            </a:xfrm>
            <a:prstGeom prst="rect">
              <a:avLst/>
            </a:prstGeom>
            <a:solidFill>
              <a:srgbClr val="E8FED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8" name="Rectangle 27">
              <a:extLst>
                <a:ext uri="{FF2B5EF4-FFF2-40B4-BE49-F238E27FC236}">
                  <a16:creationId xmlns:a16="http://schemas.microsoft.com/office/drawing/2014/main" id="{CC09D1B8-D20B-4DAE-AD69-EC67DBEBBD61}"/>
                </a:ext>
              </a:extLst>
            </p:cNvPr>
            <p:cNvSpPr/>
            <p:nvPr/>
          </p:nvSpPr>
          <p:spPr>
            <a:xfrm>
              <a:off x="5657547" y="5830502"/>
              <a:ext cx="878184" cy="278606"/>
            </a:xfrm>
            <a:prstGeom prst="rect">
              <a:avLst/>
            </a:prstGeom>
            <a:solidFill>
              <a:srgbClr val="E8FED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9" name="Rectangle 28">
              <a:extLst>
                <a:ext uri="{FF2B5EF4-FFF2-40B4-BE49-F238E27FC236}">
                  <a16:creationId xmlns:a16="http://schemas.microsoft.com/office/drawing/2014/main" id="{05967ED4-C60E-401C-A317-9AF7A13EBF2B}"/>
                </a:ext>
              </a:extLst>
            </p:cNvPr>
            <p:cNvSpPr/>
            <p:nvPr/>
          </p:nvSpPr>
          <p:spPr>
            <a:xfrm>
              <a:off x="5091609" y="6121013"/>
              <a:ext cx="878184" cy="507207"/>
            </a:xfrm>
            <a:prstGeom prst="rect">
              <a:avLst/>
            </a:prstGeom>
            <a:solidFill>
              <a:srgbClr val="E8FED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0" name="TextBox 29">
              <a:extLst>
                <a:ext uri="{FF2B5EF4-FFF2-40B4-BE49-F238E27FC236}">
                  <a16:creationId xmlns:a16="http://schemas.microsoft.com/office/drawing/2014/main" id="{B981CE1C-4E5F-4656-887D-C2B3F2CCBF1C}"/>
                </a:ext>
              </a:extLst>
            </p:cNvPr>
            <p:cNvSpPr txBox="1">
              <a:spLocks noChangeAspect="1"/>
            </p:cNvSpPr>
            <p:nvPr>
              <p:custDataLst>
                <p:tags r:id="rId2"/>
              </p:custDataLst>
            </p:nvPr>
          </p:nvSpPr>
          <p:spPr>
            <a:xfrm>
              <a:off x="7529843" y="906876"/>
              <a:ext cx="590140" cy="169106"/>
            </a:xfrm>
            <a:custGeom>
              <a:avLst/>
              <a:gdLst/>
              <a:ahLst/>
              <a:cxnLst/>
              <a:rect l="l" t="t" r="r" b="b"/>
              <a:pathLst>
                <a:path w="590140" h="169106">
                  <a:moveTo>
                    <a:pt x="377205" y="70768"/>
                  </a:moveTo>
                  <a:cubicBezTo>
                    <a:pt x="368721" y="70768"/>
                    <a:pt x="361838" y="73893"/>
                    <a:pt x="356555" y="80144"/>
                  </a:cubicBezTo>
                  <a:cubicBezTo>
                    <a:pt x="350974" y="86767"/>
                    <a:pt x="348183" y="95771"/>
                    <a:pt x="348183" y="107156"/>
                  </a:cubicBezTo>
                  <a:cubicBezTo>
                    <a:pt x="348183" y="118542"/>
                    <a:pt x="350974" y="127546"/>
                    <a:pt x="356555" y="134169"/>
                  </a:cubicBezTo>
                  <a:cubicBezTo>
                    <a:pt x="361838" y="140419"/>
                    <a:pt x="368721" y="143545"/>
                    <a:pt x="377205" y="143545"/>
                  </a:cubicBezTo>
                  <a:cubicBezTo>
                    <a:pt x="385688" y="143545"/>
                    <a:pt x="392534" y="140419"/>
                    <a:pt x="397743" y="134169"/>
                  </a:cubicBezTo>
                  <a:cubicBezTo>
                    <a:pt x="403324" y="127546"/>
                    <a:pt x="406114" y="118467"/>
                    <a:pt x="406114" y="106933"/>
                  </a:cubicBezTo>
                  <a:cubicBezTo>
                    <a:pt x="406114" y="95622"/>
                    <a:pt x="403324" y="86692"/>
                    <a:pt x="397743" y="80144"/>
                  </a:cubicBezTo>
                  <a:cubicBezTo>
                    <a:pt x="392534" y="73893"/>
                    <a:pt x="385688" y="70768"/>
                    <a:pt x="377205" y="70768"/>
                  </a:cubicBezTo>
                  <a:close/>
                  <a:moveTo>
                    <a:pt x="160697" y="47885"/>
                  </a:moveTo>
                  <a:lnTo>
                    <a:pt x="192062" y="47885"/>
                  </a:lnTo>
                  <a:lnTo>
                    <a:pt x="192062" y="102357"/>
                  </a:lnTo>
                  <a:cubicBezTo>
                    <a:pt x="192062" y="117983"/>
                    <a:pt x="192658" y="128178"/>
                    <a:pt x="193848" y="132941"/>
                  </a:cubicBezTo>
                  <a:cubicBezTo>
                    <a:pt x="194667" y="136513"/>
                    <a:pt x="196750" y="139489"/>
                    <a:pt x="200099" y="141870"/>
                  </a:cubicBezTo>
                  <a:cubicBezTo>
                    <a:pt x="203150" y="144103"/>
                    <a:pt x="207020" y="145219"/>
                    <a:pt x="211708" y="145219"/>
                  </a:cubicBezTo>
                  <a:cubicBezTo>
                    <a:pt x="216991" y="145219"/>
                    <a:pt x="221772" y="143768"/>
                    <a:pt x="226051" y="140866"/>
                  </a:cubicBezTo>
                  <a:cubicBezTo>
                    <a:pt x="230330" y="137964"/>
                    <a:pt x="233251" y="134317"/>
                    <a:pt x="234813" y="129927"/>
                  </a:cubicBezTo>
                  <a:cubicBezTo>
                    <a:pt x="236376" y="125537"/>
                    <a:pt x="237157" y="114858"/>
                    <a:pt x="237157" y="97892"/>
                  </a:cubicBezTo>
                  <a:lnTo>
                    <a:pt x="237157" y="47885"/>
                  </a:lnTo>
                  <a:lnTo>
                    <a:pt x="268523" y="47885"/>
                  </a:lnTo>
                  <a:lnTo>
                    <a:pt x="268523" y="106152"/>
                  </a:lnTo>
                  <a:cubicBezTo>
                    <a:pt x="278866" y="104068"/>
                    <a:pt x="286122" y="100199"/>
                    <a:pt x="290289" y="94543"/>
                  </a:cubicBezTo>
                  <a:cubicBezTo>
                    <a:pt x="292819" y="91120"/>
                    <a:pt x="294158" y="86023"/>
                    <a:pt x="294307" y="79251"/>
                  </a:cubicBezTo>
                  <a:lnTo>
                    <a:pt x="279127" y="79251"/>
                  </a:lnTo>
                  <a:lnTo>
                    <a:pt x="279127" y="47885"/>
                  </a:lnTo>
                  <a:lnTo>
                    <a:pt x="310492" y="47885"/>
                  </a:lnTo>
                  <a:lnTo>
                    <a:pt x="310492" y="70321"/>
                  </a:lnTo>
                  <a:cubicBezTo>
                    <a:pt x="310492" y="79549"/>
                    <a:pt x="309692" y="86767"/>
                    <a:pt x="308092" y="91976"/>
                  </a:cubicBezTo>
                  <a:cubicBezTo>
                    <a:pt x="306493" y="97185"/>
                    <a:pt x="303535" y="101836"/>
                    <a:pt x="299219" y="105928"/>
                  </a:cubicBezTo>
                  <a:cubicBezTo>
                    <a:pt x="292596" y="112328"/>
                    <a:pt x="282364" y="116644"/>
                    <a:pt x="268523" y="118876"/>
                  </a:cubicBezTo>
                  <a:lnTo>
                    <a:pt x="268523" y="166427"/>
                  </a:lnTo>
                  <a:lnTo>
                    <a:pt x="239390" y="166427"/>
                  </a:lnTo>
                  <a:lnTo>
                    <a:pt x="239390" y="148679"/>
                  </a:lnTo>
                  <a:cubicBezTo>
                    <a:pt x="230088" y="162297"/>
                    <a:pt x="216991" y="169106"/>
                    <a:pt x="200099" y="169106"/>
                  </a:cubicBezTo>
                  <a:cubicBezTo>
                    <a:pt x="182612" y="169106"/>
                    <a:pt x="170892" y="162446"/>
                    <a:pt x="164938" y="149126"/>
                  </a:cubicBezTo>
                  <a:cubicBezTo>
                    <a:pt x="162111" y="142801"/>
                    <a:pt x="160697" y="134057"/>
                    <a:pt x="160697" y="122895"/>
                  </a:cubicBezTo>
                  <a:close/>
                  <a:moveTo>
                    <a:pt x="535781" y="45207"/>
                  </a:moveTo>
                  <a:cubicBezTo>
                    <a:pt x="550217" y="45207"/>
                    <a:pt x="561696" y="48313"/>
                    <a:pt x="570216" y="54527"/>
                  </a:cubicBezTo>
                  <a:cubicBezTo>
                    <a:pt x="578736" y="60740"/>
                    <a:pt x="584857" y="70210"/>
                    <a:pt x="588578" y="82934"/>
                  </a:cubicBezTo>
                  <a:lnTo>
                    <a:pt x="557659" y="88516"/>
                  </a:lnTo>
                  <a:cubicBezTo>
                    <a:pt x="556617" y="82339"/>
                    <a:pt x="554254" y="77688"/>
                    <a:pt x="550571" y="74563"/>
                  </a:cubicBezTo>
                  <a:cubicBezTo>
                    <a:pt x="546887" y="71437"/>
                    <a:pt x="542106" y="69875"/>
                    <a:pt x="536227" y="69875"/>
                  </a:cubicBezTo>
                  <a:cubicBezTo>
                    <a:pt x="528414" y="69875"/>
                    <a:pt x="522182" y="72572"/>
                    <a:pt x="517531" y="77967"/>
                  </a:cubicBezTo>
                  <a:cubicBezTo>
                    <a:pt x="512880" y="83362"/>
                    <a:pt x="510555" y="92385"/>
                    <a:pt x="510555" y="105035"/>
                  </a:cubicBezTo>
                  <a:cubicBezTo>
                    <a:pt x="510555" y="119100"/>
                    <a:pt x="512917" y="129034"/>
                    <a:pt x="517642" y="134838"/>
                  </a:cubicBezTo>
                  <a:cubicBezTo>
                    <a:pt x="522368" y="140643"/>
                    <a:pt x="528712" y="143545"/>
                    <a:pt x="536674" y="143545"/>
                  </a:cubicBezTo>
                  <a:cubicBezTo>
                    <a:pt x="542627" y="143545"/>
                    <a:pt x="547501" y="141852"/>
                    <a:pt x="551296" y="138466"/>
                  </a:cubicBezTo>
                  <a:cubicBezTo>
                    <a:pt x="555091" y="135080"/>
                    <a:pt x="557770" y="129257"/>
                    <a:pt x="559333" y="120997"/>
                  </a:cubicBezTo>
                  <a:lnTo>
                    <a:pt x="590140" y="126243"/>
                  </a:lnTo>
                  <a:cubicBezTo>
                    <a:pt x="586941" y="140382"/>
                    <a:pt x="580801" y="151061"/>
                    <a:pt x="571723" y="158279"/>
                  </a:cubicBezTo>
                  <a:cubicBezTo>
                    <a:pt x="562644" y="165497"/>
                    <a:pt x="550478" y="169106"/>
                    <a:pt x="535223" y="169106"/>
                  </a:cubicBezTo>
                  <a:cubicBezTo>
                    <a:pt x="517884" y="169106"/>
                    <a:pt x="504062" y="163637"/>
                    <a:pt x="493756" y="152698"/>
                  </a:cubicBezTo>
                  <a:cubicBezTo>
                    <a:pt x="483449" y="141759"/>
                    <a:pt x="478296" y="126616"/>
                    <a:pt x="478296" y="107268"/>
                  </a:cubicBezTo>
                  <a:cubicBezTo>
                    <a:pt x="478296" y="87697"/>
                    <a:pt x="483468" y="72461"/>
                    <a:pt x="493811" y="61559"/>
                  </a:cubicBezTo>
                  <a:cubicBezTo>
                    <a:pt x="504155" y="50657"/>
                    <a:pt x="518145" y="45207"/>
                    <a:pt x="535781" y="45207"/>
                  </a:cubicBezTo>
                  <a:close/>
                  <a:moveTo>
                    <a:pt x="377093" y="45207"/>
                  </a:moveTo>
                  <a:cubicBezTo>
                    <a:pt x="395027" y="45207"/>
                    <a:pt x="409723" y="51011"/>
                    <a:pt x="421183" y="62619"/>
                  </a:cubicBezTo>
                  <a:cubicBezTo>
                    <a:pt x="431527" y="73186"/>
                    <a:pt x="437219" y="86246"/>
                    <a:pt x="438261" y="101798"/>
                  </a:cubicBezTo>
                  <a:cubicBezTo>
                    <a:pt x="447935" y="97854"/>
                    <a:pt x="452921" y="90339"/>
                    <a:pt x="453218" y="79251"/>
                  </a:cubicBezTo>
                  <a:lnTo>
                    <a:pt x="438038" y="79251"/>
                  </a:lnTo>
                  <a:lnTo>
                    <a:pt x="438038" y="47885"/>
                  </a:lnTo>
                  <a:lnTo>
                    <a:pt x="469404" y="47885"/>
                  </a:lnTo>
                  <a:lnTo>
                    <a:pt x="469404" y="70321"/>
                  </a:lnTo>
                  <a:cubicBezTo>
                    <a:pt x="469404" y="79549"/>
                    <a:pt x="468604" y="86767"/>
                    <a:pt x="467004" y="91976"/>
                  </a:cubicBezTo>
                  <a:cubicBezTo>
                    <a:pt x="465404" y="97185"/>
                    <a:pt x="462446" y="101836"/>
                    <a:pt x="458130" y="105928"/>
                  </a:cubicBezTo>
                  <a:cubicBezTo>
                    <a:pt x="453144" y="110765"/>
                    <a:pt x="446335" y="114560"/>
                    <a:pt x="437703" y="117314"/>
                  </a:cubicBezTo>
                  <a:cubicBezTo>
                    <a:pt x="435843" y="130634"/>
                    <a:pt x="430299" y="141982"/>
                    <a:pt x="421072" y="151358"/>
                  </a:cubicBezTo>
                  <a:cubicBezTo>
                    <a:pt x="409463" y="163190"/>
                    <a:pt x="394878" y="169106"/>
                    <a:pt x="377316" y="169106"/>
                  </a:cubicBezTo>
                  <a:cubicBezTo>
                    <a:pt x="366080" y="169106"/>
                    <a:pt x="355736" y="166650"/>
                    <a:pt x="346285" y="161739"/>
                  </a:cubicBezTo>
                  <a:cubicBezTo>
                    <a:pt x="336240" y="156530"/>
                    <a:pt x="328687" y="149256"/>
                    <a:pt x="323626" y="139917"/>
                  </a:cubicBezTo>
                  <a:cubicBezTo>
                    <a:pt x="318566" y="130578"/>
                    <a:pt x="316036" y="119100"/>
                    <a:pt x="316036" y="105482"/>
                  </a:cubicBezTo>
                  <a:cubicBezTo>
                    <a:pt x="316036" y="94766"/>
                    <a:pt x="318603" y="84683"/>
                    <a:pt x="323738" y="75233"/>
                  </a:cubicBezTo>
                  <a:cubicBezTo>
                    <a:pt x="329096" y="65336"/>
                    <a:pt x="336426" y="57857"/>
                    <a:pt x="345727" y="52797"/>
                  </a:cubicBezTo>
                  <a:cubicBezTo>
                    <a:pt x="355029" y="47737"/>
                    <a:pt x="365484" y="45207"/>
                    <a:pt x="377093" y="45207"/>
                  </a:cubicBezTo>
                  <a:close/>
                  <a:moveTo>
                    <a:pt x="0" y="2791"/>
                  </a:moveTo>
                  <a:lnTo>
                    <a:pt x="32147" y="2791"/>
                  </a:lnTo>
                  <a:lnTo>
                    <a:pt x="99119" y="112068"/>
                  </a:lnTo>
                  <a:lnTo>
                    <a:pt x="99119" y="2791"/>
                  </a:lnTo>
                  <a:lnTo>
                    <a:pt x="129815" y="2791"/>
                  </a:lnTo>
                  <a:lnTo>
                    <a:pt x="129815" y="166427"/>
                  </a:lnTo>
                  <a:lnTo>
                    <a:pt x="96664" y="166427"/>
                  </a:lnTo>
                  <a:lnTo>
                    <a:pt x="30695" y="59717"/>
                  </a:lnTo>
                  <a:lnTo>
                    <a:pt x="30695" y="166427"/>
                  </a:lnTo>
                  <a:lnTo>
                    <a:pt x="0" y="166427"/>
                  </a:lnTo>
                  <a:close/>
                  <a:moveTo>
                    <a:pt x="376758" y="0"/>
                  </a:moveTo>
                  <a:lnTo>
                    <a:pt x="411919" y="0"/>
                  </a:lnTo>
                  <a:lnTo>
                    <a:pt x="381223" y="33375"/>
                  </a:lnTo>
                  <a:lnTo>
                    <a:pt x="361354" y="33375"/>
                  </a:ln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lnSpc>
                  <a:spcPct val="110000"/>
                </a:lnSpc>
              </a:pPr>
              <a:endParaRPr lang="vi-VN" b="1"/>
            </a:p>
          </p:txBody>
        </p:sp>
        <p:sp>
          <p:nvSpPr>
            <p:cNvPr id="31" name="TextBox 30">
              <a:extLst>
                <a:ext uri="{FF2B5EF4-FFF2-40B4-BE49-F238E27FC236}">
                  <a16:creationId xmlns:a16="http://schemas.microsoft.com/office/drawing/2014/main" id="{82FC2B26-C2FE-4240-B1EA-0D2857CABE0D}"/>
                </a:ext>
              </a:extLst>
            </p:cNvPr>
            <p:cNvSpPr txBox="1">
              <a:spLocks noChangeAspect="1"/>
            </p:cNvSpPr>
            <p:nvPr>
              <p:custDataLst>
                <p:tags r:id="rId3"/>
              </p:custDataLst>
            </p:nvPr>
          </p:nvSpPr>
          <p:spPr>
            <a:xfrm>
              <a:off x="8754221" y="1571869"/>
              <a:ext cx="491133" cy="778111"/>
            </a:xfrm>
            <a:custGeom>
              <a:avLst/>
              <a:gdLst/>
              <a:ahLst/>
              <a:cxnLst/>
              <a:rect l="l" t="t" r="r" b="b"/>
              <a:pathLst>
                <a:path w="491133" h="778111">
                  <a:moveTo>
                    <a:pt x="297619" y="679773"/>
                  </a:moveTo>
                  <a:cubicBezTo>
                    <a:pt x="289136" y="679773"/>
                    <a:pt x="282252" y="682898"/>
                    <a:pt x="276969" y="689149"/>
                  </a:cubicBezTo>
                  <a:cubicBezTo>
                    <a:pt x="271388" y="695772"/>
                    <a:pt x="268597" y="704776"/>
                    <a:pt x="268597" y="716161"/>
                  </a:cubicBezTo>
                  <a:cubicBezTo>
                    <a:pt x="268597" y="727547"/>
                    <a:pt x="271388" y="736551"/>
                    <a:pt x="276969" y="743174"/>
                  </a:cubicBezTo>
                  <a:cubicBezTo>
                    <a:pt x="282252" y="749424"/>
                    <a:pt x="289136" y="752550"/>
                    <a:pt x="297619" y="752550"/>
                  </a:cubicBezTo>
                  <a:cubicBezTo>
                    <a:pt x="306102" y="752550"/>
                    <a:pt x="312948" y="749424"/>
                    <a:pt x="318157" y="743174"/>
                  </a:cubicBezTo>
                  <a:cubicBezTo>
                    <a:pt x="323738" y="736551"/>
                    <a:pt x="326529" y="727472"/>
                    <a:pt x="326529" y="715938"/>
                  </a:cubicBezTo>
                  <a:cubicBezTo>
                    <a:pt x="326529" y="704627"/>
                    <a:pt x="323738" y="695697"/>
                    <a:pt x="318157" y="689149"/>
                  </a:cubicBezTo>
                  <a:cubicBezTo>
                    <a:pt x="312948" y="682898"/>
                    <a:pt x="306102" y="679773"/>
                    <a:pt x="297619" y="679773"/>
                  </a:cubicBezTo>
                  <a:close/>
                  <a:moveTo>
                    <a:pt x="297507" y="654212"/>
                  </a:moveTo>
                  <a:cubicBezTo>
                    <a:pt x="315441" y="654212"/>
                    <a:pt x="330138" y="660016"/>
                    <a:pt x="341597" y="671625"/>
                  </a:cubicBezTo>
                  <a:cubicBezTo>
                    <a:pt x="351941" y="682191"/>
                    <a:pt x="357634" y="695251"/>
                    <a:pt x="358676" y="710804"/>
                  </a:cubicBezTo>
                  <a:cubicBezTo>
                    <a:pt x="368349" y="706860"/>
                    <a:pt x="373335" y="699344"/>
                    <a:pt x="373633" y="688256"/>
                  </a:cubicBezTo>
                  <a:lnTo>
                    <a:pt x="358452" y="688256"/>
                  </a:lnTo>
                  <a:lnTo>
                    <a:pt x="358452" y="656891"/>
                  </a:lnTo>
                  <a:lnTo>
                    <a:pt x="389818" y="656891"/>
                  </a:lnTo>
                  <a:lnTo>
                    <a:pt x="389818" y="679326"/>
                  </a:lnTo>
                  <a:cubicBezTo>
                    <a:pt x="389818" y="688554"/>
                    <a:pt x="389018" y="695772"/>
                    <a:pt x="387418" y="700981"/>
                  </a:cubicBezTo>
                  <a:cubicBezTo>
                    <a:pt x="385818" y="706190"/>
                    <a:pt x="382860" y="710841"/>
                    <a:pt x="378544" y="714934"/>
                  </a:cubicBezTo>
                  <a:cubicBezTo>
                    <a:pt x="373558" y="719770"/>
                    <a:pt x="366749" y="723566"/>
                    <a:pt x="358117" y="726319"/>
                  </a:cubicBezTo>
                  <a:cubicBezTo>
                    <a:pt x="356257" y="739639"/>
                    <a:pt x="350713" y="750987"/>
                    <a:pt x="341486" y="760363"/>
                  </a:cubicBezTo>
                  <a:cubicBezTo>
                    <a:pt x="329877" y="772195"/>
                    <a:pt x="315292" y="778111"/>
                    <a:pt x="297730" y="778111"/>
                  </a:cubicBezTo>
                  <a:cubicBezTo>
                    <a:pt x="286494" y="778111"/>
                    <a:pt x="276150" y="775655"/>
                    <a:pt x="266700" y="770744"/>
                  </a:cubicBezTo>
                  <a:cubicBezTo>
                    <a:pt x="256654" y="765535"/>
                    <a:pt x="249101" y="758261"/>
                    <a:pt x="244041" y="748922"/>
                  </a:cubicBezTo>
                  <a:cubicBezTo>
                    <a:pt x="238981" y="739583"/>
                    <a:pt x="236450" y="728105"/>
                    <a:pt x="236450" y="714487"/>
                  </a:cubicBezTo>
                  <a:cubicBezTo>
                    <a:pt x="236450" y="703771"/>
                    <a:pt x="239018" y="693688"/>
                    <a:pt x="244152" y="684238"/>
                  </a:cubicBezTo>
                  <a:cubicBezTo>
                    <a:pt x="249510" y="674341"/>
                    <a:pt x="256840" y="666862"/>
                    <a:pt x="266142" y="661802"/>
                  </a:cubicBezTo>
                  <a:cubicBezTo>
                    <a:pt x="275443" y="656742"/>
                    <a:pt x="285899" y="654212"/>
                    <a:pt x="297507" y="654212"/>
                  </a:cubicBezTo>
                  <a:close/>
                  <a:moveTo>
                    <a:pt x="170445" y="654212"/>
                  </a:moveTo>
                  <a:cubicBezTo>
                    <a:pt x="184881" y="654212"/>
                    <a:pt x="196360" y="657318"/>
                    <a:pt x="204880" y="663532"/>
                  </a:cubicBezTo>
                  <a:cubicBezTo>
                    <a:pt x="213401" y="669746"/>
                    <a:pt x="219521" y="679215"/>
                    <a:pt x="223242" y="691940"/>
                  </a:cubicBezTo>
                  <a:lnTo>
                    <a:pt x="192323" y="697521"/>
                  </a:lnTo>
                  <a:cubicBezTo>
                    <a:pt x="191281" y="691344"/>
                    <a:pt x="188918" y="686693"/>
                    <a:pt x="185235" y="683568"/>
                  </a:cubicBezTo>
                  <a:cubicBezTo>
                    <a:pt x="181551" y="680443"/>
                    <a:pt x="176770" y="678880"/>
                    <a:pt x="170892" y="678880"/>
                  </a:cubicBezTo>
                  <a:cubicBezTo>
                    <a:pt x="163078" y="678880"/>
                    <a:pt x="156846" y="681577"/>
                    <a:pt x="152195" y="686972"/>
                  </a:cubicBezTo>
                  <a:cubicBezTo>
                    <a:pt x="147544" y="692367"/>
                    <a:pt x="145219" y="701390"/>
                    <a:pt x="145219" y="714041"/>
                  </a:cubicBezTo>
                  <a:cubicBezTo>
                    <a:pt x="145219" y="728105"/>
                    <a:pt x="147581" y="738039"/>
                    <a:pt x="152307" y="743843"/>
                  </a:cubicBezTo>
                  <a:cubicBezTo>
                    <a:pt x="157032" y="749648"/>
                    <a:pt x="163376" y="752550"/>
                    <a:pt x="171338" y="752550"/>
                  </a:cubicBezTo>
                  <a:cubicBezTo>
                    <a:pt x="177291" y="752550"/>
                    <a:pt x="182165" y="750857"/>
                    <a:pt x="185961" y="747471"/>
                  </a:cubicBezTo>
                  <a:cubicBezTo>
                    <a:pt x="189756" y="744085"/>
                    <a:pt x="192435" y="738262"/>
                    <a:pt x="193997" y="730002"/>
                  </a:cubicBezTo>
                  <a:lnTo>
                    <a:pt x="224805" y="735249"/>
                  </a:lnTo>
                  <a:cubicBezTo>
                    <a:pt x="221605" y="749387"/>
                    <a:pt x="215466" y="760066"/>
                    <a:pt x="206387" y="767284"/>
                  </a:cubicBezTo>
                  <a:cubicBezTo>
                    <a:pt x="197309" y="774502"/>
                    <a:pt x="185142" y="778111"/>
                    <a:pt x="169887" y="778111"/>
                  </a:cubicBezTo>
                  <a:cubicBezTo>
                    <a:pt x="152549" y="778111"/>
                    <a:pt x="138726" y="772642"/>
                    <a:pt x="128420" y="761703"/>
                  </a:cubicBezTo>
                  <a:cubicBezTo>
                    <a:pt x="118113" y="750764"/>
                    <a:pt x="112960" y="735621"/>
                    <a:pt x="112960" y="716273"/>
                  </a:cubicBezTo>
                  <a:cubicBezTo>
                    <a:pt x="112960" y="696702"/>
                    <a:pt x="118132" y="681466"/>
                    <a:pt x="128476" y="670564"/>
                  </a:cubicBezTo>
                  <a:cubicBezTo>
                    <a:pt x="138819" y="659662"/>
                    <a:pt x="152809" y="654212"/>
                    <a:pt x="170445" y="654212"/>
                  </a:cubicBezTo>
                  <a:close/>
                  <a:moveTo>
                    <a:pt x="338286" y="371140"/>
                  </a:moveTo>
                  <a:lnTo>
                    <a:pt x="369652" y="371140"/>
                  </a:lnTo>
                  <a:lnTo>
                    <a:pt x="369652" y="425612"/>
                  </a:lnTo>
                  <a:cubicBezTo>
                    <a:pt x="369652" y="442280"/>
                    <a:pt x="370228" y="452494"/>
                    <a:pt x="371382" y="456252"/>
                  </a:cubicBezTo>
                  <a:cubicBezTo>
                    <a:pt x="372535" y="460009"/>
                    <a:pt x="374637" y="462986"/>
                    <a:pt x="377688" y="465181"/>
                  </a:cubicBezTo>
                  <a:cubicBezTo>
                    <a:pt x="380739" y="467376"/>
                    <a:pt x="384609" y="468474"/>
                    <a:pt x="389297" y="468474"/>
                  </a:cubicBezTo>
                  <a:cubicBezTo>
                    <a:pt x="394655" y="468474"/>
                    <a:pt x="399454" y="467004"/>
                    <a:pt x="403696" y="464065"/>
                  </a:cubicBezTo>
                  <a:cubicBezTo>
                    <a:pt x="407938" y="461126"/>
                    <a:pt x="410840" y="457479"/>
                    <a:pt x="412403" y="453126"/>
                  </a:cubicBezTo>
                  <a:cubicBezTo>
                    <a:pt x="413965" y="448773"/>
                    <a:pt x="414747" y="438113"/>
                    <a:pt x="414747" y="421147"/>
                  </a:cubicBezTo>
                  <a:lnTo>
                    <a:pt x="414747" y="371140"/>
                  </a:lnTo>
                  <a:lnTo>
                    <a:pt x="446112" y="371140"/>
                  </a:lnTo>
                  <a:lnTo>
                    <a:pt x="446112" y="489682"/>
                  </a:lnTo>
                  <a:lnTo>
                    <a:pt x="416979" y="489682"/>
                  </a:lnTo>
                  <a:lnTo>
                    <a:pt x="416979" y="471934"/>
                  </a:lnTo>
                  <a:cubicBezTo>
                    <a:pt x="412663" y="478260"/>
                    <a:pt x="406989" y="483245"/>
                    <a:pt x="399957" y="486892"/>
                  </a:cubicBezTo>
                  <a:cubicBezTo>
                    <a:pt x="392925" y="490538"/>
                    <a:pt x="385502" y="492361"/>
                    <a:pt x="377688" y="492361"/>
                  </a:cubicBezTo>
                  <a:cubicBezTo>
                    <a:pt x="369726" y="492361"/>
                    <a:pt x="362582" y="490612"/>
                    <a:pt x="356257" y="487115"/>
                  </a:cubicBezTo>
                  <a:cubicBezTo>
                    <a:pt x="349932" y="483617"/>
                    <a:pt x="345355" y="478706"/>
                    <a:pt x="342528" y="472381"/>
                  </a:cubicBezTo>
                  <a:cubicBezTo>
                    <a:pt x="339700" y="466056"/>
                    <a:pt x="338286" y="457312"/>
                    <a:pt x="338286" y="446150"/>
                  </a:cubicBezTo>
                  <a:close/>
                  <a:moveTo>
                    <a:pt x="176361" y="371140"/>
                  </a:moveTo>
                  <a:lnTo>
                    <a:pt x="207727" y="371140"/>
                  </a:lnTo>
                  <a:lnTo>
                    <a:pt x="207727" y="425612"/>
                  </a:lnTo>
                  <a:cubicBezTo>
                    <a:pt x="207727" y="441239"/>
                    <a:pt x="208322" y="451433"/>
                    <a:pt x="209513" y="456196"/>
                  </a:cubicBezTo>
                  <a:cubicBezTo>
                    <a:pt x="210331" y="459768"/>
                    <a:pt x="212415" y="462744"/>
                    <a:pt x="215763" y="465125"/>
                  </a:cubicBezTo>
                  <a:cubicBezTo>
                    <a:pt x="218814" y="467358"/>
                    <a:pt x="222684" y="468474"/>
                    <a:pt x="227372" y="468474"/>
                  </a:cubicBezTo>
                  <a:cubicBezTo>
                    <a:pt x="232655" y="468474"/>
                    <a:pt x="237436" y="467023"/>
                    <a:pt x="241715" y="464121"/>
                  </a:cubicBezTo>
                  <a:cubicBezTo>
                    <a:pt x="245994" y="461219"/>
                    <a:pt x="248915" y="457572"/>
                    <a:pt x="250477" y="453182"/>
                  </a:cubicBezTo>
                  <a:cubicBezTo>
                    <a:pt x="252040" y="448792"/>
                    <a:pt x="252822" y="438113"/>
                    <a:pt x="252822" y="421147"/>
                  </a:cubicBezTo>
                  <a:lnTo>
                    <a:pt x="252822" y="371140"/>
                  </a:lnTo>
                  <a:lnTo>
                    <a:pt x="284187" y="371140"/>
                  </a:lnTo>
                  <a:lnTo>
                    <a:pt x="284187" y="429407"/>
                  </a:lnTo>
                  <a:cubicBezTo>
                    <a:pt x="294531" y="427323"/>
                    <a:pt x="301786" y="423454"/>
                    <a:pt x="305953" y="417798"/>
                  </a:cubicBezTo>
                  <a:cubicBezTo>
                    <a:pt x="308483" y="414375"/>
                    <a:pt x="309823" y="409278"/>
                    <a:pt x="309972" y="402506"/>
                  </a:cubicBezTo>
                  <a:lnTo>
                    <a:pt x="294791" y="402506"/>
                  </a:lnTo>
                  <a:lnTo>
                    <a:pt x="294791" y="371140"/>
                  </a:lnTo>
                  <a:lnTo>
                    <a:pt x="326157" y="371140"/>
                  </a:lnTo>
                  <a:lnTo>
                    <a:pt x="326157" y="393576"/>
                  </a:lnTo>
                  <a:cubicBezTo>
                    <a:pt x="326157" y="402804"/>
                    <a:pt x="325357" y="410022"/>
                    <a:pt x="323757" y="415231"/>
                  </a:cubicBezTo>
                  <a:cubicBezTo>
                    <a:pt x="322157" y="420440"/>
                    <a:pt x="319199" y="425091"/>
                    <a:pt x="314883" y="429183"/>
                  </a:cubicBezTo>
                  <a:cubicBezTo>
                    <a:pt x="308260" y="435583"/>
                    <a:pt x="298028" y="439899"/>
                    <a:pt x="284187" y="442131"/>
                  </a:cubicBezTo>
                  <a:lnTo>
                    <a:pt x="284187" y="489682"/>
                  </a:lnTo>
                  <a:lnTo>
                    <a:pt x="255054" y="489682"/>
                  </a:lnTo>
                  <a:lnTo>
                    <a:pt x="255054" y="471934"/>
                  </a:lnTo>
                  <a:cubicBezTo>
                    <a:pt x="245752" y="485552"/>
                    <a:pt x="232655" y="492361"/>
                    <a:pt x="215763" y="492361"/>
                  </a:cubicBezTo>
                  <a:cubicBezTo>
                    <a:pt x="198276" y="492361"/>
                    <a:pt x="186556" y="485701"/>
                    <a:pt x="180603" y="472381"/>
                  </a:cubicBezTo>
                  <a:cubicBezTo>
                    <a:pt x="177775" y="466056"/>
                    <a:pt x="176361" y="457312"/>
                    <a:pt x="176361" y="446150"/>
                  </a:cubicBezTo>
                  <a:close/>
                  <a:moveTo>
                    <a:pt x="253715" y="326715"/>
                  </a:moveTo>
                  <a:lnTo>
                    <a:pt x="268225" y="326715"/>
                  </a:lnTo>
                  <a:cubicBezTo>
                    <a:pt x="268151" y="336761"/>
                    <a:pt x="266272" y="343942"/>
                    <a:pt x="262588" y="348258"/>
                  </a:cubicBezTo>
                  <a:cubicBezTo>
                    <a:pt x="258905" y="352574"/>
                    <a:pt x="254161" y="354732"/>
                    <a:pt x="248357" y="354732"/>
                  </a:cubicBezTo>
                  <a:cubicBezTo>
                    <a:pt x="245827" y="354732"/>
                    <a:pt x="243334" y="354472"/>
                    <a:pt x="240878" y="353951"/>
                  </a:cubicBezTo>
                  <a:cubicBezTo>
                    <a:pt x="239167" y="353504"/>
                    <a:pt x="234888" y="351979"/>
                    <a:pt x="228042" y="349374"/>
                  </a:cubicBezTo>
                  <a:cubicBezTo>
                    <a:pt x="221196" y="346770"/>
                    <a:pt x="216210" y="345468"/>
                    <a:pt x="213084" y="345468"/>
                  </a:cubicBezTo>
                  <a:cubicBezTo>
                    <a:pt x="210703" y="345468"/>
                    <a:pt x="208843" y="346193"/>
                    <a:pt x="207503" y="347644"/>
                  </a:cubicBezTo>
                  <a:cubicBezTo>
                    <a:pt x="206164" y="349095"/>
                    <a:pt x="205457" y="351607"/>
                    <a:pt x="205383" y="355179"/>
                  </a:cubicBezTo>
                  <a:lnTo>
                    <a:pt x="191095" y="355179"/>
                  </a:lnTo>
                  <a:cubicBezTo>
                    <a:pt x="191021" y="353467"/>
                    <a:pt x="190983" y="352128"/>
                    <a:pt x="190983" y="351160"/>
                  </a:cubicBezTo>
                  <a:cubicBezTo>
                    <a:pt x="190983" y="343347"/>
                    <a:pt x="192881" y="337338"/>
                    <a:pt x="196676" y="333133"/>
                  </a:cubicBezTo>
                  <a:cubicBezTo>
                    <a:pt x="200471" y="328929"/>
                    <a:pt x="205345" y="326827"/>
                    <a:pt x="211298" y="326827"/>
                  </a:cubicBezTo>
                  <a:cubicBezTo>
                    <a:pt x="213903" y="326827"/>
                    <a:pt x="216321" y="327106"/>
                    <a:pt x="218554" y="327664"/>
                  </a:cubicBezTo>
                  <a:cubicBezTo>
                    <a:pt x="220786" y="328222"/>
                    <a:pt x="224860" y="329822"/>
                    <a:pt x="230776" y="332464"/>
                  </a:cubicBezTo>
                  <a:cubicBezTo>
                    <a:pt x="236692" y="335105"/>
                    <a:pt x="241325" y="336426"/>
                    <a:pt x="244673" y="336426"/>
                  </a:cubicBezTo>
                  <a:cubicBezTo>
                    <a:pt x="247054" y="336426"/>
                    <a:pt x="249045" y="335682"/>
                    <a:pt x="250645" y="334194"/>
                  </a:cubicBezTo>
                  <a:cubicBezTo>
                    <a:pt x="252245" y="332706"/>
                    <a:pt x="253268" y="330213"/>
                    <a:pt x="253715" y="326715"/>
                  </a:cubicBezTo>
                  <a:close/>
                  <a:moveTo>
                    <a:pt x="34044" y="326046"/>
                  </a:moveTo>
                  <a:lnTo>
                    <a:pt x="65410" y="326046"/>
                  </a:lnTo>
                  <a:lnTo>
                    <a:pt x="65410" y="386209"/>
                  </a:lnTo>
                  <a:cubicBezTo>
                    <a:pt x="75530" y="374377"/>
                    <a:pt x="87622" y="368462"/>
                    <a:pt x="101687" y="368462"/>
                  </a:cubicBezTo>
                  <a:cubicBezTo>
                    <a:pt x="108905" y="368462"/>
                    <a:pt x="115416" y="369801"/>
                    <a:pt x="121220" y="372480"/>
                  </a:cubicBezTo>
                  <a:cubicBezTo>
                    <a:pt x="127025" y="375159"/>
                    <a:pt x="131396" y="378582"/>
                    <a:pt x="134336" y="382749"/>
                  </a:cubicBezTo>
                  <a:cubicBezTo>
                    <a:pt x="137275" y="386916"/>
                    <a:pt x="139284" y="391530"/>
                    <a:pt x="140363" y="396590"/>
                  </a:cubicBezTo>
                  <a:cubicBezTo>
                    <a:pt x="141442" y="401650"/>
                    <a:pt x="141982" y="409501"/>
                    <a:pt x="141982" y="420142"/>
                  </a:cubicBezTo>
                  <a:lnTo>
                    <a:pt x="141982" y="489682"/>
                  </a:lnTo>
                  <a:lnTo>
                    <a:pt x="110616" y="489682"/>
                  </a:lnTo>
                  <a:lnTo>
                    <a:pt x="110616" y="427063"/>
                  </a:lnTo>
                  <a:cubicBezTo>
                    <a:pt x="110616" y="414635"/>
                    <a:pt x="110021" y="406748"/>
                    <a:pt x="108830" y="403399"/>
                  </a:cubicBezTo>
                  <a:cubicBezTo>
                    <a:pt x="107640" y="400050"/>
                    <a:pt x="105537" y="397390"/>
                    <a:pt x="102524" y="395418"/>
                  </a:cubicBezTo>
                  <a:cubicBezTo>
                    <a:pt x="99510" y="393446"/>
                    <a:pt x="95733" y="392460"/>
                    <a:pt x="91194" y="392460"/>
                  </a:cubicBezTo>
                  <a:cubicBezTo>
                    <a:pt x="85985" y="392460"/>
                    <a:pt x="81334" y="393725"/>
                    <a:pt x="77242" y="396255"/>
                  </a:cubicBezTo>
                  <a:cubicBezTo>
                    <a:pt x="73149" y="398785"/>
                    <a:pt x="70154" y="402599"/>
                    <a:pt x="68256" y="407696"/>
                  </a:cubicBezTo>
                  <a:cubicBezTo>
                    <a:pt x="66358" y="412794"/>
                    <a:pt x="65410" y="420328"/>
                    <a:pt x="65410" y="430300"/>
                  </a:cubicBezTo>
                  <a:lnTo>
                    <a:pt x="65410" y="489682"/>
                  </a:lnTo>
                  <a:lnTo>
                    <a:pt x="34044" y="489682"/>
                  </a:lnTo>
                  <a:close/>
                  <a:moveTo>
                    <a:pt x="375791" y="147005"/>
                  </a:moveTo>
                  <a:cubicBezTo>
                    <a:pt x="371772" y="148345"/>
                    <a:pt x="365410" y="149945"/>
                    <a:pt x="356704" y="151805"/>
                  </a:cubicBezTo>
                  <a:cubicBezTo>
                    <a:pt x="347997" y="153665"/>
                    <a:pt x="342304" y="155489"/>
                    <a:pt x="339626" y="157274"/>
                  </a:cubicBezTo>
                  <a:cubicBezTo>
                    <a:pt x="335533" y="160177"/>
                    <a:pt x="333486" y="163860"/>
                    <a:pt x="333486" y="168325"/>
                  </a:cubicBezTo>
                  <a:cubicBezTo>
                    <a:pt x="333486" y="172715"/>
                    <a:pt x="335123" y="176510"/>
                    <a:pt x="338398" y="179710"/>
                  </a:cubicBezTo>
                  <a:cubicBezTo>
                    <a:pt x="341672" y="182910"/>
                    <a:pt x="345839" y="184510"/>
                    <a:pt x="350899" y="184510"/>
                  </a:cubicBezTo>
                  <a:cubicBezTo>
                    <a:pt x="356555" y="184510"/>
                    <a:pt x="361950" y="182650"/>
                    <a:pt x="367084" y="178929"/>
                  </a:cubicBezTo>
                  <a:cubicBezTo>
                    <a:pt x="370879" y="176101"/>
                    <a:pt x="373372" y="172641"/>
                    <a:pt x="374563" y="168548"/>
                  </a:cubicBezTo>
                  <a:cubicBezTo>
                    <a:pt x="375381" y="165869"/>
                    <a:pt x="375791" y="160772"/>
                    <a:pt x="375791" y="153256"/>
                  </a:cubicBezTo>
                  <a:close/>
                  <a:moveTo>
                    <a:pt x="356704" y="82712"/>
                  </a:moveTo>
                  <a:cubicBezTo>
                    <a:pt x="370693" y="82712"/>
                    <a:pt x="381111" y="84367"/>
                    <a:pt x="387957" y="87679"/>
                  </a:cubicBezTo>
                  <a:cubicBezTo>
                    <a:pt x="394804" y="90990"/>
                    <a:pt x="399622" y="95195"/>
                    <a:pt x="402412" y="100292"/>
                  </a:cubicBezTo>
                  <a:cubicBezTo>
                    <a:pt x="405203" y="105389"/>
                    <a:pt x="406598" y="114747"/>
                    <a:pt x="406598" y="128365"/>
                  </a:cubicBezTo>
                  <a:lnTo>
                    <a:pt x="406263" y="164976"/>
                  </a:lnTo>
                  <a:cubicBezTo>
                    <a:pt x="406263" y="175394"/>
                    <a:pt x="406766" y="183078"/>
                    <a:pt x="407770" y="188026"/>
                  </a:cubicBezTo>
                  <a:cubicBezTo>
                    <a:pt x="408775" y="192975"/>
                    <a:pt x="410654" y="198277"/>
                    <a:pt x="413407" y="203932"/>
                  </a:cubicBezTo>
                  <a:lnTo>
                    <a:pt x="382376" y="203932"/>
                  </a:lnTo>
                  <a:cubicBezTo>
                    <a:pt x="381558" y="201848"/>
                    <a:pt x="380553" y="198760"/>
                    <a:pt x="379363" y="194668"/>
                  </a:cubicBezTo>
                  <a:cubicBezTo>
                    <a:pt x="378842" y="192807"/>
                    <a:pt x="378470" y="191579"/>
                    <a:pt x="378246" y="190984"/>
                  </a:cubicBezTo>
                  <a:cubicBezTo>
                    <a:pt x="372889" y="196193"/>
                    <a:pt x="367159" y="200100"/>
                    <a:pt x="361057" y="202704"/>
                  </a:cubicBezTo>
                  <a:cubicBezTo>
                    <a:pt x="354955" y="205309"/>
                    <a:pt x="348444" y="206611"/>
                    <a:pt x="341523" y="206611"/>
                  </a:cubicBezTo>
                  <a:cubicBezTo>
                    <a:pt x="329319" y="206611"/>
                    <a:pt x="319701" y="203300"/>
                    <a:pt x="312669" y="196677"/>
                  </a:cubicBezTo>
                  <a:cubicBezTo>
                    <a:pt x="305637" y="190054"/>
                    <a:pt x="302121" y="181682"/>
                    <a:pt x="302121" y="171562"/>
                  </a:cubicBezTo>
                  <a:cubicBezTo>
                    <a:pt x="302121" y="164865"/>
                    <a:pt x="303721" y="158893"/>
                    <a:pt x="306921" y="153647"/>
                  </a:cubicBezTo>
                  <a:cubicBezTo>
                    <a:pt x="310120" y="148401"/>
                    <a:pt x="314604" y="144382"/>
                    <a:pt x="320371" y="141592"/>
                  </a:cubicBezTo>
                  <a:cubicBezTo>
                    <a:pt x="326138" y="138801"/>
                    <a:pt x="334454" y="136364"/>
                    <a:pt x="345318" y="134281"/>
                  </a:cubicBezTo>
                  <a:cubicBezTo>
                    <a:pt x="359978" y="131527"/>
                    <a:pt x="370135" y="128960"/>
                    <a:pt x="375791" y="126579"/>
                  </a:cubicBezTo>
                  <a:lnTo>
                    <a:pt x="375791" y="123453"/>
                  </a:lnTo>
                  <a:cubicBezTo>
                    <a:pt x="375791" y="117426"/>
                    <a:pt x="374303" y="113128"/>
                    <a:pt x="371326" y="110561"/>
                  </a:cubicBezTo>
                  <a:cubicBezTo>
                    <a:pt x="368349" y="107994"/>
                    <a:pt x="362731" y="106710"/>
                    <a:pt x="354471" y="106710"/>
                  </a:cubicBezTo>
                  <a:cubicBezTo>
                    <a:pt x="348890" y="106710"/>
                    <a:pt x="344537" y="107808"/>
                    <a:pt x="341411" y="110003"/>
                  </a:cubicBezTo>
                  <a:cubicBezTo>
                    <a:pt x="338286" y="112198"/>
                    <a:pt x="335756" y="116049"/>
                    <a:pt x="333821" y="121556"/>
                  </a:cubicBezTo>
                  <a:lnTo>
                    <a:pt x="305358" y="116421"/>
                  </a:lnTo>
                  <a:cubicBezTo>
                    <a:pt x="308558" y="104961"/>
                    <a:pt x="314064" y="96478"/>
                    <a:pt x="321878" y="90972"/>
                  </a:cubicBezTo>
                  <a:cubicBezTo>
                    <a:pt x="329691" y="85465"/>
                    <a:pt x="341300" y="82712"/>
                    <a:pt x="356704" y="82712"/>
                  </a:cubicBezTo>
                  <a:close/>
                  <a:moveTo>
                    <a:pt x="467134" y="43533"/>
                  </a:moveTo>
                  <a:lnTo>
                    <a:pt x="467134" y="85390"/>
                  </a:lnTo>
                  <a:lnTo>
                    <a:pt x="488565" y="85390"/>
                  </a:lnTo>
                  <a:lnTo>
                    <a:pt x="488565" y="110394"/>
                  </a:lnTo>
                  <a:lnTo>
                    <a:pt x="467134" y="110394"/>
                  </a:lnTo>
                  <a:lnTo>
                    <a:pt x="467134" y="158167"/>
                  </a:lnTo>
                  <a:cubicBezTo>
                    <a:pt x="467134" y="167841"/>
                    <a:pt x="467339" y="173478"/>
                    <a:pt x="467748" y="175078"/>
                  </a:cubicBezTo>
                  <a:cubicBezTo>
                    <a:pt x="468157" y="176678"/>
                    <a:pt x="469087" y="177999"/>
                    <a:pt x="470538" y="179041"/>
                  </a:cubicBezTo>
                  <a:cubicBezTo>
                    <a:pt x="471990" y="180082"/>
                    <a:pt x="473757" y="180603"/>
                    <a:pt x="475840" y="180603"/>
                  </a:cubicBezTo>
                  <a:cubicBezTo>
                    <a:pt x="478743" y="180603"/>
                    <a:pt x="482947" y="179599"/>
                    <a:pt x="488454" y="177589"/>
                  </a:cubicBezTo>
                  <a:lnTo>
                    <a:pt x="491133" y="201923"/>
                  </a:lnTo>
                  <a:cubicBezTo>
                    <a:pt x="483840" y="205048"/>
                    <a:pt x="475580" y="206611"/>
                    <a:pt x="466353" y="206611"/>
                  </a:cubicBezTo>
                  <a:cubicBezTo>
                    <a:pt x="460697" y="206611"/>
                    <a:pt x="455600" y="205662"/>
                    <a:pt x="451061" y="203765"/>
                  </a:cubicBezTo>
                  <a:cubicBezTo>
                    <a:pt x="446521" y="201867"/>
                    <a:pt x="443191" y="199411"/>
                    <a:pt x="441071" y="196398"/>
                  </a:cubicBezTo>
                  <a:cubicBezTo>
                    <a:pt x="438950" y="193384"/>
                    <a:pt x="437480" y="189310"/>
                    <a:pt x="436661" y="184175"/>
                  </a:cubicBezTo>
                  <a:cubicBezTo>
                    <a:pt x="435992" y="180529"/>
                    <a:pt x="435657" y="173162"/>
                    <a:pt x="435657" y="162074"/>
                  </a:cubicBezTo>
                  <a:lnTo>
                    <a:pt x="435657" y="110394"/>
                  </a:lnTo>
                  <a:lnTo>
                    <a:pt x="421258" y="110394"/>
                  </a:lnTo>
                  <a:lnTo>
                    <a:pt x="421258" y="85390"/>
                  </a:lnTo>
                  <a:lnTo>
                    <a:pt x="435657" y="85390"/>
                  </a:lnTo>
                  <a:lnTo>
                    <a:pt x="435657" y="61838"/>
                  </a:lnTo>
                  <a:close/>
                  <a:moveTo>
                    <a:pt x="167394" y="40296"/>
                  </a:moveTo>
                  <a:lnTo>
                    <a:pt x="198760" y="40296"/>
                  </a:lnTo>
                  <a:lnTo>
                    <a:pt x="198760" y="100459"/>
                  </a:lnTo>
                  <a:cubicBezTo>
                    <a:pt x="208880" y="88627"/>
                    <a:pt x="220972" y="82712"/>
                    <a:pt x="235037" y="82712"/>
                  </a:cubicBezTo>
                  <a:cubicBezTo>
                    <a:pt x="242255" y="82712"/>
                    <a:pt x="248766" y="84051"/>
                    <a:pt x="254570" y="86730"/>
                  </a:cubicBezTo>
                  <a:cubicBezTo>
                    <a:pt x="260375" y="89409"/>
                    <a:pt x="264746" y="92832"/>
                    <a:pt x="267686" y="96999"/>
                  </a:cubicBezTo>
                  <a:cubicBezTo>
                    <a:pt x="270625" y="101166"/>
                    <a:pt x="272634" y="105780"/>
                    <a:pt x="273713" y="110840"/>
                  </a:cubicBezTo>
                  <a:cubicBezTo>
                    <a:pt x="274792" y="115900"/>
                    <a:pt x="275332" y="123751"/>
                    <a:pt x="275332" y="134392"/>
                  </a:cubicBezTo>
                  <a:lnTo>
                    <a:pt x="275332" y="203932"/>
                  </a:lnTo>
                  <a:lnTo>
                    <a:pt x="243966" y="203932"/>
                  </a:lnTo>
                  <a:lnTo>
                    <a:pt x="243966" y="141313"/>
                  </a:lnTo>
                  <a:cubicBezTo>
                    <a:pt x="243966" y="128885"/>
                    <a:pt x="243371" y="120998"/>
                    <a:pt x="242180" y="117649"/>
                  </a:cubicBezTo>
                  <a:cubicBezTo>
                    <a:pt x="240990" y="114300"/>
                    <a:pt x="238887" y="111640"/>
                    <a:pt x="235874" y="109668"/>
                  </a:cubicBezTo>
                  <a:cubicBezTo>
                    <a:pt x="232860" y="107696"/>
                    <a:pt x="229083" y="106710"/>
                    <a:pt x="224544" y="106710"/>
                  </a:cubicBezTo>
                  <a:cubicBezTo>
                    <a:pt x="219335" y="106710"/>
                    <a:pt x="214684" y="107975"/>
                    <a:pt x="210592" y="110505"/>
                  </a:cubicBezTo>
                  <a:cubicBezTo>
                    <a:pt x="206499" y="113035"/>
                    <a:pt x="203504" y="116849"/>
                    <a:pt x="201606" y="121946"/>
                  </a:cubicBezTo>
                  <a:cubicBezTo>
                    <a:pt x="199708" y="127044"/>
                    <a:pt x="198760" y="134578"/>
                    <a:pt x="198760" y="144550"/>
                  </a:cubicBezTo>
                  <a:lnTo>
                    <a:pt x="198760" y="203932"/>
                  </a:lnTo>
                  <a:lnTo>
                    <a:pt x="167394" y="203932"/>
                  </a:lnTo>
                  <a:close/>
                  <a:moveTo>
                    <a:pt x="343421" y="37505"/>
                  </a:moveTo>
                  <a:lnTo>
                    <a:pt x="372442" y="37505"/>
                  </a:lnTo>
                  <a:lnTo>
                    <a:pt x="395548" y="70433"/>
                  </a:lnTo>
                  <a:lnTo>
                    <a:pt x="370321" y="70433"/>
                  </a:lnTo>
                  <a:lnTo>
                    <a:pt x="357373" y="53802"/>
                  </a:lnTo>
                  <a:lnTo>
                    <a:pt x="345318" y="70433"/>
                  </a:lnTo>
                  <a:lnTo>
                    <a:pt x="319980" y="70433"/>
                  </a:lnTo>
                  <a:close/>
                  <a:moveTo>
                    <a:pt x="76572" y="37505"/>
                  </a:moveTo>
                  <a:cubicBezTo>
                    <a:pt x="96589" y="37505"/>
                    <a:pt x="112849" y="43421"/>
                    <a:pt x="125350" y="55253"/>
                  </a:cubicBezTo>
                  <a:cubicBezTo>
                    <a:pt x="132792" y="62248"/>
                    <a:pt x="138373" y="72294"/>
                    <a:pt x="142093" y="85390"/>
                  </a:cubicBezTo>
                  <a:lnTo>
                    <a:pt x="109388" y="93204"/>
                  </a:lnTo>
                  <a:cubicBezTo>
                    <a:pt x="107454" y="84721"/>
                    <a:pt x="103417" y="78023"/>
                    <a:pt x="97278" y="73112"/>
                  </a:cubicBezTo>
                  <a:cubicBezTo>
                    <a:pt x="91138" y="68201"/>
                    <a:pt x="83678" y="65745"/>
                    <a:pt x="74898" y="65745"/>
                  </a:cubicBezTo>
                  <a:cubicBezTo>
                    <a:pt x="62768" y="65745"/>
                    <a:pt x="52927" y="70098"/>
                    <a:pt x="45374" y="78805"/>
                  </a:cubicBezTo>
                  <a:cubicBezTo>
                    <a:pt x="37821" y="87511"/>
                    <a:pt x="34044" y="101613"/>
                    <a:pt x="34044" y="121109"/>
                  </a:cubicBezTo>
                  <a:cubicBezTo>
                    <a:pt x="34044" y="141796"/>
                    <a:pt x="37765" y="156530"/>
                    <a:pt x="45206" y="165311"/>
                  </a:cubicBezTo>
                  <a:cubicBezTo>
                    <a:pt x="52648" y="174092"/>
                    <a:pt x="62322" y="178482"/>
                    <a:pt x="74228" y="178482"/>
                  </a:cubicBezTo>
                  <a:cubicBezTo>
                    <a:pt x="83009" y="178482"/>
                    <a:pt x="90562" y="175692"/>
                    <a:pt x="96887" y="170111"/>
                  </a:cubicBezTo>
                  <a:cubicBezTo>
                    <a:pt x="103212" y="164530"/>
                    <a:pt x="107751" y="155749"/>
                    <a:pt x="110505" y="143768"/>
                  </a:cubicBezTo>
                  <a:lnTo>
                    <a:pt x="142540" y="153926"/>
                  </a:lnTo>
                  <a:cubicBezTo>
                    <a:pt x="137629" y="171785"/>
                    <a:pt x="129462" y="185050"/>
                    <a:pt x="118039" y="193719"/>
                  </a:cubicBezTo>
                  <a:cubicBezTo>
                    <a:pt x="106617" y="202388"/>
                    <a:pt x="92124" y="206723"/>
                    <a:pt x="74563" y="206723"/>
                  </a:cubicBezTo>
                  <a:cubicBezTo>
                    <a:pt x="52834" y="206723"/>
                    <a:pt x="34974" y="199300"/>
                    <a:pt x="20985" y="184454"/>
                  </a:cubicBezTo>
                  <a:cubicBezTo>
                    <a:pt x="6995" y="169609"/>
                    <a:pt x="0" y="149312"/>
                    <a:pt x="0" y="123565"/>
                  </a:cubicBezTo>
                  <a:cubicBezTo>
                    <a:pt x="0" y="96329"/>
                    <a:pt x="7032" y="75177"/>
                    <a:pt x="21096" y="60108"/>
                  </a:cubicBezTo>
                  <a:cubicBezTo>
                    <a:pt x="35160" y="45039"/>
                    <a:pt x="53652" y="37505"/>
                    <a:pt x="76572" y="37505"/>
                  </a:cubicBezTo>
                  <a:close/>
                  <a:moveTo>
                    <a:pt x="357373" y="0"/>
                  </a:moveTo>
                  <a:lnTo>
                    <a:pt x="392534" y="0"/>
                  </a:lnTo>
                  <a:lnTo>
                    <a:pt x="362843" y="31477"/>
                  </a:lnTo>
                  <a:lnTo>
                    <a:pt x="342974" y="31477"/>
                  </a:ln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lnSpc>
                  <a:spcPct val="105000"/>
                </a:lnSpc>
              </a:pPr>
              <a:endParaRPr lang="vi-VN" b="1"/>
            </a:p>
          </p:txBody>
        </p:sp>
        <p:sp>
          <p:nvSpPr>
            <p:cNvPr id="32" name="TextBox 31">
              <a:extLst>
                <a:ext uri="{FF2B5EF4-FFF2-40B4-BE49-F238E27FC236}">
                  <a16:creationId xmlns:a16="http://schemas.microsoft.com/office/drawing/2014/main" id="{4238985B-1A11-45FB-A53C-A389B182D07B}"/>
                </a:ext>
              </a:extLst>
            </p:cNvPr>
            <p:cNvSpPr txBox="1">
              <a:spLocks noChangeAspect="1"/>
            </p:cNvSpPr>
            <p:nvPr>
              <p:custDataLst>
                <p:tags r:id="rId4"/>
              </p:custDataLst>
            </p:nvPr>
          </p:nvSpPr>
          <p:spPr>
            <a:xfrm>
              <a:off x="5894348" y="5861217"/>
              <a:ext cx="800100" cy="214536"/>
            </a:xfrm>
            <a:custGeom>
              <a:avLst/>
              <a:gdLst/>
              <a:ahLst/>
              <a:cxnLst/>
              <a:rect l="l" t="t" r="r" b="b"/>
              <a:pathLst>
                <a:path w="800100" h="214536">
                  <a:moveTo>
                    <a:pt x="615553" y="69205"/>
                  </a:moveTo>
                  <a:cubicBezTo>
                    <a:pt x="608707" y="69205"/>
                    <a:pt x="603051" y="71698"/>
                    <a:pt x="598586" y="76684"/>
                  </a:cubicBezTo>
                  <a:cubicBezTo>
                    <a:pt x="594121" y="81670"/>
                    <a:pt x="591926" y="88441"/>
                    <a:pt x="592001" y="96999"/>
                  </a:cubicBezTo>
                  <a:lnTo>
                    <a:pt x="638881" y="96999"/>
                  </a:lnTo>
                  <a:cubicBezTo>
                    <a:pt x="638658" y="87920"/>
                    <a:pt x="636314" y="81019"/>
                    <a:pt x="631849" y="76293"/>
                  </a:cubicBezTo>
                  <a:cubicBezTo>
                    <a:pt x="627384" y="71568"/>
                    <a:pt x="621952" y="69205"/>
                    <a:pt x="615553" y="69205"/>
                  </a:cubicBezTo>
                  <a:close/>
                  <a:moveTo>
                    <a:pt x="476584" y="69205"/>
                  </a:moveTo>
                  <a:cubicBezTo>
                    <a:pt x="469069" y="69205"/>
                    <a:pt x="462874" y="72126"/>
                    <a:pt x="457999" y="77968"/>
                  </a:cubicBezTo>
                  <a:cubicBezTo>
                    <a:pt x="453125" y="83809"/>
                    <a:pt x="450688" y="92720"/>
                    <a:pt x="450688" y="104701"/>
                  </a:cubicBezTo>
                  <a:cubicBezTo>
                    <a:pt x="450688" y="117277"/>
                    <a:pt x="453125" y="126485"/>
                    <a:pt x="457999" y="132327"/>
                  </a:cubicBezTo>
                  <a:cubicBezTo>
                    <a:pt x="462874" y="138169"/>
                    <a:pt x="468883" y="141089"/>
                    <a:pt x="476026" y="141089"/>
                  </a:cubicBezTo>
                  <a:cubicBezTo>
                    <a:pt x="483691" y="141089"/>
                    <a:pt x="490165" y="138094"/>
                    <a:pt x="495448" y="132104"/>
                  </a:cubicBezTo>
                  <a:cubicBezTo>
                    <a:pt x="500732" y="126113"/>
                    <a:pt x="503373" y="117240"/>
                    <a:pt x="503373" y="105482"/>
                  </a:cubicBezTo>
                  <a:cubicBezTo>
                    <a:pt x="503373" y="93204"/>
                    <a:pt x="500843" y="84088"/>
                    <a:pt x="495783" y="78135"/>
                  </a:cubicBezTo>
                  <a:cubicBezTo>
                    <a:pt x="490723" y="72182"/>
                    <a:pt x="484323" y="69205"/>
                    <a:pt x="476584" y="69205"/>
                  </a:cubicBezTo>
                  <a:close/>
                  <a:moveTo>
                    <a:pt x="286903" y="47886"/>
                  </a:moveTo>
                  <a:lnTo>
                    <a:pt x="320278" y="47886"/>
                  </a:lnTo>
                  <a:lnTo>
                    <a:pt x="348629" y="132048"/>
                  </a:lnTo>
                  <a:lnTo>
                    <a:pt x="376311" y="47886"/>
                  </a:lnTo>
                  <a:lnTo>
                    <a:pt x="408793" y="47886"/>
                  </a:lnTo>
                  <a:lnTo>
                    <a:pt x="366935" y="161962"/>
                  </a:lnTo>
                  <a:lnTo>
                    <a:pt x="359457" y="182612"/>
                  </a:lnTo>
                  <a:cubicBezTo>
                    <a:pt x="356703" y="189533"/>
                    <a:pt x="354080" y="194816"/>
                    <a:pt x="351587" y="198462"/>
                  </a:cubicBezTo>
                  <a:cubicBezTo>
                    <a:pt x="349094" y="202109"/>
                    <a:pt x="346230" y="205067"/>
                    <a:pt x="342993" y="207336"/>
                  </a:cubicBezTo>
                  <a:cubicBezTo>
                    <a:pt x="339756" y="209606"/>
                    <a:pt x="335774" y="211373"/>
                    <a:pt x="331049" y="212638"/>
                  </a:cubicBezTo>
                  <a:cubicBezTo>
                    <a:pt x="326324" y="213903"/>
                    <a:pt x="320985" y="214536"/>
                    <a:pt x="315031" y="214536"/>
                  </a:cubicBezTo>
                  <a:cubicBezTo>
                    <a:pt x="309004" y="214536"/>
                    <a:pt x="303088" y="213903"/>
                    <a:pt x="297284" y="212638"/>
                  </a:cubicBezTo>
                  <a:lnTo>
                    <a:pt x="294493" y="188082"/>
                  </a:lnTo>
                  <a:cubicBezTo>
                    <a:pt x="299404" y="189049"/>
                    <a:pt x="303832" y="189533"/>
                    <a:pt x="307776" y="189533"/>
                  </a:cubicBezTo>
                  <a:cubicBezTo>
                    <a:pt x="315069" y="189533"/>
                    <a:pt x="320464" y="187393"/>
                    <a:pt x="323961" y="183115"/>
                  </a:cubicBezTo>
                  <a:cubicBezTo>
                    <a:pt x="327459" y="178836"/>
                    <a:pt x="330137" y="173385"/>
                    <a:pt x="331998" y="166762"/>
                  </a:cubicBezTo>
                  <a:close/>
                  <a:moveTo>
                    <a:pt x="164641" y="47886"/>
                  </a:moveTo>
                  <a:lnTo>
                    <a:pt x="202927" y="47886"/>
                  </a:lnTo>
                  <a:lnTo>
                    <a:pt x="223911" y="80479"/>
                  </a:lnTo>
                  <a:lnTo>
                    <a:pt x="246012" y="47886"/>
                  </a:lnTo>
                  <a:lnTo>
                    <a:pt x="282847" y="47886"/>
                  </a:lnTo>
                  <a:lnTo>
                    <a:pt x="242664" y="104031"/>
                  </a:lnTo>
                  <a:lnTo>
                    <a:pt x="286531" y="166427"/>
                  </a:lnTo>
                  <a:lnTo>
                    <a:pt x="248022" y="166427"/>
                  </a:lnTo>
                  <a:lnTo>
                    <a:pt x="223911" y="129704"/>
                  </a:lnTo>
                  <a:lnTo>
                    <a:pt x="199578" y="166427"/>
                  </a:lnTo>
                  <a:lnTo>
                    <a:pt x="162855" y="166427"/>
                  </a:lnTo>
                  <a:lnTo>
                    <a:pt x="205606" y="105371"/>
                  </a:lnTo>
                  <a:close/>
                  <a:moveTo>
                    <a:pt x="760251" y="45207"/>
                  </a:moveTo>
                  <a:cubicBezTo>
                    <a:pt x="767171" y="45207"/>
                    <a:pt x="773496" y="46453"/>
                    <a:pt x="779226" y="48946"/>
                  </a:cubicBezTo>
                  <a:cubicBezTo>
                    <a:pt x="784956" y="51439"/>
                    <a:pt x="789291" y="54620"/>
                    <a:pt x="792230" y="58490"/>
                  </a:cubicBezTo>
                  <a:cubicBezTo>
                    <a:pt x="795170" y="62359"/>
                    <a:pt x="797216" y="66750"/>
                    <a:pt x="798369" y="71661"/>
                  </a:cubicBezTo>
                  <a:cubicBezTo>
                    <a:pt x="799523" y="76572"/>
                    <a:pt x="800100" y="83604"/>
                    <a:pt x="800100" y="92757"/>
                  </a:cubicBezTo>
                  <a:lnTo>
                    <a:pt x="800100" y="166427"/>
                  </a:lnTo>
                  <a:lnTo>
                    <a:pt x="768734" y="166427"/>
                  </a:lnTo>
                  <a:lnTo>
                    <a:pt x="768734" y="105929"/>
                  </a:lnTo>
                  <a:cubicBezTo>
                    <a:pt x="768734" y="93129"/>
                    <a:pt x="768064" y="84851"/>
                    <a:pt x="766725" y="81093"/>
                  </a:cubicBezTo>
                  <a:cubicBezTo>
                    <a:pt x="765385" y="77335"/>
                    <a:pt x="763209" y="74414"/>
                    <a:pt x="760195" y="72331"/>
                  </a:cubicBezTo>
                  <a:cubicBezTo>
                    <a:pt x="757181" y="70247"/>
                    <a:pt x="753554" y="69205"/>
                    <a:pt x="749312" y="69205"/>
                  </a:cubicBezTo>
                  <a:cubicBezTo>
                    <a:pt x="743880" y="69205"/>
                    <a:pt x="739006" y="70694"/>
                    <a:pt x="734690" y="73670"/>
                  </a:cubicBezTo>
                  <a:cubicBezTo>
                    <a:pt x="730374" y="76647"/>
                    <a:pt x="727416" y="80591"/>
                    <a:pt x="725816" y="85502"/>
                  </a:cubicBezTo>
                  <a:cubicBezTo>
                    <a:pt x="724216" y="90413"/>
                    <a:pt x="723416" y="99492"/>
                    <a:pt x="723416" y="112737"/>
                  </a:cubicBezTo>
                  <a:lnTo>
                    <a:pt x="723416" y="166427"/>
                  </a:lnTo>
                  <a:lnTo>
                    <a:pt x="692050" y="166427"/>
                  </a:lnTo>
                  <a:lnTo>
                    <a:pt x="692050" y="47886"/>
                  </a:lnTo>
                  <a:lnTo>
                    <a:pt x="721183" y="47886"/>
                  </a:lnTo>
                  <a:lnTo>
                    <a:pt x="721183" y="65299"/>
                  </a:lnTo>
                  <a:cubicBezTo>
                    <a:pt x="731527" y="51904"/>
                    <a:pt x="744549" y="45207"/>
                    <a:pt x="760251" y="45207"/>
                  </a:cubicBezTo>
                  <a:close/>
                  <a:moveTo>
                    <a:pt x="613655" y="45207"/>
                  </a:moveTo>
                  <a:cubicBezTo>
                    <a:pt x="631291" y="45207"/>
                    <a:pt x="645207" y="51030"/>
                    <a:pt x="655401" y="62675"/>
                  </a:cubicBezTo>
                  <a:cubicBezTo>
                    <a:pt x="665596" y="74321"/>
                    <a:pt x="670470" y="92162"/>
                    <a:pt x="670024" y="116198"/>
                  </a:cubicBezTo>
                  <a:lnTo>
                    <a:pt x="591442" y="116198"/>
                  </a:lnTo>
                  <a:cubicBezTo>
                    <a:pt x="591666" y="125500"/>
                    <a:pt x="594196" y="132736"/>
                    <a:pt x="599033" y="137908"/>
                  </a:cubicBezTo>
                  <a:cubicBezTo>
                    <a:pt x="603870" y="143080"/>
                    <a:pt x="609897" y="145666"/>
                    <a:pt x="617115" y="145666"/>
                  </a:cubicBezTo>
                  <a:cubicBezTo>
                    <a:pt x="622027" y="145666"/>
                    <a:pt x="626157" y="144326"/>
                    <a:pt x="629505" y="141647"/>
                  </a:cubicBezTo>
                  <a:cubicBezTo>
                    <a:pt x="632854" y="138968"/>
                    <a:pt x="635384" y="134652"/>
                    <a:pt x="637096" y="128699"/>
                  </a:cubicBezTo>
                  <a:lnTo>
                    <a:pt x="668349" y="133946"/>
                  </a:lnTo>
                  <a:cubicBezTo>
                    <a:pt x="664331" y="145405"/>
                    <a:pt x="657987" y="154130"/>
                    <a:pt x="649318" y="160121"/>
                  </a:cubicBezTo>
                  <a:cubicBezTo>
                    <a:pt x="640649" y="166111"/>
                    <a:pt x="629803" y="169106"/>
                    <a:pt x="616780" y="169106"/>
                  </a:cubicBezTo>
                  <a:cubicBezTo>
                    <a:pt x="596168" y="169106"/>
                    <a:pt x="580913" y="162372"/>
                    <a:pt x="571016" y="148903"/>
                  </a:cubicBezTo>
                  <a:cubicBezTo>
                    <a:pt x="563202" y="138113"/>
                    <a:pt x="559296" y="124495"/>
                    <a:pt x="559296" y="108049"/>
                  </a:cubicBezTo>
                  <a:cubicBezTo>
                    <a:pt x="559296" y="88404"/>
                    <a:pt x="564430" y="73019"/>
                    <a:pt x="574699" y="61894"/>
                  </a:cubicBezTo>
                  <a:cubicBezTo>
                    <a:pt x="584968" y="50769"/>
                    <a:pt x="597954" y="45207"/>
                    <a:pt x="613655" y="45207"/>
                  </a:cubicBezTo>
                  <a:close/>
                  <a:moveTo>
                    <a:pt x="468548" y="45207"/>
                  </a:moveTo>
                  <a:cubicBezTo>
                    <a:pt x="483207" y="45207"/>
                    <a:pt x="495299" y="51644"/>
                    <a:pt x="504824" y="64517"/>
                  </a:cubicBezTo>
                  <a:lnTo>
                    <a:pt x="504824" y="47886"/>
                  </a:lnTo>
                  <a:lnTo>
                    <a:pt x="534181" y="47886"/>
                  </a:lnTo>
                  <a:lnTo>
                    <a:pt x="534181" y="154261"/>
                  </a:lnTo>
                  <a:cubicBezTo>
                    <a:pt x="534181" y="168250"/>
                    <a:pt x="533027" y="178706"/>
                    <a:pt x="530721" y="185626"/>
                  </a:cubicBezTo>
                  <a:cubicBezTo>
                    <a:pt x="528414" y="192547"/>
                    <a:pt x="525177" y="197979"/>
                    <a:pt x="521010" y="201923"/>
                  </a:cubicBezTo>
                  <a:cubicBezTo>
                    <a:pt x="516842" y="205867"/>
                    <a:pt x="511280" y="208955"/>
                    <a:pt x="504322" y="211187"/>
                  </a:cubicBezTo>
                  <a:cubicBezTo>
                    <a:pt x="497364" y="213420"/>
                    <a:pt x="488565" y="214536"/>
                    <a:pt x="477924" y="214536"/>
                  </a:cubicBezTo>
                  <a:cubicBezTo>
                    <a:pt x="457832" y="214536"/>
                    <a:pt x="443582" y="211094"/>
                    <a:pt x="435173" y="204211"/>
                  </a:cubicBezTo>
                  <a:cubicBezTo>
                    <a:pt x="426764" y="197328"/>
                    <a:pt x="422560" y="188603"/>
                    <a:pt x="422560" y="178036"/>
                  </a:cubicBezTo>
                  <a:cubicBezTo>
                    <a:pt x="422560" y="176994"/>
                    <a:pt x="422597" y="175729"/>
                    <a:pt x="422671" y="174241"/>
                  </a:cubicBezTo>
                  <a:lnTo>
                    <a:pt x="458502" y="178594"/>
                  </a:lnTo>
                  <a:cubicBezTo>
                    <a:pt x="459097" y="182761"/>
                    <a:pt x="460474" y="185626"/>
                    <a:pt x="462632" y="187189"/>
                  </a:cubicBezTo>
                  <a:cubicBezTo>
                    <a:pt x="465608" y="189421"/>
                    <a:pt x="470296" y="190537"/>
                    <a:pt x="476696" y="190537"/>
                  </a:cubicBezTo>
                  <a:cubicBezTo>
                    <a:pt x="484882" y="190537"/>
                    <a:pt x="491021" y="189310"/>
                    <a:pt x="495113" y="186854"/>
                  </a:cubicBezTo>
                  <a:cubicBezTo>
                    <a:pt x="497867" y="185217"/>
                    <a:pt x="499950" y="182575"/>
                    <a:pt x="501364" y="178929"/>
                  </a:cubicBezTo>
                  <a:cubicBezTo>
                    <a:pt x="502332" y="176324"/>
                    <a:pt x="502815" y="171525"/>
                    <a:pt x="502815" y="164530"/>
                  </a:cubicBezTo>
                  <a:lnTo>
                    <a:pt x="502815" y="147228"/>
                  </a:lnTo>
                  <a:cubicBezTo>
                    <a:pt x="493439" y="160028"/>
                    <a:pt x="481607" y="166427"/>
                    <a:pt x="467320" y="166427"/>
                  </a:cubicBezTo>
                  <a:cubicBezTo>
                    <a:pt x="451395" y="166427"/>
                    <a:pt x="438782" y="159693"/>
                    <a:pt x="429480" y="146224"/>
                  </a:cubicBezTo>
                  <a:cubicBezTo>
                    <a:pt x="422188" y="135583"/>
                    <a:pt x="418541" y="122337"/>
                    <a:pt x="418541" y="106487"/>
                  </a:cubicBezTo>
                  <a:cubicBezTo>
                    <a:pt x="418541" y="86618"/>
                    <a:pt x="423322" y="71438"/>
                    <a:pt x="432885" y="60945"/>
                  </a:cubicBezTo>
                  <a:cubicBezTo>
                    <a:pt x="442447" y="50453"/>
                    <a:pt x="454335" y="45207"/>
                    <a:pt x="468548" y="45207"/>
                  </a:cubicBezTo>
                  <a:close/>
                  <a:moveTo>
                    <a:pt x="79474" y="28240"/>
                  </a:moveTo>
                  <a:cubicBezTo>
                    <a:pt x="65856" y="28240"/>
                    <a:pt x="54880" y="32910"/>
                    <a:pt x="46546" y="42249"/>
                  </a:cubicBezTo>
                  <a:cubicBezTo>
                    <a:pt x="38211" y="51588"/>
                    <a:pt x="34044" y="65671"/>
                    <a:pt x="34044" y="84497"/>
                  </a:cubicBezTo>
                  <a:cubicBezTo>
                    <a:pt x="34044" y="103026"/>
                    <a:pt x="38323" y="117072"/>
                    <a:pt x="46880" y="126634"/>
                  </a:cubicBezTo>
                  <a:cubicBezTo>
                    <a:pt x="55438" y="136197"/>
                    <a:pt x="66302" y="140978"/>
                    <a:pt x="79474" y="140978"/>
                  </a:cubicBezTo>
                  <a:cubicBezTo>
                    <a:pt x="92645" y="140978"/>
                    <a:pt x="103454" y="136234"/>
                    <a:pt x="111900" y="126746"/>
                  </a:cubicBezTo>
                  <a:cubicBezTo>
                    <a:pt x="120346" y="117258"/>
                    <a:pt x="124569" y="103026"/>
                    <a:pt x="124569" y="84051"/>
                  </a:cubicBezTo>
                  <a:cubicBezTo>
                    <a:pt x="124569" y="65299"/>
                    <a:pt x="120457" y="51309"/>
                    <a:pt x="112235" y="42081"/>
                  </a:cubicBezTo>
                  <a:cubicBezTo>
                    <a:pt x="104012" y="32854"/>
                    <a:pt x="93092" y="28240"/>
                    <a:pt x="79474" y="28240"/>
                  </a:cubicBezTo>
                  <a:close/>
                  <a:moveTo>
                    <a:pt x="79139" y="0"/>
                  </a:moveTo>
                  <a:cubicBezTo>
                    <a:pt x="103249" y="0"/>
                    <a:pt x="122541" y="7479"/>
                    <a:pt x="137014" y="22436"/>
                  </a:cubicBezTo>
                  <a:cubicBezTo>
                    <a:pt x="151488" y="37393"/>
                    <a:pt x="158725" y="58192"/>
                    <a:pt x="158725" y="84832"/>
                  </a:cubicBezTo>
                  <a:cubicBezTo>
                    <a:pt x="158725" y="111249"/>
                    <a:pt x="151544" y="131918"/>
                    <a:pt x="137182" y="146838"/>
                  </a:cubicBezTo>
                  <a:cubicBezTo>
                    <a:pt x="122820" y="161758"/>
                    <a:pt x="103621" y="169218"/>
                    <a:pt x="79585" y="169218"/>
                  </a:cubicBezTo>
                  <a:cubicBezTo>
                    <a:pt x="55252" y="169218"/>
                    <a:pt x="35904" y="161795"/>
                    <a:pt x="21542" y="146949"/>
                  </a:cubicBezTo>
                  <a:cubicBezTo>
                    <a:pt x="7180" y="132104"/>
                    <a:pt x="0" y="111658"/>
                    <a:pt x="0" y="85614"/>
                  </a:cubicBezTo>
                  <a:cubicBezTo>
                    <a:pt x="0" y="68945"/>
                    <a:pt x="2492" y="54955"/>
                    <a:pt x="7478" y="43644"/>
                  </a:cubicBezTo>
                  <a:cubicBezTo>
                    <a:pt x="11199" y="35310"/>
                    <a:pt x="16278" y="27831"/>
                    <a:pt x="22714" y="21208"/>
                  </a:cubicBezTo>
                  <a:cubicBezTo>
                    <a:pt x="29151" y="14585"/>
                    <a:pt x="36202" y="9674"/>
                    <a:pt x="43867" y="6474"/>
                  </a:cubicBezTo>
                  <a:cubicBezTo>
                    <a:pt x="54061" y="2158"/>
                    <a:pt x="65819" y="0"/>
                    <a:pt x="79139" y="0"/>
                  </a:cubicBez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lnSpc>
                  <a:spcPct val="105000"/>
                </a:lnSpc>
              </a:pPr>
              <a:endParaRPr lang="vi-VN" b="1"/>
            </a:p>
          </p:txBody>
        </p:sp>
        <p:sp>
          <p:nvSpPr>
            <p:cNvPr id="33" name="TextBox 32">
              <a:extLst>
                <a:ext uri="{FF2B5EF4-FFF2-40B4-BE49-F238E27FC236}">
                  <a16:creationId xmlns:a16="http://schemas.microsoft.com/office/drawing/2014/main" id="{1B5B2836-E4A1-4B6D-8774-0E07E80D8232}"/>
                </a:ext>
              </a:extLst>
            </p:cNvPr>
            <p:cNvSpPr txBox="1">
              <a:spLocks noChangeAspect="1"/>
            </p:cNvSpPr>
            <p:nvPr>
              <p:custDataLst>
                <p:tags r:id="rId5"/>
              </p:custDataLst>
            </p:nvPr>
          </p:nvSpPr>
          <p:spPr>
            <a:xfrm>
              <a:off x="4982843" y="5995279"/>
              <a:ext cx="794435" cy="454856"/>
            </a:xfrm>
            <a:custGeom>
              <a:avLst/>
              <a:gdLst/>
              <a:ahLst/>
              <a:cxnLst/>
              <a:rect l="l" t="t" r="r" b="b"/>
              <a:pathLst>
                <a:path w="794435" h="454856">
                  <a:moveTo>
                    <a:pt x="270495" y="356518"/>
                  </a:moveTo>
                  <a:cubicBezTo>
                    <a:pt x="262309" y="356518"/>
                    <a:pt x="255426" y="359643"/>
                    <a:pt x="249845" y="365894"/>
                  </a:cubicBezTo>
                  <a:cubicBezTo>
                    <a:pt x="244264" y="372145"/>
                    <a:pt x="241474" y="381149"/>
                    <a:pt x="241474" y="392906"/>
                  </a:cubicBezTo>
                  <a:cubicBezTo>
                    <a:pt x="241474" y="404664"/>
                    <a:pt x="244264" y="413668"/>
                    <a:pt x="249845" y="419919"/>
                  </a:cubicBezTo>
                  <a:cubicBezTo>
                    <a:pt x="255426" y="426170"/>
                    <a:pt x="262309" y="429295"/>
                    <a:pt x="270495" y="429295"/>
                  </a:cubicBezTo>
                  <a:cubicBezTo>
                    <a:pt x="278681" y="429295"/>
                    <a:pt x="285545" y="426170"/>
                    <a:pt x="291089" y="419919"/>
                  </a:cubicBezTo>
                  <a:cubicBezTo>
                    <a:pt x="296633" y="413668"/>
                    <a:pt x="299405" y="404589"/>
                    <a:pt x="299405" y="392683"/>
                  </a:cubicBezTo>
                  <a:cubicBezTo>
                    <a:pt x="299405" y="381075"/>
                    <a:pt x="296633" y="372145"/>
                    <a:pt x="291089" y="365894"/>
                  </a:cubicBezTo>
                  <a:cubicBezTo>
                    <a:pt x="285545" y="359643"/>
                    <a:pt x="278681" y="356518"/>
                    <a:pt x="270495" y="356518"/>
                  </a:cubicBezTo>
                  <a:close/>
                  <a:moveTo>
                    <a:pt x="739936" y="354955"/>
                  </a:moveTo>
                  <a:cubicBezTo>
                    <a:pt x="733090" y="354955"/>
                    <a:pt x="727435" y="357448"/>
                    <a:pt x="722970" y="362434"/>
                  </a:cubicBezTo>
                  <a:cubicBezTo>
                    <a:pt x="718505" y="367420"/>
                    <a:pt x="716310" y="374191"/>
                    <a:pt x="716384" y="382749"/>
                  </a:cubicBezTo>
                  <a:lnTo>
                    <a:pt x="763265" y="382749"/>
                  </a:lnTo>
                  <a:cubicBezTo>
                    <a:pt x="763042" y="373670"/>
                    <a:pt x="760698" y="366768"/>
                    <a:pt x="756233" y="362043"/>
                  </a:cubicBezTo>
                  <a:cubicBezTo>
                    <a:pt x="751768" y="357318"/>
                    <a:pt x="746336" y="354955"/>
                    <a:pt x="739936" y="354955"/>
                  </a:cubicBezTo>
                  <a:close/>
                  <a:moveTo>
                    <a:pt x="601191" y="354955"/>
                  </a:moveTo>
                  <a:cubicBezTo>
                    <a:pt x="593750" y="354955"/>
                    <a:pt x="587518" y="357913"/>
                    <a:pt x="582495" y="363829"/>
                  </a:cubicBezTo>
                  <a:cubicBezTo>
                    <a:pt x="577472" y="369745"/>
                    <a:pt x="574960" y="378582"/>
                    <a:pt x="574960" y="390339"/>
                  </a:cubicBezTo>
                  <a:cubicBezTo>
                    <a:pt x="574960" y="402990"/>
                    <a:pt x="576709" y="412142"/>
                    <a:pt x="580206" y="417798"/>
                  </a:cubicBezTo>
                  <a:cubicBezTo>
                    <a:pt x="585266" y="425983"/>
                    <a:pt x="592336" y="430076"/>
                    <a:pt x="601414" y="430076"/>
                  </a:cubicBezTo>
                  <a:cubicBezTo>
                    <a:pt x="608633" y="430076"/>
                    <a:pt x="614772" y="427007"/>
                    <a:pt x="619832" y="420868"/>
                  </a:cubicBezTo>
                  <a:cubicBezTo>
                    <a:pt x="624892" y="414728"/>
                    <a:pt x="627422" y="405557"/>
                    <a:pt x="627422" y="393353"/>
                  </a:cubicBezTo>
                  <a:cubicBezTo>
                    <a:pt x="627422" y="379735"/>
                    <a:pt x="624966" y="369931"/>
                    <a:pt x="620055" y="363941"/>
                  </a:cubicBezTo>
                  <a:cubicBezTo>
                    <a:pt x="615144" y="357950"/>
                    <a:pt x="608856" y="354955"/>
                    <a:pt x="601191" y="354955"/>
                  </a:cubicBezTo>
                  <a:close/>
                  <a:moveTo>
                    <a:pt x="58266" y="354955"/>
                  </a:moveTo>
                  <a:cubicBezTo>
                    <a:pt x="50825" y="354955"/>
                    <a:pt x="44593" y="357913"/>
                    <a:pt x="39570" y="363829"/>
                  </a:cubicBezTo>
                  <a:cubicBezTo>
                    <a:pt x="34547" y="369745"/>
                    <a:pt x="32035" y="378582"/>
                    <a:pt x="32035" y="390339"/>
                  </a:cubicBezTo>
                  <a:cubicBezTo>
                    <a:pt x="32035" y="402990"/>
                    <a:pt x="33784" y="412142"/>
                    <a:pt x="37281" y="417798"/>
                  </a:cubicBezTo>
                  <a:cubicBezTo>
                    <a:pt x="42342" y="425983"/>
                    <a:pt x="49411" y="430076"/>
                    <a:pt x="58489" y="430076"/>
                  </a:cubicBezTo>
                  <a:cubicBezTo>
                    <a:pt x="65708" y="430076"/>
                    <a:pt x="71847" y="427007"/>
                    <a:pt x="76907" y="420868"/>
                  </a:cubicBezTo>
                  <a:cubicBezTo>
                    <a:pt x="81967" y="414728"/>
                    <a:pt x="84497" y="405557"/>
                    <a:pt x="84497" y="393353"/>
                  </a:cubicBezTo>
                  <a:cubicBezTo>
                    <a:pt x="84497" y="379735"/>
                    <a:pt x="82041" y="369931"/>
                    <a:pt x="77130" y="363941"/>
                  </a:cubicBezTo>
                  <a:cubicBezTo>
                    <a:pt x="72219" y="357950"/>
                    <a:pt x="65931" y="354955"/>
                    <a:pt x="58266" y="354955"/>
                  </a:cubicBezTo>
                  <a:close/>
                  <a:moveTo>
                    <a:pt x="483282" y="333636"/>
                  </a:moveTo>
                  <a:lnTo>
                    <a:pt x="514648" y="333636"/>
                  </a:lnTo>
                  <a:lnTo>
                    <a:pt x="514648" y="452177"/>
                  </a:lnTo>
                  <a:lnTo>
                    <a:pt x="483282" y="452177"/>
                  </a:lnTo>
                  <a:close/>
                  <a:moveTo>
                    <a:pt x="346174" y="333636"/>
                  </a:moveTo>
                  <a:lnTo>
                    <a:pt x="384460" y="333636"/>
                  </a:lnTo>
                  <a:lnTo>
                    <a:pt x="405445" y="366229"/>
                  </a:lnTo>
                  <a:lnTo>
                    <a:pt x="427546" y="333636"/>
                  </a:lnTo>
                  <a:lnTo>
                    <a:pt x="464381" y="333636"/>
                  </a:lnTo>
                  <a:lnTo>
                    <a:pt x="424197" y="389781"/>
                  </a:lnTo>
                  <a:lnTo>
                    <a:pt x="468064" y="452177"/>
                  </a:lnTo>
                  <a:lnTo>
                    <a:pt x="429555" y="452177"/>
                  </a:lnTo>
                  <a:lnTo>
                    <a:pt x="405445" y="415454"/>
                  </a:lnTo>
                  <a:lnTo>
                    <a:pt x="381112" y="452177"/>
                  </a:lnTo>
                  <a:lnTo>
                    <a:pt x="344388" y="452177"/>
                  </a:lnTo>
                  <a:lnTo>
                    <a:pt x="387139" y="391120"/>
                  </a:lnTo>
                  <a:close/>
                  <a:moveTo>
                    <a:pt x="149907" y="333636"/>
                  </a:moveTo>
                  <a:lnTo>
                    <a:pt x="181273" y="333636"/>
                  </a:lnTo>
                  <a:lnTo>
                    <a:pt x="181273" y="452177"/>
                  </a:lnTo>
                  <a:lnTo>
                    <a:pt x="149907" y="452177"/>
                  </a:lnTo>
                  <a:close/>
                  <a:moveTo>
                    <a:pt x="738039" y="330957"/>
                  </a:moveTo>
                  <a:cubicBezTo>
                    <a:pt x="755675" y="330957"/>
                    <a:pt x="769590" y="336780"/>
                    <a:pt x="779785" y="348425"/>
                  </a:cubicBezTo>
                  <a:cubicBezTo>
                    <a:pt x="789980" y="360071"/>
                    <a:pt x="794854" y="377912"/>
                    <a:pt x="794407" y="401948"/>
                  </a:cubicBezTo>
                  <a:lnTo>
                    <a:pt x="715826" y="401948"/>
                  </a:lnTo>
                  <a:cubicBezTo>
                    <a:pt x="716049" y="411249"/>
                    <a:pt x="718579" y="418486"/>
                    <a:pt x="723416" y="423658"/>
                  </a:cubicBezTo>
                  <a:cubicBezTo>
                    <a:pt x="728253" y="428830"/>
                    <a:pt x="734281" y="431416"/>
                    <a:pt x="741499" y="431416"/>
                  </a:cubicBezTo>
                  <a:cubicBezTo>
                    <a:pt x="746410" y="431416"/>
                    <a:pt x="750540" y="430076"/>
                    <a:pt x="753889" y="427397"/>
                  </a:cubicBezTo>
                  <a:cubicBezTo>
                    <a:pt x="757237" y="424718"/>
                    <a:pt x="759767" y="420402"/>
                    <a:pt x="761479" y="414449"/>
                  </a:cubicBezTo>
                  <a:lnTo>
                    <a:pt x="792733" y="419695"/>
                  </a:lnTo>
                  <a:cubicBezTo>
                    <a:pt x="788715" y="431155"/>
                    <a:pt x="782371" y="439880"/>
                    <a:pt x="773701" y="445871"/>
                  </a:cubicBezTo>
                  <a:cubicBezTo>
                    <a:pt x="765032" y="451861"/>
                    <a:pt x="754186" y="454856"/>
                    <a:pt x="741164" y="454856"/>
                  </a:cubicBezTo>
                  <a:cubicBezTo>
                    <a:pt x="720551" y="454856"/>
                    <a:pt x="705296" y="448122"/>
                    <a:pt x="695399" y="434653"/>
                  </a:cubicBezTo>
                  <a:cubicBezTo>
                    <a:pt x="687586" y="423863"/>
                    <a:pt x="683679" y="410245"/>
                    <a:pt x="683679" y="393799"/>
                  </a:cubicBezTo>
                  <a:cubicBezTo>
                    <a:pt x="683679" y="374154"/>
                    <a:pt x="688814" y="358769"/>
                    <a:pt x="699083" y="347644"/>
                  </a:cubicBezTo>
                  <a:cubicBezTo>
                    <a:pt x="709352" y="336519"/>
                    <a:pt x="722337" y="330957"/>
                    <a:pt x="738039" y="330957"/>
                  </a:cubicBezTo>
                  <a:close/>
                  <a:moveTo>
                    <a:pt x="270383" y="330957"/>
                  </a:moveTo>
                  <a:cubicBezTo>
                    <a:pt x="288317" y="330957"/>
                    <a:pt x="303014" y="336780"/>
                    <a:pt x="314474" y="348425"/>
                  </a:cubicBezTo>
                  <a:cubicBezTo>
                    <a:pt x="325933" y="360071"/>
                    <a:pt x="331663" y="374787"/>
                    <a:pt x="331663" y="392572"/>
                  </a:cubicBezTo>
                  <a:cubicBezTo>
                    <a:pt x="331663" y="410505"/>
                    <a:pt x="325878" y="425370"/>
                    <a:pt x="314306" y="437164"/>
                  </a:cubicBezTo>
                  <a:cubicBezTo>
                    <a:pt x="302735" y="448959"/>
                    <a:pt x="288168" y="454856"/>
                    <a:pt x="270607" y="454856"/>
                  </a:cubicBezTo>
                  <a:cubicBezTo>
                    <a:pt x="259742" y="454856"/>
                    <a:pt x="249380" y="452400"/>
                    <a:pt x="239520" y="447489"/>
                  </a:cubicBezTo>
                  <a:cubicBezTo>
                    <a:pt x="229660" y="442578"/>
                    <a:pt x="222163" y="435378"/>
                    <a:pt x="217029" y="425890"/>
                  </a:cubicBezTo>
                  <a:cubicBezTo>
                    <a:pt x="211894" y="416403"/>
                    <a:pt x="209327" y="404850"/>
                    <a:pt x="209327" y="391232"/>
                  </a:cubicBezTo>
                  <a:cubicBezTo>
                    <a:pt x="209327" y="380814"/>
                    <a:pt x="211894" y="370731"/>
                    <a:pt x="217029" y="360983"/>
                  </a:cubicBezTo>
                  <a:cubicBezTo>
                    <a:pt x="222163" y="351235"/>
                    <a:pt x="229437" y="343793"/>
                    <a:pt x="238850" y="338659"/>
                  </a:cubicBezTo>
                  <a:cubicBezTo>
                    <a:pt x="248264" y="333524"/>
                    <a:pt x="258775" y="330957"/>
                    <a:pt x="270383" y="330957"/>
                  </a:cubicBezTo>
                  <a:close/>
                  <a:moveTo>
                    <a:pt x="627310" y="288541"/>
                  </a:moveTo>
                  <a:lnTo>
                    <a:pt x="658676" y="288541"/>
                  </a:lnTo>
                  <a:lnTo>
                    <a:pt x="658676" y="452177"/>
                  </a:lnTo>
                  <a:lnTo>
                    <a:pt x="629543" y="452177"/>
                  </a:lnTo>
                  <a:lnTo>
                    <a:pt x="629543" y="434764"/>
                  </a:lnTo>
                  <a:cubicBezTo>
                    <a:pt x="624706" y="441536"/>
                    <a:pt x="618995" y="446578"/>
                    <a:pt x="612409" y="449889"/>
                  </a:cubicBezTo>
                  <a:cubicBezTo>
                    <a:pt x="605823" y="453200"/>
                    <a:pt x="599182" y="454856"/>
                    <a:pt x="592485" y="454856"/>
                  </a:cubicBezTo>
                  <a:cubicBezTo>
                    <a:pt x="578867" y="454856"/>
                    <a:pt x="567202" y="449368"/>
                    <a:pt x="557491" y="438392"/>
                  </a:cubicBezTo>
                  <a:cubicBezTo>
                    <a:pt x="547780" y="427416"/>
                    <a:pt x="542925" y="412105"/>
                    <a:pt x="542925" y="392460"/>
                  </a:cubicBezTo>
                  <a:cubicBezTo>
                    <a:pt x="542925" y="372368"/>
                    <a:pt x="547650" y="357095"/>
                    <a:pt x="557101" y="346639"/>
                  </a:cubicBezTo>
                  <a:cubicBezTo>
                    <a:pt x="566551" y="336184"/>
                    <a:pt x="578495" y="330957"/>
                    <a:pt x="592931" y="330957"/>
                  </a:cubicBezTo>
                  <a:cubicBezTo>
                    <a:pt x="606177" y="330957"/>
                    <a:pt x="617637" y="336463"/>
                    <a:pt x="627310" y="347477"/>
                  </a:cubicBezTo>
                  <a:close/>
                  <a:moveTo>
                    <a:pt x="483282" y="288541"/>
                  </a:moveTo>
                  <a:lnTo>
                    <a:pt x="514648" y="288541"/>
                  </a:lnTo>
                  <a:lnTo>
                    <a:pt x="514648" y="317562"/>
                  </a:lnTo>
                  <a:lnTo>
                    <a:pt x="483282" y="317562"/>
                  </a:lnTo>
                  <a:close/>
                  <a:moveTo>
                    <a:pt x="149907" y="288541"/>
                  </a:moveTo>
                  <a:lnTo>
                    <a:pt x="181273" y="288541"/>
                  </a:lnTo>
                  <a:lnTo>
                    <a:pt x="181273" y="317562"/>
                  </a:lnTo>
                  <a:lnTo>
                    <a:pt x="149907" y="317562"/>
                  </a:lnTo>
                  <a:close/>
                  <a:moveTo>
                    <a:pt x="84385" y="288541"/>
                  </a:moveTo>
                  <a:lnTo>
                    <a:pt x="115751" y="288541"/>
                  </a:lnTo>
                  <a:lnTo>
                    <a:pt x="115751" y="452177"/>
                  </a:lnTo>
                  <a:lnTo>
                    <a:pt x="86618" y="452177"/>
                  </a:lnTo>
                  <a:lnTo>
                    <a:pt x="86618" y="434764"/>
                  </a:lnTo>
                  <a:cubicBezTo>
                    <a:pt x="81781" y="441536"/>
                    <a:pt x="76070" y="446578"/>
                    <a:pt x="69484" y="449889"/>
                  </a:cubicBezTo>
                  <a:cubicBezTo>
                    <a:pt x="62898" y="453200"/>
                    <a:pt x="56257" y="454856"/>
                    <a:pt x="49560" y="454856"/>
                  </a:cubicBezTo>
                  <a:cubicBezTo>
                    <a:pt x="35942" y="454856"/>
                    <a:pt x="24278" y="449368"/>
                    <a:pt x="14566" y="438392"/>
                  </a:cubicBezTo>
                  <a:cubicBezTo>
                    <a:pt x="4855" y="427416"/>
                    <a:pt x="0" y="412105"/>
                    <a:pt x="0" y="392460"/>
                  </a:cubicBezTo>
                  <a:cubicBezTo>
                    <a:pt x="0" y="372368"/>
                    <a:pt x="4725" y="357095"/>
                    <a:pt x="14176" y="346639"/>
                  </a:cubicBezTo>
                  <a:cubicBezTo>
                    <a:pt x="23626" y="336184"/>
                    <a:pt x="35570" y="330957"/>
                    <a:pt x="50006" y="330957"/>
                  </a:cubicBezTo>
                  <a:cubicBezTo>
                    <a:pt x="63252" y="330957"/>
                    <a:pt x="74712" y="336463"/>
                    <a:pt x="84385" y="347477"/>
                  </a:cubicBezTo>
                  <a:close/>
                  <a:moveTo>
                    <a:pt x="234367" y="109500"/>
                  </a:moveTo>
                  <a:cubicBezTo>
                    <a:pt x="230349" y="110840"/>
                    <a:pt x="223986" y="112440"/>
                    <a:pt x="215280" y="114300"/>
                  </a:cubicBezTo>
                  <a:cubicBezTo>
                    <a:pt x="206573" y="116161"/>
                    <a:pt x="200881" y="117984"/>
                    <a:pt x="198202" y="119770"/>
                  </a:cubicBezTo>
                  <a:cubicBezTo>
                    <a:pt x="194109" y="122672"/>
                    <a:pt x="192063" y="126355"/>
                    <a:pt x="192063" y="130820"/>
                  </a:cubicBezTo>
                  <a:cubicBezTo>
                    <a:pt x="192063" y="135211"/>
                    <a:pt x="193700" y="139006"/>
                    <a:pt x="196974" y="142205"/>
                  </a:cubicBezTo>
                  <a:cubicBezTo>
                    <a:pt x="200248" y="145405"/>
                    <a:pt x="204415" y="147005"/>
                    <a:pt x="209475" y="147005"/>
                  </a:cubicBezTo>
                  <a:cubicBezTo>
                    <a:pt x="215131" y="147005"/>
                    <a:pt x="220526" y="145145"/>
                    <a:pt x="225661" y="141424"/>
                  </a:cubicBezTo>
                  <a:cubicBezTo>
                    <a:pt x="229456" y="138596"/>
                    <a:pt x="231949" y="135136"/>
                    <a:pt x="233139" y="131043"/>
                  </a:cubicBezTo>
                  <a:cubicBezTo>
                    <a:pt x="233958" y="128364"/>
                    <a:pt x="234367" y="123267"/>
                    <a:pt x="234367" y="115751"/>
                  </a:cubicBezTo>
                  <a:close/>
                  <a:moveTo>
                    <a:pt x="575295" y="70768"/>
                  </a:moveTo>
                  <a:cubicBezTo>
                    <a:pt x="567109" y="70768"/>
                    <a:pt x="560226" y="73893"/>
                    <a:pt x="554645" y="80144"/>
                  </a:cubicBezTo>
                  <a:cubicBezTo>
                    <a:pt x="549064" y="86395"/>
                    <a:pt x="546274" y="95399"/>
                    <a:pt x="546274" y="107156"/>
                  </a:cubicBezTo>
                  <a:cubicBezTo>
                    <a:pt x="546274" y="118914"/>
                    <a:pt x="549064" y="127918"/>
                    <a:pt x="554645" y="134169"/>
                  </a:cubicBezTo>
                  <a:cubicBezTo>
                    <a:pt x="560226" y="140420"/>
                    <a:pt x="567109" y="143545"/>
                    <a:pt x="575295" y="143545"/>
                  </a:cubicBezTo>
                  <a:cubicBezTo>
                    <a:pt x="583481" y="143545"/>
                    <a:pt x="590345" y="140420"/>
                    <a:pt x="595889" y="134169"/>
                  </a:cubicBezTo>
                  <a:cubicBezTo>
                    <a:pt x="601433" y="127918"/>
                    <a:pt x="604205" y="118839"/>
                    <a:pt x="604205" y="106933"/>
                  </a:cubicBezTo>
                  <a:cubicBezTo>
                    <a:pt x="604205" y="95325"/>
                    <a:pt x="601433" y="86395"/>
                    <a:pt x="595889" y="80144"/>
                  </a:cubicBezTo>
                  <a:cubicBezTo>
                    <a:pt x="590345" y="73893"/>
                    <a:pt x="583481" y="70768"/>
                    <a:pt x="575295" y="70768"/>
                  </a:cubicBezTo>
                  <a:close/>
                  <a:moveTo>
                    <a:pt x="434541" y="69205"/>
                  </a:moveTo>
                  <a:cubicBezTo>
                    <a:pt x="427025" y="69205"/>
                    <a:pt x="420774" y="72126"/>
                    <a:pt x="415788" y="77968"/>
                  </a:cubicBezTo>
                  <a:cubicBezTo>
                    <a:pt x="410803" y="83809"/>
                    <a:pt x="408310" y="92683"/>
                    <a:pt x="408310" y="104589"/>
                  </a:cubicBezTo>
                  <a:cubicBezTo>
                    <a:pt x="408310" y="116867"/>
                    <a:pt x="410245" y="125946"/>
                    <a:pt x="414114" y="131825"/>
                  </a:cubicBezTo>
                  <a:cubicBezTo>
                    <a:pt x="419546" y="140159"/>
                    <a:pt x="426765" y="144326"/>
                    <a:pt x="435769" y="144326"/>
                  </a:cubicBezTo>
                  <a:cubicBezTo>
                    <a:pt x="442689" y="144326"/>
                    <a:pt x="448586" y="141368"/>
                    <a:pt x="453461" y="135452"/>
                  </a:cubicBezTo>
                  <a:cubicBezTo>
                    <a:pt x="458335" y="129536"/>
                    <a:pt x="460772" y="120216"/>
                    <a:pt x="460772" y="107491"/>
                  </a:cubicBezTo>
                  <a:cubicBezTo>
                    <a:pt x="460772" y="93948"/>
                    <a:pt x="458316" y="84181"/>
                    <a:pt x="453405" y="78191"/>
                  </a:cubicBezTo>
                  <a:cubicBezTo>
                    <a:pt x="448493" y="72200"/>
                    <a:pt x="442205" y="69205"/>
                    <a:pt x="434541" y="69205"/>
                  </a:cubicBezTo>
                  <a:close/>
                  <a:moveTo>
                    <a:pt x="732234" y="45207"/>
                  </a:moveTo>
                  <a:cubicBezTo>
                    <a:pt x="739155" y="45207"/>
                    <a:pt x="745480" y="46453"/>
                    <a:pt x="751210" y="48946"/>
                  </a:cubicBezTo>
                  <a:cubicBezTo>
                    <a:pt x="756940" y="51439"/>
                    <a:pt x="761274" y="54620"/>
                    <a:pt x="764214" y="58490"/>
                  </a:cubicBezTo>
                  <a:cubicBezTo>
                    <a:pt x="767153" y="62359"/>
                    <a:pt x="769199" y="66750"/>
                    <a:pt x="770353" y="71661"/>
                  </a:cubicBezTo>
                  <a:cubicBezTo>
                    <a:pt x="771506" y="76572"/>
                    <a:pt x="772083" y="83604"/>
                    <a:pt x="772083" y="92757"/>
                  </a:cubicBezTo>
                  <a:lnTo>
                    <a:pt x="772083" y="166427"/>
                  </a:lnTo>
                  <a:lnTo>
                    <a:pt x="740717" y="166427"/>
                  </a:lnTo>
                  <a:lnTo>
                    <a:pt x="740717" y="105929"/>
                  </a:lnTo>
                  <a:cubicBezTo>
                    <a:pt x="740717" y="93129"/>
                    <a:pt x="740048" y="84851"/>
                    <a:pt x="738708" y="81093"/>
                  </a:cubicBezTo>
                  <a:cubicBezTo>
                    <a:pt x="737369" y="77335"/>
                    <a:pt x="735192" y="74414"/>
                    <a:pt x="732178" y="72331"/>
                  </a:cubicBezTo>
                  <a:cubicBezTo>
                    <a:pt x="729165" y="70247"/>
                    <a:pt x="725537" y="69205"/>
                    <a:pt x="721295" y="69205"/>
                  </a:cubicBezTo>
                  <a:cubicBezTo>
                    <a:pt x="715863" y="69205"/>
                    <a:pt x="710989" y="70694"/>
                    <a:pt x="706673" y="73670"/>
                  </a:cubicBezTo>
                  <a:cubicBezTo>
                    <a:pt x="702357" y="76647"/>
                    <a:pt x="699399" y="80591"/>
                    <a:pt x="697799" y="85502"/>
                  </a:cubicBezTo>
                  <a:cubicBezTo>
                    <a:pt x="696199" y="90413"/>
                    <a:pt x="695399" y="99492"/>
                    <a:pt x="695399" y="112737"/>
                  </a:cubicBezTo>
                  <a:lnTo>
                    <a:pt x="695399" y="166427"/>
                  </a:lnTo>
                  <a:lnTo>
                    <a:pt x="664034" y="166427"/>
                  </a:lnTo>
                  <a:lnTo>
                    <a:pt x="664034" y="47886"/>
                  </a:lnTo>
                  <a:lnTo>
                    <a:pt x="693167" y="47886"/>
                  </a:lnTo>
                  <a:lnTo>
                    <a:pt x="693167" y="65299"/>
                  </a:lnTo>
                  <a:cubicBezTo>
                    <a:pt x="703510" y="51904"/>
                    <a:pt x="716533" y="45207"/>
                    <a:pt x="732234" y="45207"/>
                  </a:cubicBezTo>
                  <a:close/>
                  <a:moveTo>
                    <a:pt x="575183" y="45207"/>
                  </a:moveTo>
                  <a:cubicBezTo>
                    <a:pt x="593117" y="45207"/>
                    <a:pt x="607814" y="51030"/>
                    <a:pt x="619274" y="62675"/>
                  </a:cubicBezTo>
                  <a:cubicBezTo>
                    <a:pt x="630733" y="74321"/>
                    <a:pt x="636463" y="89037"/>
                    <a:pt x="636463" y="106822"/>
                  </a:cubicBezTo>
                  <a:cubicBezTo>
                    <a:pt x="636463" y="124755"/>
                    <a:pt x="630678" y="139620"/>
                    <a:pt x="619106" y="151414"/>
                  </a:cubicBezTo>
                  <a:cubicBezTo>
                    <a:pt x="607535" y="163209"/>
                    <a:pt x="592968" y="169106"/>
                    <a:pt x="575407" y="169106"/>
                  </a:cubicBezTo>
                  <a:cubicBezTo>
                    <a:pt x="564542" y="169106"/>
                    <a:pt x="554180" y="166650"/>
                    <a:pt x="544320" y="161739"/>
                  </a:cubicBezTo>
                  <a:cubicBezTo>
                    <a:pt x="534460" y="156828"/>
                    <a:pt x="526963" y="149628"/>
                    <a:pt x="521828" y="140140"/>
                  </a:cubicBezTo>
                  <a:cubicBezTo>
                    <a:pt x="516694" y="130653"/>
                    <a:pt x="514127" y="119100"/>
                    <a:pt x="514127" y="105482"/>
                  </a:cubicBezTo>
                  <a:cubicBezTo>
                    <a:pt x="514127" y="95064"/>
                    <a:pt x="516694" y="84981"/>
                    <a:pt x="521828" y="75233"/>
                  </a:cubicBezTo>
                  <a:cubicBezTo>
                    <a:pt x="526963" y="65485"/>
                    <a:pt x="534237" y="58043"/>
                    <a:pt x="543650" y="52909"/>
                  </a:cubicBezTo>
                  <a:cubicBezTo>
                    <a:pt x="553064" y="47774"/>
                    <a:pt x="563575" y="45207"/>
                    <a:pt x="575183" y="45207"/>
                  </a:cubicBezTo>
                  <a:close/>
                  <a:moveTo>
                    <a:pt x="347588" y="45207"/>
                  </a:moveTo>
                  <a:cubicBezTo>
                    <a:pt x="354732" y="45207"/>
                    <a:pt x="361615" y="47179"/>
                    <a:pt x="368238" y="51123"/>
                  </a:cubicBezTo>
                  <a:lnTo>
                    <a:pt x="358527" y="78470"/>
                  </a:lnTo>
                  <a:cubicBezTo>
                    <a:pt x="353243" y="75047"/>
                    <a:pt x="348332" y="73335"/>
                    <a:pt x="343793" y="73335"/>
                  </a:cubicBezTo>
                  <a:cubicBezTo>
                    <a:pt x="339402" y="73335"/>
                    <a:pt x="335682" y="74544"/>
                    <a:pt x="332631" y="76963"/>
                  </a:cubicBezTo>
                  <a:cubicBezTo>
                    <a:pt x="329580" y="79381"/>
                    <a:pt x="327180" y="83753"/>
                    <a:pt x="325431" y="90078"/>
                  </a:cubicBezTo>
                  <a:cubicBezTo>
                    <a:pt x="323682" y="96404"/>
                    <a:pt x="322808" y="109649"/>
                    <a:pt x="322808" y="129816"/>
                  </a:cubicBezTo>
                  <a:lnTo>
                    <a:pt x="322808" y="166427"/>
                  </a:lnTo>
                  <a:lnTo>
                    <a:pt x="291443" y="166427"/>
                  </a:lnTo>
                  <a:lnTo>
                    <a:pt x="291443" y="47886"/>
                  </a:lnTo>
                  <a:lnTo>
                    <a:pt x="320576" y="47886"/>
                  </a:lnTo>
                  <a:lnTo>
                    <a:pt x="320576" y="64740"/>
                  </a:lnTo>
                  <a:cubicBezTo>
                    <a:pt x="325561" y="56778"/>
                    <a:pt x="330045" y="51532"/>
                    <a:pt x="334026" y="49002"/>
                  </a:cubicBezTo>
                  <a:cubicBezTo>
                    <a:pt x="338007" y="46472"/>
                    <a:pt x="342528" y="45207"/>
                    <a:pt x="347588" y="45207"/>
                  </a:cubicBezTo>
                  <a:close/>
                  <a:moveTo>
                    <a:pt x="215280" y="45207"/>
                  </a:moveTo>
                  <a:cubicBezTo>
                    <a:pt x="229270" y="45207"/>
                    <a:pt x="239688" y="46862"/>
                    <a:pt x="246534" y="50174"/>
                  </a:cubicBezTo>
                  <a:cubicBezTo>
                    <a:pt x="253380" y="53485"/>
                    <a:pt x="258198" y="57690"/>
                    <a:pt x="260989" y="62787"/>
                  </a:cubicBezTo>
                  <a:cubicBezTo>
                    <a:pt x="263779" y="67884"/>
                    <a:pt x="265174" y="77242"/>
                    <a:pt x="265174" y="90860"/>
                  </a:cubicBezTo>
                  <a:lnTo>
                    <a:pt x="264840" y="127471"/>
                  </a:lnTo>
                  <a:cubicBezTo>
                    <a:pt x="264840" y="137889"/>
                    <a:pt x="265342" y="145573"/>
                    <a:pt x="266346" y="150521"/>
                  </a:cubicBezTo>
                  <a:cubicBezTo>
                    <a:pt x="267351" y="155470"/>
                    <a:pt x="269230" y="160772"/>
                    <a:pt x="271983" y="166427"/>
                  </a:cubicBezTo>
                  <a:lnTo>
                    <a:pt x="240953" y="166427"/>
                  </a:lnTo>
                  <a:cubicBezTo>
                    <a:pt x="240134" y="164344"/>
                    <a:pt x="239130" y="161255"/>
                    <a:pt x="237939" y="157163"/>
                  </a:cubicBezTo>
                  <a:cubicBezTo>
                    <a:pt x="237418" y="155302"/>
                    <a:pt x="237046" y="154075"/>
                    <a:pt x="236823" y="153479"/>
                  </a:cubicBezTo>
                  <a:cubicBezTo>
                    <a:pt x="231465" y="158688"/>
                    <a:pt x="225735" y="162595"/>
                    <a:pt x="219633" y="165199"/>
                  </a:cubicBezTo>
                  <a:cubicBezTo>
                    <a:pt x="213531" y="167804"/>
                    <a:pt x="207020" y="169106"/>
                    <a:pt x="200099" y="169106"/>
                  </a:cubicBezTo>
                  <a:cubicBezTo>
                    <a:pt x="187895" y="169106"/>
                    <a:pt x="178277" y="165795"/>
                    <a:pt x="171245" y="159172"/>
                  </a:cubicBezTo>
                  <a:cubicBezTo>
                    <a:pt x="164213" y="152549"/>
                    <a:pt x="160697" y="144177"/>
                    <a:pt x="160697" y="134057"/>
                  </a:cubicBezTo>
                  <a:cubicBezTo>
                    <a:pt x="160697" y="127360"/>
                    <a:pt x="162297" y="121388"/>
                    <a:pt x="165497" y="116142"/>
                  </a:cubicBezTo>
                  <a:cubicBezTo>
                    <a:pt x="168697" y="110896"/>
                    <a:pt x="173180" y="106877"/>
                    <a:pt x="178947" y="104087"/>
                  </a:cubicBezTo>
                  <a:cubicBezTo>
                    <a:pt x="184714" y="101296"/>
                    <a:pt x="193030" y="98859"/>
                    <a:pt x="203894" y="96776"/>
                  </a:cubicBezTo>
                  <a:cubicBezTo>
                    <a:pt x="218554" y="94022"/>
                    <a:pt x="228712" y="91455"/>
                    <a:pt x="234367" y="89074"/>
                  </a:cubicBezTo>
                  <a:lnTo>
                    <a:pt x="234367" y="85948"/>
                  </a:lnTo>
                  <a:cubicBezTo>
                    <a:pt x="234367" y="79921"/>
                    <a:pt x="232879" y="75623"/>
                    <a:pt x="229902" y="73056"/>
                  </a:cubicBezTo>
                  <a:cubicBezTo>
                    <a:pt x="226926" y="70489"/>
                    <a:pt x="221307" y="69205"/>
                    <a:pt x="213047" y="69205"/>
                  </a:cubicBezTo>
                  <a:cubicBezTo>
                    <a:pt x="207466" y="69205"/>
                    <a:pt x="203113" y="70303"/>
                    <a:pt x="199988" y="72498"/>
                  </a:cubicBezTo>
                  <a:cubicBezTo>
                    <a:pt x="196862" y="74693"/>
                    <a:pt x="194332" y="78544"/>
                    <a:pt x="192397" y="84051"/>
                  </a:cubicBezTo>
                  <a:lnTo>
                    <a:pt x="163934" y="78916"/>
                  </a:lnTo>
                  <a:cubicBezTo>
                    <a:pt x="167134" y="67457"/>
                    <a:pt x="172641" y="58973"/>
                    <a:pt x="180454" y="53467"/>
                  </a:cubicBezTo>
                  <a:cubicBezTo>
                    <a:pt x="188268" y="47960"/>
                    <a:pt x="199876" y="45207"/>
                    <a:pt x="215280" y="45207"/>
                  </a:cubicBezTo>
                  <a:close/>
                  <a:moveTo>
                    <a:pt x="377168" y="2791"/>
                  </a:moveTo>
                  <a:lnTo>
                    <a:pt x="408533" y="2791"/>
                  </a:lnTo>
                  <a:lnTo>
                    <a:pt x="408533" y="61727"/>
                  </a:lnTo>
                  <a:cubicBezTo>
                    <a:pt x="418207" y="50713"/>
                    <a:pt x="429667" y="45207"/>
                    <a:pt x="442912" y="45207"/>
                  </a:cubicBezTo>
                  <a:cubicBezTo>
                    <a:pt x="457349" y="45207"/>
                    <a:pt x="469292" y="50434"/>
                    <a:pt x="478743" y="60890"/>
                  </a:cubicBezTo>
                  <a:cubicBezTo>
                    <a:pt x="488193" y="71345"/>
                    <a:pt x="492919" y="86358"/>
                    <a:pt x="492919" y="105929"/>
                  </a:cubicBezTo>
                  <a:cubicBezTo>
                    <a:pt x="492919" y="126169"/>
                    <a:pt x="488100" y="141759"/>
                    <a:pt x="478464" y="152698"/>
                  </a:cubicBezTo>
                  <a:cubicBezTo>
                    <a:pt x="468827" y="163637"/>
                    <a:pt x="457125" y="169106"/>
                    <a:pt x="443359" y="169106"/>
                  </a:cubicBezTo>
                  <a:cubicBezTo>
                    <a:pt x="436587" y="169106"/>
                    <a:pt x="429909" y="167413"/>
                    <a:pt x="423323" y="164027"/>
                  </a:cubicBezTo>
                  <a:cubicBezTo>
                    <a:pt x="416737" y="160642"/>
                    <a:pt x="411063" y="155637"/>
                    <a:pt x="406301" y="149014"/>
                  </a:cubicBezTo>
                  <a:lnTo>
                    <a:pt x="406301" y="166427"/>
                  </a:lnTo>
                  <a:lnTo>
                    <a:pt x="377168" y="166427"/>
                  </a:lnTo>
                  <a:close/>
                  <a:moveTo>
                    <a:pt x="78023" y="0"/>
                  </a:moveTo>
                  <a:cubicBezTo>
                    <a:pt x="98040" y="0"/>
                    <a:pt x="114300" y="5916"/>
                    <a:pt x="126801" y="17748"/>
                  </a:cubicBezTo>
                  <a:cubicBezTo>
                    <a:pt x="134243" y="24743"/>
                    <a:pt x="139824" y="34789"/>
                    <a:pt x="143545" y="47886"/>
                  </a:cubicBezTo>
                  <a:lnTo>
                    <a:pt x="110840" y="55699"/>
                  </a:lnTo>
                  <a:cubicBezTo>
                    <a:pt x="108905" y="47216"/>
                    <a:pt x="104868" y="40519"/>
                    <a:pt x="98729" y="35607"/>
                  </a:cubicBezTo>
                  <a:cubicBezTo>
                    <a:pt x="92590" y="30696"/>
                    <a:pt x="85130" y="28240"/>
                    <a:pt x="76349" y="28240"/>
                  </a:cubicBezTo>
                  <a:cubicBezTo>
                    <a:pt x="64219" y="28240"/>
                    <a:pt x="54378" y="32594"/>
                    <a:pt x="46825" y="41300"/>
                  </a:cubicBezTo>
                  <a:cubicBezTo>
                    <a:pt x="39272" y="50006"/>
                    <a:pt x="35495" y="64108"/>
                    <a:pt x="35495" y="83604"/>
                  </a:cubicBezTo>
                  <a:cubicBezTo>
                    <a:pt x="35495" y="104291"/>
                    <a:pt x="39216" y="119025"/>
                    <a:pt x="46658" y="127806"/>
                  </a:cubicBezTo>
                  <a:cubicBezTo>
                    <a:pt x="54099" y="136587"/>
                    <a:pt x="63773" y="140978"/>
                    <a:pt x="75679" y="140978"/>
                  </a:cubicBezTo>
                  <a:cubicBezTo>
                    <a:pt x="84460" y="140978"/>
                    <a:pt x="92013" y="138187"/>
                    <a:pt x="98338" y="132606"/>
                  </a:cubicBezTo>
                  <a:cubicBezTo>
                    <a:pt x="104663" y="127025"/>
                    <a:pt x="109203" y="118244"/>
                    <a:pt x="111956" y="106263"/>
                  </a:cubicBezTo>
                  <a:lnTo>
                    <a:pt x="143991" y="116421"/>
                  </a:lnTo>
                  <a:cubicBezTo>
                    <a:pt x="139080" y="134280"/>
                    <a:pt x="130913" y="147545"/>
                    <a:pt x="119490" y="156214"/>
                  </a:cubicBezTo>
                  <a:cubicBezTo>
                    <a:pt x="108068" y="164883"/>
                    <a:pt x="93576" y="169218"/>
                    <a:pt x="76014" y="169218"/>
                  </a:cubicBezTo>
                  <a:cubicBezTo>
                    <a:pt x="54285" y="169218"/>
                    <a:pt x="36426" y="161795"/>
                    <a:pt x="22436" y="146949"/>
                  </a:cubicBezTo>
                  <a:cubicBezTo>
                    <a:pt x="8446" y="132104"/>
                    <a:pt x="1451" y="111807"/>
                    <a:pt x="1451" y="86060"/>
                  </a:cubicBezTo>
                  <a:cubicBezTo>
                    <a:pt x="1451" y="58825"/>
                    <a:pt x="8483" y="37672"/>
                    <a:pt x="22547" y="22603"/>
                  </a:cubicBezTo>
                  <a:cubicBezTo>
                    <a:pt x="36612" y="7535"/>
                    <a:pt x="55104" y="0"/>
                    <a:pt x="78023" y="0"/>
                  </a:cubicBez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lnSpc>
                  <a:spcPct val="105000"/>
                </a:lnSpc>
              </a:pPr>
              <a:endParaRPr lang="vi-VN" b="1"/>
            </a:p>
          </p:txBody>
        </p:sp>
        <p:sp>
          <p:nvSpPr>
            <p:cNvPr id="34" name="TextBox 33">
              <a:extLst>
                <a:ext uri="{FF2B5EF4-FFF2-40B4-BE49-F238E27FC236}">
                  <a16:creationId xmlns:a16="http://schemas.microsoft.com/office/drawing/2014/main" id="{FA2D4C4D-50F9-467F-8ABB-09E8E18A2F9D}"/>
                </a:ext>
              </a:extLst>
            </p:cNvPr>
            <p:cNvSpPr txBox="1">
              <a:spLocks noChangeAspect="1"/>
            </p:cNvSpPr>
            <p:nvPr>
              <p:custDataLst>
                <p:tags r:id="rId6"/>
              </p:custDataLst>
            </p:nvPr>
          </p:nvSpPr>
          <p:spPr>
            <a:xfrm>
              <a:off x="3013898" y="2953828"/>
              <a:ext cx="854906" cy="808806"/>
            </a:xfrm>
            <a:custGeom>
              <a:avLst/>
              <a:gdLst/>
              <a:ahLst/>
              <a:cxnLst/>
              <a:rect l="l" t="t" r="r" b="b"/>
              <a:pathLst>
                <a:path w="854906" h="808806">
                  <a:moveTo>
                    <a:pt x="641822" y="777106"/>
                  </a:moveTo>
                  <a:lnTo>
                    <a:pt x="673187" y="777106"/>
                  </a:lnTo>
                  <a:lnTo>
                    <a:pt x="673187" y="808471"/>
                  </a:lnTo>
                  <a:lnTo>
                    <a:pt x="641822" y="808471"/>
                  </a:lnTo>
                  <a:close/>
                  <a:moveTo>
                    <a:pt x="247948" y="777106"/>
                  </a:moveTo>
                  <a:lnTo>
                    <a:pt x="279314" y="777106"/>
                  </a:lnTo>
                  <a:lnTo>
                    <a:pt x="279314" y="808471"/>
                  </a:lnTo>
                  <a:lnTo>
                    <a:pt x="247948" y="808471"/>
                  </a:lnTo>
                  <a:close/>
                  <a:moveTo>
                    <a:pt x="397223" y="667271"/>
                  </a:moveTo>
                  <a:cubicBezTo>
                    <a:pt x="389558" y="667271"/>
                    <a:pt x="383196" y="670228"/>
                    <a:pt x="378135" y="676144"/>
                  </a:cubicBezTo>
                  <a:cubicBezTo>
                    <a:pt x="373075" y="682060"/>
                    <a:pt x="370545" y="690823"/>
                    <a:pt x="370545" y="702431"/>
                  </a:cubicBezTo>
                  <a:cubicBezTo>
                    <a:pt x="370545" y="715751"/>
                    <a:pt x="373187" y="725593"/>
                    <a:pt x="378470" y="731955"/>
                  </a:cubicBezTo>
                  <a:cubicBezTo>
                    <a:pt x="383754" y="738317"/>
                    <a:pt x="390190" y="741499"/>
                    <a:pt x="397781" y="741499"/>
                  </a:cubicBezTo>
                  <a:cubicBezTo>
                    <a:pt x="405073" y="741499"/>
                    <a:pt x="411138" y="738578"/>
                    <a:pt x="415975" y="732736"/>
                  </a:cubicBezTo>
                  <a:cubicBezTo>
                    <a:pt x="420812" y="726895"/>
                    <a:pt x="423230" y="717314"/>
                    <a:pt x="423230" y="703994"/>
                  </a:cubicBezTo>
                  <a:cubicBezTo>
                    <a:pt x="423230" y="691567"/>
                    <a:pt x="420737" y="682339"/>
                    <a:pt x="415752" y="676312"/>
                  </a:cubicBezTo>
                  <a:cubicBezTo>
                    <a:pt x="410766" y="670284"/>
                    <a:pt x="404590" y="667271"/>
                    <a:pt x="397223" y="667271"/>
                  </a:cubicBezTo>
                  <a:close/>
                  <a:moveTo>
                    <a:pt x="263687" y="666489"/>
                  </a:moveTo>
                  <a:cubicBezTo>
                    <a:pt x="256840" y="666489"/>
                    <a:pt x="251185" y="668982"/>
                    <a:pt x="246720" y="673968"/>
                  </a:cubicBezTo>
                  <a:cubicBezTo>
                    <a:pt x="242255" y="678954"/>
                    <a:pt x="240060" y="685725"/>
                    <a:pt x="240134" y="694283"/>
                  </a:cubicBezTo>
                  <a:lnTo>
                    <a:pt x="287015" y="694283"/>
                  </a:lnTo>
                  <a:cubicBezTo>
                    <a:pt x="286792" y="685204"/>
                    <a:pt x="284448" y="678302"/>
                    <a:pt x="279983" y="673577"/>
                  </a:cubicBezTo>
                  <a:cubicBezTo>
                    <a:pt x="275518" y="668852"/>
                    <a:pt x="270086" y="666489"/>
                    <a:pt x="263687" y="666489"/>
                  </a:cubicBezTo>
                  <a:close/>
                  <a:moveTo>
                    <a:pt x="58267" y="666489"/>
                  </a:moveTo>
                  <a:cubicBezTo>
                    <a:pt x="50825" y="666489"/>
                    <a:pt x="44593" y="669447"/>
                    <a:pt x="39570" y="675363"/>
                  </a:cubicBezTo>
                  <a:cubicBezTo>
                    <a:pt x="34547" y="681279"/>
                    <a:pt x="32036" y="690116"/>
                    <a:pt x="32036" y="701873"/>
                  </a:cubicBezTo>
                  <a:cubicBezTo>
                    <a:pt x="32036" y="714523"/>
                    <a:pt x="33784" y="723676"/>
                    <a:pt x="37282" y="729332"/>
                  </a:cubicBezTo>
                  <a:cubicBezTo>
                    <a:pt x="42342" y="737517"/>
                    <a:pt x="49411" y="741610"/>
                    <a:pt x="58490" y="741610"/>
                  </a:cubicBezTo>
                  <a:cubicBezTo>
                    <a:pt x="65708" y="741610"/>
                    <a:pt x="71847" y="738541"/>
                    <a:pt x="76907" y="732401"/>
                  </a:cubicBezTo>
                  <a:cubicBezTo>
                    <a:pt x="81967" y="726262"/>
                    <a:pt x="84497" y="717091"/>
                    <a:pt x="84497" y="704887"/>
                  </a:cubicBezTo>
                  <a:cubicBezTo>
                    <a:pt x="84497" y="691269"/>
                    <a:pt x="82042" y="681465"/>
                    <a:pt x="77130" y="675475"/>
                  </a:cubicBezTo>
                  <a:cubicBezTo>
                    <a:pt x="72219" y="669484"/>
                    <a:pt x="65931" y="666489"/>
                    <a:pt x="58267" y="666489"/>
                  </a:cubicBezTo>
                  <a:close/>
                  <a:moveTo>
                    <a:pt x="606438" y="645170"/>
                  </a:moveTo>
                  <a:lnTo>
                    <a:pt x="637803" y="645170"/>
                  </a:lnTo>
                  <a:lnTo>
                    <a:pt x="637803" y="699641"/>
                  </a:lnTo>
                  <a:cubicBezTo>
                    <a:pt x="637803" y="716309"/>
                    <a:pt x="638380" y="726523"/>
                    <a:pt x="639533" y="730281"/>
                  </a:cubicBezTo>
                  <a:cubicBezTo>
                    <a:pt x="640687" y="734039"/>
                    <a:pt x="642789" y="737015"/>
                    <a:pt x="645840" y="739210"/>
                  </a:cubicBezTo>
                  <a:cubicBezTo>
                    <a:pt x="648891" y="741406"/>
                    <a:pt x="652760" y="742503"/>
                    <a:pt x="657449" y="742503"/>
                  </a:cubicBezTo>
                  <a:cubicBezTo>
                    <a:pt x="662806" y="742503"/>
                    <a:pt x="667606" y="741033"/>
                    <a:pt x="671848" y="738094"/>
                  </a:cubicBezTo>
                  <a:cubicBezTo>
                    <a:pt x="676089" y="735155"/>
                    <a:pt x="678991" y="731508"/>
                    <a:pt x="680554" y="727155"/>
                  </a:cubicBezTo>
                  <a:cubicBezTo>
                    <a:pt x="682117" y="722802"/>
                    <a:pt x="682898" y="712142"/>
                    <a:pt x="682898" y="695176"/>
                  </a:cubicBezTo>
                  <a:lnTo>
                    <a:pt x="682898" y="645170"/>
                  </a:lnTo>
                  <a:lnTo>
                    <a:pt x="714264" y="645170"/>
                  </a:lnTo>
                  <a:lnTo>
                    <a:pt x="714264" y="763711"/>
                  </a:lnTo>
                  <a:lnTo>
                    <a:pt x="685131" y="763711"/>
                  </a:lnTo>
                  <a:lnTo>
                    <a:pt x="685131" y="745963"/>
                  </a:lnTo>
                  <a:cubicBezTo>
                    <a:pt x="680815" y="752289"/>
                    <a:pt x="675141" y="757274"/>
                    <a:pt x="668108" y="760921"/>
                  </a:cubicBezTo>
                  <a:cubicBezTo>
                    <a:pt x="661076" y="764567"/>
                    <a:pt x="653653" y="766390"/>
                    <a:pt x="645840" y="766390"/>
                  </a:cubicBezTo>
                  <a:cubicBezTo>
                    <a:pt x="637878" y="766390"/>
                    <a:pt x="630734" y="764641"/>
                    <a:pt x="624409" y="761144"/>
                  </a:cubicBezTo>
                  <a:cubicBezTo>
                    <a:pt x="618084" y="757646"/>
                    <a:pt x="613507" y="752735"/>
                    <a:pt x="610679" y="746410"/>
                  </a:cubicBezTo>
                  <a:cubicBezTo>
                    <a:pt x="607852" y="740085"/>
                    <a:pt x="606438" y="731341"/>
                    <a:pt x="606438" y="720179"/>
                  </a:cubicBezTo>
                  <a:close/>
                  <a:moveTo>
                    <a:pt x="149907" y="645170"/>
                  </a:moveTo>
                  <a:lnTo>
                    <a:pt x="181273" y="645170"/>
                  </a:lnTo>
                  <a:lnTo>
                    <a:pt x="181273" y="763711"/>
                  </a:lnTo>
                  <a:lnTo>
                    <a:pt x="149907" y="763711"/>
                  </a:lnTo>
                  <a:close/>
                  <a:moveTo>
                    <a:pt x="800547" y="642491"/>
                  </a:moveTo>
                  <a:cubicBezTo>
                    <a:pt x="814983" y="642491"/>
                    <a:pt x="826462" y="645597"/>
                    <a:pt x="834982" y="651811"/>
                  </a:cubicBezTo>
                  <a:cubicBezTo>
                    <a:pt x="843502" y="658025"/>
                    <a:pt x="849623" y="667494"/>
                    <a:pt x="853344" y="680219"/>
                  </a:cubicBezTo>
                  <a:lnTo>
                    <a:pt x="822425" y="685800"/>
                  </a:lnTo>
                  <a:cubicBezTo>
                    <a:pt x="821383" y="679623"/>
                    <a:pt x="819020" y="674972"/>
                    <a:pt x="815337" y="671847"/>
                  </a:cubicBezTo>
                  <a:cubicBezTo>
                    <a:pt x="811653" y="668722"/>
                    <a:pt x="806872" y="667159"/>
                    <a:pt x="800993" y="667159"/>
                  </a:cubicBezTo>
                  <a:cubicBezTo>
                    <a:pt x="793180" y="667159"/>
                    <a:pt x="786948" y="669856"/>
                    <a:pt x="782297" y="675251"/>
                  </a:cubicBezTo>
                  <a:cubicBezTo>
                    <a:pt x="777646" y="680646"/>
                    <a:pt x="775320" y="689669"/>
                    <a:pt x="775320" y="702320"/>
                  </a:cubicBezTo>
                  <a:cubicBezTo>
                    <a:pt x="775320" y="716384"/>
                    <a:pt x="777683" y="726318"/>
                    <a:pt x="782408" y="732122"/>
                  </a:cubicBezTo>
                  <a:cubicBezTo>
                    <a:pt x="787134" y="737927"/>
                    <a:pt x="793477" y="740829"/>
                    <a:pt x="801440" y="740829"/>
                  </a:cubicBezTo>
                  <a:cubicBezTo>
                    <a:pt x="807393" y="740829"/>
                    <a:pt x="812267" y="739136"/>
                    <a:pt x="816062" y="735750"/>
                  </a:cubicBezTo>
                  <a:cubicBezTo>
                    <a:pt x="819857" y="732364"/>
                    <a:pt x="822536" y="726541"/>
                    <a:pt x="824099" y="718281"/>
                  </a:cubicBezTo>
                  <a:lnTo>
                    <a:pt x="854906" y="723528"/>
                  </a:lnTo>
                  <a:cubicBezTo>
                    <a:pt x="851706" y="737666"/>
                    <a:pt x="845567" y="748345"/>
                    <a:pt x="836489" y="755563"/>
                  </a:cubicBezTo>
                  <a:cubicBezTo>
                    <a:pt x="827410" y="762781"/>
                    <a:pt x="815244" y="766390"/>
                    <a:pt x="799989" y="766390"/>
                  </a:cubicBezTo>
                  <a:cubicBezTo>
                    <a:pt x="782650" y="766390"/>
                    <a:pt x="768828" y="760921"/>
                    <a:pt x="758521" y="749982"/>
                  </a:cubicBezTo>
                  <a:cubicBezTo>
                    <a:pt x="748215" y="739043"/>
                    <a:pt x="743062" y="723900"/>
                    <a:pt x="743062" y="704552"/>
                  </a:cubicBezTo>
                  <a:cubicBezTo>
                    <a:pt x="743062" y="684981"/>
                    <a:pt x="748234" y="669745"/>
                    <a:pt x="758577" y="658843"/>
                  </a:cubicBezTo>
                  <a:cubicBezTo>
                    <a:pt x="768921" y="647941"/>
                    <a:pt x="782911" y="642491"/>
                    <a:pt x="800547" y="642491"/>
                  </a:cubicBezTo>
                  <a:close/>
                  <a:moveTo>
                    <a:pt x="405706" y="642491"/>
                  </a:moveTo>
                  <a:cubicBezTo>
                    <a:pt x="419472" y="642491"/>
                    <a:pt x="431155" y="647886"/>
                    <a:pt x="440755" y="658676"/>
                  </a:cubicBezTo>
                  <a:cubicBezTo>
                    <a:pt x="450354" y="669466"/>
                    <a:pt x="455154" y="684497"/>
                    <a:pt x="455154" y="703771"/>
                  </a:cubicBezTo>
                  <a:cubicBezTo>
                    <a:pt x="455154" y="723565"/>
                    <a:pt x="450317" y="738950"/>
                    <a:pt x="440643" y="749926"/>
                  </a:cubicBezTo>
                  <a:cubicBezTo>
                    <a:pt x="430969" y="760902"/>
                    <a:pt x="419249" y="766390"/>
                    <a:pt x="405483" y="766390"/>
                  </a:cubicBezTo>
                  <a:cubicBezTo>
                    <a:pt x="398934" y="766390"/>
                    <a:pt x="393000" y="765088"/>
                    <a:pt x="387679" y="762483"/>
                  </a:cubicBezTo>
                  <a:cubicBezTo>
                    <a:pt x="382358" y="759879"/>
                    <a:pt x="376759" y="755414"/>
                    <a:pt x="370880" y="749089"/>
                  </a:cubicBezTo>
                  <a:lnTo>
                    <a:pt x="370880" y="808806"/>
                  </a:lnTo>
                  <a:lnTo>
                    <a:pt x="339514" y="808806"/>
                  </a:lnTo>
                  <a:lnTo>
                    <a:pt x="339514" y="645170"/>
                  </a:lnTo>
                  <a:lnTo>
                    <a:pt x="368759" y="645170"/>
                  </a:lnTo>
                  <a:lnTo>
                    <a:pt x="368759" y="662582"/>
                  </a:lnTo>
                  <a:cubicBezTo>
                    <a:pt x="372554" y="656629"/>
                    <a:pt x="377689" y="651792"/>
                    <a:pt x="384163" y="648072"/>
                  </a:cubicBezTo>
                  <a:cubicBezTo>
                    <a:pt x="390637" y="644351"/>
                    <a:pt x="397818" y="642491"/>
                    <a:pt x="405706" y="642491"/>
                  </a:cubicBezTo>
                  <a:close/>
                  <a:moveTo>
                    <a:pt x="261789" y="642491"/>
                  </a:moveTo>
                  <a:cubicBezTo>
                    <a:pt x="279425" y="642491"/>
                    <a:pt x="293341" y="648314"/>
                    <a:pt x="303535" y="659959"/>
                  </a:cubicBezTo>
                  <a:cubicBezTo>
                    <a:pt x="313730" y="671605"/>
                    <a:pt x="318604" y="689446"/>
                    <a:pt x="318158" y="713482"/>
                  </a:cubicBezTo>
                  <a:lnTo>
                    <a:pt x="239576" y="713482"/>
                  </a:lnTo>
                  <a:cubicBezTo>
                    <a:pt x="239800" y="722783"/>
                    <a:pt x="242330" y="730020"/>
                    <a:pt x="247167" y="735192"/>
                  </a:cubicBezTo>
                  <a:cubicBezTo>
                    <a:pt x="252004" y="740364"/>
                    <a:pt x="258031" y="742950"/>
                    <a:pt x="265249" y="742950"/>
                  </a:cubicBezTo>
                  <a:cubicBezTo>
                    <a:pt x="270161" y="742950"/>
                    <a:pt x="274291" y="741610"/>
                    <a:pt x="277639" y="738931"/>
                  </a:cubicBezTo>
                  <a:cubicBezTo>
                    <a:pt x="280988" y="736252"/>
                    <a:pt x="283518" y="731936"/>
                    <a:pt x="285229" y="725983"/>
                  </a:cubicBezTo>
                  <a:lnTo>
                    <a:pt x="316483" y="731229"/>
                  </a:lnTo>
                  <a:cubicBezTo>
                    <a:pt x="312465" y="742689"/>
                    <a:pt x="306121" y="751414"/>
                    <a:pt x="297452" y="757405"/>
                  </a:cubicBezTo>
                  <a:cubicBezTo>
                    <a:pt x="288783" y="763395"/>
                    <a:pt x="277937" y="766390"/>
                    <a:pt x="264914" y="766390"/>
                  </a:cubicBezTo>
                  <a:cubicBezTo>
                    <a:pt x="244302" y="766390"/>
                    <a:pt x="229047" y="759656"/>
                    <a:pt x="219150" y="746187"/>
                  </a:cubicBezTo>
                  <a:cubicBezTo>
                    <a:pt x="211336" y="735397"/>
                    <a:pt x="207430" y="721779"/>
                    <a:pt x="207430" y="705333"/>
                  </a:cubicBezTo>
                  <a:cubicBezTo>
                    <a:pt x="207430" y="685688"/>
                    <a:pt x="212564" y="670303"/>
                    <a:pt x="222833" y="659178"/>
                  </a:cubicBezTo>
                  <a:cubicBezTo>
                    <a:pt x="233102" y="648053"/>
                    <a:pt x="246088" y="642491"/>
                    <a:pt x="261789" y="642491"/>
                  </a:cubicBezTo>
                  <a:close/>
                  <a:moveTo>
                    <a:pt x="540432" y="600075"/>
                  </a:moveTo>
                  <a:lnTo>
                    <a:pt x="571798" y="600075"/>
                  </a:lnTo>
                  <a:lnTo>
                    <a:pt x="571798" y="763711"/>
                  </a:lnTo>
                  <a:lnTo>
                    <a:pt x="540432" y="763711"/>
                  </a:lnTo>
                  <a:close/>
                  <a:moveTo>
                    <a:pt x="149907" y="600075"/>
                  </a:moveTo>
                  <a:lnTo>
                    <a:pt x="181273" y="600075"/>
                  </a:lnTo>
                  <a:lnTo>
                    <a:pt x="181273" y="629096"/>
                  </a:lnTo>
                  <a:lnTo>
                    <a:pt x="149907" y="629096"/>
                  </a:lnTo>
                  <a:close/>
                  <a:moveTo>
                    <a:pt x="84386" y="600075"/>
                  </a:moveTo>
                  <a:lnTo>
                    <a:pt x="115751" y="600075"/>
                  </a:lnTo>
                  <a:lnTo>
                    <a:pt x="115751" y="763711"/>
                  </a:lnTo>
                  <a:lnTo>
                    <a:pt x="86618" y="763711"/>
                  </a:lnTo>
                  <a:lnTo>
                    <a:pt x="86618" y="746298"/>
                  </a:lnTo>
                  <a:cubicBezTo>
                    <a:pt x="81781" y="753070"/>
                    <a:pt x="76070" y="758111"/>
                    <a:pt x="69484" y="761423"/>
                  </a:cubicBezTo>
                  <a:cubicBezTo>
                    <a:pt x="62899" y="764734"/>
                    <a:pt x="56257" y="766390"/>
                    <a:pt x="49560" y="766390"/>
                  </a:cubicBezTo>
                  <a:cubicBezTo>
                    <a:pt x="35942" y="766390"/>
                    <a:pt x="24278" y="760902"/>
                    <a:pt x="14567" y="749926"/>
                  </a:cubicBezTo>
                  <a:cubicBezTo>
                    <a:pt x="4856" y="738950"/>
                    <a:pt x="0" y="723639"/>
                    <a:pt x="0" y="703994"/>
                  </a:cubicBezTo>
                  <a:cubicBezTo>
                    <a:pt x="0" y="683902"/>
                    <a:pt x="4726" y="668629"/>
                    <a:pt x="14176" y="658173"/>
                  </a:cubicBezTo>
                  <a:cubicBezTo>
                    <a:pt x="23627" y="647718"/>
                    <a:pt x="35570" y="642491"/>
                    <a:pt x="50007" y="642491"/>
                  </a:cubicBezTo>
                  <a:cubicBezTo>
                    <a:pt x="63252" y="642491"/>
                    <a:pt x="74712" y="647997"/>
                    <a:pt x="84386" y="659011"/>
                  </a:cubicBezTo>
                  <a:close/>
                  <a:moveTo>
                    <a:pt x="248506" y="597284"/>
                  </a:moveTo>
                  <a:lnTo>
                    <a:pt x="277528" y="597284"/>
                  </a:lnTo>
                  <a:lnTo>
                    <a:pt x="300633" y="630212"/>
                  </a:lnTo>
                  <a:lnTo>
                    <a:pt x="275407" y="630212"/>
                  </a:lnTo>
                  <a:lnTo>
                    <a:pt x="262459" y="613581"/>
                  </a:lnTo>
                  <a:lnTo>
                    <a:pt x="250404" y="630212"/>
                  </a:lnTo>
                  <a:lnTo>
                    <a:pt x="225066" y="630212"/>
                  </a:lnTo>
                  <a:close/>
                  <a:moveTo>
                    <a:pt x="662992" y="401984"/>
                  </a:moveTo>
                  <a:cubicBezTo>
                    <a:pt x="658974" y="403324"/>
                    <a:pt x="652612" y="404924"/>
                    <a:pt x="643905" y="406784"/>
                  </a:cubicBezTo>
                  <a:cubicBezTo>
                    <a:pt x="635199" y="408644"/>
                    <a:pt x="629506" y="410468"/>
                    <a:pt x="626827" y="412254"/>
                  </a:cubicBezTo>
                  <a:cubicBezTo>
                    <a:pt x="622734" y="415156"/>
                    <a:pt x="620688" y="418839"/>
                    <a:pt x="620688" y="423304"/>
                  </a:cubicBezTo>
                  <a:cubicBezTo>
                    <a:pt x="620688" y="427694"/>
                    <a:pt x="622325" y="431490"/>
                    <a:pt x="625599" y="434689"/>
                  </a:cubicBezTo>
                  <a:cubicBezTo>
                    <a:pt x="628874" y="437889"/>
                    <a:pt x="633041" y="439489"/>
                    <a:pt x="638101" y="439489"/>
                  </a:cubicBezTo>
                  <a:cubicBezTo>
                    <a:pt x="643756" y="439489"/>
                    <a:pt x="649151" y="437629"/>
                    <a:pt x="654286" y="433908"/>
                  </a:cubicBezTo>
                  <a:cubicBezTo>
                    <a:pt x="658081" y="431080"/>
                    <a:pt x="660574" y="427620"/>
                    <a:pt x="661765" y="423527"/>
                  </a:cubicBezTo>
                  <a:cubicBezTo>
                    <a:pt x="662583" y="420848"/>
                    <a:pt x="662992" y="415751"/>
                    <a:pt x="662992" y="408235"/>
                  </a:cubicBezTo>
                  <a:close/>
                  <a:moveTo>
                    <a:pt x="434988" y="340370"/>
                  </a:moveTo>
                  <a:lnTo>
                    <a:pt x="466353" y="340370"/>
                  </a:lnTo>
                  <a:lnTo>
                    <a:pt x="466353" y="394841"/>
                  </a:lnTo>
                  <a:cubicBezTo>
                    <a:pt x="466353" y="410468"/>
                    <a:pt x="466949" y="420662"/>
                    <a:pt x="468139" y="425425"/>
                  </a:cubicBezTo>
                  <a:cubicBezTo>
                    <a:pt x="468958" y="428997"/>
                    <a:pt x="471041" y="431973"/>
                    <a:pt x="474390" y="434355"/>
                  </a:cubicBezTo>
                  <a:cubicBezTo>
                    <a:pt x="477441" y="436587"/>
                    <a:pt x="481310" y="437703"/>
                    <a:pt x="485999" y="437703"/>
                  </a:cubicBezTo>
                  <a:cubicBezTo>
                    <a:pt x="491282" y="437703"/>
                    <a:pt x="496063" y="436252"/>
                    <a:pt x="500342" y="433350"/>
                  </a:cubicBezTo>
                  <a:cubicBezTo>
                    <a:pt x="504621" y="430448"/>
                    <a:pt x="507541" y="426801"/>
                    <a:pt x="509104" y="422411"/>
                  </a:cubicBezTo>
                  <a:cubicBezTo>
                    <a:pt x="510667" y="418021"/>
                    <a:pt x="511448" y="407342"/>
                    <a:pt x="511448" y="390376"/>
                  </a:cubicBezTo>
                  <a:lnTo>
                    <a:pt x="511448" y="340370"/>
                  </a:lnTo>
                  <a:lnTo>
                    <a:pt x="542814" y="340370"/>
                  </a:lnTo>
                  <a:lnTo>
                    <a:pt x="542814" y="398636"/>
                  </a:lnTo>
                  <a:cubicBezTo>
                    <a:pt x="553157" y="396552"/>
                    <a:pt x="560413" y="392683"/>
                    <a:pt x="564580" y="387027"/>
                  </a:cubicBezTo>
                  <a:cubicBezTo>
                    <a:pt x="567110" y="383604"/>
                    <a:pt x="568449" y="378507"/>
                    <a:pt x="568598" y="371735"/>
                  </a:cubicBezTo>
                  <a:lnTo>
                    <a:pt x="553418" y="371735"/>
                  </a:lnTo>
                  <a:lnTo>
                    <a:pt x="553418" y="340370"/>
                  </a:lnTo>
                  <a:lnTo>
                    <a:pt x="584783" y="340370"/>
                  </a:lnTo>
                  <a:lnTo>
                    <a:pt x="584783" y="362805"/>
                  </a:lnTo>
                  <a:cubicBezTo>
                    <a:pt x="584783" y="372033"/>
                    <a:pt x="583983" y="379251"/>
                    <a:pt x="582383" y="384460"/>
                  </a:cubicBezTo>
                  <a:cubicBezTo>
                    <a:pt x="580783" y="389669"/>
                    <a:pt x="577826" y="394320"/>
                    <a:pt x="573510" y="398413"/>
                  </a:cubicBezTo>
                  <a:cubicBezTo>
                    <a:pt x="566887" y="404812"/>
                    <a:pt x="556655" y="409128"/>
                    <a:pt x="542814" y="411361"/>
                  </a:cubicBezTo>
                  <a:lnTo>
                    <a:pt x="542814" y="458911"/>
                  </a:lnTo>
                  <a:lnTo>
                    <a:pt x="513681" y="458911"/>
                  </a:lnTo>
                  <a:lnTo>
                    <a:pt x="513681" y="441163"/>
                  </a:lnTo>
                  <a:cubicBezTo>
                    <a:pt x="504379" y="454781"/>
                    <a:pt x="491282" y="461590"/>
                    <a:pt x="474390" y="461590"/>
                  </a:cubicBezTo>
                  <a:cubicBezTo>
                    <a:pt x="456903" y="461590"/>
                    <a:pt x="445182" y="454930"/>
                    <a:pt x="439229" y="441610"/>
                  </a:cubicBezTo>
                  <a:cubicBezTo>
                    <a:pt x="436402" y="435285"/>
                    <a:pt x="434988" y="426541"/>
                    <a:pt x="434988" y="415379"/>
                  </a:cubicBezTo>
                  <a:close/>
                  <a:moveTo>
                    <a:pt x="643905" y="337691"/>
                  </a:moveTo>
                  <a:cubicBezTo>
                    <a:pt x="657895" y="337691"/>
                    <a:pt x="668313" y="339346"/>
                    <a:pt x="675159" y="342658"/>
                  </a:cubicBezTo>
                  <a:cubicBezTo>
                    <a:pt x="682005" y="345969"/>
                    <a:pt x="686824" y="350174"/>
                    <a:pt x="689614" y="355271"/>
                  </a:cubicBezTo>
                  <a:cubicBezTo>
                    <a:pt x="692405" y="360368"/>
                    <a:pt x="693800" y="369726"/>
                    <a:pt x="693800" y="383344"/>
                  </a:cubicBezTo>
                  <a:lnTo>
                    <a:pt x="693465" y="419955"/>
                  </a:lnTo>
                  <a:cubicBezTo>
                    <a:pt x="693465" y="430373"/>
                    <a:pt x="693967" y="438057"/>
                    <a:pt x="694972" y="443005"/>
                  </a:cubicBezTo>
                  <a:cubicBezTo>
                    <a:pt x="695976" y="447954"/>
                    <a:pt x="697855" y="453256"/>
                    <a:pt x="700609" y="458911"/>
                  </a:cubicBezTo>
                  <a:lnTo>
                    <a:pt x="669578" y="458911"/>
                  </a:lnTo>
                  <a:cubicBezTo>
                    <a:pt x="668760" y="456828"/>
                    <a:pt x="667755" y="453739"/>
                    <a:pt x="666564" y="449647"/>
                  </a:cubicBezTo>
                  <a:cubicBezTo>
                    <a:pt x="666043" y="447786"/>
                    <a:pt x="665671" y="446558"/>
                    <a:pt x="665448" y="445963"/>
                  </a:cubicBezTo>
                  <a:cubicBezTo>
                    <a:pt x="660090" y="451172"/>
                    <a:pt x="654360" y="455079"/>
                    <a:pt x="648258" y="457683"/>
                  </a:cubicBezTo>
                  <a:cubicBezTo>
                    <a:pt x="642156" y="460288"/>
                    <a:pt x="635645" y="461590"/>
                    <a:pt x="628725" y="461590"/>
                  </a:cubicBezTo>
                  <a:cubicBezTo>
                    <a:pt x="616521" y="461590"/>
                    <a:pt x="606903" y="458279"/>
                    <a:pt x="599871" y="451656"/>
                  </a:cubicBezTo>
                  <a:cubicBezTo>
                    <a:pt x="592839" y="445033"/>
                    <a:pt x="589322" y="436661"/>
                    <a:pt x="589322" y="426541"/>
                  </a:cubicBezTo>
                  <a:cubicBezTo>
                    <a:pt x="589322" y="419844"/>
                    <a:pt x="590922" y="413872"/>
                    <a:pt x="594122" y="408626"/>
                  </a:cubicBezTo>
                  <a:cubicBezTo>
                    <a:pt x="597322" y="403380"/>
                    <a:pt x="601805" y="399361"/>
                    <a:pt x="607573" y="396571"/>
                  </a:cubicBezTo>
                  <a:cubicBezTo>
                    <a:pt x="613340" y="393780"/>
                    <a:pt x="621655" y="391343"/>
                    <a:pt x="632520" y="389260"/>
                  </a:cubicBezTo>
                  <a:cubicBezTo>
                    <a:pt x="647179" y="386506"/>
                    <a:pt x="657337" y="383939"/>
                    <a:pt x="662992" y="381558"/>
                  </a:cubicBezTo>
                  <a:lnTo>
                    <a:pt x="662992" y="378432"/>
                  </a:lnTo>
                  <a:cubicBezTo>
                    <a:pt x="662992" y="372405"/>
                    <a:pt x="661504" y="368107"/>
                    <a:pt x="658528" y="365540"/>
                  </a:cubicBezTo>
                  <a:cubicBezTo>
                    <a:pt x="655551" y="362973"/>
                    <a:pt x="649933" y="361689"/>
                    <a:pt x="641673" y="361689"/>
                  </a:cubicBezTo>
                  <a:cubicBezTo>
                    <a:pt x="636092" y="361689"/>
                    <a:pt x="631739" y="362787"/>
                    <a:pt x="628613" y="364982"/>
                  </a:cubicBezTo>
                  <a:cubicBezTo>
                    <a:pt x="625488" y="367177"/>
                    <a:pt x="622958" y="371028"/>
                    <a:pt x="621023" y="376535"/>
                  </a:cubicBezTo>
                  <a:lnTo>
                    <a:pt x="592560" y="371400"/>
                  </a:lnTo>
                  <a:cubicBezTo>
                    <a:pt x="595759" y="359940"/>
                    <a:pt x="601266" y="351457"/>
                    <a:pt x="609079" y="345951"/>
                  </a:cubicBezTo>
                  <a:cubicBezTo>
                    <a:pt x="616893" y="340444"/>
                    <a:pt x="628501" y="337691"/>
                    <a:pt x="643905" y="337691"/>
                  </a:cubicBezTo>
                  <a:close/>
                  <a:moveTo>
                    <a:pt x="219522" y="337691"/>
                  </a:moveTo>
                  <a:cubicBezTo>
                    <a:pt x="233958" y="337691"/>
                    <a:pt x="245437" y="340797"/>
                    <a:pt x="253957" y="347011"/>
                  </a:cubicBezTo>
                  <a:cubicBezTo>
                    <a:pt x="262477" y="353225"/>
                    <a:pt x="268598" y="362694"/>
                    <a:pt x="272319" y="375419"/>
                  </a:cubicBezTo>
                  <a:lnTo>
                    <a:pt x="241400" y="381000"/>
                  </a:lnTo>
                  <a:cubicBezTo>
                    <a:pt x="240358" y="374823"/>
                    <a:pt x="237995" y="370172"/>
                    <a:pt x="234312" y="367047"/>
                  </a:cubicBezTo>
                  <a:cubicBezTo>
                    <a:pt x="230628" y="363922"/>
                    <a:pt x="225847" y="362359"/>
                    <a:pt x="219968" y="362359"/>
                  </a:cubicBezTo>
                  <a:cubicBezTo>
                    <a:pt x="212155" y="362359"/>
                    <a:pt x="205923" y="365056"/>
                    <a:pt x="201272" y="370451"/>
                  </a:cubicBezTo>
                  <a:cubicBezTo>
                    <a:pt x="196621" y="375846"/>
                    <a:pt x="194295" y="384869"/>
                    <a:pt x="194295" y="397520"/>
                  </a:cubicBezTo>
                  <a:cubicBezTo>
                    <a:pt x="194295" y="411584"/>
                    <a:pt x="196658" y="421518"/>
                    <a:pt x="201383" y="427322"/>
                  </a:cubicBezTo>
                  <a:cubicBezTo>
                    <a:pt x="206109" y="433127"/>
                    <a:pt x="212452" y="436029"/>
                    <a:pt x="220415" y="436029"/>
                  </a:cubicBezTo>
                  <a:cubicBezTo>
                    <a:pt x="226368" y="436029"/>
                    <a:pt x="231242" y="434336"/>
                    <a:pt x="235037" y="430950"/>
                  </a:cubicBezTo>
                  <a:cubicBezTo>
                    <a:pt x="238832" y="427564"/>
                    <a:pt x="241511" y="421741"/>
                    <a:pt x="243074" y="413481"/>
                  </a:cubicBezTo>
                  <a:lnTo>
                    <a:pt x="273881" y="418728"/>
                  </a:lnTo>
                  <a:cubicBezTo>
                    <a:pt x="270681" y="432866"/>
                    <a:pt x="264542" y="443545"/>
                    <a:pt x="255464" y="450763"/>
                  </a:cubicBezTo>
                  <a:cubicBezTo>
                    <a:pt x="246385" y="457981"/>
                    <a:pt x="234219" y="461590"/>
                    <a:pt x="218964" y="461590"/>
                  </a:cubicBezTo>
                  <a:cubicBezTo>
                    <a:pt x="201625" y="461590"/>
                    <a:pt x="187803" y="456121"/>
                    <a:pt x="177496" y="445182"/>
                  </a:cubicBezTo>
                  <a:cubicBezTo>
                    <a:pt x="167190" y="434243"/>
                    <a:pt x="162037" y="419100"/>
                    <a:pt x="162037" y="399752"/>
                  </a:cubicBezTo>
                  <a:cubicBezTo>
                    <a:pt x="162037" y="380181"/>
                    <a:pt x="167209" y="364945"/>
                    <a:pt x="177552" y="354043"/>
                  </a:cubicBezTo>
                  <a:cubicBezTo>
                    <a:pt x="187896" y="343141"/>
                    <a:pt x="201886" y="337691"/>
                    <a:pt x="219522" y="337691"/>
                  </a:cubicBezTo>
                  <a:close/>
                  <a:moveTo>
                    <a:pt x="292671" y="295275"/>
                  </a:moveTo>
                  <a:lnTo>
                    <a:pt x="324036" y="295275"/>
                  </a:lnTo>
                  <a:lnTo>
                    <a:pt x="324036" y="355438"/>
                  </a:lnTo>
                  <a:cubicBezTo>
                    <a:pt x="334157" y="343607"/>
                    <a:pt x="346249" y="337691"/>
                    <a:pt x="360313" y="337691"/>
                  </a:cubicBezTo>
                  <a:cubicBezTo>
                    <a:pt x="367531" y="337691"/>
                    <a:pt x="374043" y="339030"/>
                    <a:pt x="379847" y="341709"/>
                  </a:cubicBezTo>
                  <a:cubicBezTo>
                    <a:pt x="385651" y="344388"/>
                    <a:pt x="390023" y="347811"/>
                    <a:pt x="392962" y="351978"/>
                  </a:cubicBezTo>
                  <a:cubicBezTo>
                    <a:pt x="395902" y="356145"/>
                    <a:pt x="397911" y="360759"/>
                    <a:pt x="398990" y="365819"/>
                  </a:cubicBezTo>
                  <a:cubicBezTo>
                    <a:pt x="400069" y="370879"/>
                    <a:pt x="400608" y="378730"/>
                    <a:pt x="400608" y="389371"/>
                  </a:cubicBezTo>
                  <a:lnTo>
                    <a:pt x="400608" y="458911"/>
                  </a:lnTo>
                  <a:lnTo>
                    <a:pt x="369243" y="458911"/>
                  </a:lnTo>
                  <a:lnTo>
                    <a:pt x="369243" y="396292"/>
                  </a:lnTo>
                  <a:cubicBezTo>
                    <a:pt x="369243" y="383865"/>
                    <a:pt x="368648" y="375977"/>
                    <a:pt x="367457" y="372628"/>
                  </a:cubicBezTo>
                  <a:cubicBezTo>
                    <a:pt x="366266" y="369279"/>
                    <a:pt x="364164" y="366619"/>
                    <a:pt x="361150" y="364647"/>
                  </a:cubicBezTo>
                  <a:cubicBezTo>
                    <a:pt x="358137" y="362675"/>
                    <a:pt x="354360" y="361689"/>
                    <a:pt x="349821" y="361689"/>
                  </a:cubicBezTo>
                  <a:cubicBezTo>
                    <a:pt x="344612" y="361689"/>
                    <a:pt x="339961" y="362954"/>
                    <a:pt x="335868" y="365484"/>
                  </a:cubicBezTo>
                  <a:cubicBezTo>
                    <a:pt x="331775" y="368014"/>
                    <a:pt x="328780" y="371828"/>
                    <a:pt x="326883" y="376925"/>
                  </a:cubicBezTo>
                  <a:cubicBezTo>
                    <a:pt x="324985" y="382023"/>
                    <a:pt x="324036" y="389557"/>
                    <a:pt x="324036" y="399529"/>
                  </a:cubicBezTo>
                  <a:lnTo>
                    <a:pt x="324036" y="458911"/>
                  </a:lnTo>
                  <a:lnTo>
                    <a:pt x="292671" y="458911"/>
                  </a:lnTo>
                  <a:close/>
                  <a:moveTo>
                    <a:pt x="488454" y="292484"/>
                  </a:moveTo>
                  <a:lnTo>
                    <a:pt x="523615" y="292484"/>
                  </a:lnTo>
                  <a:lnTo>
                    <a:pt x="492919" y="325859"/>
                  </a:lnTo>
                  <a:lnTo>
                    <a:pt x="473051" y="325859"/>
                  </a:lnTo>
                  <a:close/>
                  <a:moveTo>
                    <a:pt x="605433" y="177031"/>
                  </a:moveTo>
                  <a:lnTo>
                    <a:pt x="636799" y="177031"/>
                  </a:lnTo>
                  <a:lnTo>
                    <a:pt x="636799" y="208396"/>
                  </a:lnTo>
                  <a:lnTo>
                    <a:pt x="605433" y="208396"/>
                  </a:lnTo>
                  <a:close/>
                  <a:moveTo>
                    <a:pt x="222722" y="177031"/>
                  </a:moveTo>
                  <a:lnTo>
                    <a:pt x="254087" y="177031"/>
                  </a:lnTo>
                  <a:lnTo>
                    <a:pt x="254087" y="208396"/>
                  </a:lnTo>
                  <a:lnTo>
                    <a:pt x="222722" y="208396"/>
                  </a:lnTo>
                  <a:close/>
                  <a:moveTo>
                    <a:pt x="643942" y="106709"/>
                  </a:moveTo>
                  <a:cubicBezTo>
                    <a:pt x="639924" y="108049"/>
                    <a:pt x="633562" y="109649"/>
                    <a:pt x="624855" y="111509"/>
                  </a:cubicBezTo>
                  <a:cubicBezTo>
                    <a:pt x="616149" y="113369"/>
                    <a:pt x="610456" y="115193"/>
                    <a:pt x="607777" y="116979"/>
                  </a:cubicBezTo>
                  <a:cubicBezTo>
                    <a:pt x="603684" y="119881"/>
                    <a:pt x="601638" y="123564"/>
                    <a:pt x="601638" y="128029"/>
                  </a:cubicBezTo>
                  <a:cubicBezTo>
                    <a:pt x="601638" y="132419"/>
                    <a:pt x="603275" y="136215"/>
                    <a:pt x="606549" y="139414"/>
                  </a:cubicBezTo>
                  <a:cubicBezTo>
                    <a:pt x="609824" y="142614"/>
                    <a:pt x="613991" y="144214"/>
                    <a:pt x="619051" y="144214"/>
                  </a:cubicBezTo>
                  <a:cubicBezTo>
                    <a:pt x="624706" y="144214"/>
                    <a:pt x="630101" y="142354"/>
                    <a:pt x="635236" y="138633"/>
                  </a:cubicBezTo>
                  <a:cubicBezTo>
                    <a:pt x="639031" y="135805"/>
                    <a:pt x="641524" y="132345"/>
                    <a:pt x="642715" y="128252"/>
                  </a:cubicBezTo>
                  <a:cubicBezTo>
                    <a:pt x="643533" y="125573"/>
                    <a:pt x="643942" y="120476"/>
                    <a:pt x="643942" y="112960"/>
                  </a:cubicBezTo>
                  <a:close/>
                  <a:moveTo>
                    <a:pt x="759173" y="67196"/>
                  </a:moveTo>
                  <a:cubicBezTo>
                    <a:pt x="751508" y="67196"/>
                    <a:pt x="745146" y="70153"/>
                    <a:pt x="740085" y="76069"/>
                  </a:cubicBezTo>
                  <a:cubicBezTo>
                    <a:pt x="735025" y="81985"/>
                    <a:pt x="732495" y="90748"/>
                    <a:pt x="732495" y="102356"/>
                  </a:cubicBezTo>
                  <a:cubicBezTo>
                    <a:pt x="732495" y="115676"/>
                    <a:pt x="735137" y="125518"/>
                    <a:pt x="740420" y="131880"/>
                  </a:cubicBezTo>
                  <a:cubicBezTo>
                    <a:pt x="745704" y="138242"/>
                    <a:pt x="752140" y="141424"/>
                    <a:pt x="759731" y="141424"/>
                  </a:cubicBezTo>
                  <a:cubicBezTo>
                    <a:pt x="767023" y="141424"/>
                    <a:pt x="773088" y="138503"/>
                    <a:pt x="777925" y="132661"/>
                  </a:cubicBezTo>
                  <a:cubicBezTo>
                    <a:pt x="782762" y="126820"/>
                    <a:pt x="785180" y="117239"/>
                    <a:pt x="785180" y="103919"/>
                  </a:cubicBezTo>
                  <a:cubicBezTo>
                    <a:pt x="785180" y="91492"/>
                    <a:pt x="782687" y="82264"/>
                    <a:pt x="777702" y="76237"/>
                  </a:cubicBezTo>
                  <a:cubicBezTo>
                    <a:pt x="772716" y="70209"/>
                    <a:pt x="766540" y="67196"/>
                    <a:pt x="759173" y="67196"/>
                  </a:cubicBezTo>
                  <a:close/>
                  <a:moveTo>
                    <a:pt x="187338" y="45095"/>
                  </a:moveTo>
                  <a:lnTo>
                    <a:pt x="218703" y="45095"/>
                  </a:lnTo>
                  <a:lnTo>
                    <a:pt x="218703" y="99566"/>
                  </a:lnTo>
                  <a:cubicBezTo>
                    <a:pt x="218703" y="116234"/>
                    <a:pt x="219280" y="126448"/>
                    <a:pt x="220433" y="130206"/>
                  </a:cubicBezTo>
                  <a:cubicBezTo>
                    <a:pt x="221587" y="133964"/>
                    <a:pt x="223689" y="136940"/>
                    <a:pt x="226740" y="139135"/>
                  </a:cubicBezTo>
                  <a:cubicBezTo>
                    <a:pt x="229791" y="141331"/>
                    <a:pt x="233660" y="142428"/>
                    <a:pt x="238349" y="142428"/>
                  </a:cubicBezTo>
                  <a:cubicBezTo>
                    <a:pt x="243706" y="142428"/>
                    <a:pt x="248506" y="140958"/>
                    <a:pt x="252748" y="138019"/>
                  </a:cubicBezTo>
                  <a:cubicBezTo>
                    <a:pt x="256989" y="135080"/>
                    <a:pt x="259891" y="131433"/>
                    <a:pt x="261454" y="127080"/>
                  </a:cubicBezTo>
                  <a:cubicBezTo>
                    <a:pt x="263017" y="122727"/>
                    <a:pt x="263798" y="112067"/>
                    <a:pt x="263798" y="95101"/>
                  </a:cubicBezTo>
                  <a:lnTo>
                    <a:pt x="263798" y="45095"/>
                  </a:lnTo>
                  <a:lnTo>
                    <a:pt x="295164" y="45095"/>
                  </a:lnTo>
                  <a:lnTo>
                    <a:pt x="295164" y="163636"/>
                  </a:lnTo>
                  <a:lnTo>
                    <a:pt x="266031" y="163636"/>
                  </a:lnTo>
                  <a:lnTo>
                    <a:pt x="266031" y="145888"/>
                  </a:lnTo>
                  <a:cubicBezTo>
                    <a:pt x="261715" y="152214"/>
                    <a:pt x="256040" y="157199"/>
                    <a:pt x="249008" y="160846"/>
                  </a:cubicBezTo>
                  <a:cubicBezTo>
                    <a:pt x="241976" y="164492"/>
                    <a:pt x="234553" y="166315"/>
                    <a:pt x="226740" y="166315"/>
                  </a:cubicBezTo>
                  <a:cubicBezTo>
                    <a:pt x="218778" y="166315"/>
                    <a:pt x="211634" y="164566"/>
                    <a:pt x="205309" y="161069"/>
                  </a:cubicBezTo>
                  <a:cubicBezTo>
                    <a:pt x="198984" y="157571"/>
                    <a:pt x="194407" y="152660"/>
                    <a:pt x="191579" y="146335"/>
                  </a:cubicBezTo>
                  <a:cubicBezTo>
                    <a:pt x="188752" y="140010"/>
                    <a:pt x="187338" y="131266"/>
                    <a:pt x="187338" y="120104"/>
                  </a:cubicBezTo>
                  <a:close/>
                  <a:moveTo>
                    <a:pt x="767656" y="42416"/>
                  </a:moveTo>
                  <a:cubicBezTo>
                    <a:pt x="781422" y="42416"/>
                    <a:pt x="793105" y="47811"/>
                    <a:pt x="802705" y="58601"/>
                  </a:cubicBezTo>
                  <a:cubicBezTo>
                    <a:pt x="812304" y="69391"/>
                    <a:pt x="817104" y="84422"/>
                    <a:pt x="817104" y="103696"/>
                  </a:cubicBezTo>
                  <a:cubicBezTo>
                    <a:pt x="817104" y="123490"/>
                    <a:pt x="812267" y="138875"/>
                    <a:pt x="802593" y="149851"/>
                  </a:cubicBezTo>
                  <a:cubicBezTo>
                    <a:pt x="792919" y="160827"/>
                    <a:pt x="781199" y="166315"/>
                    <a:pt x="767433" y="166315"/>
                  </a:cubicBezTo>
                  <a:cubicBezTo>
                    <a:pt x="760884" y="166315"/>
                    <a:pt x="754950" y="165013"/>
                    <a:pt x="749629" y="162408"/>
                  </a:cubicBezTo>
                  <a:cubicBezTo>
                    <a:pt x="744308" y="159804"/>
                    <a:pt x="738709" y="155339"/>
                    <a:pt x="732830" y="149014"/>
                  </a:cubicBezTo>
                  <a:lnTo>
                    <a:pt x="732830" y="208731"/>
                  </a:lnTo>
                  <a:lnTo>
                    <a:pt x="701464" y="208731"/>
                  </a:lnTo>
                  <a:lnTo>
                    <a:pt x="701464" y="45095"/>
                  </a:lnTo>
                  <a:lnTo>
                    <a:pt x="730709" y="45095"/>
                  </a:lnTo>
                  <a:lnTo>
                    <a:pt x="730709" y="62507"/>
                  </a:lnTo>
                  <a:cubicBezTo>
                    <a:pt x="734504" y="56554"/>
                    <a:pt x="739639" y="51717"/>
                    <a:pt x="746113" y="47997"/>
                  </a:cubicBezTo>
                  <a:cubicBezTo>
                    <a:pt x="752587" y="44276"/>
                    <a:pt x="759768" y="42416"/>
                    <a:pt x="767656" y="42416"/>
                  </a:cubicBezTo>
                  <a:close/>
                  <a:moveTo>
                    <a:pt x="624855" y="42416"/>
                  </a:moveTo>
                  <a:cubicBezTo>
                    <a:pt x="638845" y="42416"/>
                    <a:pt x="649263" y="44071"/>
                    <a:pt x="656109" y="47383"/>
                  </a:cubicBezTo>
                  <a:cubicBezTo>
                    <a:pt x="662955" y="50694"/>
                    <a:pt x="667774" y="54899"/>
                    <a:pt x="670564" y="59996"/>
                  </a:cubicBezTo>
                  <a:cubicBezTo>
                    <a:pt x="673355" y="65093"/>
                    <a:pt x="674750" y="74451"/>
                    <a:pt x="674750" y="88069"/>
                  </a:cubicBezTo>
                  <a:lnTo>
                    <a:pt x="674415" y="124680"/>
                  </a:lnTo>
                  <a:cubicBezTo>
                    <a:pt x="674415" y="135098"/>
                    <a:pt x="674917" y="142782"/>
                    <a:pt x="675922" y="147730"/>
                  </a:cubicBezTo>
                  <a:cubicBezTo>
                    <a:pt x="676926" y="152679"/>
                    <a:pt x="678805" y="157981"/>
                    <a:pt x="681559" y="163636"/>
                  </a:cubicBezTo>
                  <a:lnTo>
                    <a:pt x="650528" y="163636"/>
                  </a:lnTo>
                  <a:cubicBezTo>
                    <a:pt x="649710" y="161553"/>
                    <a:pt x="648705" y="158464"/>
                    <a:pt x="647514" y="154372"/>
                  </a:cubicBezTo>
                  <a:cubicBezTo>
                    <a:pt x="646993" y="152511"/>
                    <a:pt x="646621" y="151283"/>
                    <a:pt x="646398" y="150688"/>
                  </a:cubicBezTo>
                  <a:cubicBezTo>
                    <a:pt x="641040" y="155897"/>
                    <a:pt x="635310" y="159804"/>
                    <a:pt x="629208" y="162408"/>
                  </a:cubicBezTo>
                  <a:cubicBezTo>
                    <a:pt x="623106" y="165013"/>
                    <a:pt x="616595" y="166315"/>
                    <a:pt x="609675" y="166315"/>
                  </a:cubicBezTo>
                  <a:cubicBezTo>
                    <a:pt x="597471" y="166315"/>
                    <a:pt x="587853" y="163004"/>
                    <a:pt x="580821" y="156381"/>
                  </a:cubicBezTo>
                  <a:cubicBezTo>
                    <a:pt x="573789" y="149758"/>
                    <a:pt x="570272" y="141386"/>
                    <a:pt x="570272" y="131266"/>
                  </a:cubicBezTo>
                  <a:cubicBezTo>
                    <a:pt x="570272" y="124569"/>
                    <a:pt x="571872" y="118597"/>
                    <a:pt x="575072" y="113351"/>
                  </a:cubicBezTo>
                  <a:cubicBezTo>
                    <a:pt x="578272" y="108105"/>
                    <a:pt x="582755" y="104086"/>
                    <a:pt x="588523" y="101296"/>
                  </a:cubicBezTo>
                  <a:cubicBezTo>
                    <a:pt x="594290" y="98505"/>
                    <a:pt x="602605" y="96068"/>
                    <a:pt x="613470" y="93985"/>
                  </a:cubicBezTo>
                  <a:cubicBezTo>
                    <a:pt x="628129" y="91231"/>
                    <a:pt x="638287" y="88664"/>
                    <a:pt x="643942" y="86283"/>
                  </a:cubicBezTo>
                  <a:lnTo>
                    <a:pt x="643942" y="83157"/>
                  </a:lnTo>
                  <a:cubicBezTo>
                    <a:pt x="643942" y="77130"/>
                    <a:pt x="642454" y="72832"/>
                    <a:pt x="639478" y="70265"/>
                  </a:cubicBezTo>
                  <a:cubicBezTo>
                    <a:pt x="636501" y="67698"/>
                    <a:pt x="630883" y="66414"/>
                    <a:pt x="622623" y="66414"/>
                  </a:cubicBezTo>
                  <a:cubicBezTo>
                    <a:pt x="617042" y="66414"/>
                    <a:pt x="612689" y="67512"/>
                    <a:pt x="609563" y="69707"/>
                  </a:cubicBezTo>
                  <a:cubicBezTo>
                    <a:pt x="606438" y="71902"/>
                    <a:pt x="603908" y="75753"/>
                    <a:pt x="601973" y="81260"/>
                  </a:cubicBezTo>
                  <a:lnTo>
                    <a:pt x="573510" y="76125"/>
                  </a:lnTo>
                  <a:cubicBezTo>
                    <a:pt x="576709" y="64665"/>
                    <a:pt x="582216" y="56182"/>
                    <a:pt x="590029" y="50676"/>
                  </a:cubicBezTo>
                  <a:cubicBezTo>
                    <a:pt x="597843" y="45169"/>
                    <a:pt x="609451" y="42416"/>
                    <a:pt x="624855" y="42416"/>
                  </a:cubicBezTo>
                  <a:close/>
                  <a:moveTo>
                    <a:pt x="381447" y="42416"/>
                  </a:moveTo>
                  <a:cubicBezTo>
                    <a:pt x="395883" y="42416"/>
                    <a:pt x="407361" y="45522"/>
                    <a:pt x="415882" y="51736"/>
                  </a:cubicBezTo>
                  <a:cubicBezTo>
                    <a:pt x="424402" y="57950"/>
                    <a:pt x="430523" y="67419"/>
                    <a:pt x="434244" y="80144"/>
                  </a:cubicBezTo>
                  <a:lnTo>
                    <a:pt x="403325" y="85725"/>
                  </a:lnTo>
                  <a:cubicBezTo>
                    <a:pt x="402283" y="79548"/>
                    <a:pt x="399920" y="74897"/>
                    <a:pt x="396237" y="71772"/>
                  </a:cubicBezTo>
                  <a:cubicBezTo>
                    <a:pt x="392553" y="68647"/>
                    <a:pt x="387772" y="67084"/>
                    <a:pt x="381893" y="67084"/>
                  </a:cubicBezTo>
                  <a:cubicBezTo>
                    <a:pt x="374080" y="67084"/>
                    <a:pt x="367848" y="69781"/>
                    <a:pt x="363197" y="75176"/>
                  </a:cubicBezTo>
                  <a:cubicBezTo>
                    <a:pt x="358546" y="80571"/>
                    <a:pt x="356220" y="89594"/>
                    <a:pt x="356220" y="102245"/>
                  </a:cubicBezTo>
                  <a:cubicBezTo>
                    <a:pt x="356220" y="116309"/>
                    <a:pt x="358583" y="126243"/>
                    <a:pt x="363308" y="132047"/>
                  </a:cubicBezTo>
                  <a:cubicBezTo>
                    <a:pt x="368034" y="137852"/>
                    <a:pt x="374377" y="140754"/>
                    <a:pt x="382340" y="140754"/>
                  </a:cubicBezTo>
                  <a:cubicBezTo>
                    <a:pt x="388293" y="140754"/>
                    <a:pt x="393167" y="139061"/>
                    <a:pt x="396962" y="135675"/>
                  </a:cubicBezTo>
                  <a:cubicBezTo>
                    <a:pt x="400757" y="132289"/>
                    <a:pt x="403436" y="126466"/>
                    <a:pt x="404999" y="118206"/>
                  </a:cubicBezTo>
                  <a:lnTo>
                    <a:pt x="435806" y="123453"/>
                  </a:lnTo>
                  <a:cubicBezTo>
                    <a:pt x="432606" y="137591"/>
                    <a:pt x="426467" y="148270"/>
                    <a:pt x="417389" y="155488"/>
                  </a:cubicBezTo>
                  <a:cubicBezTo>
                    <a:pt x="408310" y="162706"/>
                    <a:pt x="396144" y="166315"/>
                    <a:pt x="380889" y="166315"/>
                  </a:cubicBezTo>
                  <a:cubicBezTo>
                    <a:pt x="363550" y="166315"/>
                    <a:pt x="349728" y="160846"/>
                    <a:pt x="339421" y="149907"/>
                  </a:cubicBezTo>
                  <a:cubicBezTo>
                    <a:pt x="329115" y="138968"/>
                    <a:pt x="323962" y="123825"/>
                    <a:pt x="323962" y="104477"/>
                  </a:cubicBezTo>
                  <a:cubicBezTo>
                    <a:pt x="323962" y="84906"/>
                    <a:pt x="329134" y="69670"/>
                    <a:pt x="339477" y="58768"/>
                  </a:cubicBezTo>
                  <a:cubicBezTo>
                    <a:pt x="349821" y="47866"/>
                    <a:pt x="363811" y="42416"/>
                    <a:pt x="381447" y="42416"/>
                  </a:cubicBezTo>
                  <a:close/>
                  <a:moveTo>
                    <a:pt x="46249" y="1339"/>
                  </a:moveTo>
                  <a:lnTo>
                    <a:pt x="79288" y="1339"/>
                  </a:lnTo>
                  <a:lnTo>
                    <a:pt x="79288" y="136066"/>
                  </a:lnTo>
                  <a:lnTo>
                    <a:pt x="161442" y="136066"/>
                  </a:lnTo>
                  <a:lnTo>
                    <a:pt x="161442" y="163636"/>
                  </a:lnTo>
                  <a:lnTo>
                    <a:pt x="46249" y="163636"/>
                  </a:lnTo>
                  <a:close/>
                  <a:moveTo>
                    <a:pt x="511857" y="0"/>
                  </a:moveTo>
                  <a:lnTo>
                    <a:pt x="543223" y="0"/>
                  </a:lnTo>
                  <a:lnTo>
                    <a:pt x="543223" y="163636"/>
                  </a:lnTo>
                  <a:lnTo>
                    <a:pt x="511857" y="163636"/>
                  </a:ln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lnSpc>
                  <a:spcPct val="110000"/>
                </a:lnSpc>
              </a:pPr>
              <a:endParaRPr lang="vi-VN" b="1"/>
            </a:p>
          </p:txBody>
        </p:sp>
        <p:cxnSp>
          <p:nvCxnSpPr>
            <p:cNvPr id="35" name="Straight Connector 34">
              <a:extLst>
                <a:ext uri="{FF2B5EF4-FFF2-40B4-BE49-F238E27FC236}">
                  <a16:creationId xmlns:a16="http://schemas.microsoft.com/office/drawing/2014/main" id="{F6CF281D-8480-4A64-92EF-33A3F130382F}"/>
                </a:ext>
              </a:extLst>
            </p:cNvPr>
            <p:cNvCxnSpPr>
              <a:cxnSpLocks/>
            </p:cNvCxnSpPr>
            <p:nvPr/>
          </p:nvCxnSpPr>
          <p:spPr>
            <a:xfrm flipH="1" flipV="1">
              <a:off x="7819226" y="1152525"/>
              <a:ext cx="1" cy="77168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F608CB93-284C-423E-992A-E6F832703403}"/>
                </a:ext>
              </a:extLst>
            </p:cNvPr>
            <p:cNvSpPr txBox="1">
              <a:spLocks noChangeAspect="1"/>
            </p:cNvSpPr>
            <p:nvPr>
              <p:custDataLst>
                <p:tags r:id="rId7"/>
              </p:custDataLst>
            </p:nvPr>
          </p:nvSpPr>
          <p:spPr>
            <a:xfrm>
              <a:off x="8368632" y="4408678"/>
              <a:ext cx="679995" cy="169218"/>
            </a:xfrm>
            <a:custGeom>
              <a:avLst/>
              <a:gdLst/>
              <a:ahLst/>
              <a:cxnLst/>
              <a:rect l="l" t="t" r="r" b="b"/>
              <a:pathLst>
                <a:path w="679995" h="169218">
                  <a:moveTo>
                    <a:pt x="642379" y="109500"/>
                  </a:moveTo>
                  <a:cubicBezTo>
                    <a:pt x="638360" y="110840"/>
                    <a:pt x="631998" y="112440"/>
                    <a:pt x="623292" y="114300"/>
                  </a:cubicBezTo>
                  <a:cubicBezTo>
                    <a:pt x="614585" y="116161"/>
                    <a:pt x="608892" y="117984"/>
                    <a:pt x="606214" y="119770"/>
                  </a:cubicBezTo>
                  <a:cubicBezTo>
                    <a:pt x="602121" y="122672"/>
                    <a:pt x="600074" y="126355"/>
                    <a:pt x="600074" y="130820"/>
                  </a:cubicBezTo>
                  <a:cubicBezTo>
                    <a:pt x="600074" y="135211"/>
                    <a:pt x="601712" y="139006"/>
                    <a:pt x="604986" y="142205"/>
                  </a:cubicBezTo>
                  <a:cubicBezTo>
                    <a:pt x="608260" y="145405"/>
                    <a:pt x="612427" y="147005"/>
                    <a:pt x="617487" y="147005"/>
                  </a:cubicBezTo>
                  <a:cubicBezTo>
                    <a:pt x="623143" y="147005"/>
                    <a:pt x="628538" y="145145"/>
                    <a:pt x="633672" y="141424"/>
                  </a:cubicBezTo>
                  <a:cubicBezTo>
                    <a:pt x="637467" y="138596"/>
                    <a:pt x="639960" y="135136"/>
                    <a:pt x="641151" y="131043"/>
                  </a:cubicBezTo>
                  <a:cubicBezTo>
                    <a:pt x="641970" y="128364"/>
                    <a:pt x="642379" y="123267"/>
                    <a:pt x="642379" y="115751"/>
                  </a:cubicBezTo>
                  <a:close/>
                  <a:moveTo>
                    <a:pt x="251854" y="109500"/>
                  </a:moveTo>
                  <a:cubicBezTo>
                    <a:pt x="247835" y="110840"/>
                    <a:pt x="241473" y="112440"/>
                    <a:pt x="232767" y="114300"/>
                  </a:cubicBezTo>
                  <a:cubicBezTo>
                    <a:pt x="224060" y="116161"/>
                    <a:pt x="218367" y="117984"/>
                    <a:pt x="215689" y="119770"/>
                  </a:cubicBezTo>
                  <a:cubicBezTo>
                    <a:pt x="211596" y="122672"/>
                    <a:pt x="209549" y="126355"/>
                    <a:pt x="209549" y="130820"/>
                  </a:cubicBezTo>
                  <a:cubicBezTo>
                    <a:pt x="209549" y="135211"/>
                    <a:pt x="211186" y="139006"/>
                    <a:pt x="214461" y="142205"/>
                  </a:cubicBezTo>
                  <a:cubicBezTo>
                    <a:pt x="217735" y="145405"/>
                    <a:pt x="221902" y="147005"/>
                    <a:pt x="226962" y="147005"/>
                  </a:cubicBezTo>
                  <a:cubicBezTo>
                    <a:pt x="232618" y="147005"/>
                    <a:pt x="238013" y="145145"/>
                    <a:pt x="243147" y="141424"/>
                  </a:cubicBezTo>
                  <a:cubicBezTo>
                    <a:pt x="246942" y="138596"/>
                    <a:pt x="249435" y="135136"/>
                    <a:pt x="250626" y="131043"/>
                  </a:cubicBezTo>
                  <a:cubicBezTo>
                    <a:pt x="251444" y="128364"/>
                    <a:pt x="251854" y="123267"/>
                    <a:pt x="251854" y="115751"/>
                  </a:cubicBezTo>
                  <a:close/>
                  <a:moveTo>
                    <a:pt x="623292" y="45207"/>
                  </a:moveTo>
                  <a:cubicBezTo>
                    <a:pt x="637281" y="45207"/>
                    <a:pt x="647699" y="46862"/>
                    <a:pt x="654546" y="50174"/>
                  </a:cubicBezTo>
                  <a:cubicBezTo>
                    <a:pt x="661392" y="53485"/>
                    <a:pt x="666210" y="57690"/>
                    <a:pt x="669000" y="62787"/>
                  </a:cubicBezTo>
                  <a:cubicBezTo>
                    <a:pt x="671791" y="67884"/>
                    <a:pt x="673186" y="77242"/>
                    <a:pt x="673186" y="90860"/>
                  </a:cubicBezTo>
                  <a:lnTo>
                    <a:pt x="672851" y="127471"/>
                  </a:lnTo>
                  <a:cubicBezTo>
                    <a:pt x="672851" y="137889"/>
                    <a:pt x="673354" y="145573"/>
                    <a:pt x="674358" y="150521"/>
                  </a:cubicBezTo>
                  <a:cubicBezTo>
                    <a:pt x="675363" y="155470"/>
                    <a:pt x="677242" y="160772"/>
                    <a:pt x="679995" y="166427"/>
                  </a:cubicBezTo>
                  <a:lnTo>
                    <a:pt x="648964" y="166427"/>
                  </a:lnTo>
                  <a:cubicBezTo>
                    <a:pt x="648146" y="164344"/>
                    <a:pt x="647141" y="161255"/>
                    <a:pt x="645951" y="157163"/>
                  </a:cubicBezTo>
                  <a:cubicBezTo>
                    <a:pt x="645430" y="155302"/>
                    <a:pt x="645058" y="154075"/>
                    <a:pt x="644834" y="153479"/>
                  </a:cubicBezTo>
                  <a:cubicBezTo>
                    <a:pt x="639477" y="158688"/>
                    <a:pt x="633747" y="162595"/>
                    <a:pt x="627645" y="165199"/>
                  </a:cubicBezTo>
                  <a:cubicBezTo>
                    <a:pt x="621543" y="167804"/>
                    <a:pt x="615032" y="169106"/>
                    <a:pt x="608111" y="169106"/>
                  </a:cubicBezTo>
                  <a:cubicBezTo>
                    <a:pt x="595907" y="169106"/>
                    <a:pt x="586289" y="165795"/>
                    <a:pt x="579257" y="159172"/>
                  </a:cubicBezTo>
                  <a:cubicBezTo>
                    <a:pt x="572225" y="152549"/>
                    <a:pt x="568709" y="144177"/>
                    <a:pt x="568709" y="134057"/>
                  </a:cubicBezTo>
                  <a:cubicBezTo>
                    <a:pt x="568709" y="127360"/>
                    <a:pt x="570309" y="121388"/>
                    <a:pt x="573509" y="116142"/>
                  </a:cubicBezTo>
                  <a:cubicBezTo>
                    <a:pt x="576708" y="110896"/>
                    <a:pt x="581192" y="106877"/>
                    <a:pt x="586959" y="104087"/>
                  </a:cubicBezTo>
                  <a:cubicBezTo>
                    <a:pt x="592726" y="101296"/>
                    <a:pt x="601042" y="98859"/>
                    <a:pt x="611906" y="96776"/>
                  </a:cubicBezTo>
                  <a:cubicBezTo>
                    <a:pt x="626566" y="94022"/>
                    <a:pt x="636723" y="91455"/>
                    <a:pt x="642379" y="89074"/>
                  </a:cubicBezTo>
                  <a:lnTo>
                    <a:pt x="642379" y="85948"/>
                  </a:lnTo>
                  <a:cubicBezTo>
                    <a:pt x="642379" y="79921"/>
                    <a:pt x="640890" y="75623"/>
                    <a:pt x="637914" y="73056"/>
                  </a:cubicBezTo>
                  <a:cubicBezTo>
                    <a:pt x="634937" y="70489"/>
                    <a:pt x="629319" y="69205"/>
                    <a:pt x="621059" y="69205"/>
                  </a:cubicBezTo>
                  <a:cubicBezTo>
                    <a:pt x="615478" y="69205"/>
                    <a:pt x="611125" y="70303"/>
                    <a:pt x="608000" y="72498"/>
                  </a:cubicBezTo>
                  <a:cubicBezTo>
                    <a:pt x="604874" y="74693"/>
                    <a:pt x="602344" y="78544"/>
                    <a:pt x="600409" y="84051"/>
                  </a:cubicBezTo>
                  <a:lnTo>
                    <a:pt x="571946" y="78916"/>
                  </a:lnTo>
                  <a:cubicBezTo>
                    <a:pt x="575146" y="67457"/>
                    <a:pt x="580652" y="58973"/>
                    <a:pt x="588466" y="53467"/>
                  </a:cubicBezTo>
                  <a:cubicBezTo>
                    <a:pt x="596279" y="47960"/>
                    <a:pt x="607888" y="45207"/>
                    <a:pt x="623292" y="45207"/>
                  </a:cubicBezTo>
                  <a:close/>
                  <a:moveTo>
                    <a:pt x="378246" y="45207"/>
                  </a:moveTo>
                  <a:cubicBezTo>
                    <a:pt x="385167" y="45207"/>
                    <a:pt x="391492" y="46453"/>
                    <a:pt x="397222" y="48946"/>
                  </a:cubicBezTo>
                  <a:cubicBezTo>
                    <a:pt x="402952" y="51439"/>
                    <a:pt x="407286" y="54620"/>
                    <a:pt x="410225" y="58490"/>
                  </a:cubicBezTo>
                  <a:cubicBezTo>
                    <a:pt x="413165" y="62359"/>
                    <a:pt x="415211" y="66750"/>
                    <a:pt x="416365" y="71661"/>
                  </a:cubicBezTo>
                  <a:cubicBezTo>
                    <a:pt x="417518" y="76572"/>
                    <a:pt x="418095" y="83604"/>
                    <a:pt x="418095" y="92757"/>
                  </a:cubicBezTo>
                  <a:lnTo>
                    <a:pt x="418095" y="166427"/>
                  </a:lnTo>
                  <a:lnTo>
                    <a:pt x="386729" y="166427"/>
                  </a:lnTo>
                  <a:lnTo>
                    <a:pt x="386729" y="105929"/>
                  </a:lnTo>
                  <a:cubicBezTo>
                    <a:pt x="386729" y="93129"/>
                    <a:pt x="386060" y="84851"/>
                    <a:pt x="384720" y="81093"/>
                  </a:cubicBezTo>
                  <a:cubicBezTo>
                    <a:pt x="383381" y="77335"/>
                    <a:pt x="381204" y="74414"/>
                    <a:pt x="378190" y="72331"/>
                  </a:cubicBezTo>
                  <a:cubicBezTo>
                    <a:pt x="375176" y="70247"/>
                    <a:pt x="371549" y="69205"/>
                    <a:pt x="367307" y="69205"/>
                  </a:cubicBezTo>
                  <a:cubicBezTo>
                    <a:pt x="361875" y="69205"/>
                    <a:pt x="357001" y="70694"/>
                    <a:pt x="352685" y="73670"/>
                  </a:cubicBezTo>
                  <a:cubicBezTo>
                    <a:pt x="348369" y="76647"/>
                    <a:pt x="345411" y="80591"/>
                    <a:pt x="343811" y="85502"/>
                  </a:cubicBezTo>
                  <a:cubicBezTo>
                    <a:pt x="342211" y="90413"/>
                    <a:pt x="341411" y="99492"/>
                    <a:pt x="341411" y="112737"/>
                  </a:cubicBezTo>
                  <a:lnTo>
                    <a:pt x="341411" y="166427"/>
                  </a:lnTo>
                  <a:lnTo>
                    <a:pt x="310046" y="166427"/>
                  </a:lnTo>
                  <a:lnTo>
                    <a:pt x="310046" y="47886"/>
                  </a:lnTo>
                  <a:lnTo>
                    <a:pt x="339179" y="47886"/>
                  </a:lnTo>
                  <a:lnTo>
                    <a:pt x="339179" y="65299"/>
                  </a:lnTo>
                  <a:cubicBezTo>
                    <a:pt x="349522" y="51904"/>
                    <a:pt x="362545" y="45207"/>
                    <a:pt x="378246" y="45207"/>
                  </a:cubicBezTo>
                  <a:close/>
                  <a:moveTo>
                    <a:pt x="232767" y="45207"/>
                  </a:moveTo>
                  <a:cubicBezTo>
                    <a:pt x="246756" y="45207"/>
                    <a:pt x="257174" y="46862"/>
                    <a:pt x="264020" y="50174"/>
                  </a:cubicBezTo>
                  <a:cubicBezTo>
                    <a:pt x="270867" y="53485"/>
                    <a:pt x="275685" y="57690"/>
                    <a:pt x="278475" y="62787"/>
                  </a:cubicBezTo>
                  <a:cubicBezTo>
                    <a:pt x="281266" y="67884"/>
                    <a:pt x="282661" y="77242"/>
                    <a:pt x="282661" y="90860"/>
                  </a:cubicBezTo>
                  <a:lnTo>
                    <a:pt x="282326" y="127471"/>
                  </a:lnTo>
                  <a:cubicBezTo>
                    <a:pt x="282326" y="137889"/>
                    <a:pt x="282829" y="145573"/>
                    <a:pt x="283833" y="150521"/>
                  </a:cubicBezTo>
                  <a:cubicBezTo>
                    <a:pt x="284838" y="155470"/>
                    <a:pt x="286717" y="160772"/>
                    <a:pt x="289470" y="166427"/>
                  </a:cubicBezTo>
                  <a:lnTo>
                    <a:pt x="258439" y="166427"/>
                  </a:lnTo>
                  <a:cubicBezTo>
                    <a:pt x="257621" y="164344"/>
                    <a:pt x="256616" y="161255"/>
                    <a:pt x="255426" y="157163"/>
                  </a:cubicBezTo>
                  <a:cubicBezTo>
                    <a:pt x="254905" y="155302"/>
                    <a:pt x="254533" y="154075"/>
                    <a:pt x="254309" y="153479"/>
                  </a:cubicBezTo>
                  <a:cubicBezTo>
                    <a:pt x="248952" y="158688"/>
                    <a:pt x="243222" y="162595"/>
                    <a:pt x="237120" y="165199"/>
                  </a:cubicBezTo>
                  <a:cubicBezTo>
                    <a:pt x="231018" y="167804"/>
                    <a:pt x="224507" y="169106"/>
                    <a:pt x="217586" y="169106"/>
                  </a:cubicBezTo>
                  <a:cubicBezTo>
                    <a:pt x="205382" y="169106"/>
                    <a:pt x="195764" y="165795"/>
                    <a:pt x="188732" y="159172"/>
                  </a:cubicBezTo>
                  <a:cubicBezTo>
                    <a:pt x="181700" y="152549"/>
                    <a:pt x="178184" y="144177"/>
                    <a:pt x="178184" y="134057"/>
                  </a:cubicBezTo>
                  <a:cubicBezTo>
                    <a:pt x="178184" y="127360"/>
                    <a:pt x="179784" y="121388"/>
                    <a:pt x="182984" y="116142"/>
                  </a:cubicBezTo>
                  <a:cubicBezTo>
                    <a:pt x="186183" y="110896"/>
                    <a:pt x="190667" y="106877"/>
                    <a:pt x="196434" y="104087"/>
                  </a:cubicBezTo>
                  <a:cubicBezTo>
                    <a:pt x="202201" y="101296"/>
                    <a:pt x="210517" y="98859"/>
                    <a:pt x="221381" y="96776"/>
                  </a:cubicBezTo>
                  <a:cubicBezTo>
                    <a:pt x="236041" y="94022"/>
                    <a:pt x="246198" y="91455"/>
                    <a:pt x="251854" y="89074"/>
                  </a:cubicBezTo>
                  <a:lnTo>
                    <a:pt x="251854" y="85948"/>
                  </a:lnTo>
                  <a:cubicBezTo>
                    <a:pt x="251854" y="79921"/>
                    <a:pt x="250365" y="75623"/>
                    <a:pt x="247389" y="73056"/>
                  </a:cubicBezTo>
                  <a:cubicBezTo>
                    <a:pt x="244412" y="70489"/>
                    <a:pt x="238794" y="69205"/>
                    <a:pt x="230534" y="69205"/>
                  </a:cubicBezTo>
                  <a:cubicBezTo>
                    <a:pt x="224953" y="69205"/>
                    <a:pt x="220600" y="70303"/>
                    <a:pt x="217474" y="72498"/>
                  </a:cubicBezTo>
                  <a:cubicBezTo>
                    <a:pt x="214349" y="74693"/>
                    <a:pt x="211819" y="78544"/>
                    <a:pt x="209884" y="84051"/>
                  </a:cubicBezTo>
                  <a:lnTo>
                    <a:pt x="181421" y="78916"/>
                  </a:lnTo>
                  <a:cubicBezTo>
                    <a:pt x="184621" y="67457"/>
                    <a:pt x="190127" y="58973"/>
                    <a:pt x="197941" y="53467"/>
                  </a:cubicBezTo>
                  <a:cubicBezTo>
                    <a:pt x="205754" y="47960"/>
                    <a:pt x="217363" y="45207"/>
                    <a:pt x="232767" y="45207"/>
                  </a:cubicBezTo>
                  <a:close/>
                  <a:moveTo>
                    <a:pt x="510294" y="2791"/>
                  </a:moveTo>
                  <a:lnTo>
                    <a:pt x="541659" y="2791"/>
                  </a:lnTo>
                  <a:lnTo>
                    <a:pt x="541659" y="166427"/>
                  </a:lnTo>
                  <a:lnTo>
                    <a:pt x="510294" y="166427"/>
                  </a:lnTo>
                  <a:close/>
                  <a:moveTo>
                    <a:pt x="623850" y="0"/>
                  </a:moveTo>
                  <a:lnTo>
                    <a:pt x="659010" y="0"/>
                  </a:lnTo>
                  <a:lnTo>
                    <a:pt x="628314" y="33375"/>
                  </a:lnTo>
                  <a:lnTo>
                    <a:pt x="608446" y="33375"/>
                  </a:lnTo>
                  <a:close/>
                  <a:moveTo>
                    <a:pt x="219484" y="0"/>
                  </a:moveTo>
                  <a:lnTo>
                    <a:pt x="248505" y="0"/>
                  </a:lnTo>
                  <a:lnTo>
                    <a:pt x="271611" y="32928"/>
                  </a:lnTo>
                  <a:lnTo>
                    <a:pt x="246384" y="32928"/>
                  </a:lnTo>
                  <a:lnTo>
                    <a:pt x="233436" y="16297"/>
                  </a:lnTo>
                  <a:lnTo>
                    <a:pt x="221381" y="32928"/>
                  </a:lnTo>
                  <a:lnTo>
                    <a:pt x="196043" y="32928"/>
                  </a:lnTo>
                  <a:close/>
                  <a:moveTo>
                    <a:pt x="81260" y="0"/>
                  </a:moveTo>
                  <a:cubicBezTo>
                    <a:pt x="101575" y="0"/>
                    <a:pt x="117443" y="4260"/>
                    <a:pt x="128866" y="12781"/>
                  </a:cubicBezTo>
                  <a:cubicBezTo>
                    <a:pt x="140288" y="21301"/>
                    <a:pt x="147637" y="33077"/>
                    <a:pt x="150911" y="48109"/>
                  </a:cubicBezTo>
                  <a:lnTo>
                    <a:pt x="118094" y="54248"/>
                  </a:lnTo>
                  <a:cubicBezTo>
                    <a:pt x="115788" y="46211"/>
                    <a:pt x="111453" y="39868"/>
                    <a:pt x="105091" y="35217"/>
                  </a:cubicBezTo>
                  <a:cubicBezTo>
                    <a:pt x="98728" y="30566"/>
                    <a:pt x="90785" y="28240"/>
                    <a:pt x="81260" y="28240"/>
                  </a:cubicBezTo>
                  <a:cubicBezTo>
                    <a:pt x="66823" y="28240"/>
                    <a:pt x="55345" y="32817"/>
                    <a:pt x="46824" y="41970"/>
                  </a:cubicBezTo>
                  <a:cubicBezTo>
                    <a:pt x="38304" y="51123"/>
                    <a:pt x="34044" y="64703"/>
                    <a:pt x="34044" y="82711"/>
                  </a:cubicBezTo>
                  <a:cubicBezTo>
                    <a:pt x="34044" y="102133"/>
                    <a:pt x="38360" y="116700"/>
                    <a:pt x="46992" y="126411"/>
                  </a:cubicBezTo>
                  <a:cubicBezTo>
                    <a:pt x="55624" y="136122"/>
                    <a:pt x="66935" y="140978"/>
                    <a:pt x="80925" y="140978"/>
                  </a:cubicBezTo>
                  <a:cubicBezTo>
                    <a:pt x="87845" y="140978"/>
                    <a:pt x="94784" y="139620"/>
                    <a:pt x="101742" y="136903"/>
                  </a:cubicBezTo>
                  <a:cubicBezTo>
                    <a:pt x="108700" y="134187"/>
                    <a:pt x="114671" y="130895"/>
                    <a:pt x="119657" y="127025"/>
                  </a:cubicBezTo>
                  <a:lnTo>
                    <a:pt x="119657" y="106263"/>
                  </a:lnTo>
                  <a:lnTo>
                    <a:pt x="81818" y="106263"/>
                  </a:lnTo>
                  <a:lnTo>
                    <a:pt x="81818" y="78693"/>
                  </a:lnTo>
                  <a:lnTo>
                    <a:pt x="153032" y="78693"/>
                  </a:lnTo>
                  <a:lnTo>
                    <a:pt x="153032" y="143880"/>
                  </a:lnTo>
                  <a:cubicBezTo>
                    <a:pt x="146111" y="150577"/>
                    <a:pt x="136084" y="156474"/>
                    <a:pt x="122950" y="161572"/>
                  </a:cubicBezTo>
                  <a:cubicBezTo>
                    <a:pt x="109816" y="166669"/>
                    <a:pt x="96514" y="169218"/>
                    <a:pt x="83045" y="169218"/>
                  </a:cubicBezTo>
                  <a:cubicBezTo>
                    <a:pt x="65930" y="169218"/>
                    <a:pt x="51010" y="165627"/>
                    <a:pt x="38285" y="158446"/>
                  </a:cubicBezTo>
                  <a:cubicBezTo>
                    <a:pt x="25561" y="151265"/>
                    <a:pt x="15999" y="140996"/>
                    <a:pt x="9599" y="127639"/>
                  </a:cubicBezTo>
                  <a:cubicBezTo>
                    <a:pt x="3199" y="114282"/>
                    <a:pt x="0" y="99752"/>
                    <a:pt x="0" y="84051"/>
                  </a:cubicBezTo>
                  <a:cubicBezTo>
                    <a:pt x="0" y="67010"/>
                    <a:pt x="3572" y="51867"/>
                    <a:pt x="10715" y="38621"/>
                  </a:cubicBezTo>
                  <a:cubicBezTo>
                    <a:pt x="17859" y="25375"/>
                    <a:pt x="28314" y="15218"/>
                    <a:pt x="42081" y="8149"/>
                  </a:cubicBezTo>
                  <a:cubicBezTo>
                    <a:pt x="52573" y="2716"/>
                    <a:pt x="65633" y="0"/>
                    <a:pt x="81260" y="0"/>
                  </a:cubicBez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lnSpc>
                  <a:spcPct val="105000"/>
                </a:lnSpc>
              </a:pPr>
              <a:endParaRPr lang="vi-VN" b="1"/>
            </a:p>
          </p:txBody>
        </p:sp>
        <p:cxnSp>
          <p:nvCxnSpPr>
            <p:cNvPr id="37" name="Straight Connector 36">
              <a:extLst>
                <a:ext uri="{FF2B5EF4-FFF2-40B4-BE49-F238E27FC236}">
                  <a16:creationId xmlns:a16="http://schemas.microsoft.com/office/drawing/2014/main" id="{F9AE64CB-CE02-402A-8EF7-A95F0596BA36}"/>
                </a:ext>
              </a:extLst>
            </p:cNvPr>
            <p:cNvCxnSpPr>
              <a:cxnSpLocks/>
            </p:cNvCxnSpPr>
            <p:nvPr/>
          </p:nvCxnSpPr>
          <p:spPr>
            <a:xfrm flipH="1">
              <a:off x="7906060" y="2014613"/>
              <a:ext cx="84185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3072BEBA-7CD7-402A-B54B-11CEA3081A56}"/>
                </a:ext>
              </a:extLst>
            </p:cNvPr>
            <p:cNvCxnSpPr>
              <a:cxnSpLocks/>
            </p:cNvCxnSpPr>
            <p:nvPr/>
          </p:nvCxnSpPr>
          <p:spPr>
            <a:xfrm flipH="1" flipV="1">
              <a:off x="7564431" y="3024188"/>
              <a:ext cx="1097756" cy="124063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19A70BB7-68B3-437C-BD30-F264A0B83942}"/>
                </a:ext>
              </a:extLst>
            </p:cNvPr>
            <p:cNvCxnSpPr>
              <a:cxnSpLocks/>
            </p:cNvCxnSpPr>
            <p:nvPr/>
          </p:nvCxnSpPr>
          <p:spPr>
            <a:xfrm flipH="1" flipV="1">
              <a:off x="5939057" y="1251356"/>
              <a:ext cx="682399" cy="108226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D134E7A8-6919-4371-92AF-24E8E0AD96A1}"/>
                </a:ext>
              </a:extLst>
            </p:cNvPr>
            <p:cNvSpPr txBox="1">
              <a:spLocks noChangeAspect="1"/>
            </p:cNvSpPr>
            <p:nvPr>
              <p:custDataLst>
                <p:tags r:id="rId8"/>
              </p:custDataLst>
            </p:nvPr>
          </p:nvSpPr>
          <p:spPr>
            <a:xfrm>
              <a:off x="5513602" y="946585"/>
              <a:ext cx="855278" cy="206611"/>
            </a:xfrm>
            <a:custGeom>
              <a:avLst/>
              <a:gdLst/>
              <a:ahLst/>
              <a:cxnLst/>
              <a:rect l="l" t="t" r="r" b="b"/>
              <a:pathLst>
                <a:path w="855278" h="206611">
                  <a:moveTo>
                    <a:pt x="817661" y="147005"/>
                  </a:moveTo>
                  <a:cubicBezTo>
                    <a:pt x="813643" y="148345"/>
                    <a:pt x="807281" y="149945"/>
                    <a:pt x="798574" y="151805"/>
                  </a:cubicBezTo>
                  <a:cubicBezTo>
                    <a:pt x="789868" y="153665"/>
                    <a:pt x="784175" y="155489"/>
                    <a:pt x="781496" y="157274"/>
                  </a:cubicBezTo>
                  <a:cubicBezTo>
                    <a:pt x="777403" y="160177"/>
                    <a:pt x="775357" y="163860"/>
                    <a:pt x="775357" y="168325"/>
                  </a:cubicBezTo>
                  <a:cubicBezTo>
                    <a:pt x="775357" y="172715"/>
                    <a:pt x="776994" y="176510"/>
                    <a:pt x="780268" y="179710"/>
                  </a:cubicBezTo>
                  <a:cubicBezTo>
                    <a:pt x="783543" y="182910"/>
                    <a:pt x="787710" y="184510"/>
                    <a:pt x="792770" y="184510"/>
                  </a:cubicBezTo>
                  <a:cubicBezTo>
                    <a:pt x="798425" y="184510"/>
                    <a:pt x="803820" y="182650"/>
                    <a:pt x="808955" y="178929"/>
                  </a:cubicBezTo>
                  <a:cubicBezTo>
                    <a:pt x="812750" y="176101"/>
                    <a:pt x="815243" y="172641"/>
                    <a:pt x="816434" y="168548"/>
                  </a:cubicBezTo>
                  <a:cubicBezTo>
                    <a:pt x="817252" y="165869"/>
                    <a:pt x="817661" y="160772"/>
                    <a:pt x="817661" y="153256"/>
                  </a:cubicBezTo>
                  <a:close/>
                  <a:moveTo>
                    <a:pt x="408831" y="106710"/>
                  </a:moveTo>
                  <a:cubicBezTo>
                    <a:pt x="401985" y="106710"/>
                    <a:pt x="396329" y="109203"/>
                    <a:pt x="391864" y="114189"/>
                  </a:cubicBezTo>
                  <a:cubicBezTo>
                    <a:pt x="387399" y="119174"/>
                    <a:pt x="385204" y="125946"/>
                    <a:pt x="385279" y="134504"/>
                  </a:cubicBezTo>
                  <a:lnTo>
                    <a:pt x="432159" y="134504"/>
                  </a:lnTo>
                  <a:cubicBezTo>
                    <a:pt x="431936" y="125425"/>
                    <a:pt x="429592" y="118523"/>
                    <a:pt x="425127" y="113798"/>
                  </a:cubicBezTo>
                  <a:cubicBezTo>
                    <a:pt x="420662" y="109073"/>
                    <a:pt x="415230" y="106710"/>
                    <a:pt x="408831" y="106710"/>
                  </a:cubicBezTo>
                  <a:close/>
                  <a:moveTo>
                    <a:pt x="295052" y="85390"/>
                  </a:moveTo>
                  <a:lnTo>
                    <a:pt x="326417" y="85390"/>
                  </a:lnTo>
                  <a:lnTo>
                    <a:pt x="326417" y="203932"/>
                  </a:lnTo>
                  <a:lnTo>
                    <a:pt x="295052" y="203932"/>
                  </a:lnTo>
                  <a:close/>
                  <a:moveTo>
                    <a:pt x="798574" y="82712"/>
                  </a:moveTo>
                  <a:cubicBezTo>
                    <a:pt x="812564" y="82712"/>
                    <a:pt x="822982" y="84367"/>
                    <a:pt x="829828" y="87679"/>
                  </a:cubicBezTo>
                  <a:cubicBezTo>
                    <a:pt x="836674" y="90990"/>
                    <a:pt x="841493" y="95194"/>
                    <a:pt x="844283" y="100292"/>
                  </a:cubicBezTo>
                  <a:cubicBezTo>
                    <a:pt x="847074" y="105389"/>
                    <a:pt x="848469" y="114747"/>
                    <a:pt x="848469" y="128365"/>
                  </a:cubicBezTo>
                  <a:lnTo>
                    <a:pt x="848134" y="164976"/>
                  </a:lnTo>
                  <a:cubicBezTo>
                    <a:pt x="848134" y="175394"/>
                    <a:pt x="848636" y="183078"/>
                    <a:pt x="849641" y="188026"/>
                  </a:cubicBezTo>
                  <a:cubicBezTo>
                    <a:pt x="850645" y="192975"/>
                    <a:pt x="852524" y="198277"/>
                    <a:pt x="855278" y="203932"/>
                  </a:cubicBezTo>
                  <a:lnTo>
                    <a:pt x="824247" y="203932"/>
                  </a:lnTo>
                  <a:cubicBezTo>
                    <a:pt x="823429" y="201848"/>
                    <a:pt x="822424" y="198760"/>
                    <a:pt x="821233" y="194668"/>
                  </a:cubicBezTo>
                  <a:cubicBezTo>
                    <a:pt x="820712" y="192807"/>
                    <a:pt x="820340" y="191579"/>
                    <a:pt x="820117" y="190984"/>
                  </a:cubicBezTo>
                  <a:cubicBezTo>
                    <a:pt x="814759" y="196193"/>
                    <a:pt x="809029" y="200100"/>
                    <a:pt x="802927" y="202704"/>
                  </a:cubicBezTo>
                  <a:cubicBezTo>
                    <a:pt x="796826" y="205309"/>
                    <a:pt x="790314" y="206611"/>
                    <a:pt x="783394" y="206611"/>
                  </a:cubicBezTo>
                  <a:cubicBezTo>
                    <a:pt x="771190" y="206611"/>
                    <a:pt x="761572" y="203300"/>
                    <a:pt x="754540" y="196677"/>
                  </a:cubicBezTo>
                  <a:cubicBezTo>
                    <a:pt x="747508" y="190054"/>
                    <a:pt x="743992" y="181682"/>
                    <a:pt x="743992" y="171562"/>
                  </a:cubicBezTo>
                  <a:cubicBezTo>
                    <a:pt x="743992" y="164865"/>
                    <a:pt x="745591" y="158893"/>
                    <a:pt x="748791" y="153647"/>
                  </a:cubicBezTo>
                  <a:cubicBezTo>
                    <a:pt x="751991" y="148401"/>
                    <a:pt x="756475" y="144382"/>
                    <a:pt x="762242" y="141592"/>
                  </a:cubicBezTo>
                  <a:cubicBezTo>
                    <a:pt x="768009" y="138801"/>
                    <a:pt x="776324" y="136364"/>
                    <a:pt x="787189" y="134281"/>
                  </a:cubicBezTo>
                  <a:cubicBezTo>
                    <a:pt x="801848" y="131527"/>
                    <a:pt x="812006" y="128960"/>
                    <a:pt x="817661" y="126579"/>
                  </a:cubicBezTo>
                  <a:lnTo>
                    <a:pt x="817661" y="123453"/>
                  </a:lnTo>
                  <a:cubicBezTo>
                    <a:pt x="817661" y="117426"/>
                    <a:pt x="816173" y="113128"/>
                    <a:pt x="813197" y="110561"/>
                  </a:cubicBezTo>
                  <a:cubicBezTo>
                    <a:pt x="810220" y="107994"/>
                    <a:pt x="804602" y="106710"/>
                    <a:pt x="796342" y="106710"/>
                  </a:cubicBezTo>
                  <a:cubicBezTo>
                    <a:pt x="790761" y="106710"/>
                    <a:pt x="786408" y="107808"/>
                    <a:pt x="783282" y="110003"/>
                  </a:cubicBezTo>
                  <a:cubicBezTo>
                    <a:pt x="780157" y="112198"/>
                    <a:pt x="777627" y="116049"/>
                    <a:pt x="775692" y="121556"/>
                  </a:cubicBezTo>
                  <a:lnTo>
                    <a:pt x="747229" y="116421"/>
                  </a:lnTo>
                  <a:cubicBezTo>
                    <a:pt x="750428" y="104961"/>
                    <a:pt x="755935" y="96478"/>
                    <a:pt x="763748" y="90971"/>
                  </a:cubicBezTo>
                  <a:cubicBezTo>
                    <a:pt x="771562" y="85465"/>
                    <a:pt x="783171" y="82712"/>
                    <a:pt x="798574" y="82712"/>
                  </a:cubicBezTo>
                  <a:close/>
                  <a:moveTo>
                    <a:pt x="553529" y="82712"/>
                  </a:moveTo>
                  <a:cubicBezTo>
                    <a:pt x="560449" y="82712"/>
                    <a:pt x="566774" y="83958"/>
                    <a:pt x="572504" y="86451"/>
                  </a:cubicBezTo>
                  <a:cubicBezTo>
                    <a:pt x="578234" y="88944"/>
                    <a:pt x="582569" y="92125"/>
                    <a:pt x="585508" y="95994"/>
                  </a:cubicBezTo>
                  <a:cubicBezTo>
                    <a:pt x="588448" y="99864"/>
                    <a:pt x="590494" y="104254"/>
                    <a:pt x="591647" y="109166"/>
                  </a:cubicBezTo>
                  <a:cubicBezTo>
                    <a:pt x="592801" y="114077"/>
                    <a:pt x="593377" y="121109"/>
                    <a:pt x="593377" y="130262"/>
                  </a:cubicBezTo>
                  <a:lnTo>
                    <a:pt x="593377" y="203932"/>
                  </a:lnTo>
                  <a:lnTo>
                    <a:pt x="562012" y="203932"/>
                  </a:lnTo>
                  <a:lnTo>
                    <a:pt x="562012" y="143433"/>
                  </a:lnTo>
                  <a:cubicBezTo>
                    <a:pt x="562012" y="130634"/>
                    <a:pt x="561342" y="122356"/>
                    <a:pt x="560003" y="118598"/>
                  </a:cubicBezTo>
                  <a:cubicBezTo>
                    <a:pt x="558663" y="114840"/>
                    <a:pt x="556487" y="111919"/>
                    <a:pt x="553473" y="109835"/>
                  </a:cubicBezTo>
                  <a:cubicBezTo>
                    <a:pt x="550459" y="107752"/>
                    <a:pt x="546831" y="106710"/>
                    <a:pt x="542590" y="106710"/>
                  </a:cubicBezTo>
                  <a:cubicBezTo>
                    <a:pt x="537158" y="106710"/>
                    <a:pt x="532284" y="108198"/>
                    <a:pt x="527968" y="111175"/>
                  </a:cubicBezTo>
                  <a:cubicBezTo>
                    <a:pt x="523652" y="114152"/>
                    <a:pt x="520694" y="118095"/>
                    <a:pt x="519094" y="123007"/>
                  </a:cubicBezTo>
                  <a:cubicBezTo>
                    <a:pt x="517494" y="127918"/>
                    <a:pt x="516694" y="136997"/>
                    <a:pt x="516694" y="150242"/>
                  </a:cubicBezTo>
                  <a:lnTo>
                    <a:pt x="516694" y="203932"/>
                  </a:lnTo>
                  <a:lnTo>
                    <a:pt x="485328" y="203932"/>
                  </a:lnTo>
                  <a:lnTo>
                    <a:pt x="485328" y="85390"/>
                  </a:lnTo>
                  <a:lnTo>
                    <a:pt x="514461" y="85390"/>
                  </a:lnTo>
                  <a:lnTo>
                    <a:pt x="514461" y="102803"/>
                  </a:lnTo>
                  <a:cubicBezTo>
                    <a:pt x="524805" y="89409"/>
                    <a:pt x="537827" y="82712"/>
                    <a:pt x="553529" y="82712"/>
                  </a:cubicBezTo>
                  <a:close/>
                  <a:moveTo>
                    <a:pt x="406933" y="82712"/>
                  </a:moveTo>
                  <a:cubicBezTo>
                    <a:pt x="424569" y="82712"/>
                    <a:pt x="438485" y="88534"/>
                    <a:pt x="448679" y="100180"/>
                  </a:cubicBezTo>
                  <a:cubicBezTo>
                    <a:pt x="458874" y="111826"/>
                    <a:pt x="463748" y="129667"/>
                    <a:pt x="463302" y="153703"/>
                  </a:cubicBezTo>
                  <a:lnTo>
                    <a:pt x="384720" y="153703"/>
                  </a:lnTo>
                  <a:cubicBezTo>
                    <a:pt x="384944" y="163004"/>
                    <a:pt x="387474" y="170241"/>
                    <a:pt x="392311" y="175413"/>
                  </a:cubicBezTo>
                  <a:cubicBezTo>
                    <a:pt x="397148" y="180585"/>
                    <a:pt x="403175" y="183171"/>
                    <a:pt x="410393" y="183171"/>
                  </a:cubicBezTo>
                  <a:cubicBezTo>
                    <a:pt x="415305" y="183171"/>
                    <a:pt x="419435" y="181831"/>
                    <a:pt x="422783" y="179152"/>
                  </a:cubicBezTo>
                  <a:cubicBezTo>
                    <a:pt x="426132" y="176473"/>
                    <a:pt x="428662" y="172157"/>
                    <a:pt x="430373" y="166204"/>
                  </a:cubicBezTo>
                  <a:lnTo>
                    <a:pt x="461627" y="171450"/>
                  </a:lnTo>
                  <a:cubicBezTo>
                    <a:pt x="457609" y="182910"/>
                    <a:pt x="451265" y="191635"/>
                    <a:pt x="442596" y="197625"/>
                  </a:cubicBezTo>
                  <a:cubicBezTo>
                    <a:pt x="433927" y="203616"/>
                    <a:pt x="423081" y="206611"/>
                    <a:pt x="410058" y="206611"/>
                  </a:cubicBezTo>
                  <a:cubicBezTo>
                    <a:pt x="389446" y="206611"/>
                    <a:pt x="374191" y="199877"/>
                    <a:pt x="364294" y="186408"/>
                  </a:cubicBezTo>
                  <a:cubicBezTo>
                    <a:pt x="356480" y="175618"/>
                    <a:pt x="352574" y="162000"/>
                    <a:pt x="352574" y="145554"/>
                  </a:cubicBezTo>
                  <a:cubicBezTo>
                    <a:pt x="352574" y="125909"/>
                    <a:pt x="357708" y="110524"/>
                    <a:pt x="367977" y="99399"/>
                  </a:cubicBezTo>
                  <a:cubicBezTo>
                    <a:pt x="378246" y="88274"/>
                    <a:pt x="391232" y="82712"/>
                    <a:pt x="406933" y="82712"/>
                  </a:cubicBezTo>
                  <a:close/>
                  <a:moveTo>
                    <a:pt x="33040" y="67978"/>
                  </a:moveTo>
                  <a:lnTo>
                    <a:pt x="33040" y="114412"/>
                  </a:lnTo>
                  <a:lnTo>
                    <a:pt x="51122" y="114412"/>
                  </a:lnTo>
                  <a:cubicBezTo>
                    <a:pt x="64145" y="114412"/>
                    <a:pt x="72851" y="113556"/>
                    <a:pt x="77242" y="111845"/>
                  </a:cubicBezTo>
                  <a:cubicBezTo>
                    <a:pt x="81632" y="110133"/>
                    <a:pt x="85074" y="107454"/>
                    <a:pt x="87567" y="103808"/>
                  </a:cubicBezTo>
                  <a:cubicBezTo>
                    <a:pt x="90059" y="100162"/>
                    <a:pt x="91306" y="95920"/>
                    <a:pt x="91306" y="91083"/>
                  </a:cubicBezTo>
                  <a:cubicBezTo>
                    <a:pt x="91306" y="85130"/>
                    <a:pt x="89557" y="80219"/>
                    <a:pt x="86060" y="76349"/>
                  </a:cubicBezTo>
                  <a:cubicBezTo>
                    <a:pt x="82562" y="72480"/>
                    <a:pt x="78135" y="70061"/>
                    <a:pt x="72777" y="69094"/>
                  </a:cubicBezTo>
                  <a:cubicBezTo>
                    <a:pt x="68833" y="68350"/>
                    <a:pt x="60908" y="67978"/>
                    <a:pt x="49001" y="67978"/>
                  </a:cubicBezTo>
                  <a:close/>
                  <a:moveTo>
                    <a:pt x="685577" y="40296"/>
                  </a:moveTo>
                  <a:lnTo>
                    <a:pt x="716942" y="40296"/>
                  </a:lnTo>
                  <a:lnTo>
                    <a:pt x="716942" y="203932"/>
                  </a:lnTo>
                  <a:lnTo>
                    <a:pt x="685577" y="203932"/>
                  </a:lnTo>
                  <a:close/>
                  <a:moveTo>
                    <a:pt x="295052" y="40296"/>
                  </a:moveTo>
                  <a:lnTo>
                    <a:pt x="326417" y="40296"/>
                  </a:lnTo>
                  <a:lnTo>
                    <a:pt x="326417" y="69317"/>
                  </a:lnTo>
                  <a:lnTo>
                    <a:pt x="295052" y="69317"/>
                  </a:lnTo>
                  <a:close/>
                  <a:moveTo>
                    <a:pt x="152065" y="40296"/>
                  </a:moveTo>
                  <a:lnTo>
                    <a:pt x="183430" y="40296"/>
                  </a:lnTo>
                  <a:lnTo>
                    <a:pt x="183430" y="100459"/>
                  </a:lnTo>
                  <a:cubicBezTo>
                    <a:pt x="193551" y="88627"/>
                    <a:pt x="205643" y="82712"/>
                    <a:pt x="219707" y="82712"/>
                  </a:cubicBezTo>
                  <a:cubicBezTo>
                    <a:pt x="226925" y="82712"/>
                    <a:pt x="233437" y="84051"/>
                    <a:pt x="239241" y="86730"/>
                  </a:cubicBezTo>
                  <a:cubicBezTo>
                    <a:pt x="245045" y="89409"/>
                    <a:pt x="249417" y="92832"/>
                    <a:pt x="252356" y="96999"/>
                  </a:cubicBezTo>
                  <a:cubicBezTo>
                    <a:pt x="255296" y="101166"/>
                    <a:pt x="257305" y="105780"/>
                    <a:pt x="258384" y="110840"/>
                  </a:cubicBezTo>
                  <a:cubicBezTo>
                    <a:pt x="259463" y="115900"/>
                    <a:pt x="260003" y="123751"/>
                    <a:pt x="260003" y="134392"/>
                  </a:cubicBezTo>
                  <a:lnTo>
                    <a:pt x="260003" y="203932"/>
                  </a:lnTo>
                  <a:lnTo>
                    <a:pt x="228637" y="203932"/>
                  </a:lnTo>
                  <a:lnTo>
                    <a:pt x="228637" y="141313"/>
                  </a:lnTo>
                  <a:cubicBezTo>
                    <a:pt x="228637" y="128885"/>
                    <a:pt x="228042" y="120998"/>
                    <a:pt x="226851" y="117649"/>
                  </a:cubicBezTo>
                  <a:cubicBezTo>
                    <a:pt x="225660" y="114300"/>
                    <a:pt x="223558" y="111640"/>
                    <a:pt x="220544" y="109668"/>
                  </a:cubicBezTo>
                  <a:cubicBezTo>
                    <a:pt x="217531" y="107696"/>
                    <a:pt x="213754" y="106710"/>
                    <a:pt x="209215" y="106710"/>
                  </a:cubicBezTo>
                  <a:cubicBezTo>
                    <a:pt x="204006" y="106710"/>
                    <a:pt x="199355" y="107975"/>
                    <a:pt x="195262" y="110505"/>
                  </a:cubicBezTo>
                  <a:cubicBezTo>
                    <a:pt x="191170" y="113035"/>
                    <a:pt x="188174" y="116849"/>
                    <a:pt x="186277" y="121946"/>
                  </a:cubicBezTo>
                  <a:cubicBezTo>
                    <a:pt x="184379" y="127044"/>
                    <a:pt x="183430" y="134578"/>
                    <a:pt x="183430" y="144550"/>
                  </a:cubicBezTo>
                  <a:lnTo>
                    <a:pt x="183430" y="203932"/>
                  </a:lnTo>
                  <a:lnTo>
                    <a:pt x="152065" y="203932"/>
                  </a:lnTo>
                  <a:close/>
                  <a:moveTo>
                    <a:pt x="0" y="40296"/>
                  </a:moveTo>
                  <a:lnTo>
                    <a:pt x="53020" y="40296"/>
                  </a:lnTo>
                  <a:cubicBezTo>
                    <a:pt x="73112" y="40296"/>
                    <a:pt x="86209" y="41114"/>
                    <a:pt x="92310" y="42751"/>
                  </a:cubicBezTo>
                  <a:cubicBezTo>
                    <a:pt x="101687" y="45207"/>
                    <a:pt x="109537" y="50546"/>
                    <a:pt x="115863" y="58769"/>
                  </a:cubicBezTo>
                  <a:cubicBezTo>
                    <a:pt x="122188" y="66992"/>
                    <a:pt x="125350" y="77614"/>
                    <a:pt x="125350" y="90637"/>
                  </a:cubicBezTo>
                  <a:cubicBezTo>
                    <a:pt x="125350" y="100683"/>
                    <a:pt x="123527" y="109129"/>
                    <a:pt x="119881" y="115975"/>
                  </a:cubicBezTo>
                  <a:cubicBezTo>
                    <a:pt x="116235" y="122821"/>
                    <a:pt x="111602" y="128197"/>
                    <a:pt x="105984" y="132104"/>
                  </a:cubicBezTo>
                  <a:cubicBezTo>
                    <a:pt x="100366" y="136011"/>
                    <a:pt x="94654" y="138597"/>
                    <a:pt x="88850" y="139862"/>
                  </a:cubicBezTo>
                  <a:cubicBezTo>
                    <a:pt x="80962" y="141424"/>
                    <a:pt x="69540" y="142206"/>
                    <a:pt x="54583" y="142206"/>
                  </a:cubicBezTo>
                  <a:lnTo>
                    <a:pt x="33040" y="142206"/>
                  </a:lnTo>
                  <a:lnTo>
                    <a:pt x="33040" y="203932"/>
                  </a:lnTo>
                  <a:lnTo>
                    <a:pt x="0" y="203932"/>
                  </a:lnTo>
                  <a:close/>
                  <a:moveTo>
                    <a:pt x="799132" y="37505"/>
                  </a:moveTo>
                  <a:lnTo>
                    <a:pt x="834293" y="37505"/>
                  </a:lnTo>
                  <a:lnTo>
                    <a:pt x="803597" y="70880"/>
                  </a:lnTo>
                  <a:lnTo>
                    <a:pt x="783729" y="70880"/>
                  </a:lnTo>
                  <a:close/>
                  <a:moveTo>
                    <a:pt x="393650" y="37505"/>
                  </a:moveTo>
                  <a:lnTo>
                    <a:pt x="422672" y="37505"/>
                  </a:lnTo>
                  <a:lnTo>
                    <a:pt x="445777" y="70433"/>
                  </a:lnTo>
                  <a:lnTo>
                    <a:pt x="420551" y="70433"/>
                  </a:lnTo>
                  <a:lnTo>
                    <a:pt x="407603" y="53802"/>
                  </a:lnTo>
                  <a:lnTo>
                    <a:pt x="395548" y="70433"/>
                  </a:lnTo>
                  <a:lnTo>
                    <a:pt x="370210" y="70433"/>
                  </a:lnTo>
                  <a:close/>
                  <a:moveTo>
                    <a:pt x="407603" y="0"/>
                  </a:moveTo>
                  <a:lnTo>
                    <a:pt x="442763" y="0"/>
                  </a:lnTo>
                  <a:lnTo>
                    <a:pt x="413072" y="31477"/>
                  </a:lnTo>
                  <a:lnTo>
                    <a:pt x="393204" y="31477"/>
                  </a:ln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lnSpc>
                  <a:spcPct val="105000"/>
                </a:lnSpc>
              </a:pPr>
              <a:endParaRPr lang="vi-VN" b="1"/>
            </a:p>
          </p:txBody>
        </p:sp>
        <p:cxnSp>
          <p:nvCxnSpPr>
            <p:cNvPr id="41" name="Straight Connector 40">
              <a:extLst>
                <a:ext uri="{FF2B5EF4-FFF2-40B4-BE49-F238E27FC236}">
                  <a16:creationId xmlns:a16="http://schemas.microsoft.com/office/drawing/2014/main" id="{5725D735-A09A-4DEF-BB7F-6EEA7EA44834}"/>
                </a:ext>
              </a:extLst>
            </p:cNvPr>
            <p:cNvCxnSpPr>
              <a:cxnSpLocks/>
            </p:cNvCxnSpPr>
            <p:nvPr/>
          </p:nvCxnSpPr>
          <p:spPr>
            <a:xfrm flipH="1" flipV="1">
              <a:off x="8278807" y="2581276"/>
              <a:ext cx="383380" cy="168354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2FF3DA3F-5001-4DD1-AD8A-FCA6F25C5770}"/>
                </a:ext>
              </a:extLst>
            </p:cNvPr>
            <p:cNvSpPr txBox="1">
              <a:spLocks noChangeAspect="1"/>
            </p:cNvSpPr>
            <p:nvPr>
              <p:custDataLst>
                <p:tags r:id="rId9"/>
              </p:custDataLst>
            </p:nvPr>
          </p:nvSpPr>
          <p:spPr>
            <a:xfrm>
              <a:off x="8097110" y="320993"/>
              <a:ext cx="965857" cy="252041"/>
            </a:xfrm>
            <a:custGeom>
              <a:avLst/>
              <a:gdLst/>
              <a:ahLst/>
              <a:cxnLst/>
              <a:rect l="l" t="t" r="r" b="b"/>
              <a:pathLst>
                <a:path w="965857" h="252041">
                  <a:moveTo>
                    <a:pt x="928241" y="147005"/>
                  </a:moveTo>
                  <a:cubicBezTo>
                    <a:pt x="924222" y="148345"/>
                    <a:pt x="917860" y="149945"/>
                    <a:pt x="909154" y="151805"/>
                  </a:cubicBezTo>
                  <a:cubicBezTo>
                    <a:pt x="900447" y="153665"/>
                    <a:pt x="894754" y="155488"/>
                    <a:pt x="892076" y="157274"/>
                  </a:cubicBezTo>
                  <a:cubicBezTo>
                    <a:pt x="887983" y="160177"/>
                    <a:pt x="885936" y="163860"/>
                    <a:pt x="885936" y="168325"/>
                  </a:cubicBezTo>
                  <a:cubicBezTo>
                    <a:pt x="885936" y="172715"/>
                    <a:pt x="887573" y="176510"/>
                    <a:pt x="890848" y="179710"/>
                  </a:cubicBezTo>
                  <a:cubicBezTo>
                    <a:pt x="894122" y="182910"/>
                    <a:pt x="898289" y="184510"/>
                    <a:pt x="903349" y="184510"/>
                  </a:cubicBezTo>
                  <a:cubicBezTo>
                    <a:pt x="909005" y="184510"/>
                    <a:pt x="914400" y="182650"/>
                    <a:pt x="919534" y="178929"/>
                  </a:cubicBezTo>
                  <a:cubicBezTo>
                    <a:pt x="923329" y="176101"/>
                    <a:pt x="925822" y="172641"/>
                    <a:pt x="927013" y="168548"/>
                  </a:cubicBezTo>
                  <a:cubicBezTo>
                    <a:pt x="927831" y="165869"/>
                    <a:pt x="928241" y="160772"/>
                    <a:pt x="928241" y="153256"/>
                  </a:cubicBezTo>
                  <a:close/>
                  <a:moveTo>
                    <a:pt x="364294" y="108273"/>
                  </a:moveTo>
                  <a:cubicBezTo>
                    <a:pt x="356108" y="108273"/>
                    <a:pt x="349225" y="111398"/>
                    <a:pt x="343644" y="117649"/>
                  </a:cubicBezTo>
                  <a:cubicBezTo>
                    <a:pt x="338063" y="123900"/>
                    <a:pt x="335272" y="132904"/>
                    <a:pt x="335272" y="144661"/>
                  </a:cubicBezTo>
                  <a:cubicBezTo>
                    <a:pt x="335272" y="156419"/>
                    <a:pt x="338063" y="165423"/>
                    <a:pt x="343644" y="171674"/>
                  </a:cubicBezTo>
                  <a:cubicBezTo>
                    <a:pt x="349225" y="177924"/>
                    <a:pt x="356108" y="181050"/>
                    <a:pt x="364294" y="181050"/>
                  </a:cubicBezTo>
                  <a:cubicBezTo>
                    <a:pt x="372479" y="181050"/>
                    <a:pt x="379344" y="177924"/>
                    <a:pt x="384888" y="171674"/>
                  </a:cubicBezTo>
                  <a:cubicBezTo>
                    <a:pt x="390432" y="165423"/>
                    <a:pt x="393204" y="156344"/>
                    <a:pt x="393204" y="144438"/>
                  </a:cubicBezTo>
                  <a:cubicBezTo>
                    <a:pt x="393204" y="132829"/>
                    <a:pt x="390432" y="123900"/>
                    <a:pt x="384888" y="117649"/>
                  </a:cubicBezTo>
                  <a:cubicBezTo>
                    <a:pt x="379344" y="111398"/>
                    <a:pt x="372479" y="108273"/>
                    <a:pt x="364294" y="108273"/>
                  </a:cubicBezTo>
                  <a:close/>
                  <a:moveTo>
                    <a:pt x="647142" y="106710"/>
                  </a:moveTo>
                  <a:cubicBezTo>
                    <a:pt x="639626" y="106710"/>
                    <a:pt x="633431" y="109631"/>
                    <a:pt x="628557" y="115472"/>
                  </a:cubicBezTo>
                  <a:cubicBezTo>
                    <a:pt x="623683" y="121314"/>
                    <a:pt x="621246" y="130225"/>
                    <a:pt x="621246" y="142206"/>
                  </a:cubicBezTo>
                  <a:cubicBezTo>
                    <a:pt x="621246" y="154782"/>
                    <a:pt x="623683" y="163990"/>
                    <a:pt x="628557" y="169832"/>
                  </a:cubicBezTo>
                  <a:cubicBezTo>
                    <a:pt x="633431" y="175673"/>
                    <a:pt x="639440" y="178594"/>
                    <a:pt x="646584" y="178594"/>
                  </a:cubicBezTo>
                  <a:cubicBezTo>
                    <a:pt x="654248" y="178594"/>
                    <a:pt x="660722" y="175599"/>
                    <a:pt x="666006" y="169609"/>
                  </a:cubicBezTo>
                  <a:cubicBezTo>
                    <a:pt x="671289" y="163618"/>
                    <a:pt x="673931" y="154744"/>
                    <a:pt x="673931" y="142987"/>
                  </a:cubicBezTo>
                  <a:cubicBezTo>
                    <a:pt x="673931" y="130709"/>
                    <a:pt x="671401" y="121593"/>
                    <a:pt x="666340" y="115640"/>
                  </a:cubicBezTo>
                  <a:cubicBezTo>
                    <a:pt x="661280" y="109687"/>
                    <a:pt x="654881" y="106710"/>
                    <a:pt x="647142" y="106710"/>
                  </a:cubicBezTo>
                  <a:close/>
                  <a:moveTo>
                    <a:pt x="166836" y="85390"/>
                  </a:moveTo>
                  <a:lnTo>
                    <a:pt x="198202" y="85390"/>
                  </a:lnTo>
                  <a:lnTo>
                    <a:pt x="198202" y="139862"/>
                  </a:lnTo>
                  <a:cubicBezTo>
                    <a:pt x="198202" y="156530"/>
                    <a:pt x="198779" y="166744"/>
                    <a:pt x="199932" y="170502"/>
                  </a:cubicBezTo>
                  <a:cubicBezTo>
                    <a:pt x="201085" y="174259"/>
                    <a:pt x="203188" y="177236"/>
                    <a:pt x="206239" y="179431"/>
                  </a:cubicBezTo>
                  <a:cubicBezTo>
                    <a:pt x="209290" y="181626"/>
                    <a:pt x="213159" y="182724"/>
                    <a:pt x="217847" y="182724"/>
                  </a:cubicBezTo>
                  <a:cubicBezTo>
                    <a:pt x="223205" y="182724"/>
                    <a:pt x="228005" y="181254"/>
                    <a:pt x="232246" y="178315"/>
                  </a:cubicBezTo>
                  <a:cubicBezTo>
                    <a:pt x="236488" y="175376"/>
                    <a:pt x="239390" y="171729"/>
                    <a:pt x="240953" y="167376"/>
                  </a:cubicBezTo>
                  <a:cubicBezTo>
                    <a:pt x="242515" y="163023"/>
                    <a:pt x="243297" y="152363"/>
                    <a:pt x="243297" y="135397"/>
                  </a:cubicBezTo>
                  <a:lnTo>
                    <a:pt x="243297" y="85390"/>
                  </a:lnTo>
                  <a:lnTo>
                    <a:pt x="274662" y="85390"/>
                  </a:lnTo>
                  <a:lnTo>
                    <a:pt x="274662" y="203932"/>
                  </a:lnTo>
                  <a:lnTo>
                    <a:pt x="245529" y="203932"/>
                  </a:lnTo>
                  <a:lnTo>
                    <a:pt x="245529" y="186184"/>
                  </a:lnTo>
                  <a:cubicBezTo>
                    <a:pt x="241213" y="192509"/>
                    <a:pt x="235539" y="197495"/>
                    <a:pt x="228507" y="201141"/>
                  </a:cubicBezTo>
                  <a:cubicBezTo>
                    <a:pt x="221475" y="204788"/>
                    <a:pt x="214052" y="206611"/>
                    <a:pt x="206239" y="206611"/>
                  </a:cubicBezTo>
                  <a:cubicBezTo>
                    <a:pt x="198276" y="206611"/>
                    <a:pt x="191133" y="204862"/>
                    <a:pt x="184807" y="201365"/>
                  </a:cubicBezTo>
                  <a:cubicBezTo>
                    <a:pt x="178482" y="197867"/>
                    <a:pt x="173906" y="192956"/>
                    <a:pt x="171078" y="186631"/>
                  </a:cubicBezTo>
                  <a:cubicBezTo>
                    <a:pt x="168250" y="180306"/>
                    <a:pt x="166836" y="171562"/>
                    <a:pt x="166836" y="160400"/>
                  </a:cubicBezTo>
                  <a:close/>
                  <a:moveTo>
                    <a:pt x="909154" y="82712"/>
                  </a:moveTo>
                  <a:cubicBezTo>
                    <a:pt x="923143" y="82712"/>
                    <a:pt x="933561" y="84367"/>
                    <a:pt x="940407" y="87679"/>
                  </a:cubicBezTo>
                  <a:cubicBezTo>
                    <a:pt x="947254" y="90990"/>
                    <a:pt x="952072" y="95194"/>
                    <a:pt x="954862" y="100292"/>
                  </a:cubicBezTo>
                  <a:cubicBezTo>
                    <a:pt x="957653" y="105389"/>
                    <a:pt x="959048" y="114747"/>
                    <a:pt x="959048" y="128365"/>
                  </a:cubicBezTo>
                  <a:lnTo>
                    <a:pt x="958713" y="164976"/>
                  </a:lnTo>
                  <a:cubicBezTo>
                    <a:pt x="958713" y="175394"/>
                    <a:pt x="959216" y="183077"/>
                    <a:pt x="960220" y="188026"/>
                  </a:cubicBezTo>
                  <a:cubicBezTo>
                    <a:pt x="961225" y="192975"/>
                    <a:pt x="963104" y="198277"/>
                    <a:pt x="965857" y="203932"/>
                  </a:cubicBezTo>
                  <a:lnTo>
                    <a:pt x="934826" y="203932"/>
                  </a:lnTo>
                  <a:cubicBezTo>
                    <a:pt x="934008" y="201848"/>
                    <a:pt x="933003" y="198760"/>
                    <a:pt x="931813" y="194667"/>
                  </a:cubicBezTo>
                  <a:cubicBezTo>
                    <a:pt x="931292" y="192807"/>
                    <a:pt x="930920" y="191579"/>
                    <a:pt x="930696" y="190984"/>
                  </a:cubicBezTo>
                  <a:cubicBezTo>
                    <a:pt x="925339" y="196193"/>
                    <a:pt x="919609" y="200100"/>
                    <a:pt x="913507" y="202704"/>
                  </a:cubicBezTo>
                  <a:cubicBezTo>
                    <a:pt x="907405" y="205309"/>
                    <a:pt x="900894" y="206611"/>
                    <a:pt x="893973" y="206611"/>
                  </a:cubicBezTo>
                  <a:cubicBezTo>
                    <a:pt x="881769" y="206611"/>
                    <a:pt x="872151" y="203300"/>
                    <a:pt x="865119" y="196677"/>
                  </a:cubicBezTo>
                  <a:cubicBezTo>
                    <a:pt x="858087" y="190054"/>
                    <a:pt x="854571" y="181682"/>
                    <a:pt x="854571" y="171562"/>
                  </a:cubicBezTo>
                  <a:cubicBezTo>
                    <a:pt x="854571" y="164865"/>
                    <a:pt x="856171" y="158893"/>
                    <a:pt x="859370" y="153647"/>
                  </a:cubicBezTo>
                  <a:cubicBezTo>
                    <a:pt x="862570" y="148401"/>
                    <a:pt x="867054" y="144382"/>
                    <a:pt x="872821" y="141592"/>
                  </a:cubicBezTo>
                  <a:cubicBezTo>
                    <a:pt x="878588" y="138801"/>
                    <a:pt x="886904" y="136364"/>
                    <a:pt x="897768" y="134280"/>
                  </a:cubicBezTo>
                  <a:cubicBezTo>
                    <a:pt x="912428" y="131527"/>
                    <a:pt x="922585" y="128960"/>
                    <a:pt x="928241" y="126579"/>
                  </a:cubicBezTo>
                  <a:lnTo>
                    <a:pt x="928241" y="123453"/>
                  </a:lnTo>
                  <a:cubicBezTo>
                    <a:pt x="928241" y="117426"/>
                    <a:pt x="926752" y="113128"/>
                    <a:pt x="923776" y="110561"/>
                  </a:cubicBezTo>
                  <a:cubicBezTo>
                    <a:pt x="920799" y="107994"/>
                    <a:pt x="915181" y="106710"/>
                    <a:pt x="906921" y="106710"/>
                  </a:cubicBezTo>
                  <a:cubicBezTo>
                    <a:pt x="901340" y="106710"/>
                    <a:pt x="896987" y="107808"/>
                    <a:pt x="893861" y="110003"/>
                  </a:cubicBezTo>
                  <a:cubicBezTo>
                    <a:pt x="890736" y="112198"/>
                    <a:pt x="888206" y="116049"/>
                    <a:pt x="886271" y="121556"/>
                  </a:cubicBezTo>
                  <a:lnTo>
                    <a:pt x="857808" y="116421"/>
                  </a:lnTo>
                  <a:cubicBezTo>
                    <a:pt x="861008" y="104961"/>
                    <a:pt x="866514" y="96478"/>
                    <a:pt x="874328" y="90971"/>
                  </a:cubicBezTo>
                  <a:cubicBezTo>
                    <a:pt x="882141" y="85465"/>
                    <a:pt x="893750" y="82712"/>
                    <a:pt x="909154" y="82712"/>
                  </a:cubicBezTo>
                  <a:close/>
                  <a:moveTo>
                    <a:pt x="639105" y="82712"/>
                  </a:moveTo>
                  <a:cubicBezTo>
                    <a:pt x="653764" y="82712"/>
                    <a:pt x="665857" y="89148"/>
                    <a:pt x="675382" y="102022"/>
                  </a:cubicBezTo>
                  <a:lnTo>
                    <a:pt x="675382" y="85390"/>
                  </a:lnTo>
                  <a:lnTo>
                    <a:pt x="704738" y="85390"/>
                  </a:lnTo>
                  <a:lnTo>
                    <a:pt x="704738" y="191765"/>
                  </a:lnTo>
                  <a:cubicBezTo>
                    <a:pt x="704738" y="205755"/>
                    <a:pt x="703585" y="216210"/>
                    <a:pt x="701278" y="223131"/>
                  </a:cubicBezTo>
                  <a:cubicBezTo>
                    <a:pt x="698971" y="230051"/>
                    <a:pt x="695734" y="235484"/>
                    <a:pt x="691567" y="239428"/>
                  </a:cubicBezTo>
                  <a:cubicBezTo>
                    <a:pt x="687400" y="243371"/>
                    <a:pt x="681837" y="246460"/>
                    <a:pt x="674879" y="248692"/>
                  </a:cubicBezTo>
                  <a:cubicBezTo>
                    <a:pt x="667922" y="250925"/>
                    <a:pt x="659122" y="252041"/>
                    <a:pt x="648481" y="252041"/>
                  </a:cubicBezTo>
                  <a:cubicBezTo>
                    <a:pt x="628389" y="252041"/>
                    <a:pt x="614139" y="248599"/>
                    <a:pt x="605730" y="241716"/>
                  </a:cubicBezTo>
                  <a:cubicBezTo>
                    <a:pt x="597321" y="234832"/>
                    <a:pt x="593117" y="226107"/>
                    <a:pt x="593117" y="215541"/>
                  </a:cubicBezTo>
                  <a:cubicBezTo>
                    <a:pt x="593117" y="214499"/>
                    <a:pt x="593154" y="213234"/>
                    <a:pt x="593229" y="211746"/>
                  </a:cubicBezTo>
                  <a:lnTo>
                    <a:pt x="629059" y="216099"/>
                  </a:lnTo>
                  <a:cubicBezTo>
                    <a:pt x="629654" y="220266"/>
                    <a:pt x="631031" y="223131"/>
                    <a:pt x="633189" y="224694"/>
                  </a:cubicBezTo>
                  <a:cubicBezTo>
                    <a:pt x="636166" y="226926"/>
                    <a:pt x="640854" y="228042"/>
                    <a:pt x="647253" y="228042"/>
                  </a:cubicBezTo>
                  <a:cubicBezTo>
                    <a:pt x="655439" y="228042"/>
                    <a:pt x="661578" y="226814"/>
                    <a:pt x="665671" y="224359"/>
                  </a:cubicBezTo>
                  <a:cubicBezTo>
                    <a:pt x="668424" y="222722"/>
                    <a:pt x="670508" y="220080"/>
                    <a:pt x="671922" y="216434"/>
                  </a:cubicBezTo>
                  <a:cubicBezTo>
                    <a:pt x="672889" y="213829"/>
                    <a:pt x="673373" y="209029"/>
                    <a:pt x="673373" y="202034"/>
                  </a:cubicBezTo>
                  <a:lnTo>
                    <a:pt x="673373" y="184733"/>
                  </a:lnTo>
                  <a:cubicBezTo>
                    <a:pt x="663996" y="197532"/>
                    <a:pt x="652165" y="203932"/>
                    <a:pt x="637877" y="203932"/>
                  </a:cubicBezTo>
                  <a:cubicBezTo>
                    <a:pt x="621952" y="203932"/>
                    <a:pt x="609339" y="197198"/>
                    <a:pt x="600038" y="183729"/>
                  </a:cubicBezTo>
                  <a:cubicBezTo>
                    <a:pt x="592745" y="173087"/>
                    <a:pt x="589099" y="159842"/>
                    <a:pt x="589099" y="143991"/>
                  </a:cubicBezTo>
                  <a:cubicBezTo>
                    <a:pt x="589099" y="124123"/>
                    <a:pt x="593880" y="108942"/>
                    <a:pt x="603442" y="98450"/>
                  </a:cubicBezTo>
                  <a:cubicBezTo>
                    <a:pt x="613004" y="87958"/>
                    <a:pt x="624892" y="82712"/>
                    <a:pt x="639105" y="82712"/>
                  </a:cubicBezTo>
                  <a:close/>
                  <a:moveTo>
                    <a:pt x="521233" y="82712"/>
                  </a:moveTo>
                  <a:cubicBezTo>
                    <a:pt x="528154" y="82712"/>
                    <a:pt x="534479" y="83958"/>
                    <a:pt x="540209" y="86451"/>
                  </a:cubicBezTo>
                  <a:cubicBezTo>
                    <a:pt x="545939" y="88944"/>
                    <a:pt x="550273" y="92125"/>
                    <a:pt x="553212" y="95994"/>
                  </a:cubicBezTo>
                  <a:cubicBezTo>
                    <a:pt x="556152" y="99864"/>
                    <a:pt x="558198" y="104254"/>
                    <a:pt x="559352" y="109166"/>
                  </a:cubicBezTo>
                  <a:cubicBezTo>
                    <a:pt x="560505" y="114077"/>
                    <a:pt x="561082" y="121109"/>
                    <a:pt x="561082" y="130262"/>
                  </a:cubicBezTo>
                  <a:lnTo>
                    <a:pt x="561082" y="203932"/>
                  </a:lnTo>
                  <a:lnTo>
                    <a:pt x="529716" y="203932"/>
                  </a:lnTo>
                  <a:lnTo>
                    <a:pt x="529716" y="143433"/>
                  </a:lnTo>
                  <a:cubicBezTo>
                    <a:pt x="529716" y="130634"/>
                    <a:pt x="529047" y="122356"/>
                    <a:pt x="527707" y="118598"/>
                  </a:cubicBezTo>
                  <a:cubicBezTo>
                    <a:pt x="526368" y="114840"/>
                    <a:pt x="524191" y="111919"/>
                    <a:pt x="521177" y="109835"/>
                  </a:cubicBezTo>
                  <a:cubicBezTo>
                    <a:pt x="518164" y="107752"/>
                    <a:pt x="514536" y="106710"/>
                    <a:pt x="510294" y="106710"/>
                  </a:cubicBezTo>
                  <a:cubicBezTo>
                    <a:pt x="504862" y="106710"/>
                    <a:pt x="499988" y="108198"/>
                    <a:pt x="495672" y="111175"/>
                  </a:cubicBezTo>
                  <a:cubicBezTo>
                    <a:pt x="491356" y="114151"/>
                    <a:pt x="488398" y="118095"/>
                    <a:pt x="486798" y="123007"/>
                  </a:cubicBezTo>
                  <a:cubicBezTo>
                    <a:pt x="485198" y="127918"/>
                    <a:pt x="484398" y="136997"/>
                    <a:pt x="484398" y="150242"/>
                  </a:cubicBezTo>
                  <a:lnTo>
                    <a:pt x="484398" y="203932"/>
                  </a:lnTo>
                  <a:lnTo>
                    <a:pt x="453033" y="203932"/>
                  </a:lnTo>
                  <a:lnTo>
                    <a:pt x="453033" y="85390"/>
                  </a:lnTo>
                  <a:lnTo>
                    <a:pt x="482166" y="85390"/>
                  </a:lnTo>
                  <a:lnTo>
                    <a:pt x="482166" y="102803"/>
                  </a:lnTo>
                  <a:cubicBezTo>
                    <a:pt x="492509" y="89409"/>
                    <a:pt x="505532" y="82712"/>
                    <a:pt x="521233" y="82712"/>
                  </a:cubicBezTo>
                  <a:close/>
                  <a:moveTo>
                    <a:pt x="364182" y="82712"/>
                  </a:moveTo>
                  <a:cubicBezTo>
                    <a:pt x="382116" y="82712"/>
                    <a:pt x="396813" y="88534"/>
                    <a:pt x="408273" y="100180"/>
                  </a:cubicBezTo>
                  <a:cubicBezTo>
                    <a:pt x="419732" y="111826"/>
                    <a:pt x="425462" y="126541"/>
                    <a:pt x="425462" y="144326"/>
                  </a:cubicBezTo>
                  <a:cubicBezTo>
                    <a:pt x="425462" y="162260"/>
                    <a:pt x="419676" y="177124"/>
                    <a:pt x="408105" y="188919"/>
                  </a:cubicBezTo>
                  <a:cubicBezTo>
                    <a:pt x="396534" y="200714"/>
                    <a:pt x="381967" y="206611"/>
                    <a:pt x="364405" y="206611"/>
                  </a:cubicBezTo>
                  <a:cubicBezTo>
                    <a:pt x="353541" y="206611"/>
                    <a:pt x="343179" y="204155"/>
                    <a:pt x="333319" y="199244"/>
                  </a:cubicBezTo>
                  <a:cubicBezTo>
                    <a:pt x="323459" y="194333"/>
                    <a:pt x="315962" y="187133"/>
                    <a:pt x="310827" y="177645"/>
                  </a:cubicBezTo>
                  <a:cubicBezTo>
                    <a:pt x="305693" y="168157"/>
                    <a:pt x="303125" y="156605"/>
                    <a:pt x="303125" y="142987"/>
                  </a:cubicBezTo>
                  <a:cubicBezTo>
                    <a:pt x="303125" y="132569"/>
                    <a:pt x="305693" y="122486"/>
                    <a:pt x="310827" y="112738"/>
                  </a:cubicBezTo>
                  <a:cubicBezTo>
                    <a:pt x="315962" y="102989"/>
                    <a:pt x="323236" y="95548"/>
                    <a:pt x="332649" y="90413"/>
                  </a:cubicBezTo>
                  <a:cubicBezTo>
                    <a:pt x="342063" y="85279"/>
                    <a:pt x="352574" y="82712"/>
                    <a:pt x="364182" y="82712"/>
                  </a:cubicBezTo>
                  <a:close/>
                  <a:moveTo>
                    <a:pt x="796156" y="40295"/>
                  </a:moveTo>
                  <a:lnTo>
                    <a:pt x="827521" y="40295"/>
                  </a:lnTo>
                  <a:lnTo>
                    <a:pt x="827521" y="203932"/>
                  </a:lnTo>
                  <a:lnTo>
                    <a:pt x="796156" y="203932"/>
                  </a:lnTo>
                  <a:close/>
                  <a:moveTo>
                    <a:pt x="909712" y="37505"/>
                  </a:moveTo>
                  <a:lnTo>
                    <a:pt x="944872" y="37505"/>
                  </a:lnTo>
                  <a:lnTo>
                    <a:pt x="914176" y="70880"/>
                  </a:lnTo>
                  <a:lnTo>
                    <a:pt x="894308" y="70880"/>
                  </a:lnTo>
                  <a:close/>
                  <a:moveTo>
                    <a:pt x="349895" y="37505"/>
                  </a:moveTo>
                  <a:lnTo>
                    <a:pt x="378916" y="37505"/>
                  </a:lnTo>
                  <a:lnTo>
                    <a:pt x="402022" y="70433"/>
                  </a:lnTo>
                  <a:lnTo>
                    <a:pt x="376795" y="70433"/>
                  </a:lnTo>
                  <a:lnTo>
                    <a:pt x="363847" y="53802"/>
                  </a:lnTo>
                  <a:lnTo>
                    <a:pt x="351792" y="70433"/>
                  </a:lnTo>
                  <a:lnTo>
                    <a:pt x="326454" y="70433"/>
                  </a:lnTo>
                  <a:close/>
                  <a:moveTo>
                    <a:pt x="76572" y="37505"/>
                  </a:moveTo>
                  <a:cubicBezTo>
                    <a:pt x="96589" y="37505"/>
                    <a:pt x="112849" y="43421"/>
                    <a:pt x="125350" y="55253"/>
                  </a:cubicBezTo>
                  <a:cubicBezTo>
                    <a:pt x="132792" y="62248"/>
                    <a:pt x="138373" y="72294"/>
                    <a:pt x="142094" y="85390"/>
                  </a:cubicBezTo>
                  <a:lnTo>
                    <a:pt x="109389" y="93204"/>
                  </a:lnTo>
                  <a:cubicBezTo>
                    <a:pt x="107454" y="84721"/>
                    <a:pt x="103417" y="78023"/>
                    <a:pt x="97278" y="73112"/>
                  </a:cubicBezTo>
                  <a:cubicBezTo>
                    <a:pt x="91139" y="68201"/>
                    <a:pt x="83679" y="65745"/>
                    <a:pt x="74898" y="65745"/>
                  </a:cubicBezTo>
                  <a:cubicBezTo>
                    <a:pt x="62768" y="65745"/>
                    <a:pt x="52927" y="70098"/>
                    <a:pt x="45374" y="78805"/>
                  </a:cubicBezTo>
                  <a:cubicBezTo>
                    <a:pt x="37821" y="87511"/>
                    <a:pt x="34044" y="101613"/>
                    <a:pt x="34044" y="121109"/>
                  </a:cubicBezTo>
                  <a:cubicBezTo>
                    <a:pt x="34044" y="141796"/>
                    <a:pt x="37765" y="156530"/>
                    <a:pt x="45207" y="165311"/>
                  </a:cubicBezTo>
                  <a:cubicBezTo>
                    <a:pt x="52648" y="174092"/>
                    <a:pt x="62322" y="178482"/>
                    <a:pt x="74228" y="178482"/>
                  </a:cubicBezTo>
                  <a:cubicBezTo>
                    <a:pt x="83009" y="178482"/>
                    <a:pt x="90562" y="175692"/>
                    <a:pt x="96887" y="170111"/>
                  </a:cubicBezTo>
                  <a:cubicBezTo>
                    <a:pt x="103212" y="164530"/>
                    <a:pt x="107752" y="155749"/>
                    <a:pt x="110505" y="143768"/>
                  </a:cubicBezTo>
                  <a:lnTo>
                    <a:pt x="142540" y="153926"/>
                  </a:lnTo>
                  <a:cubicBezTo>
                    <a:pt x="137629" y="171785"/>
                    <a:pt x="129462" y="185049"/>
                    <a:pt x="118039" y="193719"/>
                  </a:cubicBezTo>
                  <a:cubicBezTo>
                    <a:pt x="106617" y="202388"/>
                    <a:pt x="92125" y="206723"/>
                    <a:pt x="74563" y="206723"/>
                  </a:cubicBezTo>
                  <a:cubicBezTo>
                    <a:pt x="52834" y="206723"/>
                    <a:pt x="34975" y="199300"/>
                    <a:pt x="20985" y="184454"/>
                  </a:cubicBezTo>
                  <a:cubicBezTo>
                    <a:pt x="6995" y="169609"/>
                    <a:pt x="0" y="149312"/>
                    <a:pt x="0" y="123565"/>
                  </a:cubicBezTo>
                  <a:cubicBezTo>
                    <a:pt x="0" y="96329"/>
                    <a:pt x="7032" y="75177"/>
                    <a:pt x="21096" y="60108"/>
                  </a:cubicBezTo>
                  <a:cubicBezTo>
                    <a:pt x="35161" y="45039"/>
                    <a:pt x="53653" y="37505"/>
                    <a:pt x="76572" y="37505"/>
                  </a:cubicBezTo>
                  <a:close/>
                  <a:moveTo>
                    <a:pt x="363847" y="0"/>
                  </a:moveTo>
                  <a:lnTo>
                    <a:pt x="399008" y="0"/>
                  </a:lnTo>
                  <a:lnTo>
                    <a:pt x="369317" y="31477"/>
                  </a:lnTo>
                  <a:lnTo>
                    <a:pt x="349448" y="31477"/>
                  </a:ln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lnSpc>
                  <a:spcPct val="110000"/>
                </a:lnSpc>
              </a:pPr>
              <a:endParaRPr lang="vi-VN" b="1"/>
            </a:p>
          </p:txBody>
        </p:sp>
        <p:cxnSp>
          <p:nvCxnSpPr>
            <p:cNvPr id="43" name="Straight Connector 42">
              <a:extLst>
                <a:ext uri="{FF2B5EF4-FFF2-40B4-BE49-F238E27FC236}">
                  <a16:creationId xmlns:a16="http://schemas.microsoft.com/office/drawing/2014/main" id="{4D695ADF-14ED-428F-B052-CD4637794CB8}"/>
                </a:ext>
              </a:extLst>
            </p:cNvPr>
            <p:cNvCxnSpPr>
              <a:cxnSpLocks/>
            </p:cNvCxnSpPr>
            <p:nvPr/>
          </p:nvCxnSpPr>
          <p:spPr>
            <a:xfrm flipV="1">
              <a:off x="8611952" y="609600"/>
              <a:ext cx="0" cy="58737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6C8148C-3E6E-4D70-9418-57E36CBD3481}"/>
                </a:ext>
              </a:extLst>
            </p:cNvPr>
            <p:cNvCxnSpPr>
              <a:cxnSpLocks/>
            </p:cNvCxnSpPr>
            <p:nvPr/>
          </p:nvCxnSpPr>
          <p:spPr>
            <a:xfrm flipH="1" flipV="1">
              <a:off x="3486143" y="3784600"/>
              <a:ext cx="383785" cy="36444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45" name="TextBox 44">
            <a:extLst>
              <a:ext uri="{FF2B5EF4-FFF2-40B4-BE49-F238E27FC236}">
                <a16:creationId xmlns:a16="http://schemas.microsoft.com/office/drawing/2014/main" id="{66145A52-960E-4033-9446-7896BE88655E}"/>
              </a:ext>
            </a:extLst>
          </p:cNvPr>
          <p:cNvSpPr txBox="1"/>
          <p:nvPr/>
        </p:nvSpPr>
        <p:spPr>
          <a:xfrm>
            <a:off x="3006201" y="5575928"/>
            <a:ext cx="6179598" cy="731675"/>
          </a:xfrm>
          <a:prstGeom prst="rect">
            <a:avLst/>
          </a:prstGeom>
          <a:noFill/>
        </p:spPr>
        <p:txBody>
          <a:bodyPr wrap="square" lIns="0" tIns="0" rIns="0" bIns="0" rtlCol="0">
            <a:spAutoFit/>
          </a:bodyPr>
          <a:lstStyle/>
          <a:p>
            <a:pPr algn="ctr">
              <a:lnSpc>
                <a:spcPct val="125000"/>
              </a:lnSpc>
            </a:pPr>
            <a:r>
              <a:rPr lang="vi-VN" sz="2000" b="1" dirty="0">
                <a:latin typeface="Arial" panose="020B0604020202020204" pitchFamily="34" charset="0"/>
                <a:cs typeface="Arial" panose="020B0604020202020204" pitchFamily="34" charset="0"/>
              </a:rPr>
              <a:t>Hình. </a:t>
            </a:r>
            <a:r>
              <a:rPr lang="vi-VN" sz="2000" dirty="0">
                <a:latin typeface="Arial" panose="020B0604020202020204" pitchFamily="34" charset="0"/>
                <a:cs typeface="Arial" panose="020B0604020202020204" pitchFamily="34" charset="0"/>
              </a:rPr>
              <a:t>Mối quan hệ giữa trao đổi chất</a:t>
            </a:r>
          </a:p>
          <a:p>
            <a:pPr algn="ctr">
              <a:lnSpc>
                <a:spcPct val="125000"/>
              </a:lnSpc>
            </a:pPr>
            <a:r>
              <a:rPr lang="vi-VN" sz="2000" dirty="0">
                <a:latin typeface="Arial" panose="020B0604020202020204" pitchFamily="34" charset="0"/>
                <a:cs typeface="Arial" panose="020B0604020202020204" pitchFamily="34" charset="0"/>
              </a:rPr>
              <a:t>và chuyển hóa năng lượng trong quang hợp</a:t>
            </a:r>
            <a:endParaRPr lang="vi-VN" sz="2000" dirty="0"/>
          </a:p>
        </p:txBody>
      </p:sp>
    </p:spTree>
    <p:extLst>
      <p:ext uri="{BB962C8B-B14F-4D97-AF65-F5344CB8AC3E}">
        <p14:creationId xmlns:p14="http://schemas.microsoft.com/office/powerpoint/2010/main" val="1813748667"/>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9;p2">
            <a:extLst>
              <a:ext uri="{FF2B5EF4-FFF2-40B4-BE49-F238E27FC236}">
                <a16:creationId xmlns:a16="http://schemas.microsoft.com/office/drawing/2014/main" id="{530CABA1-764D-4CBA-B50B-37D7E513E885}"/>
              </a:ext>
            </a:extLst>
          </p:cNvPr>
          <p:cNvSpPr/>
          <p:nvPr/>
        </p:nvSpPr>
        <p:spPr>
          <a:xfrm>
            <a:off x="50" y="6294374"/>
            <a:ext cx="12191950" cy="563626"/>
          </a:xfrm>
          <a:custGeom>
            <a:avLst/>
            <a:gdLst/>
            <a:ahLst/>
            <a:cxnLst/>
            <a:rect l="l" t="t" r="r" b="b"/>
            <a:pathLst>
              <a:path w="131613" h="21272" extrusionOk="0">
                <a:moveTo>
                  <a:pt x="37604" y="1"/>
                </a:moveTo>
                <a:cubicBezTo>
                  <a:pt x="25066" y="1"/>
                  <a:pt x="12521" y="624"/>
                  <a:pt x="0" y="1543"/>
                </a:cubicBezTo>
                <a:lnTo>
                  <a:pt x="0" y="21272"/>
                </a:lnTo>
                <a:lnTo>
                  <a:pt x="131612" y="21272"/>
                </a:lnTo>
                <a:lnTo>
                  <a:pt x="131612" y="6770"/>
                </a:lnTo>
                <a:cubicBezTo>
                  <a:pt x="131189" y="6773"/>
                  <a:pt x="130767" y="6774"/>
                  <a:pt x="130344" y="6774"/>
                </a:cubicBezTo>
                <a:cubicBezTo>
                  <a:pt x="106838" y="6774"/>
                  <a:pt x="83074" y="2288"/>
                  <a:pt x="59460" y="698"/>
                </a:cubicBezTo>
                <a:cubicBezTo>
                  <a:pt x="52181" y="212"/>
                  <a:pt x="44894" y="1"/>
                  <a:pt x="37604" y="1"/>
                </a:cubicBezTo>
                <a:close/>
              </a:path>
            </a:pathLst>
          </a:custGeom>
          <a:solidFill>
            <a:srgbClr val="D1F7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vi-VN"/>
          </a:p>
        </p:txBody>
      </p:sp>
      <p:grpSp>
        <p:nvGrpSpPr>
          <p:cNvPr id="6" name="Group 5">
            <a:extLst>
              <a:ext uri="{FF2B5EF4-FFF2-40B4-BE49-F238E27FC236}">
                <a16:creationId xmlns:a16="http://schemas.microsoft.com/office/drawing/2014/main" id="{CEF22F92-DDB6-4218-83D5-2C0DC803D328}"/>
              </a:ext>
            </a:extLst>
          </p:cNvPr>
          <p:cNvGrpSpPr/>
          <p:nvPr/>
        </p:nvGrpSpPr>
        <p:grpSpPr>
          <a:xfrm>
            <a:off x="-1625702" y="-1421960"/>
            <a:ext cx="5174444" cy="6665079"/>
            <a:chOff x="-1075509" y="-1131675"/>
            <a:chExt cx="4145931" cy="5340275"/>
          </a:xfrm>
        </p:grpSpPr>
        <p:pic>
          <p:nvPicPr>
            <p:cNvPr id="7" name="Google Shape;10;p2">
              <a:extLst>
                <a:ext uri="{FF2B5EF4-FFF2-40B4-BE49-F238E27FC236}">
                  <a16:creationId xmlns:a16="http://schemas.microsoft.com/office/drawing/2014/main" id="{3D64B80E-F260-464C-9449-2366A5A6C7A8}"/>
                </a:ext>
              </a:extLst>
            </p:cNvPr>
            <p:cNvPicPr preferRelativeResize="0"/>
            <p:nvPr/>
          </p:nvPicPr>
          <p:blipFill>
            <a:blip r:embed="rId2">
              <a:alphaModFix/>
            </a:blip>
            <a:stretch>
              <a:fillRect/>
            </a:stretch>
          </p:blipFill>
          <p:spPr>
            <a:xfrm rot="10800000" flipH="1">
              <a:off x="-54324" y="2539975"/>
              <a:ext cx="1184750" cy="1668625"/>
            </a:xfrm>
            <a:prstGeom prst="rect">
              <a:avLst/>
            </a:prstGeom>
            <a:noFill/>
            <a:ln>
              <a:noFill/>
            </a:ln>
          </p:spPr>
        </p:pic>
        <p:pic>
          <p:nvPicPr>
            <p:cNvPr id="8" name="Google Shape;11;p2">
              <a:extLst>
                <a:ext uri="{FF2B5EF4-FFF2-40B4-BE49-F238E27FC236}">
                  <a16:creationId xmlns:a16="http://schemas.microsoft.com/office/drawing/2014/main" id="{DB3C7791-1B96-47F1-A974-3A23DEA1850A}"/>
                </a:ext>
              </a:extLst>
            </p:cNvPr>
            <p:cNvPicPr preferRelativeResize="0"/>
            <p:nvPr/>
          </p:nvPicPr>
          <p:blipFill>
            <a:blip r:embed="rId3">
              <a:alphaModFix/>
            </a:blip>
            <a:stretch>
              <a:fillRect/>
            </a:stretch>
          </p:blipFill>
          <p:spPr>
            <a:xfrm rot="2101870">
              <a:off x="467649" y="1213498"/>
              <a:ext cx="1419755" cy="461700"/>
            </a:xfrm>
            <a:prstGeom prst="rect">
              <a:avLst/>
            </a:prstGeom>
            <a:noFill/>
            <a:ln>
              <a:noFill/>
            </a:ln>
          </p:spPr>
        </p:pic>
        <p:pic>
          <p:nvPicPr>
            <p:cNvPr id="9" name="Google Shape;14;p2">
              <a:extLst>
                <a:ext uri="{FF2B5EF4-FFF2-40B4-BE49-F238E27FC236}">
                  <a16:creationId xmlns:a16="http://schemas.microsoft.com/office/drawing/2014/main" id="{846FA6E5-405E-49F5-96E9-B4E56EFB1535}"/>
                </a:ext>
              </a:extLst>
            </p:cNvPr>
            <p:cNvPicPr preferRelativeResize="0"/>
            <p:nvPr/>
          </p:nvPicPr>
          <p:blipFill>
            <a:blip r:embed="rId4">
              <a:alphaModFix/>
            </a:blip>
            <a:stretch>
              <a:fillRect/>
            </a:stretch>
          </p:blipFill>
          <p:spPr>
            <a:xfrm rot="4065820">
              <a:off x="1802577" y="-593946"/>
              <a:ext cx="1167272" cy="1368418"/>
            </a:xfrm>
            <a:prstGeom prst="rect">
              <a:avLst/>
            </a:prstGeom>
            <a:noFill/>
            <a:ln>
              <a:noFill/>
            </a:ln>
          </p:spPr>
        </p:pic>
        <p:pic>
          <p:nvPicPr>
            <p:cNvPr id="10" name="Google Shape;15;p2">
              <a:extLst>
                <a:ext uri="{FF2B5EF4-FFF2-40B4-BE49-F238E27FC236}">
                  <a16:creationId xmlns:a16="http://schemas.microsoft.com/office/drawing/2014/main" id="{6D2C5793-E324-4603-A00A-0547AFE39888}"/>
                </a:ext>
              </a:extLst>
            </p:cNvPr>
            <p:cNvPicPr preferRelativeResize="0"/>
            <p:nvPr/>
          </p:nvPicPr>
          <p:blipFill>
            <a:blip r:embed="rId5">
              <a:alphaModFix/>
            </a:blip>
            <a:stretch>
              <a:fillRect/>
            </a:stretch>
          </p:blipFill>
          <p:spPr>
            <a:xfrm>
              <a:off x="-1075509" y="-1131675"/>
              <a:ext cx="3641590" cy="3060143"/>
            </a:xfrm>
            <a:prstGeom prst="rect">
              <a:avLst/>
            </a:prstGeom>
            <a:noFill/>
            <a:ln>
              <a:noFill/>
            </a:ln>
          </p:spPr>
        </p:pic>
        <p:pic>
          <p:nvPicPr>
            <p:cNvPr id="11" name="Google Shape;16;p2">
              <a:extLst>
                <a:ext uri="{FF2B5EF4-FFF2-40B4-BE49-F238E27FC236}">
                  <a16:creationId xmlns:a16="http://schemas.microsoft.com/office/drawing/2014/main" id="{CCA720A4-51E7-438F-A523-5DE90EB02A61}"/>
                </a:ext>
              </a:extLst>
            </p:cNvPr>
            <p:cNvPicPr preferRelativeResize="0"/>
            <p:nvPr/>
          </p:nvPicPr>
          <p:blipFill>
            <a:blip r:embed="rId6">
              <a:alphaModFix/>
            </a:blip>
            <a:stretch>
              <a:fillRect/>
            </a:stretch>
          </p:blipFill>
          <p:spPr>
            <a:xfrm rot="1392348">
              <a:off x="-938027" y="929395"/>
              <a:ext cx="2726349" cy="2421263"/>
            </a:xfrm>
            <a:prstGeom prst="rect">
              <a:avLst/>
            </a:prstGeom>
            <a:noFill/>
            <a:ln>
              <a:noFill/>
            </a:ln>
          </p:spPr>
        </p:pic>
      </p:grpSp>
      <p:pic>
        <p:nvPicPr>
          <p:cNvPr id="12" name="Google Shape;17;p2">
            <a:extLst>
              <a:ext uri="{FF2B5EF4-FFF2-40B4-BE49-F238E27FC236}">
                <a16:creationId xmlns:a16="http://schemas.microsoft.com/office/drawing/2014/main" id="{7694E3AF-4F88-45E8-8D74-858512FBD3AC}"/>
              </a:ext>
            </a:extLst>
          </p:cNvPr>
          <p:cNvPicPr preferRelativeResize="0"/>
          <p:nvPr/>
        </p:nvPicPr>
        <p:blipFill>
          <a:blip r:embed="rId7">
            <a:alphaModFix/>
          </a:blip>
          <a:stretch>
            <a:fillRect/>
          </a:stretch>
        </p:blipFill>
        <p:spPr>
          <a:xfrm rot="504750">
            <a:off x="10789164" y="4296391"/>
            <a:ext cx="2815914" cy="3247886"/>
          </a:xfrm>
          <a:prstGeom prst="rect">
            <a:avLst/>
          </a:prstGeom>
          <a:noFill/>
          <a:ln>
            <a:noFill/>
          </a:ln>
        </p:spPr>
      </p:pic>
      <p:sp>
        <p:nvSpPr>
          <p:cNvPr id="23" name="TextBox 22">
            <a:extLst>
              <a:ext uri="{FF2B5EF4-FFF2-40B4-BE49-F238E27FC236}">
                <a16:creationId xmlns:a16="http://schemas.microsoft.com/office/drawing/2014/main" id="{18B51651-DCDD-4398-9C4C-644BE825A860}"/>
              </a:ext>
            </a:extLst>
          </p:cNvPr>
          <p:cNvSpPr txBox="1"/>
          <p:nvPr/>
        </p:nvSpPr>
        <p:spPr>
          <a:xfrm>
            <a:off x="3070475" y="2355512"/>
            <a:ext cx="5995552" cy="2529923"/>
          </a:xfrm>
          <a:prstGeom prst="rect">
            <a:avLst/>
          </a:prstGeom>
          <a:noFill/>
        </p:spPr>
        <p:txBody>
          <a:bodyPr wrap="none" rtlCol="0">
            <a:spAutoFit/>
          </a:bodyPr>
          <a:lstStyle/>
          <a:p>
            <a:pPr algn="ctr">
              <a:lnSpc>
                <a:spcPct val="110000"/>
              </a:lnSpc>
            </a:pPr>
            <a:r>
              <a:rPr lang="vi-VN" sz="7200" b="1" dirty="0"/>
              <a:t>QUANG HỢP</a:t>
            </a:r>
          </a:p>
          <a:p>
            <a:pPr algn="ctr">
              <a:lnSpc>
                <a:spcPct val="110000"/>
              </a:lnSpc>
            </a:pPr>
            <a:r>
              <a:rPr lang="vi-VN" sz="7200" b="1" dirty="0"/>
              <a:t>Ở THỰC VẬT</a:t>
            </a:r>
            <a:endParaRPr lang="vi-VN" sz="6000" b="1" dirty="0"/>
          </a:p>
        </p:txBody>
      </p:sp>
      <p:grpSp>
        <p:nvGrpSpPr>
          <p:cNvPr id="29" name="Group 28">
            <a:extLst>
              <a:ext uri="{FF2B5EF4-FFF2-40B4-BE49-F238E27FC236}">
                <a16:creationId xmlns:a16="http://schemas.microsoft.com/office/drawing/2014/main" id="{5319C1E1-275B-4DBA-89FD-4121FA748C1A}"/>
              </a:ext>
            </a:extLst>
          </p:cNvPr>
          <p:cNvGrpSpPr/>
          <p:nvPr/>
        </p:nvGrpSpPr>
        <p:grpSpPr>
          <a:xfrm>
            <a:off x="2002607" y="3890353"/>
            <a:ext cx="1278121" cy="1367824"/>
            <a:chOff x="2326204" y="4079039"/>
            <a:chExt cx="1278121" cy="1367824"/>
          </a:xfrm>
        </p:grpSpPr>
        <p:pic>
          <p:nvPicPr>
            <p:cNvPr id="34" name="Google Shape;40;p5">
              <a:extLst>
                <a:ext uri="{FF2B5EF4-FFF2-40B4-BE49-F238E27FC236}">
                  <a16:creationId xmlns:a16="http://schemas.microsoft.com/office/drawing/2014/main" id="{C2AA6802-74C2-4826-BD55-1174F8DA7E92}"/>
                </a:ext>
              </a:extLst>
            </p:cNvPr>
            <p:cNvPicPr preferRelativeResize="0"/>
            <p:nvPr/>
          </p:nvPicPr>
          <p:blipFill>
            <a:blip r:embed="rId3">
              <a:alphaModFix/>
            </a:blip>
            <a:stretch>
              <a:fillRect/>
            </a:stretch>
          </p:blipFill>
          <p:spPr>
            <a:xfrm rot="1800000">
              <a:off x="2326204" y="4471886"/>
              <a:ext cx="1180022" cy="383749"/>
            </a:xfrm>
            <a:prstGeom prst="rect">
              <a:avLst/>
            </a:prstGeom>
            <a:noFill/>
            <a:ln>
              <a:noFill/>
            </a:ln>
          </p:spPr>
        </p:pic>
        <p:pic>
          <p:nvPicPr>
            <p:cNvPr id="35" name="Google Shape;43;p5">
              <a:extLst>
                <a:ext uri="{FF2B5EF4-FFF2-40B4-BE49-F238E27FC236}">
                  <a16:creationId xmlns:a16="http://schemas.microsoft.com/office/drawing/2014/main" id="{1501279B-4D32-41AD-AD82-06A05A7E503E}"/>
                </a:ext>
              </a:extLst>
            </p:cNvPr>
            <p:cNvPicPr preferRelativeResize="0"/>
            <p:nvPr/>
          </p:nvPicPr>
          <p:blipFill>
            <a:blip r:embed="rId3">
              <a:alphaModFix/>
            </a:blip>
            <a:stretch>
              <a:fillRect/>
            </a:stretch>
          </p:blipFill>
          <p:spPr>
            <a:xfrm rot="13427119">
              <a:off x="2856953" y="4079039"/>
              <a:ext cx="747372" cy="243053"/>
            </a:xfrm>
            <a:prstGeom prst="rect">
              <a:avLst/>
            </a:prstGeom>
            <a:noFill/>
            <a:ln>
              <a:noFill/>
            </a:ln>
          </p:spPr>
        </p:pic>
        <p:pic>
          <p:nvPicPr>
            <p:cNvPr id="36" name="Google Shape;43;p5">
              <a:extLst>
                <a:ext uri="{FF2B5EF4-FFF2-40B4-BE49-F238E27FC236}">
                  <a16:creationId xmlns:a16="http://schemas.microsoft.com/office/drawing/2014/main" id="{C21A40BE-1779-4A0C-B9FD-379FC7665A81}"/>
                </a:ext>
              </a:extLst>
            </p:cNvPr>
            <p:cNvPicPr preferRelativeResize="0"/>
            <p:nvPr/>
          </p:nvPicPr>
          <p:blipFill>
            <a:blip r:embed="rId3">
              <a:alphaModFix/>
            </a:blip>
            <a:stretch>
              <a:fillRect/>
            </a:stretch>
          </p:blipFill>
          <p:spPr>
            <a:xfrm rot="20700000">
              <a:off x="2811017" y="5203810"/>
              <a:ext cx="747372" cy="243053"/>
            </a:xfrm>
            <a:prstGeom prst="rect">
              <a:avLst/>
            </a:prstGeom>
            <a:noFill/>
            <a:ln>
              <a:noFill/>
            </a:ln>
          </p:spPr>
        </p:pic>
      </p:grpSp>
      <p:grpSp>
        <p:nvGrpSpPr>
          <p:cNvPr id="38" name="Group 37">
            <a:extLst>
              <a:ext uri="{FF2B5EF4-FFF2-40B4-BE49-F238E27FC236}">
                <a16:creationId xmlns:a16="http://schemas.microsoft.com/office/drawing/2014/main" id="{37506822-AFA6-48A7-B2D4-D992E90BFAAA}"/>
              </a:ext>
            </a:extLst>
          </p:cNvPr>
          <p:cNvGrpSpPr/>
          <p:nvPr/>
        </p:nvGrpSpPr>
        <p:grpSpPr>
          <a:xfrm flipH="1">
            <a:off x="8958977" y="3890353"/>
            <a:ext cx="1278121" cy="1367824"/>
            <a:chOff x="2326204" y="4079039"/>
            <a:chExt cx="1278121" cy="1367824"/>
          </a:xfrm>
        </p:grpSpPr>
        <p:pic>
          <p:nvPicPr>
            <p:cNvPr id="39" name="Google Shape;40;p5">
              <a:extLst>
                <a:ext uri="{FF2B5EF4-FFF2-40B4-BE49-F238E27FC236}">
                  <a16:creationId xmlns:a16="http://schemas.microsoft.com/office/drawing/2014/main" id="{2E6C5E44-E634-43C6-B133-D5BC03EC08FD}"/>
                </a:ext>
              </a:extLst>
            </p:cNvPr>
            <p:cNvPicPr preferRelativeResize="0"/>
            <p:nvPr/>
          </p:nvPicPr>
          <p:blipFill>
            <a:blip r:embed="rId3">
              <a:alphaModFix/>
            </a:blip>
            <a:stretch>
              <a:fillRect/>
            </a:stretch>
          </p:blipFill>
          <p:spPr>
            <a:xfrm rot="1800000">
              <a:off x="2326204" y="4471886"/>
              <a:ext cx="1180022" cy="383749"/>
            </a:xfrm>
            <a:prstGeom prst="rect">
              <a:avLst/>
            </a:prstGeom>
            <a:noFill/>
            <a:ln>
              <a:noFill/>
            </a:ln>
          </p:spPr>
        </p:pic>
        <p:pic>
          <p:nvPicPr>
            <p:cNvPr id="40" name="Google Shape;43;p5">
              <a:extLst>
                <a:ext uri="{FF2B5EF4-FFF2-40B4-BE49-F238E27FC236}">
                  <a16:creationId xmlns:a16="http://schemas.microsoft.com/office/drawing/2014/main" id="{AA5E7A1D-59A8-455A-B5ED-8868A7B32E5F}"/>
                </a:ext>
              </a:extLst>
            </p:cNvPr>
            <p:cNvPicPr preferRelativeResize="0"/>
            <p:nvPr/>
          </p:nvPicPr>
          <p:blipFill>
            <a:blip r:embed="rId3">
              <a:alphaModFix/>
            </a:blip>
            <a:stretch>
              <a:fillRect/>
            </a:stretch>
          </p:blipFill>
          <p:spPr>
            <a:xfrm rot="13427119">
              <a:off x="2856953" y="4079039"/>
              <a:ext cx="747372" cy="243053"/>
            </a:xfrm>
            <a:prstGeom prst="rect">
              <a:avLst/>
            </a:prstGeom>
            <a:noFill/>
            <a:ln>
              <a:noFill/>
            </a:ln>
          </p:spPr>
        </p:pic>
        <p:pic>
          <p:nvPicPr>
            <p:cNvPr id="41" name="Google Shape;43;p5">
              <a:extLst>
                <a:ext uri="{FF2B5EF4-FFF2-40B4-BE49-F238E27FC236}">
                  <a16:creationId xmlns:a16="http://schemas.microsoft.com/office/drawing/2014/main" id="{CCEB4826-E4DF-4BD0-B330-6CE2688FED5B}"/>
                </a:ext>
              </a:extLst>
            </p:cNvPr>
            <p:cNvPicPr preferRelativeResize="0"/>
            <p:nvPr/>
          </p:nvPicPr>
          <p:blipFill>
            <a:blip r:embed="rId3">
              <a:alphaModFix/>
            </a:blip>
            <a:stretch>
              <a:fillRect/>
            </a:stretch>
          </p:blipFill>
          <p:spPr>
            <a:xfrm rot="20700000">
              <a:off x="2811017" y="5203810"/>
              <a:ext cx="747372" cy="243053"/>
            </a:xfrm>
            <a:prstGeom prst="rect">
              <a:avLst/>
            </a:prstGeom>
            <a:noFill/>
            <a:ln>
              <a:noFill/>
            </a:ln>
          </p:spPr>
        </p:pic>
      </p:grpSp>
      <p:sp>
        <p:nvSpPr>
          <p:cNvPr id="43" name="TextBox 42">
            <a:extLst>
              <a:ext uri="{FF2B5EF4-FFF2-40B4-BE49-F238E27FC236}">
                <a16:creationId xmlns:a16="http://schemas.microsoft.com/office/drawing/2014/main" id="{37FBD625-4AC6-41FC-B6C3-4A21F08FAA46}"/>
              </a:ext>
            </a:extLst>
          </p:cNvPr>
          <p:cNvSpPr txBox="1"/>
          <p:nvPr/>
        </p:nvSpPr>
        <p:spPr>
          <a:xfrm>
            <a:off x="2298888" y="457200"/>
            <a:ext cx="7861447" cy="1216615"/>
          </a:xfrm>
          <a:prstGeom prst="rect">
            <a:avLst/>
          </a:prstGeom>
          <a:noFill/>
        </p:spPr>
        <p:txBody>
          <a:bodyPr wrap="none" rtlCol="0">
            <a:spAutoFit/>
          </a:bodyPr>
          <a:lstStyle/>
          <a:p>
            <a:pPr algn="ctr">
              <a:lnSpc>
                <a:spcPct val="110000"/>
              </a:lnSpc>
            </a:pPr>
            <a:r>
              <a:rPr lang="en-US" sz="7200" b="1" dirty="0" smtClean="0">
                <a:solidFill>
                  <a:schemeClr val="accent6">
                    <a:lumMod val="50000"/>
                  </a:schemeClr>
                </a:solidFill>
              </a:rPr>
              <a:t>Tiết 84-87.</a:t>
            </a:r>
            <a:r>
              <a:rPr lang="vi-VN" sz="7200" b="1" dirty="0" smtClean="0">
                <a:solidFill>
                  <a:schemeClr val="accent6">
                    <a:lumMod val="50000"/>
                  </a:schemeClr>
                </a:solidFill>
              </a:rPr>
              <a:t>BÀI 1</a:t>
            </a:r>
            <a:r>
              <a:rPr lang="en-US" sz="7200" b="1" dirty="0" smtClean="0">
                <a:solidFill>
                  <a:schemeClr val="accent6">
                    <a:lumMod val="50000"/>
                  </a:schemeClr>
                </a:solidFill>
              </a:rPr>
              <a:t>8</a:t>
            </a:r>
            <a:r>
              <a:rPr lang="vi-VN" sz="7200" b="1" dirty="0" smtClean="0">
                <a:solidFill>
                  <a:schemeClr val="accent6">
                    <a:lumMod val="50000"/>
                  </a:schemeClr>
                </a:solidFill>
              </a:rPr>
              <a:t>:</a:t>
            </a:r>
            <a:endParaRPr lang="vi-VN" sz="6000" b="1" dirty="0">
              <a:solidFill>
                <a:schemeClr val="accent6">
                  <a:lumMod val="50000"/>
                </a:schemeClr>
              </a:solidFill>
            </a:endParaRPr>
          </a:p>
        </p:txBody>
      </p:sp>
      <p:grpSp>
        <p:nvGrpSpPr>
          <p:cNvPr id="44" name="Google Shape;91;p9">
            <a:extLst>
              <a:ext uri="{FF2B5EF4-FFF2-40B4-BE49-F238E27FC236}">
                <a16:creationId xmlns:a16="http://schemas.microsoft.com/office/drawing/2014/main" id="{915F410E-E249-41BA-A602-11F9A427212C}"/>
              </a:ext>
            </a:extLst>
          </p:cNvPr>
          <p:cNvGrpSpPr/>
          <p:nvPr/>
        </p:nvGrpSpPr>
        <p:grpSpPr>
          <a:xfrm rot="10800000">
            <a:off x="9962486" y="-877659"/>
            <a:ext cx="3060143" cy="4146756"/>
            <a:chOff x="-895350" y="1792053"/>
            <a:chExt cx="3060143" cy="4146756"/>
          </a:xfrm>
        </p:grpSpPr>
        <p:pic>
          <p:nvPicPr>
            <p:cNvPr id="45" name="Google Shape;92;p9">
              <a:extLst>
                <a:ext uri="{FF2B5EF4-FFF2-40B4-BE49-F238E27FC236}">
                  <a16:creationId xmlns:a16="http://schemas.microsoft.com/office/drawing/2014/main" id="{46951A61-1327-475A-816A-F6279A87D8DA}"/>
                </a:ext>
              </a:extLst>
            </p:cNvPr>
            <p:cNvPicPr preferRelativeResize="0"/>
            <p:nvPr/>
          </p:nvPicPr>
          <p:blipFill>
            <a:blip r:embed="rId2">
              <a:alphaModFix/>
            </a:blip>
            <a:stretch>
              <a:fillRect/>
            </a:stretch>
          </p:blipFill>
          <p:spPr>
            <a:xfrm rot="-1883189">
              <a:off x="-476188" y="1978486"/>
              <a:ext cx="1184750" cy="1668626"/>
            </a:xfrm>
            <a:prstGeom prst="rect">
              <a:avLst/>
            </a:prstGeom>
            <a:noFill/>
            <a:ln>
              <a:noFill/>
            </a:ln>
          </p:spPr>
        </p:pic>
        <p:pic>
          <p:nvPicPr>
            <p:cNvPr id="46" name="Google Shape;93;p9">
              <a:extLst>
                <a:ext uri="{FF2B5EF4-FFF2-40B4-BE49-F238E27FC236}">
                  <a16:creationId xmlns:a16="http://schemas.microsoft.com/office/drawing/2014/main" id="{5F167DA8-A4A9-4B38-B83C-41AE4E6138E2}"/>
                </a:ext>
              </a:extLst>
            </p:cNvPr>
            <p:cNvPicPr preferRelativeResize="0"/>
            <p:nvPr/>
          </p:nvPicPr>
          <p:blipFill rotWithShape="1">
            <a:blip r:embed="rId4">
              <a:alphaModFix/>
            </a:blip>
            <a:srcRect/>
            <a:stretch/>
          </p:blipFill>
          <p:spPr>
            <a:xfrm rot="191162">
              <a:off x="638601" y="2012429"/>
              <a:ext cx="1167273" cy="1368419"/>
            </a:xfrm>
            <a:prstGeom prst="rect">
              <a:avLst/>
            </a:prstGeom>
            <a:noFill/>
            <a:ln>
              <a:noFill/>
            </a:ln>
          </p:spPr>
        </p:pic>
        <p:pic>
          <p:nvPicPr>
            <p:cNvPr id="47" name="Google Shape;94;p9">
              <a:extLst>
                <a:ext uri="{FF2B5EF4-FFF2-40B4-BE49-F238E27FC236}">
                  <a16:creationId xmlns:a16="http://schemas.microsoft.com/office/drawing/2014/main" id="{CFDEC4C0-C423-4893-BDCC-D8B6F74CC58B}"/>
                </a:ext>
              </a:extLst>
            </p:cNvPr>
            <p:cNvPicPr preferRelativeResize="0"/>
            <p:nvPr/>
          </p:nvPicPr>
          <p:blipFill>
            <a:blip r:embed="rId5">
              <a:alphaModFix/>
            </a:blip>
            <a:stretch>
              <a:fillRect/>
            </a:stretch>
          </p:blipFill>
          <p:spPr>
            <a:xfrm rot="-5400000">
              <a:off x="-1186074" y="2587944"/>
              <a:ext cx="3641590" cy="3060143"/>
            </a:xfrm>
            <a:prstGeom prst="rect">
              <a:avLst/>
            </a:prstGeom>
            <a:noFill/>
            <a:ln>
              <a:noFill/>
            </a:ln>
          </p:spPr>
        </p:pic>
      </p:grpSp>
      <p:pic>
        <p:nvPicPr>
          <p:cNvPr id="48" name="Google Shape;103;p11">
            <a:extLst>
              <a:ext uri="{FF2B5EF4-FFF2-40B4-BE49-F238E27FC236}">
                <a16:creationId xmlns:a16="http://schemas.microsoft.com/office/drawing/2014/main" id="{B676EF12-EEE1-480F-87C9-1E567E2ECCE2}"/>
              </a:ext>
            </a:extLst>
          </p:cNvPr>
          <p:cNvPicPr preferRelativeResize="0"/>
          <p:nvPr/>
        </p:nvPicPr>
        <p:blipFill>
          <a:blip r:embed="rId2">
            <a:alphaModFix/>
          </a:blip>
          <a:stretch>
            <a:fillRect/>
          </a:stretch>
        </p:blipFill>
        <p:spPr>
          <a:xfrm rot="12428673" flipH="1" flipV="1">
            <a:off x="4848961" y="1443625"/>
            <a:ext cx="605138" cy="852288"/>
          </a:xfrm>
          <a:prstGeom prst="rect">
            <a:avLst/>
          </a:prstGeom>
          <a:noFill/>
          <a:ln>
            <a:noFill/>
          </a:ln>
        </p:spPr>
      </p:pic>
      <p:pic>
        <p:nvPicPr>
          <p:cNvPr id="49" name="Google Shape;103;p11">
            <a:extLst>
              <a:ext uri="{FF2B5EF4-FFF2-40B4-BE49-F238E27FC236}">
                <a16:creationId xmlns:a16="http://schemas.microsoft.com/office/drawing/2014/main" id="{4A0F5D9E-C4FD-4F06-9753-C0530F464F32}"/>
              </a:ext>
            </a:extLst>
          </p:cNvPr>
          <p:cNvPicPr preferRelativeResize="0"/>
          <p:nvPr/>
        </p:nvPicPr>
        <p:blipFill>
          <a:blip r:embed="rId2">
            <a:alphaModFix/>
          </a:blip>
          <a:stretch>
            <a:fillRect/>
          </a:stretch>
        </p:blipFill>
        <p:spPr>
          <a:xfrm rot="12428673" flipH="1" flipV="1">
            <a:off x="5925433" y="1443625"/>
            <a:ext cx="605138" cy="852288"/>
          </a:xfrm>
          <a:prstGeom prst="rect">
            <a:avLst/>
          </a:prstGeom>
          <a:noFill/>
          <a:ln>
            <a:noFill/>
          </a:ln>
        </p:spPr>
      </p:pic>
      <p:pic>
        <p:nvPicPr>
          <p:cNvPr id="50" name="Google Shape;103;p11">
            <a:extLst>
              <a:ext uri="{FF2B5EF4-FFF2-40B4-BE49-F238E27FC236}">
                <a16:creationId xmlns:a16="http://schemas.microsoft.com/office/drawing/2014/main" id="{FD6B0B4D-21B2-49CB-B600-B759B42FC9B2}"/>
              </a:ext>
            </a:extLst>
          </p:cNvPr>
          <p:cNvPicPr preferRelativeResize="0"/>
          <p:nvPr/>
        </p:nvPicPr>
        <p:blipFill>
          <a:blip r:embed="rId2">
            <a:alphaModFix/>
          </a:blip>
          <a:stretch>
            <a:fillRect/>
          </a:stretch>
        </p:blipFill>
        <p:spPr>
          <a:xfrm rot="12428673" flipH="1" flipV="1">
            <a:off x="7001905" y="1443625"/>
            <a:ext cx="605138" cy="852288"/>
          </a:xfrm>
          <a:prstGeom prst="rect">
            <a:avLst/>
          </a:prstGeom>
          <a:noFill/>
          <a:ln>
            <a:noFill/>
          </a:ln>
        </p:spPr>
      </p:pic>
    </p:spTree>
    <p:extLst>
      <p:ext uri="{BB962C8B-B14F-4D97-AF65-F5344CB8AC3E}">
        <p14:creationId xmlns:p14="http://schemas.microsoft.com/office/powerpoint/2010/main" val="1428863955"/>
      </p:ext>
    </p:extLst>
  </p:cSld>
  <p:clrMapOvr>
    <a:masterClrMapping/>
  </p:clrMapOvr>
  <p:transition>
    <p:fad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Google Shape;9;p2">
            <a:extLst>
              <a:ext uri="{FF2B5EF4-FFF2-40B4-BE49-F238E27FC236}">
                <a16:creationId xmlns:a16="http://schemas.microsoft.com/office/drawing/2014/main" id="{ACEB95DC-F7B4-448F-AFF0-B4CC858DE530}"/>
              </a:ext>
            </a:extLst>
          </p:cNvPr>
          <p:cNvSpPr/>
          <p:nvPr/>
        </p:nvSpPr>
        <p:spPr>
          <a:xfrm>
            <a:off x="50" y="6294374"/>
            <a:ext cx="12191950" cy="563626"/>
          </a:xfrm>
          <a:custGeom>
            <a:avLst/>
            <a:gdLst/>
            <a:ahLst/>
            <a:cxnLst/>
            <a:rect l="l" t="t" r="r" b="b"/>
            <a:pathLst>
              <a:path w="131613" h="21272" extrusionOk="0">
                <a:moveTo>
                  <a:pt x="37604" y="1"/>
                </a:moveTo>
                <a:cubicBezTo>
                  <a:pt x="25066" y="1"/>
                  <a:pt x="12521" y="624"/>
                  <a:pt x="0" y="1543"/>
                </a:cubicBezTo>
                <a:lnTo>
                  <a:pt x="0" y="21272"/>
                </a:lnTo>
                <a:lnTo>
                  <a:pt x="131612" y="21272"/>
                </a:lnTo>
                <a:lnTo>
                  <a:pt x="131612" y="6770"/>
                </a:lnTo>
                <a:cubicBezTo>
                  <a:pt x="131189" y="6773"/>
                  <a:pt x="130767" y="6774"/>
                  <a:pt x="130344" y="6774"/>
                </a:cubicBezTo>
                <a:cubicBezTo>
                  <a:pt x="106838" y="6774"/>
                  <a:pt x="83074" y="2288"/>
                  <a:pt x="59460" y="698"/>
                </a:cubicBezTo>
                <a:cubicBezTo>
                  <a:pt x="52181" y="212"/>
                  <a:pt x="44894" y="1"/>
                  <a:pt x="37604" y="1"/>
                </a:cubicBezTo>
                <a:close/>
              </a:path>
            </a:pathLst>
          </a:custGeom>
          <a:solidFill>
            <a:srgbClr val="D1F7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vi-VN" dirty="0"/>
          </a:p>
        </p:txBody>
      </p:sp>
      <p:grpSp>
        <p:nvGrpSpPr>
          <p:cNvPr id="13" name="Group 12">
            <a:extLst>
              <a:ext uri="{FF2B5EF4-FFF2-40B4-BE49-F238E27FC236}">
                <a16:creationId xmlns:a16="http://schemas.microsoft.com/office/drawing/2014/main" id="{10773F24-4369-4769-ABA9-88E951C9172B}"/>
              </a:ext>
            </a:extLst>
          </p:cNvPr>
          <p:cNvGrpSpPr/>
          <p:nvPr/>
        </p:nvGrpSpPr>
        <p:grpSpPr>
          <a:xfrm rot="19751857">
            <a:off x="-1225194" y="4599214"/>
            <a:ext cx="3447810" cy="4330671"/>
            <a:chOff x="-830586" y="3001735"/>
            <a:chExt cx="2114725" cy="2656231"/>
          </a:xfrm>
        </p:grpSpPr>
        <p:pic>
          <p:nvPicPr>
            <p:cNvPr id="3" name="Google Shape;35;p5">
              <a:extLst>
                <a:ext uri="{FF2B5EF4-FFF2-40B4-BE49-F238E27FC236}">
                  <a16:creationId xmlns:a16="http://schemas.microsoft.com/office/drawing/2014/main" id="{45D69026-486E-4624-895A-23F4057EE814}"/>
                </a:ext>
              </a:extLst>
            </p:cNvPr>
            <p:cNvPicPr preferRelativeResize="0"/>
            <p:nvPr/>
          </p:nvPicPr>
          <p:blipFill>
            <a:blip r:embed="rId11">
              <a:alphaModFix/>
            </a:blip>
            <a:stretch>
              <a:fillRect/>
            </a:stretch>
          </p:blipFill>
          <p:spPr>
            <a:xfrm rot="1058409">
              <a:off x="-114981" y="3001735"/>
              <a:ext cx="681780" cy="799265"/>
            </a:xfrm>
            <a:prstGeom prst="rect">
              <a:avLst/>
            </a:prstGeom>
            <a:noFill/>
            <a:ln>
              <a:noFill/>
            </a:ln>
          </p:spPr>
        </p:pic>
        <p:pic>
          <p:nvPicPr>
            <p:cNvPr id="4" name="Google Shape;37;p5">
              <a:extLst>
                <a:ext uri="{FF2B5EF4-FFF2-40B4-BE49-F238E27FC236}">
                  <a16:creationId xmlns:a16="http://schemas.microsoft.com/office/drawing/2014/main" id="{1B278B1B-EDD9-4BD8-A7BA-EDC3FF6883E6}"/>
                </a:ext>
              </a:extLst>
            </p:cNvPr>
            <p:cNvPicPr preferRelativeResize="0"/>
            <p:nvPr/>
          </p:nvPicPr>
          <p:blipFill>
            <a:blip r:embed="rId12">
              <a:alphaModFix/>
            </a:blip>
            <a:stretch>
              <a:fillRect/>
            </a:stretch>
          </p:blipFill>
          <p:spPr>
            <a:xfrm rot="8424069" flipH="1">
              <a:off x="-830586" y="3523975"/>
              <a:ext cx="1740569" cy="1545802"/>
            </a:xfrm>
            <a:prstGeom prst="rect">
              <a:avLst/>
            </a:prstGeom>
            <a:noFill/>
            <a:ln>
              <a:noFill/>
            </a:ln>
          </p:spPr>
        </p:pic>
        <p:pic>
          <p:nvPicPr>
            <p:cNvPr id="6" name="Google Shape;39;p5">
              <a:extLst>
                <a:ext uri="{FF2B5EF4-FFF2-40B4-BE49-F238E27FC236}">
                  <a16:creationId xmlns:a16="http://schemas.microsoft.com/office/drawing/2014/main" id="{3A0272E5-B815-4B50-90B5-38BABE4FE842}"/>
                </a:ext>
              </a:extLst>
            </p:cNvPr>
            <p:cNvPicPr preferRelativeResize="0"/>
            <p:nvPr/>
          </p:nvPicPr>
          <p:blipFill>
            <a:blip r:embed="rId13">
              <a:alphaModFix/>
            </a:blip>
            <a:stretch>
              <a:fillRect/>
            </a:stretch>
          </p:blipFill>
          <p:spPr>
            <a:xfrm rot="4468951">
              <a:off x="-24600" y="4349228"/>
              <a:ext cx="1215509" cy="1401968"/>
            </a:xfrm>
            <a:prstGeom prst="rect">
              <a:avLst/>
            </a:prstGeom>
            <a:noFill/>
            <a:ln>
              <a:noFill/>
            </a:ln>
          </p:spPr>
        </p:pic>
      </p:grpSp>
      <p:grpSp>
        <p:nvGrpSpPr>
          <p:cNvPr id="57" name="Group 56">
            <a:extLst>
              <a:ext uri="{FF2B5EF4-FFF2-40B4-BE49-F238E27FC236}">
                <a16:creationId xmlns:a16="http://schemas.microsoft.com/office/drawing/2014/main" id="{984E477A-2ABF-4473-979A-BF33844ABB52}"/>
              </a:ext>
            </a:extLst>
          </p:cNvPr>
          <p:cNvGrpSpPr/>
          <p:nvPr/>
        </p:nvGrpSpPr>
        <p:grpSpPr>
          <a:xfrm>
            <a:off x="5965482" y="348342"/>
            <a:ext cx="6392267" cy="5304041"/>
            <a:chOff x="2158993" y="260757"/>
            <a:chExt cx="7874015" cy="6533535"/>
          </a:xfrm>
        </p:grpSpPr>
        <p:pic>
          <p:nvPicPr>
            <p:cNvPr id="18" name="Picture 17">
              <a:extLst>
                <a:ext uri="{FF2B5EF4-FFF2-40B4-BE49-F238E27FC236}">
                  <a16:creationId xmlns:a16="http://schemas.microsoft.com/office/drawing/2014/main" id="{CFAF358E-C735-4F83-BEBF-06600BA669DF}"/>
                </a:ext>
              </a:extLst>
            </p:cNvPr>
            <p:cNvPicPr>
              <a:picLocks noChangeAspect="1"/>
            </p:cNvPicPr>
            <p:nvPr/>
          </p:nvPicPr>
          <p:blipFill rotWithShape="1">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t="20157" b="9097"/>
            <a:stretch/>
          </p:blipFill>
          <p:spPr>
            <a:xfrm>
              <a:off x="2158993" y="658963"/>
              <a:ext cx="7874015" cy="6135329"/>
            </a:xfrm>
            <a:prstGeom prst="rect">
              <a:avLst/>
            </a:prstGeom>
          </p:spPr>
        </p:pic>
        <p:sp>
          <p:nvSpPr>
            <p:cNvPr id="19" name="Rectangle 18">
              <a:extLst>
                <a:ext uri="{FF2B5EF4-FFF2-40B4-BE49-F238E27FC236}">
                  <a16:creationId xmlns:a16="http://schemas.microsoft.com/office/drawing/2014/main" id="{237886CE-64D7-4E40-8C13-D3B18BB6797D}"/>
                </a:ext>
              </a:extLst>
            </p:cNvPr>
            <p:cNvSpPr/>
            <p:nvPr/>
          </p:nvSpPr>
          <p:spPr>
            <a:xfrm>
              <a:off x="3301993" y="260757"/>
              <a:ext cx="1828800" cy="990600"/>
            </a:xfrm>
            <a:prstGeom prst="rect">
              <a:avLst/>
            </a:prstGeom>
            <a:solidFill>
              <a:srgbClr val="E8FEDE"/>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40" name="TextBox 39">
              <a:extLst>
                <a:ext uri="{FF2B5EF4-FFF2-40B4-BE49-F238E27FC236}">
                  <a16:creationId xmlns:a16="http://schemas.microsoft.com/office/drawing/2014/main" id="{92E85648-3906-4ACE-BB44-2EDA0ED2BC49}"/>
                </a:ext>
              </a:extLst>
            </p:cNvPr>
            <p:cNvSpPr txBox="1">
              <a:spLocks noChangeAspect="1"/>
            </p:cNvSpPr>
            <p:nvPr>
              <p:custDataLst>
                <p:tags r:id="rId1"/>
              </p:custDataLst>
            </p:nvPr>
          </p:nvSpPr>
          <p:spPr>
            <a:xfrm>
              <a:off x="3690930" y="420848"/>
              <a:ext cx="1020366" cy="546422"/>
            </a:xfrm>
            <a:custGeom>
              <a:avLst/>
              <a:gdLst/>
              <a:ahLst/>
              <a:cxnLst/>
              <a:rect l="l" t="t" r="r" b="b"/>
              <a:pathLst>
                <a:path w="1020366" h="546422">
                  <a:moveTo>
                    <a:pt x="338584" y="515057"/>
                  </a:moveTo>
                  <a:lnTo>
                    <a:pt x="369950" y="515057"/>
                  </a:lnTo>
                  <a:lnTo>
                    <a:pt x="369950" y="546422"/>
                  </a:lnTo>
                  <a:lnTo>
                    <a:pt x="338584" y="546422"/>
                  </a:lnTo>
                  <a:close/>
                  <a:moveTo>
                    <a:pt x="377093" y="444735"/>
                  </a:moveTo>
                  <a:cubicBezTo>
                    <a:pt x="373075" y="446075"/>
                    <a:pt x="366713" y="447675"/>
                    <a:pt x="358006" y="449535"/>
                  </a:cubicBezTo>
                  <a:cubicBezTo>
                    <a:pt x="349300" y="451395"/>
                    <a:pt x="343607" y="453218"/>
                    <a:pt x="340928" y="455004"/>
                  </a:cubicBezTo>
                  <a:cubicBezTo>
                    <a:pt x="336835" y="457907"/>
                    <a:pt x="334789" y="461590"/>
                    <a:pt x="334789" y="466055"/>
                  </a:cubicBezTo>
                  <a:cubicBezTo>
                    <a:pt x="334789" y="470445"/>
                    <a:pt x="336426" y="474240"/>
                    <a:pt x="339700" y="477440"/>
                  </a:cubicBezTo>
                  <a:cubicBezTo>
                    <a:pt x="342975" y="480640"/>
                    <a:pt x="347142" y="482240"/>
                    <a:pt x="352202" y="482240"/>
                  </a:cubicBezTo>
                  <a:cubicBezTo>
                    <a:pt x="357857" y="482240"/>
                    <a:pt x="363252" y="480380"/>
                    <a:pt x="368387" y="476659"/>
                  </a:cubicBezTo>
                  <a:cubicBezTo>
                    <a:pt x="372182" y="473831"/>
                    <a:pt x="374675" y="470371"/>
                    <a:pt x="375866" y="466278"/>
                  </a:cubicBezTo>
                  <a:cubicBezTo>
                    <a:pt x="376684" y="463599"/>
                    <a:pt x="377093" y="458502"/>
                    <a:pt x="377093" y="450986"/>
                  </a:cubicBezTo>
                  <a:close/>
                  <a:moveTo>
                    <a:pt x="794222" y="406003"/>
                  </a:moveTo>
                  <a:cubicBezTo>
                    <a:pt x="785738" y="406003"/>
                    <a:pt x="778855" y="409128"/>
                    <a:pt x="773572" y="415379"/>
                  </a:cubicBezTo>
                  <a:cubicBezTo>
                    <a:pt x="767991" y="422002"/>
                    <a:pt x="765200" y="431006"/>
                    <a:pt x="765200" y="442391"/>
                  </a:cubicBezTo>
                  <a:cubicBezTo>
                    <a:pt x="765200" y="453777"/>
                    <a:pt x="767991" y="462781"/>
                    <a:pt x="773572" y="469404"/>
                  </a:cubicBezTo>
                  <a:cubicBezTo>
                    <a:pt x="778855" y="475654"/>
                    <a:pt x="785738" y="478780"/>
                    <a:pt x="794222" y="478780"/>
                  </a:cubicBezTo>
                  <a:cubicBezTo>
                    <a:pt x="802705" y="478780"/>
                    <a:pt x="809551" y="475654"/>
                    <a:pt x="814760" y="469404"/>
                  </a:cubicBezTo>
                  <a:cubicBezTo>
                    <a:pt x="820341" y="462781"/>
                    <a:pt x="823131" y="453702"/>
                    <a:pt x="823131" y="442168"/>
                  </a:cubicBezTo>
                  <a:cubicBezTo>
                    <a:pt x="823131" y="430857"/>
                    <a:pt x="820341" y="421927"/>
                    <a:pt x="814760" y="415379"/>
                  </a:cubicBezTo>
                  <a:cubicBezTo>
                    <a:pt x="809551" y="409128"/>
                    <a:pt x="802705" y="406003"/>
                    <a:pt x="794222" y="406003"/>
                  </a:cubicBezTo>
                  <a:close/>
                  <a:moveTo>
                    <a:pt x="902234" y="383120"/>
                  </a:moveTo>
                  <a:lnTo>
                    <a:pt x="933599" y="383120"/>
                  </a:lnTo>
                  <a:lnTo>
                    <a:pt x="933599" y="501662"/>
                  </a:lnTo>
                  <a:lnTo>
                    <a:pt x="902234" y="501662"/>
                  </a:lnTo>
                  <a:close/>
                  <a:moveTo>
                    <a:pt x="794110" y="380442"/>
                  </a:moveTo>
                  <a:cubicBezTo>
                    <a:pt x="812044" y="380442"/>
                    <a:pt x="826740" y="386246"/>
                    <a:pt x="838200" y="397854"/>
                  </a:cubicBezTo>
                  <a:cubicBezTo>
                    <a:pt x="848544" y="408421"/>
                    <a:pt x="854236" y="421481"/>
                    <a:pt x="855278" y="437033"/>
                  </a:cubicBezTo>
                  <a:cubicBezTo>
                    <a:pt x="864952" y="433089"/>
                    <a:pt x="869938" y="425574"/>
                    <a:pt x="870235" y="414486"/>
                  </a:cubicBezTo>
                  <a:lnTo>
                    <a:pt x="855055" y="414486"/>
                  </a:lnTo>
                  <a:lnTo>
                    <a:pt x="855055" y="383120"/>
                  </a:lnTo>
                  <a:lnTo>
                    <a:pt x="886421" y="383120"/>
                  </a:lnTo>
                  <a:lnTo>
                    <a:pt x="886421" y="405556"/>
                  </a:lnTo>
                  <a:cubicBezTo>
                    <a:pt x="886421" y="414784"/>
                    <a:pt x="885621" y="422002"/>
                    <a:pt x="884021" y="427211"/>
                  </a:cubicBezTo>
                  <a:cubicBezTo>
                    <a:pt x="882421" y="432420"/>
                    <a:pt x="879463" y="437071"/>
                    <a:pt x="875147" y="441163"/>
                  </a:cubicBezTo>
                  <a:cubicBezTo>
                    <a:pt x="870161" y="446000"/>
                    <a:pt x="863352" y="449795"/>
                    <a:pt x="854720" y="452549"/>
                  </a:cubicBezTo>
                  <a:cubicBezTo>
                    <a:pt x="852860" y="465869"/>
                    <a:pt x="847316" y="477217"/>
                    <a:pt x="838089" y="486593"/>
                  </a:cubicBezTo>
                  <a:cubicBezTo>
                    <a:pt x="826480" y="498425"/>
                    <a:pt x="811895" y="504341"/>
                    <a:pt x="794333" y="504341"/>
                  </a:cubicBezTo>
                  <a:cubicBezTo>
                    <a:pt x="783097" y="504341"/>
                    <a:pt x="772753" y="501885"/>
                    <a:pt x="763302" y="496974"/>
                  </a:cubicBezTo>
                  <a:cubicBezTo>
                    <a:pt x="753257" y="491765"/>
                    <a:pt x="745704" y="484491"/>
                    <a:pt x="740643" y="475152"/>
                  </a:cubicBezTo>
                  <a:cubicBezTo>
                    <a:pt x="735583" y="465813"/>
                    <a:pt x="733053" y="454335"/>
                    <a:pt x="733053" y="440717"/>
                  </a:cubicBezTo>
                  <a:cubicBezTo>
                    <a:pt x="733053" y="430001"/>
                    <a:pt x="735620" y="419918"/>
                    <a:pt x="740755" y="410468"/>
                  </a:cubicBezTo>
                  <a:cubicBezTo>
                    <a:pt x="746113" y="400571"/>
                    <a:pt x="753443" y="393092"/>
                    <a:pt x="762744" y="388032"/>
                  </a:cubicBezTo>
                  <a:cubicBezTo>
                    <a:pt x="772046" y="382972"/>
                    <a:pt x="782501" y="380442"/>
                    <a:pt x="794110" y="380442"/>
                  </a:cubicBezTo>
                  <a:close/>
                  <a:moveTo>
                    <a:pt x="709389" y="380442"/>
                  </a:moveTo>
                  <a:cubicBezTo>
                    <a:pt x="716533" y="380442"/>
                    <a:pt x="723417" y="382414"/>
                    <a:pt x="730039" y="386357"/>
                  </a:cubicBezTo>
                  <a:lnTo>
                    <a:pt x="720328" y="413705"/>
                  </a:lnTo>
                  <a:cubicBezTo>
                    <a:pt x="715045" y="410282"/>
                    <a:pt x="710134" y="408570"/>
                    <a:pt x="705594" y="408570"/>
                  </a:cubicBezTo>
                  <a:cubicBezTo>
                    <a:pt x="701204" y="408570"/>
                    <a:pt x="697483" y="409779"/>
                    <a:pt x="694432" y="412198"/>
                  </a:cubicBezTo>
                  <a:cubicBezTo>
                    <a:pt x="691381" y="414616"/>
                    <a:pt x="688981" y="418988"/>
                    <a:pt x="687233" y="425313"/>
                  </a:cubicBezTo>
                  <a:cubicBezTo>
                    <a:pt x="685484" y="431638"/>
                    <a:pt x="684610" y="444884"/>
                    <a:pt x="684610" y="465050"/>
                  </a:cubicBezTo>
                  <a:lnTo>
                    <a:pt x="684610" y="501662"/>
                  </a:lnTo>
                  <a:lnTo>
                    <a:pt x="653244" y="501662"/>
                  </a:lnTo>
                  <a:lnTo>
                    <a:pt x="653244" y="383120"/>
                  </a:lnTo>
                  <a:lnTo>
                    <a:pt x="682377" y="383120"/>
                  </a:lnTo>
                  <a:lnTo>
                    <a:pt x="682377" y="399975"/>
                  </a:lnTo>
                  <a:cubicBezTo>
                    <a:pt x="687363" y="392013"/>
                    <a:pt x="691846" y="386767"/>
                    <a:pt x="695828" y="384237"/>
                  </a:cubicBezTo>
                  <a:cubicBezTo>
                    <a:pt x="699809" y="381707"/>
                    <a:pt x="704329" y="380442"/>
                    <a:pt x="709389" y="380442"/>
                  </a:cubicBezTo>
                  <a:close/>
                  <a:moveTo>
                    <a:pt x="358006" y="380442"/>
                  </a:moveTo>
                  <a:cubicBezTo>
                    <a:pt x="371996" y="380442"/>
                    <a:pt x="382414" y="382097"/>
                    <a:pt x="389260" y="385409"/>
                  </a:cubicBezTo>
                  <a:cubicBezTo>
                    <a:pt x="396106" y="388720"/>
                    <a:pt x="400925" y="392924"/>
                    <a:pt x="403715" y="398022"/>
                  </a:cubicBezTo>
                  <a:cubicBezTo>
                    <a:pt x="406506" y="403119"/>
                    <a:pt x="407901" y="412477"/>
                    <a:pt x="407901" y="426095"/>
                  </a:cubicBezTo>
                  <a:lnTo>
                    <a:pt x="407566" y="462706"/>
                  </a:lnTo>
                  <a:cubicBezTo>
                    <a:pt x="407566" y="473124"/>
                    <a:pt x="408068" y="480808"/>
                    <a:pt x="409073" y="485756"/>
                  </a:cubicBezTo>
                  <a:cubicBezTo>
                    <a:pt x="410077" y="490705"/>
                    <a:pt x="411956" y="496007"/>
                    <a:pt x="414710" y="501662"/>
                  </a:cubicBezTo>
                  <a:lnTo>
                    <a:pt x="383679" y="501662"/>
                  </a:lnTo>
                  <a:cubicBezTo>
                    <a:pt x="382860" y="499578"/>
                    <a:pt x="381856" y="496490"/>
                    <a:pt x="380665" y="492397"/>
                  </a:cubicBezTo>
                  <a:cubicBezTo>
                    <a:pt x="380144" y="490537"/>
                    <a:pt x="379772" y="489309"/>
                    <a:pt x="379549" y="488714"/>
                  </a:cubicBezTo>
                  <a:cubicBezTo>
                    <a:pt x="374191" y="493923"/>
                    <a:pt x="368461" y="497830"/>
                    <a:pt x="362359" y="500434"/>
                  </a:cubicBezTo>
                  <a:cubicBezTo>
                    <a:pt x="356257" y="503039"/>
                    <a:pt x="349746" y="504341"/>
                    <a:pt x="342826" y="504341"/>
                  </a:cubicBezTo>
                  <a:cubicBezTo>
                    <a:pt x="330622" y="504341"/>
                    <a:pt x="321004" y="501030"/>
                    <a:pt x="313972" y="494407"/>
                  </a:cubicBezTo>
                  <a:cubicBezTo>
                    <a:pt x="306940" y="487784"/>
                    <a:pt x="303423" y="479412"/>
                    <a:pt x="303423" y="469292"/>
                  </a:cubicBezTo>
                  <a:cubicBezTo>
                    <a:pt x="303423" y="462595"/>
                    <a:pt x="305023" y="456623"/>
                    <a:pt x="308223" y="451377"/>
                  </a:cubicBezTo>
                  <a:cubicBezTo>
                    <a:pt x="311423" y="446131"/>
                    <a:pt x="315906" y="442112"/>
                    <a:pt x="321674" y="439322"/>
                  </a:cubicBezTo>
                  <a:cubicBezTo>
                    <a:pt x="327441" y="436531"/>
                    <a:pt x="335756" y="434094"/>
                    <a:pt x="346621" y="432010"/>
                  </a:cubicBezTo>
                  <a:cubicBezTo>
                    <a:pt x="361280" y="429257"/>
                    <a:pt x="371438" y="426690"/>
                    <a:pt x="377093" y="424309"/>
                  </a:cubicBezTo>
                  <a:lnTo>
                    <a:pt x="377093" y="421183"/>
                  </a:lnTo>
                  <a:cubicBezTo>
                    <a:pt x="377093" y="415156"/>
                    <a:pt x="375605" y="410858"/>
                    <a:pt x="372629" y="408291"/>
                  </a:cubicBezTo>
                  <a:cubicBezTo>
                    <a:pt x="369652" y="405724"/>
                    <a:pt x="364034" y="404440"/>
                    <a:pt x="355774" y="404440"/>
                  </a:cubicBezTo>
                  <a:cubicBezTo>
                    <a:pt x="350193" y="404440"/>
                    <a:pt x="345839" y="405538"/>
                    <a:pt x="342714" y="407733"/>
                  </a:cubicBezTo>
                  <a:cubicBezTo>
                    <a:pt x="339589" y="409928"/>
                    <a:pt x="337059" y="413779"/>
                    <a:pt x="335124" y="419286"/>
                  </a:cubicBezTo>
                  <a:lnTo>
                    <a:pt x="306660" y="414151"/>
                  </a:lnTo>
                  <a:cubicBezTo>
                    <a:pt x="309860" y="402691"/>
                    <a:pt x="315367" y="394208"/>
                    <a:pt x="323180" y="388701"/>
                  </a:cubicBezTo>
                  <a:cubicBezTo>
                    <a:pt x="330994" y="383195"/>
                    <a:pt x="342602" y="380442"/>
                    <a:pt x="358006" y="380442"/>
                  </a:cubicBezTo>
                  <a:close/>
                  <a:moveTo>
                    <a:pt x="175171" y="380442"/>
                  </a:moveTo>
                  <a:cubicBezTo>
                    <a:pt x="182761" y="380442"/>
                    <a:pt x="189347" y="382004"/>
                    <a:pt x="194928" y="385130"/>
                  </a:cubicBezTo>
                  <a:cubicBezTo>
                    <a:pt x="200509" y="388255"/>
                    <a:pt x="205085" y="392980"/>
                    <a:pt x="208657" y="399306"/>
                  </a:cubicBezTo>
                  <a:cubicBezTo>
                    <a:pt x="213866" y="392980"/>
                    <a:pt x="219484" y="388255"/>
                    <a:pt x="225512" y="385130"/>
                  </a:cubicBezTo>
                  <a:cubicBezTo>
                    <a:pt x="231539" y="382004"/>
                    <a:pt x="237976" y="380442"/>
                    <a:pt x="244822" y="380442"/>
                  </a:cubicBezTo>
                  <a:cubicBezTo>
                    <a:pt x="253529" y="380442"/>
                    <a:pt x="260896" y="382209"/>
                    <a:pt x="266923" y="385744"/>
                  </a:cubicBezTo>
                  <a:cubicBezTo>
                    <a:pt x="272951" y="389278"/>
                    <a:pt x="277453" y="394469"/>
                    <a:pt x="280430" y="401315"/>
                  </a:cubicBezTo>
                  <a:cubicBezTo>
                    <a:pt x="282588" y="406375"/>
                    <a:pt x="283667" y="414560"/>
                    <a:pt x="283667" y="425871"/>
                  </a:cubicBezTo>
                  <a:lnTo>
                    <a:pt x="283667" y="501662"/>
                  </a:lnTo>
                  <a:lnTo>
                    <a:pt x="252301" y="501662"/>
                  </a:lnTo>
                  <a:lnTo>
                    <a:pt x="252301" y="433908"/>
                  </a:lnTo>
                  <a:cubicBezTo>
                    <a:pt x="252301" y="422151"/>
                    <a:pt x="251222" y="414560"/>
                    <a:pt x="249064" y="411137"/>
                  </a:cubicBezTo>
                  <a:cubicBezTo>
                    <a:pt x="246162" y="406672"/>
                    <a:pt x="241697" y="404440"/>
                    <a:pt x="235669" y="404440"/>
                  </a:cubicBezTo>
                  <a:cubicBezTo>
                    <a:pt x="231279" y="404440"/>
                    <a:pt x="227149" y="405780"/>
                    <a:pt x="223280" y="408458"/>
                  </a:cubicBezTo>
                  <a:cubicBezTo>
                    <a:pt x="219410" y="411137"/>
                    <a:pt x="216619" y="415063"/>
                    <a:pt x="214908" y="420234"/>
                  </a:cubicBezTo>
                  <a:cubicBezTo>
                    <a:pt x="213196" y="425406"/>
                    <a:pt x="212341" y="433573"/>
                    <a:pt x="212341" y="444735"/>
                  </a:cubicBezTo>
                  <a:lnTo>
                    <a:pt x="212341" y="501662"/>
                  </a:lnTo>
                  <a:lnTo>
                    <a:pt x="180975" y="501662"/>
                  </a:lnTo>
                  <a:lnTo>
                    <a:pt x="180975" y="436699"/>
                  </a:lnTo>
                  <a:cubicBezTo>
                    <a:pt x="180975" y="425164"/>
                    <a:pt x="180417" y="417723"/>
                    <a:pt x="179301" y="414374"/>
                  </a:cubicBezTo>
                  <a:cubicBezTo>
                    <a:pt x="178185" y="411026"/>
                    <a:pt x="176454" y="408533"/>
                    <a:pt x="174110" y="406896"/>
                  </a:cubicBezTo>
                  <a:cubicBezTo>
                    <a:pt x="171766" y="405259"/>
                    <a:pt x="168585" y="404440"/>
                    <a:pt x="164567" y="404440"/>
                  </a:cubicBezTo>
                  <a:cubicBezTo>
                    <a:pt x="159730" y="404440"/>
                    <a:pt x="155377" y="405742"/>
                    <a:pt x="151507" y="408347"/>
                  </a:cubicBezTo>
                  <a:cubicBezTo>
                    <a:pt x="147638" y="410951"/>
                    <a:pt x="144866" y="414709"/>
                    <a:pt x="143191" y="419621"/>
                  </a:cubicBezTo>
                  <a:cubicBezTo>
                    <a:pt x="141517" y="424532"/>
                    <a:pt x="140680" y="432680"/>
                    <a:pt x="140680" y="444066"/>
                  </a:cubicBezTo>
                  <a:lnTo>
                    <a:pt x="140680" y="501662"/>
                  </a:lnTo>
                  <a:lnTo>
                    <a:pt x="109314" y="501662"/>
                  </a:lnTo>
                  <a:lnTo>
                    <a:pt x="109314" y="383120"/>
                  </a:lnTo>
                  <a:lnTo>
                    <a:pt x="138224" y="383120"/>
                  </a:lnTo>
                  <a:lnTo>
                    <a:pt x="138224" y="399306"/>
                  </a:lnTo>
                  <a:cubicBezTo>
                    <a:pt x="148568" y="386730"/>
                    <a:pt x="160883" y="380442"/>
                    <a:pt x="175171" y="380442"/>
                  </a:cubicBezTo>
                  <a:close/>
                  <a:moveTo>
                    <a:pt x="611312" y="341263"/>
                  </a:moveTo>
                  <a:lnTo>
                    <a:pt x="611312" y="383120"/>
                  </a:lnTo>
                  <a:lnTo>
                    <a:pt x="632743" y="383120"/>
                  </a:lnTo>
                  <a:lnTo>
                    <a:pt x="632743" y="408124"/>
                  </a:lnTo>
                  <a:lnTo>
                    <a:pt x="611312" y="408124"/>
                  </a:lnTo>
                  <a:lnTo>
                    <a:pt x="611312" y="455897"/>
                  </a:lnTo>
                  <a:cubicBezTo>
                    <a:pt x="611312" y="465571"/>
                    <a:pt x="611516" y="471208"/>
                    <a:pt x="611926" y="472808"/>
                  </a:cubicBezTo>
                  <a:cubicBezTo>
                    <a:pt x="612335" y="474408"/>
                    <a:pt x="613265" y="475729"/>
                    <a:pt x="614716" y="476771"/>
                  </a:cubicBezTo>
                  <a:cubicBezTo>
                    <a:pt x="616167" y="477812"/>
                    <a:pt x="617935" y="478333"/>
                    <a:pt x="620018" y="478333"/>
                  </a:cubicBezTo>
                  <a:cubicBezTo>
                    <a:pt x="622920" y="478333"/>
                    <a:pt x="627125" y="477329"/>
                    <a:pt x="632631" y="475319"/>
                  </a:cubicBezTo>
                  <a:lnTo>
                    <a:pt x="635310" y="499653"/>
                  </a:lnTo>
                  <a:cubicBezTo>
                    <a:pt x="628018" y="502778"/>
                    <a:pt x="619758" y="504341"/>
                    <a:pt x="610530" y="504341"/>
                  </a:cubicBezTo>
                  <a:cubicBezTo>
                    <a:pt x="604875" y="504341"/>
                    <a:pt x="599778" y="503392"/>
                    <a:pt x="595238" y="501495"/>
                  </a:cubicBezTo>
                  <a:cubicBezTo>
                    <a:pt x="590699" y="499597"/>
                    <a:pt x="587369" y="497141"/>
                    <a:pt x="585248" y="494128"/>
                  </a:cubicBezTo>
                  <a:cubicBezTo>
                    <a:pt x="583127" y="491114"/>
                    <a:pt x="581658" y="487040"/>
                    <a:pt x="580839" y="481905"/>
                  </a:cubicBezTo>
                  <a:cubicBezTo>
                    <a:pt x="580169" y="478259"/>
                    <a:pt x="579835" y="470892"/>
                    <a:pt x="579835" y="459804"/>
                  </a:cubicBezTo>
                  <a:lnTo>
                    <a:pt x="579835" y="408124"/>
                  </a:lnTo>
                  <a:lnTo>
                    <a:pt x="565435" y="408124"/>
                  </a:lnTo>
                  <a:lnTo>
                    <a:pt x="565435" y="383120"/>
                  </a:lnTo>
                  <a:lnTo>
                    <a:pt x="579835" y="383120"/>
                  </a:lnTo>
                  <a:lnTo>
                    <a:pt x="579835" y="359568"/>
                  </a:lnTo>
                  <a:close/>
                  <a:moveTo>
                    <a:pt x="468437" y="341263"/>
                  </a:moveTo>
                  <a:lnTo>
                    <a:pt x="468437" y="383120"/>
                  </a:lnTo>
                  <a:lnTo>
                    <a:pt x="489868" y="383120"/>
                  </a:lnTo>
                  <a:lnTo>
                    <a:pt x="489868" y="408124"/>
                  </a:lnTo>
                  <a:lnTo>
                    <a:pt x="468437" y="408124"/>
                  </a:lnTo>
                  <a:lnTo>
                    <a:pt x="468437" y="455897"/>
                  </a:lnTo>
                  <a:cubicBezTo>
                    <a:pt x="468437" y="465571"/>
                    <a:pt x="468641" y="471208"/>
                    <a:pt x="469051" y="472808"/>
                  </a:cubicBezTo>
                  <a:cubicBezTo>
                    <a:pt x="469460" y="474408"/>
                    <a:pt x="470390" y="475729"/>
                    <a:pt x="471841" y="476771"/>
                  </a:cubicBezTo>
                  <a:cubicBezTo>
                    <a:pt x="473292" y="477812"/>
                    <a:pt x="475060" y="478333"/>
                    <a:pt x="477143" y="478333"/>
                  </a:cubicBezTo>
                  <a:cubicBezTo>
                    <a:pt x="480045" y="478333"/>
                    <a:pt x="484250" y="477329"/>
                    <a:pt x="489756" y="475319"/>
                  </a:cubicBezTo>
                  <a:lnTo>
                    <a:pt x="492435" y="499653"/>
                  </a:lnTo>
                  <a:cubicBezTo>
                    <a:pt x="485143" y="502778"/>
                    <a:pt x="476883" y="504341"/>
                    <a:pt x="467655" y="504341"/>
                  </a:cubicBezTo>
                  <a:cubicBezTo>
                    <a:pt x="462000" y="504341"/>
                    <a:pt x="456902" y="503392"/>
                    <a:pt x="452363" y="501495"/>
                  </a:cubicBezTo>
                  <a:cubicBezTo>
                    <a:pt x="447824" y="499597"/>
                    <a:pt x="444494" y="497141"/>
                    <a:pt x="442373" y="494128"/>
                  </a:cubicBezTo>
                  <a:cubicBezTo>
                    <a:pt x="440252" y="491114"/>
                    <a:pt x="438783" y="487040"/>
                    <a:pt x="437964" y="481905"/>
                  </a:cubicBezTo>
                  <a:cubicBezTo>
                    <a:pt x="437294" y="478259"/>
                    <a:pt x="436960" y="470892"/>
                    <a:pt x="436960" y="459804"/>
                  </a:cubicBezTo>
                  <a:lnTo>
                    <a:pt x="436960" y="408124"/>
                  </a:lnTo>
                  <a:lnTo>
                    <a:pt x="422560" y="408124"/>
                  </a:lnTo>
                  <a:lnTo>
                    <a:pt x="422560" y="383120"/>
                  </a:lnTo>
                  <a:lnTo>
                    <a:pt x="436960" y="383120"/>
                  </a:lnTo>
                  <a:lnTo>
                    <a:pt x="436960" y="359568"/>
                  </a:lnTo>
                  <a:close/>
                  <a:moveTo>
                    <a:pt x="902234" y="338026"/>
                  </a:moveTo>
                  <a:lnTo>
                    <a:pt x="933599" y="338026"/>
                  </a:lnTo>
                  <a:lnTo>
                    <a:pt x="933599" y="367047"/>
                  </a:lnTo>
                  <a:lnTo>
                    <a:pt x="902234" y="367047"/>
                  </a:lnTo>
                  <a:close/>
                  <a:moveTo>
                    <a:pt x="759396" y="335235"/>
                  </a:moveTo>
                  <a:lnTo>
                    <a:pt x="794556" y="335235"/>
                  </a:lnTo>
                  <a:lnTo>
                    <a:pt x="809960" y="368610"/>
                  </a:lnTo>
                  <a:lnTo>
                    <a:pt x="790203" y="368610"/>
                  </a:lnTo>
                  <a:close/>
                  <a:moveTo>
                    <a:pt x="323850" y="335235"/>
                  </a:moveTo>
                  <a:lnTo>
                    <a:pt x="339142" y="335235"/>
                  </a:lnTo>
                  <a:cubicBezTo>
                    <a:pt x="339663" y="340518"/>
                    <a:pt x="341523" y="344518"/>
                    <a:pt x="344723" y="347234"/>
                  </a:cubicBezTo>
                  <a:cubicBezTo>
                    <a:pt x="347923" y="349950"/>
                    <a:pt x="352574" y="351308"/>
                    <a:pt x="358676" y="351308"/>
                  </a:cubicBezTo>
                  <a:cubicBezTo>
                    <a:pt x="364778" y="351308"/>
                    <a:pt x="369429" y="349950"/>
                    <a:pt x="372629" y="347234"/>
                  </a:cubicBezTo>
                  <a:cubicBezTo>
                    <a:pt x="375828" y="344518"/>
                    <a:pt x="377689" y="340518"/>
                    <a:pt x="378210" y="335235"/>
                  </a:cubicBezTo>
                  <a:lnTo>
                    <a:pt x="393502" y="335235"/>
                  </a:lnTo>
                  <a:cubicBezTo>
                    <a:pt x="392609" y="345355"/>
                    <a:pt x="389055" y="353299"/>
                    <a:pt x="382842" y="359066"/>
                  </a:cubicBezTo>
                  <a:cubicBezTo>
                    <a:pt x="376628" y="364833"/>
                    <a:pt x="368573" y="367717"/>
                    <a:pt x="358676" y="367717"/>
                  </a:cubicBezTo>
                  <a:cubicBezTo>
                    <a:pt x="348779" y="367717"/>
                    <a:pt x="340724" y="364833"/>
                    <a:pt x="334510" y="359066"/>
                  </a:cubicBezTo>
                  <a:cubicBezTo>
                    <a:pt x="328296" y="353299"/>
                    <a:pt x="324743" y="345355"/>
                    <a:pt x="323850" y="335235"/>
                  </a:cubicBezTo>
                  <a:close/>
                  <a:moveTo>
                    <a:pt x="710468" y="149460"/>
                  </a:moveTo>
                  <a:cubicBezTo>
                    <a:pt x="706450" y="150800"/>
                    <a:pt x="700088" y="152400"/>
                    <a:pt x="691381" y="154260"/>
                  </a:cubicBezTo>
                  <a:cubicBezTo>
                    <a:pt x="682675" y="156120"/>
                    <a:pt x="676982" y="157943"/>
                    <a:pt x="674303" y="159729"/>
                  </a:cubicBezTo>
                  <a:cubicBezTo>
                    <a:pt x="670210" y="162632"/>
                    <a:pt x="668164" y="166315"/>
                    <a:pt x="668164" y="170780"/>
                  </a:cubicBezTo>
                  <a:cubicBezTo>
                    <a:pt x="668164" y="175170"/>
                    <a:pt x="669801" y="178965"/>
                    <a:pt x="673075" y="182165"/>
                  </a:cubicBezTo>
                  <a:cubicBezTo>
                    <a:pt x="676350" y="185365"/>
                    <a:pt x="680517" y="186965"/>
                    <a:pt x="685577" y="186965"/>
                  </a:cubicBezTo>
                  <a:cubicBezTo>
                    <a:pt x="691232" y="186965"/>
                    <a:pt x="696627" y="185105"/>
                    <a:pt x="701762" y="181384"/>
                  </a:cubicBezTo>
                  <a:cubicBezTo>
                    <a:pt x="705557" y="178556"/>
                    <a:pt x="708050" y="175096"/>
                    <a:pt x="709241" y="171003"/>
                  </a:cubicBezTo>
                  <a:cubicBezTo>
                    <a:pt x="710059" y="168324"/>
                    <a:pt x="710468" y="163227"/>
                    <a:pt x="710468" y="155711"/>
                  </a:cubicBezTo>
                  <a:close/>
                  <a:moveTo>
                    <a:pt x="962769" y="109165"/>
                  </a:moveTo>
                  <a:cubicBezTo>
                    <a:pt x="955254" y="109165"/>
                    <a:pt x="949059" y="112086"/>
                    <a:pt x="944184" y="117927"/>
                  </a:cubicBezTo>
                  <a:cubicBezTo>
                    <a:pt x="939310" y="123769"/>
                    <a:pt x="936873" y="132680"/>
                    <a:pt x="936873" y="144661"/>
                  </a:cubicBezTo>
                  <a:cubicBezTo>
                    <a:pt x="936873" y="157237"/>
                    <a:pt x="939310" y="166445"/>
                    <a:pt x="944184" y="172287"/>
                  </a:cubicBezTo>
                  <a:cubicBezTo>
                    <a:pt x="949059" y="178128"/>
                    <a:pt x="955068" y="181049"/>
                    <a:pt x="962211" y="181049"/>
                  </a:cubicBezTo>
                  <a:cubicBezTo>
                    <a:pt x="969876" y="181049"/>
                    <a:pt x="976350" y="178054"/>
                    <a:pt x="981633" y="172064"/>
                  </a:cubicBezTo>
                  <a:cubicBezTo>
                    <a:pt x="986917" y="166073"/>
                    <a:pt x="989558" y="157199"/>
                    <a:pt x="989558" y="145442"/>
                  </a:cubicBezTo>
                  <a:cubicBezTo>
                    <a:pt x="989558" y="133164"/>
                    <a:pt x="987028" y="124048"/>
                    <a:pt x="981968" y="118095"/>
                  </a:cubicBezTo>
                  <a:cubicBezTo>
                    <a:pt x="976908" y="112142"/>
                    <a:pt x="970508" y="109165"/>
                    <a:pt x="962769" y="109165"/>
                  </a:cubicBezTo>
                  <a:close/>
                  <a:moveTo>
                    <a:pt x="954733" y="85167"/>
                  </a:moveTo>
                  <a:cubicBezTo>
                    <a:pt x="969392" y="85167"/>
                    <a:pt x="981484" y="91603"/>
                    <a:pt x="991009" y="104477"/>
                  </a:cubicBezTo>
                  <a:lnTo>
                    <a:pt x="991009" y="87845"/>
                  </a:lnTo>
                  <a:lnTo>
                    <a:pt x="1020366" y="87845"/>
                  </a:lnTo>
                  <a:lnTo>
                    <a:pt x="1020366" y="194220"/>
                  </a:lnTo>
                  <a:cubicBezTo>
                    <a:pt x="1020366" y="208210"/>
                    <a:pt x="1019212" y="218665"/>
                    <a:pt x="1016906" y="225586"/>
                  </a:cubicBezTo>
                  <a:cubicBezTo>
                    <a:pt x="1014599" y="232506"/>
                    <a:pt x="1011362" y="237939"/>
                    <a:pt x="1007195" y="241883"/>
                  </a:cubicBezTo>
                  <a:cubicBezTo>
                    <a:pt x="1003027" y="245826"/>
                    <a:pt x="997465" y="248915"/>
                    <a:pt x="990507" y="251147"/>
                  </a:cubicBezTo>
                  <a:cubicBezTo>
                    <a:pt x="983549" y="253380"/>
                    <a:pt x="974750" y="254496"/>
                    <a:pt x="964109" y="254496"/>
                  </a:cubicBezTo>
                  <a:cubicBezTo>
                    <a:pt x="944017" y="254496"/>
                    <a:pt x="929767" y="251054"/>
                    <a:pt x="921358" y="244171"/>
                  </a:cubicBezTo>
                  <a:cubicBezTo>
                    <a:pt x="912949" y="237287"/>
                    <a:pt x="908745" y="228562"/>
                    <a:pt x="908745" y="217996"/>
                  </a:cubicBezTo>
                  <a:cubicBezTo>
                    <a:pt x="908745" y="216954"/>
                    <a:pt x="908782" y="215689"/>
                    <a:pt x="908856" y="214201"/>
                  </a:cubicBezTo>
                  <a:lnTo>
                    <a:pt x="944687" y="218554"/>
                  </a:lnTo>
                  <a:cubicBezTo>
                    <a:pt x="945282" y="222721"/>
                    <a:pt x="946659" y="225586"/>
                    <a:pt x="948817" y="227149"/>
                  </a:cubicBezTo>
                  <a:cubicBezTo>
                    <a:pt x="951793" y="229381"/>
                    <a:pt x="956481" y="230497"/>
                    <a:pt x="962881" y="230497"/>
                  </a:cubicBezTo>
                  <a:cubicBezTo>
                    <a:pt x="971067" y="230497"/>
                    <a:pt x="977206" y="229269"/>
                    <a:pt x="981298" y="226814"/>
                  </a:cubicBezTo>
                  <a:cubicBezTo>
                    <a:pt x="984052" y="225177"/>
                    <a:pt x="986135" y="222535"/>
                    <a:pt x="987549" y="218889"/>
                  </a:cubicBezTo>
                  <a:cubicBezTo>
                    <a:pt x="988517" y="216284"/>
                    <a:pt x="989000" y="211484"/>
                    <a:pt x="989000" y="204489"/>
                  </a:cubicBezTo>
                  <a:lnTo>
                    <a:pt x="989000" y="187188"/>
                  </a:lnTo>
                  <a:cubicBezTo>
                    <a:pt x="979624" y="199987"/>
                    <a:pt x="967792" y="206387"/>
                    <a:pt x="953505" y="206387"/>
                  </a:cubicBezTo>
                  <a:cubicBezTo>
                    <a:pt x="937580" y="206387"/>
                    <a:pt x="924967" y="199653"/>
                    <a:pt x="915665" y="186184"/>
                  </a:cubicBezTo>
                  <a:cubicBezTo>
                    <a:pt x="908373" y="175542"/>
                    <a:pt x="904726" y="162297"/>
                    <a:pt x="904726" y="146447"/>
                  </a:cubicBezTo>
                  <a:cubicBezTo>
                    <a:pt x="904726" y="126578"/>
                    <a:pt x="909507" y="111397"/>
                    <a:pt x="919070" y="100905"/>
                  </a:cubicBezTo>
                  <a:cubicBezTo>
                    <a:pt x="928632" y="90413"/>
                    <a:pt x="940520" y="85167"/>
                    <a:pt x="954733" y="85167"/>
                  </a:cubicBezTo>
                  <a:close/>
                  <a:moveTo>
                    <a:pt x="836861" y="85167"/>
                  </a:moveTo>
                  <a:cubicBezTo>
                    <a:pt x="843781" y="85167"/>
                    <a:pt x="850106" y="86413"/>
                    <a:pt x="855836" y="88906"/>
                  </a:cubicBezTo>
                  <a:cubicBezTo>
                    <a:pt x="861566" y="91399"/>
                    <a:pt x="865901" y="94580"/>
                    <a:pt x="868840" y="98449"/>
                  </a:cubicBezTo>
                  <a:cubicBezTo>
                    <a:pt x="871780" y="102319"/>
                    <a:pt x="873826" y="106709"/>
                    <a:pt x="874979" y="111621"/>
                  </a:cubicBezTo>
                  <a:cubicBezTo>
                    <a:pt x="876133" y="116532"/>
                    <a:pt x="876709" y="123564"/>
                    <a:pt x="876709" y="132717"/>
                  </a:cubicBezTo>
                  <a:lnTo>
                    <a:pt x="876709" y="206387"/>
                  </a:lnTo>
                  <a:lnTo>
                    <a:pt x="845344" y="206387"/>
                  </a:lnTo>
                  <a:lnTo>
                    <a:pt x="845344" y="145888"/>
                  </a:lnTo>
                  <a:cubicBezTo>
                    <a:pt x="845344" y="133089"/>
                    <a:pt x="844674" y="124811"/>
                    <a:pt x="843335" y="121053"/>
                  </a:cubicBezTo>
                  <a:cubicBezTo>
                    <a:pt x="841995" y="117295"/>
                    <a:pt x="839819" y="114374"/>
                    <a:pt x="836805" y="112290"/>
                  </a:cubicBezTo>
                  <a:cubicBezTo>
                    <a:pt x="833791" y="110207"/>
                    <a:pt x="830164" y="109165"/>
                    <a:pt x="825922" y="109165"/>
                  </a:cubicBezTo>
                  <a:cubicBezTo>
                    <a:pt x="820490" y="109165"/>
                    <a:pt x="815616" y="110653"/>
                    <a:pt x="811300" y="113630"/>
                  </a:cubicBezTo>
                  <a:cubicBezTo>
                    <a:pt x="806984" y="116606"/>
                    <a:pt x="804026" y="120550"/>
                    <a:pt x="802426" y="125462"/>
                  </a:cubicBezTo>
                  <a:cubicBezTo>
                    <a:pt x="800826" y="130373"/>
                    <a:pt x="800026" y="139452"/>
                    <a:pt x="800026" y="152697"/>
                  </a:cubicBezTo>
                  <a:lnTo>
                    <a:pt x="800026" y="206387"/>
                  </a:lnTo>
                  <a:lnTo>
                    <a:pt x="768660" y="206387"/>
                  </a:lnTo>
                  <a:lnTo>
                    <a:pt x="768660" y="87845"/>
                  </a:lnTo>
                  <a:lnTo>
                    <a:pt x="797793" y="87845"/>
                  </a:lnTo>
                  <a:lnTo>
                    <a:pt x="797793" y="105258"/>
                  </a:lnTo>
                  <a:cubicBezTo>
                    <a:pt x="808137" y="91864"/>
                    <a:pt x="821159" y="85167"/>
                    <a:pt x="836861" y="85167"/>
                  </a:cubicBezTo>
                  <a:close/>
                  <a:moveTo>
                    <a:pt x="691381" y="85167"/>
                  </a:moveTo>
                  <a:cubicBezTo>
                    <a:pt x="705371" y="85167"/>
                    <a:pt x="715789" y="86822"/>
                    <a:pt x="722635" y="90134"/>
                  </a:cubicBezTo>
                  <a:cubicBezTo>
                    <a:pt x="729481" y="93445"/>
                    <a:pt x="734300" y="97649"/>
                    <a:pt x="737090" y="102747"/>
                  </a:cubicBezTo>
                  <a:cubicBezTo>
                    <a:pt x="739881" y="107844"/>
                    <a:pt x="741276" y="117202"/>
                    <a:pt x="741276" y="130820"/>
                  </a:cubicBezTo>
                  <a:lnTo>
                    <a:pt x="740941" y="167431"/>
                  </a:lnTo>
                  <a:cubicBezTo>
                    <a:pt x="740941" y="177849"/>
                    <a:pt x="741443" y="185532"/>
                    <a:pt x="742448" y="190481"/>
                  </a:cubicBezTo>
                  <a:cubicBezTo>
                    <a:pt x="743453" y="195430"/>
                    <a:pt x="745331" y="200732"/>
                    <a:pt x="748085" y="206387"/>
                  </a:cubicBezTo>
                  <a:lnTo>
                    <a:pt x="717054" y="206387"/>
                  </a:lnTo>
                  <a:cubicBezTo>
                    <a:pt x="716236" y="204303"/>
                    <a:pt x="715231" y="201215"/>
                    <a:pt x="714040" y="197122"/>
                  </a:cubicBezTo>
                  <a:cubicBezTo>
                    <a:pt x="713519" y="195262"/>
                    <a:pt x="713147" y="194034"/>
                    <a:pt x="712924" y="193439"/>
                  </a:cubicBezTo>
                  <a:cubicBezTo>
                    <a:pt x="707566" y="198648"/>
                    <a:pt x="701836" y="202555"/>
                    <a:pt x="695734" y="205159"/>
                  </a:cubicBezTo>
                  <a:cubicBezTo>
                    <a:pt x="689633" y="207764"/>
                    <a:pt x="683121" y="209066"/>
                    <a:pt x="676201" y="209066"/>
                  </a:cubicBezTo>
                  <a:cubicBezTo>
                    <a:pt x="663997" y="209066"/>
                    <a:pt x="654379" y="205755"/>
                    <a:pt x="647347" y="199132"/>
                  </a:cubicBezTo>
                  <a:cubicBezTo>
                    <a:pt x="640315" y="192509"/>
                    <a:pt x="636799" y="184137"/>
                    <a:pt x="636799" y="174017"/>
                  </a:cubicBezTo>
                  <a:cubicBezTo>
                    <a:pt x="636799" y="167320"/>
                    <a:pt x="638398" y="161348"/>
                    <a:pt x="641598" y="156102"/>
                  </a:cubicBezTo>
                  <a:cubicBezTo>
                    <a:pt x="644798" y="150856"/>
                    <a:pt x="649282" y="146837"/>
                    <a:pt x="655049" y="144047"/>
                  </a:cubicBezTo>
                  <a:cubicBezTo>
                    <a:pt x="660816" y="141256"/>
                    <a:pt x="669131" y="138819"/>
                    <a:pt x="679996" y="136735"/>
                  </a:cubicBezTo>
                  <a:cubicBezTo>
                    <a:pt x="694655" y="133982"/>
                    <a:pt x="704813" y="131415"/>
                    <a:pt x="710468" y="129034"/>
                  </a:cubicBezTo>
                  <a:lnTo>
                    <a:pt x="710468" y="125908"/>
                  </a:lnTo>
                  <a:cubicBezTo>
                    <a:pt x="710468" y="119881"/>
                    <a:pt x="708980" y="115583"/>
                    <a:pt x="706004" y="113016"/>
                  </a:cubicBezTo>
                  <a:cubicBezTo>
                    <a:pt x="703027" y="110449"/>
                    <a:pt x="697409" y="109165"/>
                    <a:pt x="689149" y="109165"/>
                  </a:cubicBezTo>
                  <a:cubicBezTo>
                    <a:pt x="683568" y="109165"/>
                    <a:pt x="679215" y="110263"/>
                    <a:pt x="676089" y="112458"/>
                  </a:cubicBezTo>
                  <a:cubicBezTo>
                    <a:pt x="672964" y="114653"/>
                    <a:pt x="670434" y="118504"/>
                    <a:pt x="668499" y="124011"/>
                  </a:cubicBezTo>
                  <a:lnTo>
                    <a:pt x="640036" y="118876"/>
                  </a:lnTo>
                  <a:cubicBezTo>
                    <a:pt x="643235" y="107416"/>
                    <a:pt x="648742" y="98933"/>
                    <a:pt x="656555" y="93426"/>
                  </a:cubicBezTo>
                  <a:cubicBezTo>
                    <a:pt x="664369" y="87920"/>
                    <a:pt x="675978" y="85167"/>
                    <a:pt x="691381" y="85167"/>
                  </a:cubicBezTo>
                  <a:close/>
                  <a:moveTo>
                    <a:pt x="564431" y="85167"/>
                  </a:moveTo>
                  <a:cubicBezTo>
                    <a:pt x="580653" y="85167"/>
                    <a:pt x="592708" y="87808"/>
                    <a:pt x="600596" y="93092"/>
                  </a:cubicBezTo>
                  <a:cubicBezTo>
                    <a:pt x="608484" y="98375"/>
                    <a:pt x="613916" y="106189"/>
                    <a:pt x="616893" y="116532"/>
                  </a:cubicBezTo>
                  <a:lnTo>
                    <a:pt x="587313" y="122002"/>
                  </a:lnTo>
                  <a:cubicBezTo>
                    <a:pt x="586048" y="117388"/>
                    <a:pt x="583648" y="113853"/>
                    <a:pt x="580114" y="111397"/>
                  </a:cubicBezTo>
                  <a:cubicBezTo>
                    <a:pt x="576579" y="108942"/>
                    <a:pt x="571537" y="107714"/>
                    <a:pt x="564989" y="107714"/>
                  </a:cubicBezTo>
                  <a:cubicBezTo>
                    <a:pt x="556729" y="107714"/>
                    <a:pt x="550813" y="108867"/>
                    <a:pt x="547241" y="111174"/>
                  </a:cubicBezTo>
                  <a:cubicBezTo>
                    <a:pt x="544860" y="112811"/>
                    <a:pt x="543669" y="114932"/>
                    <a:pt x="543669" y="117537"/>
                  </a:cubicBezTo>
                  <a:cubicBezTo>
                    <a:pt x="543669" y="119769"/>
                    <a:pt x="544711" y="121667"/>
                    <a:pt x="546795" y="123229"/>
                  </a:cubicBezTo>
                  <a:cubicBezTo>
                    <a:pt x="549622" y="125313"/>
                    <a:pt x="559389" y="128252"/>
                    <a:pt x="576095" y="132047"/>
                  </a:cubicBezTo>
                  <a:cubicBezTo>
                    <a:pt x="592801" y="135843"/>
                    <a:pt x="604466" y="140493"/>
                    <a:pt x="611089" y="146000"/>
                  </a:cubicBezTo>
                  <a:cubicBezTo>
                    <a:pt x="617637" y="151581"/>
                    <a:pt x="620911" y="159357"/>
                    <a:pt x="620911" y="169329"/>
                  </a:cubicBezTo>
                  <a:cubicBezTo>
                    <a:pt x="620911" y="180193"/>
                    <a:pt x="616372" y="189532"/>
                    <a:pt x="607293" y="197346"/>
                  </a:cubicBezTo>
                  <a:cubicBezTo>
                    <a:pt x="598215" y="205159"/>
                    <a:pt x="584783" y="209066"/>
                    <a:pt x="566998" y="209066"/>
                  </a:cubicBezTo>
                  <a:cubicBezTo>
                    <a:pt x="550850" y="209066"/>
                    <a:pt x="538070" y="205792"/>
                    <a:pt x="528656" y="199243"/>
                  </a:cubicBezTo>
                  <a:cubicBezTo>
                    <a:pt x="519243" y="192695"/>
                    <a:pt x="513085" y="183802"/>
                    <a:pt x="510183" y="172566"/>
                  </a:cubicBezTo>
                  <a:lnTo>
                    <a:pt x="541660" y="167766"/>
                  </a:lnTo>
                  <a:cubicBezTo>
                    <a:pt x="543000" y="173868"/>
                    <a:pt x="545716" y="178500"/>
                    <a:pt x="549809" y="181663"/>
                  </a:cubicBezTo>
                  <a:cubicBezTo>
                    <a:pt x="553901" y="184826"/>
                    <a:pt x="559631" y="186407"/>
                    <a:pt x="566998" y="186407"/>
                  </a:cubicBezTo>
                  <a:cubicBezTo>
                    <a:pt x="575109" y="186407"/>
                    <a:pt x="581211" y="184919"/>
                    <a:pt x="585304" y="181942"/>
                  </a:cubicBezTo>
                  <a:cubicBezTo>
                    <a:pt x="588057" y="179858"/>
                    <a:pt x="589434" y="177068"/>
                    <a:pt x="589434" y="173570"/>
                  </a:cubicBezTo>
                  <a:cubicBezTo>
                    <a:pt x="589434" y="171189"/>
                    <a:pt x="588690" y="169217"/>
                    <a:pt x="587202" y="167655"/>
                  </a:cubicBezTo>
                  <a:cubicBezTo>
                    <a:pt x="585639" y="166166"/>
                    <a:pt x="582141" y="164790"/>
                    <a:pt x="576709" y="163525"/>
                  </a:cubicBezTo>
                  <a:cubicBezTo>
                    <a:pt x="551408" y="157943"/>
                    <a:pt x="535372" y="152846"/>
                    <a:pt x="528601" y="148232"/>
                  </a:cubicBezTo>
                  <a:cubicBezTo>
                    <a:pt x="519224" y="141833"/>
                    <a:pt x="514536" y="132940"/>
                    <a:pt x="514536" y="121555"/>
                  </a:cubicBezTo>
                  <a:cubicBezTo>
                    <a:pt x="514536" y="111286"/>
                    <a:pt x="518592" y="102654"/>
                    <a:pt x="526703" y="95659"/>
                  </a:cubicBezTo>
                  <a:cubicBezTo>
                    <a:pt x="534814" y="88664"/>
                    <a:pt x="547390" y="85167"/>
                    <a:pt x="564431" y="85167"/>
                  </a:cubicBezTo>
                  <a:close/>
                  <a:moveTo>
                    <a:pt x="246311" y="85167"/>
                  </a:moveTo>
                  <a:cubicBezTo>
                    <a:pt x="253231" y="85167"/>
                    <a:pt x="259556" y="86413"/>
                    <a:pt x="265286" y="88906"/>
                  </a:cubicBezTo>
                  <a:cubicBezTo>
                    <a:pt x="271016" y="91399"/>
                    <a:pt x="275351" y="94580"/>
                    <a:pt x="278290" y="98449"/>
                  </a:cubicBezTo>
                  <a:cubicBezTo>
                    <a:pt x="281230" y="102319"/>
                    <a:pt x="283276" y="106709"/>
                    <a:pt x="284429" y="111621"/>
                  </a:cubicBezTo>
                  <a:cubicBezTo>
                    <a:pt x="285583" y="116532"/>
                    <a:pt x="286159" y="123564"/>
                    <a:pt x="286159" y="132717"/>
                  </a:cubicBezTo>
                  <a:lnTo>
                    <a:pt x="286159" y="206387"/>
                  </a:lnTo>
                  <a:lnTo>
                    <a:pt x="254794" y="206387"/>
                  </a:lnTo>
                  <a:lnTo>
                    <a:pt x="254794" y="145888"/>
                  </a:lnTo>
                  <a:cubicBezTo>
                    <a:pt x="254794" y="133089"/>
                    <a:pt x="254124" y="124811"/>
                    <a:pt x="252785" y="121053"/>
                  </a:cubicBezTo>
                  <a:cubicBezTo>
                    <a:pt x="251445" y="117295"/>
                    <a:pt x="249269" y="114374"/>
                    <a:pt x="246255" y="112290"/>
                  </a:cubicBezTo>
                  <a:cubicBezTo>
                    <a:pt x="243241" y="110207"/>
                    <a:pt x="239613" y="109165"/>
                    <a:pt x="235372" y="109165"/>
                  </a:cubicBezTo>
                  <a:cubicBezTo>
                    <a:pt x="229940" y="109165"/>
                    <a:pt x="225065" y="110653"/>
                    <a:pt x="220749" y="113630"/>
                  </a:cubicBezTo>
                  <a:cubicBezTo>
                    <a:pt x="216433" y="116606"/>
                    <a:pt x="213475" y="120550"/>
                    <a:pt x="211876" y="125462"/>
                  </a:cubicBezTo>
                  <a:cubicBezTo>
                    <a:pt x="210276" y="130373"/>
                    <a:pt x="209476" y="139452"/>
                    <a:pt x="209476" y="152697"/>
                  </a:cubicBezTo>
                  <a:lnTo>
                    <a:pt x="209476" y="206387"/>
                  </a:lnTo>
                  <a:lnTo>
                    <a:pt x="178110" y="206387"/>
                  </a:lnTo>
                  <a:lnTo>
                    <a:pt x="178110" y="87845"/>
                  </a:lnTo>
                  <a:lnTo>
                    <a:pt x="207243" y="87845"/>
                  </a:lnTo>
                  <a:lnTo>
                    <a:pt x="207243" y="105258"/>
                  </a:lnTo>
                  <a:cubicBezTo>
                    <a:pt x="217587" y="91864"/>
                    <a:pt x="230609" y="85167"/>
                    <a:pt x="246311" y="85167"/>
                  </a:cubicBezTo>
                  <a:close/>
                  <a:moveTo>
                    <a:pt x="80814" y="80925"/>
                  </a:moveTo>
                  <a:lnTo>
                    <a:pt x="58713" y="141647"/>
                  </a:lnTo>
                  <a:lnTo>
                    <a:pt x="103361" y="141647"/>
                  </a:lnTo>
                  <a:close/>
                  <a:moveTo>
                    <a:pt x="321097" y="42750"/>
                  </a:moveTo>
                  <a:lnTo>
                    <a:pt x="352462" y="42750"/>
                  </a:lnTo>
                  <a:lnTo>
                    <a:pt x="352462" y="102914"/>
                  </a:lnTo>
                  <a:cubicBezTo>
                    <a:pt x="362583" y="91082"/>
                    <a:pt x="374675" y="85167"/>
                    <a:pt x="388739" y="85167"/>
                  </a:cubicBezTo>
                  <a:cubicBezTo>
                    <a:pt x="395957" y="85167"/>
                    <a:pt x="402469" y="86506"/>
                    <a:pt x="408273" y="89185"/>
                  </a:cubicBezTo>
                  <a:cubicBezTo>
                    <a:pt x="414077" y="91864"/>
                    <a:pt x="418449" y="95287"/>
                    <a:pt x="421388" y="99454"/>
                  </a:cubicBezTo>
                  <a:cubicBezTo>
                    <a:pt x="424328" y="103621"/>
                    <a:pt x="426337" y="108235"/>
                    <a:pt x="427416" y="113295"/>
                  </a:cubicBezTo>
                  <a:cubicBezTo>
                    <a:pt x="428495" y="118355"/>
                    <a:pt x="429034" y="126206"/>
                    <a:pt x="429034" y="136847"/>
                  </a:cubicBezTo>
                  <a:lnTo>
                    <a:pt x="429034" y="206387"/>
                  </a:lnTo>
                  <a:lnTo>
                    <a:pt x="397669" y="206387"/>
                  </a:lnTo>
                  <a:lnTo>
                    <a:pt x="397669" y="143768"/>
                  </a:lnTo>
                  <a:cubicBezTo>
                    <a:pt x="397669" y="131340"/>
                    <a:pt x="397074" y="123453"/>
                    <a:pt x="395883" y="120104"/>
                  </a:cubicBezTo>
                  <a:cubicBezTo>
                    <a:pt x="394692" y="116755"/>
                    <a:pt x="392590" y="114095"/>
                    <a:pt x="389576" y="112123"/>
                  </a:cubicBezTo>
                  <a:cubicBezTo>
                    <a:pt x="386563" y="110151"/>
                    <a:pt x="382786" y="109165"/>
                    <a:pt x="378247" y="109165"/>
                  </a:cubicBezTo>
                  <a:cubicBezTo>
                    <a:pt x="373038" y="109165"/>
                    <a:pt x="368387" y="110430"/>
                    <a:pt x="364294" y="112960"/>
                  </a:cubicBezTo>
                  <a:cubicBezTo>
                    <a:pt x="360201" y="115490"/>
                    <a:pt x="357206" y="119304"/>
                    <a:pt x="355309" y="124401"/>
                  </a:cubicBezTo>
                  <a:cubicBezTo>
                    <a:pt x="353411" y="129499"/>
                    <a:pt x="352462" y="137033"/>
                    <a:pt x="352462" y="147005"/>
                  </a:cubicBezTo>
                  <a:lnTo>
                    <a:pt x="352462" y="206387"/>
                  </a:lnTo>
                  <a:lnTo>
                    <a:pt x="321097" y="206387"/>
                  </a:lnTo>
                  <a:close/>
                  <a:moveTo>
                    <a:pt x="63736" y="42750"/>
                  </a:moveTo>
                  <a:lnTo>
                    <a:pt x="98673" y="42750"/>
                  </a:lnTo>
                  <a:lnTo>
                    <a:pt x="164195" y="206387"/>
                  </a:lnTo>
                  <a:lnTo>
                    <a:pt x="128253" y="206387"/>
                  </a:lnTo>
                  <a:lnTo>
                    <a:pt x="113965" y="169217"/>
                  </a:lnTo>
                  <a:lnTo>
                    <a:pt x="48555" y="169217"/>
                  </a:lnTo>
                  <a:lnTo>
                    <a:pt x="35049" y="206387"/>
                  </a:lnTo>
                  <a:lnTo>
                    <a:pt x="0" y="206387"/>
                  </a:lnTo>
                  <a:close/>
                  <a:moveTo>
                    <a:pt x="691939" y="39960"/>
                  </a:moveTo>
                  <a:lnTo>
                    <a:pt x="727100" y="39960"/>
                  </a:lnTo>
                  <a:lnTo>
                    <a:pt x="696404" y="73335"/>
                  </a:lnTo>
                  <a:lnTo>
                    <a:pt x="676536" y="73335"/>
                  </a:lnTo>
                  <a:close/>
                  <a:moveTo>
                    <a:pt x="77242" y="0"/>
                  </a:moveTo>
                  <a:lnTo>
                    <a:pt x="112403" y="0"/>
                  </a:lnTo>
                  <a:lnTo>
                    <a:pt x="81707" y="33374"/>
                  </a:lnTo>
                  <a:lnTo>
                    <a:pt x="61838" y="33374"/>
                  </a:ln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lnSpc>
                  <a:spcPct val="110000"/>
                </a:lnSpc>
              </a:pPr>
              <a:endParaRPr lang="vi-VN" b="1" dirty="0"/>
            </a:p>
          </p:txBody>
        </p:sp>
        <p:sp>
          <p:nvSpPr>
            <p:cNvPr id="21" name="Rectangle 20">
              <a:extLst>
                <a:ext uri="{FF2B5EF4-FFF2-40B4-BE49-F238E27FC236}">
                  <a16:creationId xmlns:a16="http://schemas.microsoft.com/office/drawing/2014/main" id="{6C6973A3-E607-418D-8F3E-8D8CD26F0DAB}"/>
                </a:ext>
              </a:extLst>
            </p:cNvPr>
            <p:cNvSpPr/>
            <p:nvPr/>
          </p:nvSpPr>
          <p:spPr>
            <a:xfrm>
              <a:off x="7416793" y="717956"/>
              <a:ext cx="836817" cy="442913"/>
            </a:xfrm>
            <a:prstGeom prst="rect">
              <a:avLst/>
            </a:prstGeom>
            <a:solidFill>
              <a:srgbClr val="E8FED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22" name="Rectangle 21">
              <a:extLst>
                <a:ext uri="{FF2B5EF4-FFF2-40B4-BE49-F238E27FC236}">
                  <a16:creationId xmlns:a16="http://schemas.microsoft.com/office/drawing/2014/main" id="{A639CB4A-4156-466D-9AFA-6CAD3F058C8A}"/>
                </a:ext>
              </a:extLst>
            </p:cNvPr>
            <p:cNvSpPr/>
            <p:nvPr/>
          </p:nvSpPr>
          <p:spPr>
            <a:xfrm>
              <a:off x="8759038" y="1734751"/>
              <a:ext cx="659607" cy="442913"/>
            </a:xfrm>
            <a:prstGeom prst="rect">
              <a:avLst/>
            </a:prstGeom>
            <a:solidFill>
              <a:srgbClr val="E8FED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23" name="Rectangle 22">
              <a:extLst>
                <a:ext uri="{FF2B5EF4-FFF2-40B4-BE49-F238E27FC236}">
                  <a16:creationId xmlns:a16="http://schemas.microsoft.com/office/drawing/2014/main" id="{1E5D8001-D600-475C-B5E7-6DD26DFD8B1D}"/>
                </a:ext>
              </a:extLst>
            </p:cNvPr>
            <p:cNvSpPr/>
            <p:nvPr/>
          </p:nvSpPr>
          <p:spPr>
            <a:xfrm>
              <a:off x="5657547" y="5830502"/>
              <a:ext cx="878184" cy="278606"/>
            </a:xfrm>
            <a:prstGeom prst="rect">
              <a:avLst/>
            </a:prstGeom>
            <a:solidFill>
              <a:srgbClr val="E8FED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24" name="Rectangle 23">
              <a:extLst>
                <a:ext uri="{FF2B5EF4-FFF2-40B4-BE49-F238E27FC236}">
                  <a16:creationId xmlns:a16="http://schemas.microsoft.com/office/drawing/2014/main" id="{01E34D42-D161-4F9D-8013-0A9E71C43C00}"/>
                </a:ext>
              </a:extLst>
            </p:cNvPr>
            <p:cNvSpPr/>
            <p:nvPr/>
          </p:nvSpPr>
          <p:spPr>
            <a:xfrm>
              <a:off x="5091609" y="6121013"/>
              <a:ext cx="878184" cy="507207"/>
            </a:xfrm>
            <a:prstGeom prst="rect">
              <a:avLst/>
            </a:prstGeom>
            <a:solidFill>
              <a:srgbClr val="E8FED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41" name="TextBox 40">
              <a:extLst>
                <a:ext uri="{FF2B5EF4-FFF2-40B4-BE49-F238E27FC236}">
                  <a16:creationId xmlns:a16="http://schemas.microsoft.com/office/drawing/2014/main" id="{4342FAEC-6098-450C-AD7A-6C7C6258CEA8}"/>
                </a:ext>
              </a:extLst>
            </p:cNvPr>
            <p:cNvSpPr txBox="1">
              <a:spLocks noChangeAspect="1"/>
            </p:cNvSpPr>
            <p:nvPr>
              <p:custDataLst>
                <p:tags r:id="rId2"/>
              </p:custDataLst>
            </p:nvPr>
          </p:nvSpPr>
          <p:spPr>
            <a:xfrm>
              <a:off x="7529843" y="906876"/>
              <a:ext cx="590140" cy="169106"/>
            </a:xfrm>
            <a:custGeom>
              <a:avLst/>
              <a:gdLst/>
              <a:ahLst/>
              <a:cxnLst/>
              <a:rect l="l" t="t" r="r" b="b"/>
              <a:pathLst>
                <a:path w="590140" h="169106">
                  <a:moveTo>
                    <a:pt x="377205" y="70768"/>
                  </a:moveTo>
                  <a:cubicBezTo>
                    <a:pt x="368721" y="70768"/>
                    <a:pt x="361838" y="73893"/>
                    <a:pt x="356555" y="80144"/>
                  </a:cubicBezTo>
                  <a:cubicBezTo>
                    <a:pt x="350974" y="86767"/>
                    <a:pt x="348183" y="95771"/>
                    <a:pt x="348183" y="107156"/>
                  </a:cubicBezTo>
                  <a:cubicBezTo>
                    <a:pt x="348183" y="118542"/>
                    <a:pt x="350974" y="127546"/>
                    <a:pt x="356555" y="134169"/>
                  </a:cubicBezTo>
                  <a:cubicBezTo>
                    <a:pt x="361838" y="140419"/>
                    <a:pt x="368721" y="143545"/>
                    <a:pt x="377205" y="143545"/>
                  </a:cubicBezTo>
                  <a:cubicBezTo>
                    <a:pt x="385688" y="143545"/>
                    <a:pt x="392534" y="140419"/>
                    <a:pt x="397743" y="134169"/>
                  </a:cubicBezTo>
                  <a:cubicBezTo>
                    <a:pt x="403324" y="127546"/>
                    <a:pt x="406114" y="118467"/>
                    <a:pt x="406114" y="106933"/>
                  </a:cubicBezTo>
                  <a:cubicBezTo>
                    <a:pt x="406114" y="95622"/>
                    <a:pt x="403324" y="86692"/>
                    <a:pt x="397743" y="80144"/>
                  </a:cubicBezTo>
                  <a:cubicBezTo>
                    <a:pt x="392534" y="73893"/>
                    <a:pt x="385688" y="70768"/>
                    <a:pt x="377205" y="70768"/>
                  </a:cubicBezTo>
                  <a:close/>
                  <a:moveTo>
                    <a:pt x="160697" y="47885"/>
                  </a:moveTo>
                  <a:lnTo>
                    <a:pt x="192062" y="47885"/>
                  </a:lnTo>
                  <a:lnTo>
                    <a:pt x="192062" y="102357"/>
                  </a:lnTo>
                  <a:cubicBezTo>
                    <a:pt x="192062" y="117983"/>
                    <a:pt x="192658" y="128178"/>
                    <a:pt x="193848" y="132941"/>
                  </a:cubicBezTo>
                  <a:cubicBezTo>
                    <a:pt x="194667" y="136513"/>
                    <a:pt x="196750" y="139489"/>
                    <a:pt x="200099" y="141870"/>
                  </a:cubicBezTo>
                  <a:cubicBezTo>
                    <a:pt x="203150" y="144103"/>
                    <a:pt x="207020" y="145219"/>
                    <a:pt x="211708" y="145219"/>
                  </a:cubicBezTo>
                  <a:cubicBezTo>
                    <a:pt x="216991" y="145219"/>
                    <a:pt x="221772" y="143768"/>
                    <a:pt x="226051" y="140866"/>
                  </a:cubicBezTo>
                  <a:cubicBezTo>
                    <a:pt x="230330" y="137964"/>
                    <a:pt x="233251" y="134317"/>
                    <a:pt x="234813" y="129927"/>
                  </a:cubicBezTo>
                  <a:cubicBezTo>
                    <a:pt x="236376" y="125537"/>
                    <a:pt x="237157" y="114858"/>
                    <a:pt x="237157" y="97892"/>
                  </a:cubicBezTo>
                  <a:lnTo>
                    <a:pt x="237157" y="47885"/>
                  </a:lnTo>
                  <a:lnTo>
                    <a:pt x="268523" y="47885"/>
                  </a:lnTo>
                  <a:lnTo>
                    <a:pt x="268523" y="106152"/>
                  </a:lnTo>
                  <a:cubicBezTo>
                    <a:pt x="278866" y="104068"/>
                    <a:pt x="286122" y="100199"/>
                    <a:pt x="290289" y="94543"/>
                  </a:cubicBezTo>
                  <a:cubicBezTo>
                    <a:pt x="292819" y="91120"/>
                    <a:pt x="294158" y="86023"/>
                    <a:pt x="294307" y="79251"/>
                  </a:cubicBezTo>
                  <a:lnTo>
                    <a:pt x="279127" y="79251"/>
                  </a:lnTo>
                  <a:lnTo>
                    <a:pt x="279127" y="47885"/>
                  </a:lnTo>
                  <a:lnTo>
                    <a:pt x="310492" y="47885"/>
                  </a:lnTo>
                  <a:lnTo>
                    <a:pt x="310492" y="70321"/>
                  </a:lnTo>
                  <a:cubicBezTo>
                    <a:pt x="310492" y="79549"/>
                    <a:pt x="309692" y="86767"/>
                    <a:pt x="308092" y="91976"/>
                  </a:cubicBezTo>
                  <a:cubicBezTo>
                    <a:pt x="306493" y="97185"/>
                    <a:pt x="303535" y="101836"/>
                    <a:pt x="299219" y="105928"/>
                  </a:cubicBezTo>
                  <a:cubicBezTo>
                    <a:pt x="292596" y="112328"/>
                    <a:pt x="282364" y="116644"/>
                    <a:pt x="268523" y="118876"/>
                  </a:cubicBezTo>
                  <a:lnTo>
                    <a:pt x="268523" y="166427"/>
                  </a:lnTo>
                  <a:lnTo>
                    <a:pt x="239390" y="166427"/>
                  </a:lnTo>
                  <a:lnTo>
                    <a:pt x="239390" y="148679"/>
                  </a:lnTo>
                  <a:cubicBezTo>
                    <a:pt x="230088" y="162297"/>
                    <a:pt x="216991" y="169106"/>
                    <a:pt x="200099" y="169106"/>
                  </a:cubicBezTo>
                  <a:cubicBezTo>
                    <a:pt x="182612" y="169106"/>
                    <a:pt x="170892" y="162446"/>
                    <a:pt x="164938" y="149126"/>
                  </a:cubicBezTo>
                  <a:cubicBezTo>
                    <a:pt x="162111" y="142801"/>
                    <a:pt x="160697" y="134057"/>
                    <a:pt x="160697" y="122895"/>
                  </a:cubicBezTo>
                  <a:close/>
                  <a:moveTo>
                    <a:pt x="535781" y="45207"/>
                  </a:moveTo>
                  <a:cubicBezTo>
                    <a:pt x="550217" y="45207"/>
                    <a:pt x="561696" y="48313"/>
                    <a:pt x="570216" y="54527"/>
                  </a:cubicBezTo>
                  <a:cubicBezTo>
                    <a:pt x="578736" y="60740"/>
                    <a:pt x="584857" y="70210"/>
                    <a:pt x="588578" y="82934"/>
                  </a:cubicBezTo>
                  <a:lnTo>
                    <a:pt x="557659" y="88516"/>
                  </a:lnTo>
                  <a:cubicBezTo>
                    <a:pt x="556617" y="82339"/>
                    <a:pt x="554254" y="77688"/>
                    <a:pt x="550571" y="74563"/>
                  </a:cubicBezTo>
                  <a:cubicBezTo>
                    <a:pt x="546887" y="71437"/>
                    <a:pt x="542106" y="69875"/>
                    <a:pt x="536227" y="69875"/>
                  </a:cubicBezTo>
                  <a:cubicBezTo>
                    <a:pt x="528414" y="69875"/>
                    <a:pt x="522182" y="72572"/>
                    <a:pt x="517531" y="77967"/>
                  </a:cubicBezTo>
                  <a:cubicBezTo>
                    <a:pt x="512880" y="83362"/>
                    <a:pt x="510555" y="92385"/>
                    <a:pt x="510555" y="105035"/>
                  </a:cubicBezTo>
                  <a:cubicBezTo>
                    <a:pt x="510555" y="119100"/>
                    <a:pt x="512917" y="129034"/>
                    <a:pt x="517642" y="134838"/>
                  </a:cubicBezTo>
                  <a:cubicBezTo>
                    <a:pt x="522368" y="140643"/>
                    <a:pt x="528712" y="143545"/>
                    <a:pt x="536674" y="143545"/>
                  </a:cubicBezTo>
                  <a:cubicBezTo>
                    <a:pt x="542627" y="143545"/>
                    <a:pt x="547501" y="141852"/>
                    <a:pt x="551296" y="138466"/>
                  </a:cubicBezTo>
                  <a:cubicBezTo>
                    <a:pt x="555091" y="135080"/>
                    <a:pt x="557770" y="129257"/>
                    <a:pt x="559333" y="120997"/>
                  </a:cubicBezTo>
                  <a:lnTo>
                    <a:pt x="590140" y="126243"/>
                  </a:lnTo>
                  <a:cubicBezTo>
                    <a:pt x="586941" y="140382"/>
                    <a:pt x="580801" y="151061"/>
                    <a:pt x="571723" y="158279"/>
                  </a:cubicBezTo>
                  <a:cubicBezTo>
                    <a:pt x="562644" y="165497"/>
                    <a:pt x="550478" y="169106"/>
                    <a:pt x="535223" y="169106"/>
                  </a:cubicBezTo>
                  <a:cubicBezTo>
                    <a:pt x="517884" y="169106"/>
                    <a:pt x="504062" y="163637"/>
                    <a:pt x="493756" y="152698"/>
                  </a:cubicBezTo>
                  <a:cubicBezTo>
                    <a:pt x="483449" y="141759"/>
                    <a:pt x="478296" y="126616"/>
                    <a:pt x="478296" y="107268"/>
                  </a:cubicBezTo>
                  <a:cubicBezTo>
                    <a:pt x="478296" y="87697"/>
                    <a:pt x="483468" y="72461"/>
                    <a:pt x="493811" y="61559"/>
                  </a:cubicBezTo>
                  <a:cubicBezTo>
                    <a:pt x="504155" y="50657"/>
                    <a:pt x="518145" y="45207"/>
                    <a:pt x="535781" y="45207"/>
                  </a:cubicBezTo>
                  <a:close/>
                  <a:moveTo>
                    <a:pt x="377093" y="45207"/>
                  </a:moveTo>
                  <a:cubicBezTo>
                    <a:pt x="395027" y="45207"/>
                    <a:pt x="409723" y="51011"/>
                    <a:pt x="421183" y="62619"/>
                  </a:cubicBezTo>
                  <a:cubicBezTo>
                    <a:pt x="431527" y="73186"/>
                    <a:pt x="437219" y="86246"/>
                    <a:pt x="438261" y="101798"/>
                  </a:cubicBezTo>
                  <a:cubicBezTo>
                    <a:pt x="447935" y="97854"/>
                    <a:pt x="452921" y="90339"/>
                    <a:pt x="453218" y="79251"/>
                  </a:cubicBezTo>
                  <a:lnTo>
                    <a:pt x="438038" y="79251"/>
                  </a:lnTo>
                  <a:lnTo>
                    <a:pt x="438038" y="47885"/>
                  </a:lnTo>
                  <a:lnTo>
                    <a:pt x="469404" y="47885"/>
                  </a:lnTo>
                  <a:lnTo>
                    <a:pt x="469404" y="70321"/>
                  </a:lnTo>
                  <a:cubicBezTo>
                    <a:pt x="469404" y="79549"/>
                    <a:pt x="468604" y="86767"/>
                    <a:pt x="467004" y="91976"/>
                  </a:cubicBezTo>
                  <a:cubicBezTo>
                    <a:pt x="465404" y="97185"/>
                    <a:pt x="462446" y="101836"/>
                    <a:pt x="458130" y="105928"/>
                  </a:cubicBezTo>
                  <a:cubicBezTo>
                    <a:pt x="453144" y="110765"/>
                    <a:pt x="446335" y="114560"/>
                    <a:pt x="437703" y="117314"/>
                  </a:cubicBezTo>
                  <a:cubicBezTo>
                    <a:pt x="435843" y="130634"/>
                    <a:pt x="430299" y="141982"/>
                    <a:pt x="421072" y="151358"/>
                  </a:cubicBezTo>
                  <a:cubicBezTo>
                    <a:pt x="409463" y="163190"/>
                    <a:pt x="394878" y="169106"/>
                    <a:pt x="377316" y="169106"/>
                  </a:cubicBezTo>
                  <a:cubicBezTo>
                    <a:pt x="366080" y="169106"/>
                    <a:pt x="355736" y="166650"/>
                    <a:pt x="346285" y="161739"/>
                  </a:cubicBezTo>
                  <a:cubicBezTo>
                    <a:pt x="336240" y="156530"/>
                    <a:pt x="328687" y="149256"/>
                    <a:pt x="323626" y="139917"/>
                  </a:cubicBezTo>
                  <a:cubicBezTo>
                    <a:pt x="318566" y="130578"/>
                    <a:pt x="316036" y="119100"/>
                    <a:pt x="316036" y="105482"/>
                  </a:cubicBezTo>
                  <a:cubicBezTo>
                    <a:pt x="316036" y="94766"/>
                    <a:pt x="318603" y="84683"/>
                    <a:pt x="323738" y="75233"/>
                  </a:cubicBezTo>
                  <a:cubicBezTo>
                    <a:pt x="329096" y="65336"/>
                    <a:pt x="336426" y="57857"/>
                    <a:pt x="345727" y="52797"/>
                  </a:cubicBezTo>
                  <a:cubicBezTo>
                    <a:pt x="355029" y="47737"/>
                    <a:pt x="365484" y="45207"/>
                    <a:pt x="377093" y="45207"/>
                  </a:cubicBezTo>
                  <a:close/>
                  <a:moveTo>
                    <a:pt x="0" y="2791"/>
                  </a:moveTo>
                  <a:lnTo>
                    <a:pt x="32147" y="2791"/>
                  </a:lnTo>
                  <a:lnTo>
                    <a:pt x="99119" y="112068"/>
                  </a:lnTo>
                  <a:lnTo>
                    <a:pt x="99119" y="2791"/>
                  </a:lnTo>
                  <a:lnTo>
                    <a:pt x="129815" y="2791"/>
                  </a:lnTo>
                  <a:lnTo>
                    <a:pt x="129815" y="166427"/>
                  </a:lnTo>
                  <a:lnTo>
                    <a:pt x="96664" y="166427"/>
                  </a:lnTo>
                  <a:lnTo>
                    <a:pt x="30695" y="59717"/>
                  </a:lnTo>
                  <a:lnTo>
                    <a:pt x="30695" y="166427"/>
                  </a:lnTo>
                  <a:lnTo>
                    <a:pt x="0" y="166427"/>
                  </a:lnTo>
                  <a:close/>
                  <a:moveTo>
                    <a:pt x="376758" y="0"/>
                  </a:moveTo>
                  <a:lnTo>
                    <a:pt x="411919" y="0"/>
                  </a:lnTo>
                  <a:lnTo>
                    <a:pt x="381223" y="33375"/>
                  </a:lnTo>
                  <a:lnTo>
                    <a:pt x="361354" y="33375"/>
                  </a:ln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lnSpc>
                  <a:spcPct val="110000"/>
                </a:lnSpc>
              </a:pPr>
              <a:endParaRPr lang="vi-VN" b="1" dirty="0"/>
            </a:p>
          </p:txBody>
        </p:sp>
        <p:sp>
          <p:nvSpPr>
            <p:cNvPr id="43" name="TextBox 42">
              <a:extLst>
                <a:ext uri="{FF2B5EF4-FFF2-40B4-BE49-F238E27FC236}">
                  <a16:creationId xmlns:a16="http://schemas.microsoft.com/office/drawing/2014/main" id="{0C2E652F-4CE9-45F5-B1D4-01684A6980AF}"/>
                </a:ext>
              </a:extLst>
            </p:cNvPr>
            <p:cNvSpPr txBox="1">
              <a:spLocks noChangeAspect="1"/>
            </p:cNvSpPr>
            <p:nvPr>
              <p:custDataLst>
                <p:tags r:id="rId3"/>
              </p:custDataLst>
            </p:nvPr>
          </p:nvSpPr>
          <p:spPr>
            <a:xfrm>
              <a:off x="8754221" y="1571869"/>
              <a:ext cx="491133" cy="778111"/>
            </a:xfrm>
            <a:custGeom>
              <a:avLst/>
              <a:gdLst/>
              <a:ahLst/>
              <a:cxnLst/>
              <a:rect l="l" t="t" r="r" b="b"/>
              <a:pathLst>
                <a:path w="491133" h="778111">
                  <a:moveTo>
                    <a:pt x="297619" y="679773"/>
                  </a:moveTo>
                  <a:cubicBezTo>
                    <a:pt x="289136" y="679773"/>
                    <a:pt x="282252" y="682898"/>
                    <a:pt x="276969" y="689149"/>
                  </a:cubicBezTo>
                  <a:cubicBezTo>
                    <a:pt x="271388" y="695772"/>
                    <a:pt x="268597" y="704776"/>
                    <a:pt x="268597" y="716161"/>
                  </a:cubicBezTo>
                  <a:cubicBezTo>
                    <a:pt x="268597" y="727547"/>
                    <a:pt x="271388" y="736551"/>
                    <a:pt x="276969" y="743174"/>
                  </a:cubicBezTo>
                  <a:cubicBezTo>
                    <a:pt x="282252" y="749424"/>
                    <a:pt x="289136" y="752550"/>
                    <a:pt x="297619" y="752550"/>
                  </a:cubicBezTo>
                  <a:cubicBezTo>
                    <a:pt x="306102" y="752550"/>
                    <a:pt x="312948" y="749424"/>
                    <a:pt x="318157" y="743174"/>
                  </a:cubicBezTo>
                  <a:cubicBezTo>
                    <a:pt x="323738" y="736551"/>
                    <a:pt x="326529" y="727472"/>
                    <a:pt x="326529" y="715938"/>
                  </a:cubicBezTo>
                  <a:cubicBezTo>
                    <a:pt x="326529" y="704627"/>
                    <a:pt x="323738" y="695697"/>
                    <a:pt x="318157" y="689149"/>
                  </a:cubicBezTo>
                  <a:cubicBezTo>
                    <a:pt x="312948" y="682898"/>
                    <a:pt x="306102" y="679773"/>
                    <a:pt x="297619" y="679773"/>
                  </a:cubicBezTo>
                  <a:close/>
                  <a:moveTo>
                    <a:pt x="297507" y="654212"/>
                  </a:moveTo>
                  <a:cubicBezTo>
                    <a:pt x="315441" y="654212"/>
                    <a:pt x="330138" y="660016"/>
                    <a:pt x="341597" y="671625"/>
                  </a:cubicBezTo>
                  <a:cubicBezTo>
                    <a:pt x="351941" y="682191"/>
                    <a:pt x="357634" y="695251"/>
                    <a:pt x="358676" y="710804"/>
                  </a:cubicBezTo>
                  <a:cubicBezTo>
                    <a:pt x="368349" y="706860"/>
                    <a:pt x="373335" y="699344"/>
                    <a:pt x="373633" y="688256"/>
                  </a:cubicBezTo>
                  <a:lnTo>
                    <a:pt x="358452" y="688256"/>
                  </a:lnTo>
                  <a:lnTo>
                    <a:pt x="358452" y="656891"/>
                  </a:lnTo>
                  <a:lnTo>
                    <a:pt x="389818" y="656891"/>
                  </a:lnTo>
                  <a:lnTo>
                    <a:pt x="389818" y="679326"/>
                  </a:lnTo>
                  <a:cubicBezTo>
                    <a:pt x="389818" y="688554"/>
                    <a:pt x="389018" y="695772"/>
                    <a:pt x="387418" y="700981"/>
                  </a:cubicBezTo>
                  <a:cubicBezTo>
                    <a:pt x="385818" y="706190"/>
                    <a:pt x="382860" y="710841"/>
                    <a:pt x="378544" y="714934"/>
                  </a:cubicBezTo>
                  <a:cubicBezTo>
                    <a:pt x="373558" y="719770"/>
                    <a:pt x="366749" y="723566"/>
                    <a:pt x="358117" y="726319"/>
                  </a:cubicBezTo>
                  <a:cubicBezTo>
                    <a:pt x="356257" y="739639"/>
                    <a:pt x="350713" y="750987"/>
                    <a:pt x="341486" y="760363"/>
                  </a:cubicBezTo>
                  <a:cubicBezTo>
                    <a:pt x="329877" y="772195"/>
                    <a:pt x="315292" y="778111"/>
                    <a:pt x="297730" y="778111"/>
                  </a:cubicBezTo>
                  <a:cubicBezTo>
                    <a:pt x="286494" y="778111"/>
                    <a:pt x="276150" y="775655"/>
                    <a:pt x="266700" y="770744"/>
                  </a:cubicBezTo>
                  <a:cubicBezTo>
                    <a:pt x="256654" y="765535"/>
                    <a:pt x="249101" y="758261"/>
                    <a:pt x="244041" y="748922"/>
                  </a:cubicBezTo>
                  <a:cubicBezTo>
                    <a:pt x="238981" y="739583"/>
                    <a:pt x="236450" y="728105"/>
                    <a:pt x="236450" y="714487"/>
                  </a:cubicBezTo>
                  <a:cubicBezTo>
                    <a:pt x="236450" y="703771"/>
                    <a:pt x="239018" y="693688"/>
                    <a:pt x="244152" y="684238"/>
                  </a:cubicBezTo>
                  <a:cubicBezTo>
                    <a:pt x="249510" y="674341"/>
                    <a:pt x="256840" y="666862"/>
                    <a:pt x="266142" y="661802"/>
                  </a:cubicBezTo>
                  <a:cubicBezTo>
                    <a:pt x="275443" y="656742"/>
                    <a:pt x="285899" y="654212"/>
                    <a:pt x="297507" y="654212"/>
                  </a:cubicBezTo>
                  <a:close/>
                  <a:moveTo>
                    <a:pt x="170445" y="654212"/>
                  </a:moveTo>
                  <a:cubicBezTo>
                    <a:pt x="184881" y="654212"/>
                    <a:pt x="196360" y="657318"/>
                    <a:pt x="204880" y="663532"/>
                  </a:cubicBezTo>
                  <a:cubicBezTo>
                    <a:pt x="213401" y="669746"/>
                    <a:pt x="219521" y="679215"/>
                    <a:pt x="223242" y="691940"/>
                  </a:cubicBezTo>
                  <a:lnTo>
                    <a:pt x="192323" y="697521"/>
                  </a:lnTo>
                  <a:cubicBezTo>
                    <a:pt x="191281" y="691344"/>
                    <a:pt x="188918" y="686693"/>
                    <a:pt x="185235" y="683568"/>
                  </a:cubicBezTo>
                  <a:cubicBezTo>
                    <a:pt x="181551" y="680443"/>
                    <a:pt x="176770" y="678880"/>
                    <a:pt x="170892" y="678880"/>
                  </a:cubicBezTo>
                  <a:cubicBezTo>
                    <a:pt x="163078" y="678880"/>
                    <a:pt x="156846" y="681577"/>
                    <a:pt x="152195" y="686972"/>
                  </a:cubicBezTo>
                  <a:cubicBezTo>
                    <a:pt x="147544" y="692367"/>
                    <a:pt x="145219" y="701390"/>
                    <a:pt x="145219" y="714041"/>
                  </a:cubicBezTo>
                  <a:cubicBezTo>
                    <a:pt x="145219" y="728105"/>
                    <a:pt x="147581" y="738039"/>
                    <a:pt x="152307" y="743843"/>
                  </a:cubicBezTo>
                  <a:cubicBezTo>
                    <a:pt x="157032" y="749648"/>
                    <a:pt x="163376" y="752550"/>
                    <a:pt x="171338" y="752550"/>
                  </a:cubicBezTo>
                  <a:cubicBezTo>
                    <a:pt x="177291" y="752550"/>
                    <a:pt x="182165" y="750857"/>
                    <a:pt x="185961" y="747471"/>
                  </a:cubicBezTo>
                  <a:cubicBezTo>
                    <a:pt x="189756" y="744085"/>
                    <a:pt x="192435" y="738262"/>
                    <a:pt x="193997" y="730002"/>
                  </a:cubicBezTo>
                  <a:lnTo>
                    <a:pt x="224805" y="735249"/>
                  </a:lnTo>
                  <a:cubicBezTo>
                    <a:pt x="221605" y="749387"/>
                    <a:pt x="215466" y="760066"/>
                    <a:pt x="206387" y="767284"/>
                  </a:cubicBezTo>
                  <a:cubicBezTo>
                    <a:pt x="197309" y="774502"/>
                    <a:pt x="185142" y="778111"/>
                    <a:pt x="169887" y="778111"/>
                  </a:cubicBezTo>
                  <a:cubicBezTo>
                    <a:pt x="152549" y="778111"/>
                    <a:pt x="138726" y="772642"/>
                    <a:pt x="128420" y="761703"/>
                  </a:cubicBezTo>
                  <a:cubicBezTo>
                    <a:pt x="118113" y="750764"/>
                    <a:pt x="112960" y="735621"/>
                    <a:pt x="112960" y="716273"/>
                  </a:cubicBezTo>
                  <a:cubicBezTo>
                    <a:pt x="112960" y="696702"/>
                    <a:pt x="118132" y="681466"/>
                    <a:pt x="128476" y="670564"/>
                  </a:cubicBezTo>
                  <a:cubicBezTo>
                    <a:pt x="138819" y="659662"/>
                    <a:pt x="152809" y="654212"/>
                    <a:pt x="170445" y="654212"/>
                  </a:cubicBezTo>
                  <a:close/>
                  <a:moveTo>
                    <a:pt x="338286" y="371140"/>
                  </a:moveTo>
                  <a:lnTo>
                    <a:pt x="369652" y="371140"/>
                  </a:lnTo>
                  <a:lnTo>
                    <a:pt x="369652" y="425612"/>
                  </a:lnTo>
                  <a:cubicBezTo>
                    <a:pt x="369652" y="442280"/>
                    <a:pt x="370228" y="452494"/>
                    <a:pt x="371382" y="456252"/>
                  </a:cubicBezTo>
                  <a:cubicBezTo>
                    <a:pt x="372535" y="460009"/>
                    <a:pt x="374637" y="462986"/>
                    <a:pt x="377688" y="465181"/>
                  </a:cubicBezTo>
                  <a:cubicBezTo>
                    <a:pt x="380739" y="467376"/>
                    <a:pt x="384609" y="468474"/>
                    <a:pt x="389297" y="468474"/>
                  </a:cubicBezTo>
                  <a:cubicBezTo>
                    <a:pt x="394655" y="468474"/>
                    <a:pt x="399454" y="467004"/>
                    <a:pt x="403696" y="464065"/>
                  </a:cubicBezTo>
                  <a:cubicBezTo>
                    <a:pt x="407938" y="461126"/>
                    <a:pt x="410840" y="457479"/>
                    <a:pt x="412403" y="453126"/>
                  </a:cubicBezTo>
                  <a:cubicBezTo>
                    <a:pt x="413965" y="448773"/>
                    <a:pt x="414747" y="438113"/>
                    <a:pt x="414747" y="421147"/>
                  </a:cubicBezTo>
                  <a:lnTo>
                    <a:pt x="414747" y="371140"/>
                  </a:lnTo>
                  <a:lnTo>
                    <a:pt x="446112" y="371140"/>
                  </a:lnTo>
                  <a:lnTo>
                    <a:pt x="446112" y="489682"/>
                  </a:lnTo>
                  <a:lnTo>
                    <a:pt x="416979" y="489682"/>
                  </a:lnTo>
                  <a:lnTo>
                    <a:pt x="416979" y="471934"/>
                  </a:lnTo>
                  <a:cubicBezTo>
                    <a:pt x="412663" y="478260"/>
                    <a:pt x="406989" y="483245"/>
                    <a:pt x="399957" y="486892"/>
                  </a:cubicBezTo>
                  <a:cubicBezTo>
                    <a:pt x="392925" y="490538"/>
                    <a:pt x="385502" y="492361"/>
                    <a:pt x="377688" y="492361"/>
                  </a:cubicBezTo>
                  <a:cubicBezTo>
                    <a:pt x="369726" y="492361"/>
                    <a:pt x="362582" y="490612"/>
                    <a:pt x="356257" y="487115"/>
                  </a:cubicBezTo>
                  <a:cubicBezTo>
                    <a:pt x="349932" y="483617"/>
                    <a:pt x="345355" y="478706"/>
                    <a:pt x="342528" y="472381"/>
                  </a:cubicBezTo>
                  <a:cubicBezTo>
                    <a:pt x="339700" y="466056"/>
                    <a:pt x="338286" y="457312"/>
                    <a:pt x="338286" y="446150"/>
                  </a:cubicBezTo>
                  <a:close/>
                  <a:moveTo>
                    <a:pt x="176361" y="371140"/>
                  </a:moveTo>
                  <a:lnTo>
                    <a:pt x="207727" y="371140"/>
                  </a:lnTo>
                  <a:lnTo>
                    <a:pt x="207727" y="425612"/>
                  </a:lnTo>
                  <a:cubicBezTo>
                    <a:pt x="207727" y="441239"/>
                    <a:pt x="208322" y="451433"/>
                    <a:pt x="209513" y="456196"/>
                  </a:cubicBezTo>
                  <a:cubicBezTo>
                    <a:pt x="210331" y="459768"/>
                    <a:pt x="212415" y="462744"/>
                    <a:pt x="215763" y="465125"/>
                  </a:cubicBezTo>
                  <a:cubicBezTo>
                    <a:pt x="218814" y="467358"/>
                    <a:pt x="222684" y="468474"/>
                    <a:pt x="227372" y="468474"/>
                  </a:cubicBezTo>
                  <a:cubicBezTo>
                    <a:pt x="232655" y="468474"/>
                    <a:pt x="237436" y="467023"/>
                    <a:pt x="241715" y="464121"/>
                  </a:cubicBezTo>
                  <a:cubicBezTo>
                    <a:pt x="245994" y="461219"/>
                    <a:pt x="248915" y="457572"/>
                    <a:pt x="250477" y="453182"/>
                  </a:cubicBezTo>
                  <a:cubicBezTo>
                    <a:pt x="252040" y="448792"/>
                    <a:pt x="252822" y="438113"/>
                    <a:pt x="252822" y="421147"/>
                  </a:cubicBezTo>
                  <a:lnTo>
                    <a:pt x="252822" y="371140"/>
                  </a:lnTo>
                  <a:lnTo>
                    <a:pt x="284187" y="371140"/>
                  </a:lnTo>
                  <a:lnTo>
                    <a:pt x="284187" y="429407"/>
                  </a:lnTo>
                  <a:cubicBezTo>
                    <a:pt x="294531" y="427323"/>
                    <a:pt x="301786" y="423454"/>
                    <a:pt x="305953" y="417798"/>
                  </a:cubicBezTo>
                  <a:cubicBezTo>
                    <a:pt x="308483" y="414375"/>
                    <a:pt x="309823" y="409278"/>
                    <a:pt x="309972" y="402506"/>
                  </a:cubicBezTo>
                  <a:lnTo>
                    <a:pt x="294791" y="402506"/>
                  </a:lnTo>
                  <a:lnTo>
                    <a:pt x="294791" y="371140"/>
                  </a:lnTo>
                  <a:lnTo>
                    <a:pt x="326157" y="371140"/>
                  </a:lnTo>
                  <a:lnTo>
                    <a:pt x="326157" y="393576"/>
                  </a:lnTo>
                  <a:cubicBezTo>
                    <a:pt x="326157" y="402804"/>
                    <a:pt x="325357" y="410022"/>
                    <a:pt x="323757" y="415231"/>
                  </a:cubicBezTo>
                  <a:cubicBezTo>
                    <a:pt x="322157" y="420440"/>
                    <a:pt x="319199" y="425091"/>
                    <a:pt x="314883" y="429183"/>
                  </a:cubicBezTo>
                  <a:cubicBezTo>
                    <a:pt x="308260" y="435583"/>
                    <a:pt x="298028" y="439899"/>
                    <a:pt x="284187" y="442131"/>
                  </a:cubicBezTo>
                  <a:lnTo>
                    <a:pt x="284187" y="489682"/>
                  </a:lnTo>
                  <a:lnTo>
                    <a:pt x="255054" y="489682"/>
                  </a:lnTo>
                  <a:lnTo>
                    <a:pt x="255054" y="471934"/>
                  </a:lnTo>
                  <a:cubicBezTo>
                    <a:pt x="245752" y="485552"/>
                    <a:pt x="232655" y="492361"/>
                    <a:pt x="215763" y="492361"/>
                  </a:cubicBezTo>
                  <a:cubicBezTo>
                    <a:pt x="198276" y="492361"/>
                    <a:pt x="186556" y="485701"/>
                    <a:pt x="180603" y="472381"/>
                  </a:cubicBezTo>
                  <a:cubicBezTo>
                    <a:pt x="177775" y="466056"/>
                    <a:pt x="176361" y="457312"/>
                    <a:pt x="176361" y="446150"/>
                  </a:cubicBezTo>
                  <a:close/>
                  <a:moveTo>
                    <a:pt x="253715" y="326715"/>
                  </a:moveTo>
                  <a:lnTo>
                    <a:pt x="268225" y="326715"/>
                  </a:lnTo>
                  <a:cubicBezTo>
                    <a:pt x="268151" y="336761"/>
                    <a:pt x="266272" y="343942"/>
                    <a:pt x="262588" y="348258"/>
                  </a:cubicBezTo>
                  <a:cubicBezTo>
                    <a:pt x="258905" y="352574"/>
                    <a:pt x="254161" y="354732"/>
                    <a:pt x="248357" y="354732"/>
                  </a:cubicBezTo>
                  <a:cubicBezTo>
                    <a:pt x="245827" y="354732"/>
                    <a:pt x="243334" y="354472"/>
                    <a:pt x="240878" y="353951"/>
                  </a:cubicBezTo>
                  <a:cubicBezTo>
                    <a:pt x="239167" y="353504"/>
                    <a:pt x="234888" y="351979"/>
                    <a:pt x="228042" y="349374"/>
                  </a:cubicBezTo>
                  <a:cubicBezTo>
                    <a:pt x="221196" y="346770"/>
                    <a:pt x="216210" y="345468"/>
                    <a:pt x="213084" y="345468"/>
                  </a:cubicBezTo>
                  <a:cubicBezTo>
                    <a:pt x="210703" y="345468"/>
                    <a:pt x="208843" y="346193"/>
                    <a:pt x="207503" y="347644"/>
                  </a:cubicBezTo>
                  <a:cubicBezTo>
                    <a:pt x="206164" y="349095"/>
                    <a:pt x="205457" y="351607"/>
                    <a:pt x="205383" y="355179"/>
                  </a:cubicBezTo>
                  <a:lnTo>
                    <a:pt x="191095" y="355179"/>
                  </a:lnTo>
                  <a:cubicBezTo>
                    <a:pt x="191021" y="353467"/>
                    <a:pt x="190983" y="352128"/>
                    <a:pt x="190983" y="351160"/>
                  </a:cubicBezTo>
                  <a:cubicBezTo>
                    <a:pt x="190983" y="343347"/>
                    <a:pt x="192881" y="337338"/>
                    <a:pt x="196676" y="333133"/>
                  </a:cubicBezTo>
                  <a:cubicBezTo>
                    <a:pt x="200471" y="328929"/>
                    <a:pt x="205345" y="326827"/>
                    <a:pt x="211298" y="326827"/>
                  </a:cubicBezTo>
                  <a:cubicBezTo>
                    <a:pt x="213903" y="326827"/>
                    <a:pt x="216321" y="327106"/>
                    <a:pt x="218554" y="327664"/>
                  </a:cubicBezTo>
                  <a:cubicBezTo>
                    <a:pt x="220786" y="328222"/>
                    <a:pt x="224860" y="329822"/>
                    <a:pt x="230776" y="332464"/>
                  </a:cubicBezTo>
                  <a:cubicBezTo>
                    <a:pt x="236692" y="335105"/>
                    <a:pt x="241325" y="336426"/>
                    <a:pt x="244673" y="336426"/>
                  </a:cubicBezTo>
                  <a:cubicBezTo>
                    <a:pt x="247054" y="336426"/>
                    <a:pt x="249045" y="335682"/>
                    <a:pt x="250645" y="334194"/>
                  </a:cubicBezTo>
                  <a:cubicBezTo>
                    <a:pt x="252245" y="332706"/>
                    <a:pt x="253268" y="330213"/>
                    <a:pt x="253715" y="326715"/>
                  </a:cubicBezTo>
                  <a:close/>
                  <a:moveTo>
                    <a:pt x="34044" y="326046"/>
                  </a:moveTo>
                  <a:lnTo>
                    <a:pt x="65410" y="326046"/>
                  </a:lnTo>
                  <a:lnTo>
                    <a:pt x="65410" y="386209"/>
                  </a:lnTo>
                  <a:cubicBezTo>
                    <a:pt x="75530" y="374377"/>
                    <a:pt x="87622" y="368462"/>
                    <a:pt x="101687" y="368462"/>
                  </a:cubicBezTo>
                  <a:cubicBezTo>
                    <a:pt x="108905" y="368462"/>
                    <a:pt x="115416" y="369801"/>
                    <a:pt x="121220" y="372480"/>
                  </a:cubicBezTo>
                  <a:cubicBezTo>
                    <a:pt x="127025" y="375159"/>
                    <a:pt x="131396" y="378582"/>
                    <a:pt x="134336" y="382749"/>
                  </a:cubicBezTo>
                  <a:cubicBezTo>
                    <a:pt x="137275" y="386916"/>
                    <a:pt x="139284" y="391530"/>
                    <a:pt x="140363" y="396590"/>
                  </a:cubicBezTo>
                  <a:cubicBezTo>
                    <a:pt x="141442" y="401650"/>
                    <a:pt x="141982" y="409501"/>
                    <a:pt x="141982" y="420142"/>
                  </a:cubicBezTo>
                  <a:lnTo>
                    <a:pt x="141982" y="489682"/>
                  </a:lnTo>
                  <a:lnTo>
                    <a:pt x="110616" y="489682"/>
                  </a:lnTo>
                  <a:lnTo>
                    <a:pt x="110616" y="427063"/>
                  </a:lnTo>
                  <a:cubicBezTo>
                    <a:pt x="110616" y="414635"/>
                    <a:pt x="110021" y="406748"/>
                    <a:pt x="108830" y="403399"/>
                  </a:cubicBezTo>
                  <a:cubicBezTo>
                    <a:pt x="107640" y="400050"/>
                    <a:pt x="105537" y="397390"/>
                    <a:pt x="102524" y="395418"/>
                  </a:cubicBezTo>
                  <a:cubicBezTo>
                    <a:pt x="99510" y="393446"/>
                    <a:pt x="95733" y="392460"/>
                    <a:pt x="91194" y="392460"/>
                  </a:cubicBezTo>
                  <a:cubicBezTo>
                    <a:pt x="85985" y="392460"/>
                    <a:pt x="81334" y="393725"/>
                    <a:pt x="77242" y="396255"/>
                  </a:cubicBezTo>
                  <a:cubicBezTo>
                    <a:pt x="73149" y="398785"/>
                    <a:pt x="70154" y="402599"/>
                    <a:pt x="68256" y="407696"/>
                  </a:cubicBezTo>
                  <a:cubicBezTo>
                    <a:pt x="66358" y="412794"/>
                    <a:pt x="65410" y="420328"/>
                    <a:pt x="65410" y="430300"/>
                  </a:cubicBezTo>
                  <a:lnTo>
                    <a:pt x="65410" y="489682"/>
                  </a:lnTo>
                  <a:lnTo>
                    <a:pt x="34044" y="489682"/>
                  </a:lnTo>
                  <a:close/>
                  <a:moveTo>
                    <a:pt x="375791" y="147005"/>
                  </a:moveTo>
                  <a:cubicBezTo>
                    <a:pt x="371772" y="148345"/>
                    <a:pt x="365410" y="149945"/>
                    <a:pt x="356704" y="151805"/>
                  </a:cubicBezTo>
                  <a:cubicBezTo>
                    <a:pt x="347997" y="153665"/>
                    <a:pt x="342304" y="155489"/>
                    <a:pt x="339626" y="157274"/>
                  </a:cubicBezTo>
                  <a:cubicBezTo>
                    <a:pt x="335533" y="160177"/>
                    <a:pt x="333486" y="163860"/>
                    <a:pt x="333486" y="168325"/>
                  </a:cubicBezTo>
                  <a:cubicBezTo>
                    <a:pt x="333486" y="172715"/>
                    <a:pt x="335123" y="176510"/>
                    <a:pt x="338398" y="179710"/>
                  </a:cubicBezTo>
                  <a:cubicBezTo>
                    <a:pt x="341672" y="182910"/>
                    <a:pt x="345839" y="184510"/>
                    <a:pt x="350899" y="184510"/>
                  </a:cubicBezTo>
                  <a:cubicBezTo>
                    <a:pt x="356555" y="184510"/>
                    <a:pt x="361950" y="182650"/>
                    <a:pt x="367084" y="178929"/>
                  </a:cubicBezTo>
                  <a:cubicBezTo>
                    <a:pt x="370879" y="176101"/>
                    <a:pt x="373372" y="172641"/>
                    <a:pt x="374563" y="168548"/>
                  </a:cubicBezTo>
                  <a:cubicBezTo>
                    <a:pt x="375381" y="165869"/>
                    <a:pt x="375791" y="160772"/>
                    <a:pt x="375791" y="153256"/>
                  </a:cubicBezTo>
                  <a:close/>
                  <a:moveTo>
                    <a:pt x="356704" y="82712"/>
                  </a:moveTo>
                  <a:cubicBezTo>
                    <a:pt x="370693" y="82712"/>
                    <a:pt x="381111" y="84367"/>
                    <a:pt x="387957" y="87679"/>
                  </a:cubicBezTo>
                  <a:cubicBezTo>
                    <a:pt x="394804" y="90990"/>
                    <a:pt x="399622" y="95195"/>
                    <a:pt x="402412" y="100292"/>
                  </a:cubicBezTo>
                  <a:cubicBezTo>
                    <a:pt x="405203" y="105389"/>
                    <a:pt x="406598" y="114747"/>
                    <a:pt x="406598" y="128365"/>
                  </a:cubicBezTo>
                  <a:lnTo>
                    <a:pt x="406263" y="164976"/>
                  </a:lnTo>
                  <a:cubicBezTo>
                    <a:pt x="406263" y="175394"/>
                    <a:pt x="406766" y="183078"/>
                    <a:pt x="407770" y="188026"/>
                  </a:cubicBezTo>
                  <a:cubicBezTo>
                    <a:pt x="408775" y="192975"/>
                    <a:pt x="410654" y="198277"/>
                    <a:pt x="413407" y="203932"/>
                  </a:cubicBezTo>
                  <a:lnTo>
                    <a:pt x="382376" y="203932"/>
                  </a:lnTo>
                  <a:cubicBezTo>
                    <a:pt x="381558" y="201848"/>
                    <a:pt x="380553" y="198760"/>
                    <a:pt x="379363" y="194668"/>
                  </a:cubicBezTo>
                  <a:cubicBezTo>
                    <a:pt x="378842" y="192807"/>
                    <a:pt x="378470" y="191579"/>
                    <a:pt x="378246" y="190984"/>
                  </a:cubicBezTo>
                  <a:cubicBezTo>
                    <a:pt x="372889" y="196193"/>
                    <a:pt x="367159" y="200100"/>
                    <a:pt x="361057" y="202704"/>
                  </a:cubicBezTo>
                  <a:cubicBezTo>
                    <a:pt x="354955" y="205309"/>
                    <a:pt x="348444" y="206611"/>
                    <a:pt x="341523" y="206611"/>
                  </a:cubicBezTo>
                  <a:cubicBezTo>
                    <a:pt x="329319" y="206611"/>
                    <a:pt x="319701" y="203300"/>
                    <a:pt x="312669" y="196677"/>
                  </a:cubicBezTo>
                  <a:cubicBezTo>
                    <a:pt x="305637" y="190054"/>
                    <a:pt x="302121" y="181682"/>
                    <a:pt x="302121" y="171562"/>
                  </a:cubicBezTo>
                  <a:cubicBezTo>
                    <a:pt x="302121" y="164865"/>
                    <a:pt x="303721" y="158893"/>
                    <a:pt x="306921" y="153647"/>
                  </a:cubicBezTo>
                  <a:cubicBezTo>
                    <a:pt x="310120" y="148401"/>
                    <a:pt x="314604" y="144382"/>
                    <a:pt x="320371" y="141592"/>
                  </a:cubicBezTo>
                  <a:cubicBezTo>
                    <a:pt x="326138" y="138801"/>
                    <a:pt x="334454" y="136364"/>
                    <a:pt x="345318" y="134281"/>
                  </a:cubicBezTo>
                  <a:cubicBezTo>
                    <a:pt x="359978" y="131527"/>
                    <a:pt x="370135" y="128960"/>
                    <a:pt x="375791" y="126579"/>
                  </a:cubicBezTo>
                  <a:lnTo>
                    <a:pt x="375791" y="123453"/>
                  </a:lnTo>
                  <a:cubicBezTo>
                    <a:pt x="375791" y="117426"/>
                    <a:pt x="374303" y="113128"/>
                    <a:pt x="371326" y="110561"/>
                  </a:cubicBezTo>
                  <a:cubicBezTo>
                    <a:pt x="368349" y="107994"/>
                    <a:pt x="362731" y="106710"/>
                    <a:pt x="354471" y="106710"/>
                  </a:cubicBezTo>
                  <a:cubicBezTo>
                    <a:pt x="348890" y="106710"/>
                    <a:pt x="344537" y="107808"/>
                    <a:pt x="341411" y="110003"/>
                  </a:cubicBezTo>
                  <a:cubicBezTo>
                    <a:pt x="338286" y="112198"/>
                    <a:pt x="335756" y="116049"/>
                    <a:pt x="333821" y="121556"/>
                  </a:cubicBezTo>
                  <a:lnTo>
                    <a:pt x="305358" y="116421"/>
                  </a:lnTo>
                  <a:cubicBezTo>
                    <a:pt x="308558" y="104961"/>
                    <a:pt x="314064" y="96478"/>
                    <a:pt x="321878" y="90972"/>
                  </a:cubicBezTo>
                  <a:cubicBezTo>
                    <a:pt x="329691" y="85465"/>
                    <a:pt x="341300" y="82712"/>
                    <a:pt x="356704" y="82712"/>
                  </a:cubicBezTo>
                  <a:close/>
                  <a:moveTo>
                    <a:pt x="467134" y="43533"/>
                  </a:moveTo>
                  <a:lnTo>
                    <a:pt x="467134" y="85390"/>
                  </a:lnTo>
                  <a:lnTo>
                    <a:pt x="488565" y="85390"/>
                  </a:lnTo>
                  <a:lnTo>
                    <a:pt x="488565" y="110394"/>
                  </a:lnTo>
                  <a:lnTo>
                    <a:pt x="467134" y="110394"/>
                  </a:lnTo>
                  <a:lnTo>
                    <a:pt x="467134" y="158167"/>
                  </a:lnTo>
                  <a:cubicBezTo>
                    <a:pt x="467134" y="167841"/>
                    <a:pt x="467339" y="173478"/>
                    <a:pt x="467748" y="175078"/>
                  </a:cubicBezTo>
                  <a:cubicBezTo>
                    <a:pt x="468157" y="176678"/>
                    <a:pt x="469087" y="177999"/>
                    <a:pt x="470538" y="179041"/>
                  </a:cubicBezTo>
                  <a:cubicBezTo>
                    <a:pt x="471990" y="180082"/>
                    <a:pt x="473757" y="180603"/>
                    <a:pt x="475840" y="180603"/>
                  </a:cubicBezTo>
                  <a:cubicBezTo>
                    <a:pt x="478743" y="180603"/>
                    <a:pt x="482947" y="179599"/>
                    <a:pt x="488454" y="177589"/>
                  </a:cubicBezTo>
                  <a:lnTo>
                    <a:pt x="491133" y="201923"/>
                  </a:lnTo>
                  <a:cubicBezTo>
                    <a:pt x="483840" y="205048"/>
                    <a:pt x="475580" y="206611"/>
                    <a:pt x="466353" y="206611"/>
                  </a:cubicBezTo>
                  <a:cubicBezTo>
                    <a:pt x="460697" y="206611"/>
                    <a:pt x="455600" y="205662"/>
                    <a:pt x="451061" y="203765"/>
                  </a:cubicBezTo>
                  <a:cubicBezTo>
                    <a:pt x="446521" y="201867"/>
                    <a:pt x="443191" y="199411"/>
                    <a:pt x="441071" y="196398"/>
                  </a:cubicBezTo>
                  <a:cubicBezTo>
                    <a:pt x="438950" y="193384"/>
                    <a:pt x="437480" y="189310"/>
                    <a:pt x="436661" y="184175"/>
                  </a:cubicBezTo>
                  <a:cubicBezTo>
                    <a:pt x="435992" y="180529"/>
                    <a:pt x="435657" y="173162"/>
                    <a:pt x="435657" y="162074"/>
                  </a:cubicBezTo>
                  <a:lnTo>
                    <a:pt x="435657" y="110394"/>
                  </a:lnTo>
                  <a:lnTo>
                    <a:pt x="421258" y="110394"/>
                  </a:lnTo>
                  <a:lnTo>
                    <a:pt x="421258" y="85390"/>
                  </a:lnTo>
                  <a:lnTo>
                    <a:pt x="435657" y="85390"/>
                  </a:lnTo>
                  <a:lnTo>
                    <a:pt x="435657" y="61838"/>
                  </a:lnTo>
                  <a:close/>
                  <a:moveTo>
                    <a:pt x="167394" y="40296"/>
                  </a:moveTo>
                  <a:lnTo>
                    <a:pt x="198760" y="40296"/>
                  </a:lnTo>
                  <a:lnTo>
                    <a:pt x="198760" y="100459"/>
                  </a:lnTo>
                  <a:cubicBezTo>
                    <a:pt x="208880" y="88627"/>
                    <a:pt x="220972" y="82712"/>
                    <a:pt x="235037" y="82712"/>
                  </a:cubicBezTo>
                  <a:cubicBezTo>
                    <a:pt x="242255" y="82712"/>
                    <a:pt x="248766" y="84051"/>
                    <a:pt x="254570" y="86730"/>
                  </a:cubicBezTo>
                  <a:cubicBezTo>
                    <a:pt x="260375" y="89409"/>
                    <a:pt x="264746" y="92832"/>
                    <a:pt x="267686" y="96999"/>
                  </a:cubicBezTo>
                  <a:cubicBezTo>
                    <a:pt x="270625" y="101166"/>
                    <a:pt x="272634" y="105780"/>
                    <a:pt x="273713" y="110840"/>
                  </a:cubicBezTo>
                  <a:cubicBezTo>
                    <a:pt x="274792" y="115900"/>
                    <a:pt x="275332" y="123751"/>
                    <a:pt x="275332" y="134392"/>
                  </a:cubicBezTo>
                  <a:lnTo>
                    <a:pt x="275332" y="203932"/>
                  </a:lnTo>
                  <a:lnTo>
                    <a:pt x="243966" y="203932"/>
                  </a:lnTo>
                  <a:lnTo>
                    <a:pt x="243966" y="141313"/>
                  </a:lnTo>
                  <a:cubicBezTo>
                    <a:pt x="243966" y="128885"/>
                    <a:pt x="243371" y="120998"/>
                    <a:pt x="242180" y="117649"/>
                  </a:cubicBezTo>
                  <a:cubicBezTo>
                    <a:pt x="240990" y="114300"/>
                    <a:pt x="238887" y="111640"/>
                    <a:pt x="235874" y="109668"/>
                  </a:cubicBezTo>
                  <a:cubicBezTo>
                    <a:pt x="232860" y="107696"/>
                    <a:pt x="229083" y="106710"/>
                    <a:pt x="224544" y="106710"/>
                  </a:cubicBezTo>
                  <a:cubicBezTo>
                    <a:pt x="219335" y="106710"/>
                    <a:pt x="214684" y="107975"/>
                    <a:pt x="210592" y="110505"/>
                  </a:cubicBezTo>
                  <a:cubicBezTo>
                    <a:pt x="206499" y="113035"/>
                    <a:pt x="203504" y="116849"/>
                    <a:pt x="201606" y="121946"/>
                  </a:cubicBezTo>
                  <a:cubicBezTo>
                    <a:pt x="199708" y="127044"/>
                    <a:pt x="198760" y="134578"/>
                    <a:pt x="198760" y="144550"/>
                  </a:cubicBezTo>
                  <a:lnTo>
                    <a:pt x="198760" y="203932"/>
                  </a:lnTo>
                  <a:lnTo>
                    <a:pt x="167394" y="203932"/>
                  </a:lnTo>
                  <a:close/>
                  <a:moveTo>
                    <a:pt x="343421" y="37505"/>
                  </a:moveTo>
                  <a:lnTo>
                    <a:pt x="372442" y="37505"/>
                  </a:lnTo>
                  <a:lnTo>
                    <a:pt x="395548" y="70433"/>
                  </a:lnTo>
                  <a:lnTo>
                    <a:pt x="370321" y="70433"/>
                  </a:lnTo>
                  <a:lnTo>
                    <a:pt x="357373" y="53802"/>
                  </a:lnTo>
                  <a:lnTo>
                    <a:pt x="345318" y="70433"/>
                  </a:lnTo>
                  <a:lnTo>
                    <a:pt x="319980" y="70433"/>
                  </a:lnTo>
                  <a:close/>
                  <a:moveTo>
                    <a:pt x="76572" y="37505"/>
                  </a:moveTo>
                  <a:cubicBezTo>
                    <a:pt x="96589" y="37505"/>
                    <a:pt x="112849" y="43421"/>
                    <a:pt x="125350" y="55253"/>
                  </a:cubicBezTo>
                  <a:cubicBezTo>
                    <a:pt x="132792" y="62248"/>
                    <a:pt x="138373" y="72294"/>
                    <a:pt x="142093" y="85390"/>
                  </a:cubicBezTo>
                  <a:lnTo>
                    <a:pt x="109388" y="93204"/>
                  </a:lnTo>
                  <a:cubicBezTo>
                    <a:pt x="107454" y="84721"/>
                    <a:pt x="103417" y="78023"/>
                    <a:pt x="97278" y="73112"/>
                  </a:cubicBezTo>
                  <a:cubicBezTo>
                    <a:pt x="91138" y="68201"/>
                    <a:pt x="83678" y="65745"/>
                    <a:pt x="74898" y="65745"/>
                  </a:cubicBezTo>
                  <a:cubicBezTo>
                    <a:pt x="62768" y="65745"/>
                    <a:pt x="52927" y="70098"/>
                    <a:pt x="45374" y="78805"/>
                  </a:cubicBezTo>
                  <a:cubicBezTo>
                    <a:pt x="37821" y="87511"/>
                    <a:pt x="34044" y="101613"/>
                    <a:pt x="34044" y="121109"/>
                  </a:cubicBezTo>
                  <a:cubicBezTo>
                    <a:pt x="34044" y="141796"/>
                    <a:pt x="37765" y="156530"/>
                    <a:pt x="45206" y="165311"/>
                  </a:cubicBezTo>
                  <a:cubicBezTo>
                    <a:pt x="52648" y="174092"/>
                    <a:pt x="62322" y="178482"/>
                    <a:pt x="74228" y="178482"/>
                  </a:cubicBezTo>
                  <a:cubicBezTo>
                    <a:pt x="83009" y="178482"/>
                    <a:pt x="90562" y="175692"/>
                    <a:pt x="96887" y="170111"/>
                  </a:cubicBezTo>
                  <a:cubicBezTo>
                    <a:pt x="103212" y="164530"/>
                    <a:pt x="107751" y="155749"/>
                    <a:pt x="110505" y="143768"/>
                  </a:cubicBezTo>
                  <a:lnTo>
                    <a:pt x="142540" y="153926"/>
                  </a:lnTo>
                  <a:cubicBezTo>
                    <a:pt x="137629" y="171785"/>
                    <a:pt x="129462" y="185050"/>
                    <a:pt x="118039" y="193719"/>
                  </a:cubicBezTo>
                  <a:cubicBezTo>
                    <a:pt x="106617" y="202388"/>
                    <a:pt x="92124" y="206723"/>
                    <a:pt x="74563" y="206723"/>
                  </a:cubicBezTo>
                  <a:cubicBezTo>
                    <a:pt x="52834" y="206723"/>
                    <a:pt x="34974" y="199300"/>
                    <a:pt x="20985" y="184454"/>
                  </a:cubicBezTo>
                  <a:cubicBezTo>
                    <a:pt x="6995" y="169609"/>
                    <a:pt x="0" y="149312"/>
                    <a:pt x="0" y="123565"/>
                  </a:cubicBezTo>
                  <a:cubicBezTo>
                    <a:pt x="0" y="96329"/>
                    <a:pt x="7032" y="75177"/>
                    <a:pt x="21096" y="60108"/>
                  </a:cubicBezTo>
                  <a:cubicBezTo>
                    <a:pt x="35160" y="45039"/>
                    <a:pt x="53652" y="37505"/>
                    <a:pt x="76572" y="37505"/>
                  </a:cubicBezTo>
                  <a:close/>
                  <a:moveTo>
                    <a:pt x="357373" y="0"/>
                  </a:moveTo>
                  <a:lnTo>
                    <a:pt x="392534" y="0"/>
                  </a:lnTo>
                  <a:lnTo>
                    <a:pt x="362843" y="31477"/>
                  </a:lnTo>
                  <a:lnTo>
                    <a:pt x="342974" y="31477"/>
                  </a:ln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lnSpc>
                  <a:spcPct val="105000"/>
                </a:lnSpc>
              </a:pPr>
              <a:endParaRPr lang="vi-VN" b="1" dirty="0"/>
            </a:p>
          </p:txBody>
        </p:sp>
        <p:sp>
          <p:nvSpPr>
            <p:cNvPr id="45" name="TextBox 44">
              <a:extLst>
                <a:ext uri="{FF2B5EF4-FFF2-40B4-BE49-F238E27FC236}">
                  <a16:creationId xmlns:a16="http://schemas.microsoft.com/office/drawing/2014/main" id="{740CC48E-C189-4F7F-AE41-C199C5A16AFB}"/>
                </a:ext>
              </a:extLst>
            </p:cNvPr>
            <p:cNvSpPr txBox="1">
              <a:spLocks noChangeAspect="1"/>
            </p:cNvSpPr>
            <p:nvPr>
              <p:custDataLst>
                <p:tags r:id="rId4"/>
              </p:custDataLst>
            </p:nvPr>
          </p:nvSpPr>
          <p:spPr>
            <a:xfrm>
              <a:off x="5894348" y="5861217"/>
              <a:ext cx="800100" cy="214536"/>
            </a:xfrm>
            <a:custGeom>
              <a:avLst/>
              <a:gdLst/>
              <a:ahLst/>
              <a:cxnLst/>
              <a:rect l="l" t="t" r="r" b="b"/>
              <a:pathLst>
                <a:path w="800100" h="214536">
                  <a:moveTo>
                    <a:pt x="615553" y="69205"/>
                  </a:moveTo>
                  <a:cubicBezTo>
                    <a:pt x="608707" y="69205"/>
                    <a:pt x="603051" y="71698"/>
                    <a:pt x="598586" y="76684"/>
                  </a:cubicBezTo>
                  <a:cubicBezTo>
                    <a:pt x="594121" y="81670"/>
                    <a:pt x="591926" y="88441"/>
                    <a:pt x="592001" y="96999"/>
                  </a:cubicBezTo>
                  <a:lnTo>
                    <a:pt x="638881" y="96999"/>
                  </a:lnTo>
                  <a:cubicBezTo>
                    <a:pt x="638658" y="87920"/>
                    <a:pt x="636314" y="81019"/>
                    <a:pt x="631849" y="76293"/>
                  </a:cubicBezTo>
                  <a:cubicBezTo>
                    <a:pt x="627384" y="71568"/>
                    <a:pt x="621952" y="69205"/>
                    <a:pt x="615553" y="69205"/>
                  </a:cubicBezTo>
                  <a:close/>
                  <a:moveTo>
                    <a:pt x="476584" y="69205"/>
                  </a:moveTo>
                  <a:cubicBezTo>
                    <a:pt x="469069" y="69205"/>
                    <a:pt x="462874" y="72126"/>
                    <a:pt x="457999" y="77968"/>
                  </a:cubicBezTo>
                  <a:cubicBezTo>
                    <a:pt x="453125" y="83809"/>
                    <a:pt x="450688" y="92720"/>
                    <a:pt x="450688" y="104701"/>
                  </a:cubicBezTo>
                  <a:cubicBezTo>
                    <a:pt x="450688" y="117277"/>
                    <a:pt x="453125" y="126485"/>
                    <a:pt x="457999" y="132327"/>
                  </a:cubicBezTo>
                  <a:cubicBezTo>
                    <a:pt x="462874" y="138169"/>
                    <a:pt x="468883" y="141089"/>
                    <a:pt x="476026" y="141089"/>
                  </a:cubicBezTo>
                  <a:cubicBezTo>
                    <a:pt x="483691" y="141089"/>
                    <a:pt x="490165" y="138094"/>
                    <a:pt x="495448" y="132104"/>
                  </a:cubicBezTo>
                  <a:cubicBezTo>
                    <a:pt x="500732" y="126113"/>
                    <a:pt x="503373" y="117240"/>
                    <a:pt x="503373" y="105482"/>
                  </a:cubicBezTo>
                  <a:cubicBezTo>
                    <a:pt x="503373" y="93204"/>
                    <a:pt x="500843" y="84088"/>
                    <a:pt x="495783" y="78135"/>
                  </a:cubicBezTo>
                  <a:cubicBezTo>
                    <a:pt x="490723" y="72182"/>
                    <a:pt x="484323" y="69205"/>
                    <a:pt x="476584" y="69205"/>
                  </a:cubicBezTo>
                  <a:close/>
                  <a:moveTo>
                    <a:pt x="286903" y="47886"/>
                  </a:moveTo>
                  <a:lnTo>
                    <a:pt x="320278" y="47886"/>
                  </a:lnTo>
                  <a:lnTo>
                    <a:pt x="348629" y="132048"/>
                  </a:lnTo>
                  <a:lnTo>
                    <a:pt x="376311" y="47886"/>
                  </a:lnTo>
                  <a:lnTo>
                    <a:pt x="408793" y="47886"/>
                  </a:lnTo>
                  <a:lnTo>
                    <a:pt x="366935" y="161962"/>
                  </a:lnTo>
                  <a:lnTo>
                    <a:pt x="359457" y="182612"/>
                  </a:lnTo>
                  <a:cubicBezTo>
                    <a:pt x="356703" y="189533"/>
                    <a:pt x="354080" y="194816"/>
                    <a:pt x="351587" y="198462"/>
                  </a:cubicBezTo>
                  <a:cubicBezTo>
                    <a:pt x="349094" y="202109"/>
                    <a:pt x="346230" y="205067"/>
                    <a:pt x="342993" y="207336"/>
                  </a:cubicBezTo>
                  <a:cubicBezTo>
                    <a:pt x="339756" y="209606"/>
                    <a:pt x="335774" y="211373"/>
                    <a:pt x="331049" y="212638"/>
                  </a:cubicBezTo>
                  <a:cubicBezTo>
                    <a:pt x="326324" y="213903"/>
                    <a:pt x="320985" y="214536"/>
                    <a:pt x="315031" y="214536"/>
                  </a:cubicBezTo>
                  <a:cubicBezTo>
                    <a:pt x="309004" y="214536"/>
                    <a:pt x="303088" y="213903"/>
                    <a:pt x="297284" y="212638"/>
                  </a:cubicBezTo>
                  <a:lnTo>
                    <a:pt x="294493" y="188082"/>
                  </a:lnTo>
                  <a:cubicBezTo>
                    <a:pt x="299404" y="189049"/>
                    <a:pt x="303832" y="189533"/>
                    <a:pt x="307776" y="189533"/>
                  </a:cubicBezTo>
                  <a:cubicBezTo>
                    <a:pt x="315069" y="189533"/>
                    <a:pt x="320464" y="187393"/>
                    <a:pt x="323961" y="183115"/>
                  </a:cubicBezTo>
                  <a:cubicBezTo>
                    <a:pt x="327459" y="178836"/>
                    <a:pt x="330137" y="173385"/>
                    <a:pt x="331998" y="166762"/>
                  </a:cubicBezTo>
                  <a:close/>
                  <a:moveTo>
                    <a:pt x="164641" y="47886"/>
                  </a:moveTo>
                  <a:lnTo>
                    <a:pt x="202927" y="47886"/>
                  </a:lnTo>
                  <a:lnTo>
                    <a:pt x="223911" y="80479"/>
                  </a:lnTo>
                  <a:lnTo>
                    <a:pt x="246012" y="47886"/>
                  </a:lnTo>
                  <a:lnTo>
                    <a:pt x="282847" y="47886"/>
                  </a:lnTo>
                  <a:lnTo>
                    <a:pt x="242664" y="104031"/>
                  </a:lnTo>
                  <a:lnTo>
                    <a:pt x="286531" y="166427"/>
                  </a:lnTo>
                  <a:lnTo>
                    <a:pt x="248022" y="166427"/>
                  </a:lnTo>
                  <a:lnTo>
                    <a:pt x="223911" y="129704"/>
                  </a:lnTo>
                  <a:lnTo>
                    <a:pt x="199578" y="166427"/>
                  </a:lnTo>
                  <a:lnTo>
                    <a:pt x="162855" y="166427"/>
                  </a:lnTo>
                  <a:lnTo>
                    <a:pt x="205606" y="105371"/>
                  </a:lnTo>
                  <a:close/>
                  <a:moveTo>
                    <a:pt x="760251" y="45207"/>
                  </a:moveTo>
                  <a:cubicBezTo>
                    <a:pt x="767171" y="45207"/>
                    <a:pt x="773496" y="46453"/>
                    <a:pt x="779226" y="48946"/>
                  </a:cubicBezTo>
                  <a:cubicBezTo>
                    <a:pt x="784956" y="51439"/>
                    <a:pt x="789291" y="54620"/>
                    <a:pt x="792230" y="58490"/>
                  </a:cubicBezTo>
                  <a:cubicBezTo>
                    <a:pt x="795170" y="62359"/>
                    <a:pt x="797216" y="66750"/>
                    <a:pt x="798369" y="71661"/>
                  </a:cubicBezTo>
                  <a:cubicBezTo>
                    <a:pt x="799523" y="76572"/>
                    <a:pt x="800100" y="83604"/>
                    <a:pt x="800100" y="92757"/>
                  </a:cubicBezTo>
                  <a:lnTo>
                    <a:pt x="800100" y="166427"/>
                  </a:lnTo>
                  <a:lnTo>
                    <a:pt x="768734" y="166427"/>
                  </a:lnTo>
                  <a:lnTo>
                    <a:pt x="768734" y="105929"/>
                  </a:lnTo>
                  <a:cubicBezTo>
                    <a:pt x="768734" y="93129"/>
                    <a:pt x="768064" y="84851"/>
                    <a:pt x="766725" y="81093"/>
                  </a:cubicBezTo>
                  <a:cubicBezTo>
                    <a:pt x="765385" y="77335"/>
                    <a:pt x="763209" y="74414"/>
                    <a:pt x="760195" y="72331"/>
                  </a:cubicBezTo>
                  <a:cubicBezTo>
                    <a:pt x="757181" y="70247"/>
                    <a:pt x="753554" y="69205"/>
                    <a:pt x="749312" y="69205"/>
                  </a:cubicBezTo>
                  <a:cubicBezTo>
                    <a:pt x="743880" y="69205"/>
                    <a:pt x="739006" y="70694"/>
                    <a:pt x="734690" y="73670"/>
                  </a:cubicBezTo>
                  <a:cubicBezTo>
                    <a:pt x="730374" y="76647"/>
                    <a:pt x="727416" y="80591"/>
                    <a:pt x="725816" y="85502"/>
                  </a:cubicBezTo>
                  <a:cubicBezTo>
                    <a:pt x="724216" y="90413"/>
                    <a:pt x="723416" y="99492"/>
                    <a:pt x="723416" y="112737"/>
                  </a:cubicBezTo>
                  <a:lnTo>
                    <a:pt x="723416" y="166427"/>
                  </a:lnTo>
                  <a:lnTo>
                    <a:pt x="692050" y="166427"/>
                  </a:lnTo>
                  <a:lnTo>
                    <a:pt x="692050" y="47886"/>
                  </a:lnTo>
                  <a:lnTo>
                    <a:pt x="721183" y="47886"/>
                  </a:lnTo>
                  <a:lnTo>
                    <a:pt x="721183" y="65299"/>
                  </a:lnTo>
                  <a:cubicBezTo>
                    <a:pt x="731527" y="51904"/>
                    <a:pt x="744549" y="45207"/>
                    <a:pt x="760251" y="45207"/>
                  </a:cubicBezTo>
                  <a:close/>
                  <a:moveTo>
                    <a:pt x="613655" y="45207"/>
                  </a:moveTo>
                  <a:cubicBezTo>
                    <a:pt x="631291" y="45207"/>
                    <a:pt x="645207" y="51030"/>
                    <a:pt x="655401" y="62675"/>
                  </a:cubicBezTo>
                  <a:cubicBezTo>
                    <a:pt x="665596" y="74321"/>
                    <a:pt x="670470" y="92162"/>
                    <a:pt x="670024" y="116198"/>
                  </a:cubicBezTo>
                  <a:lnTo>
                    <a:pt x="591442" y="116198"/>
                  </a:lnTo>
                  <a:cubicBezTo>
                    <a:pt x="591666" y="125500"/>
                    <a:pt x="594196" y="132736"/>
                    <a:pt x="599033" y="137908"/>
                  </a:cubicBezTo>
                  <a:cubicBezTo>
                    <a:pt x="603870" y="143080"/>
                    <a:pt x="609897" y="145666"/>
                    <a:pt x="617115" y="145666"/>
                  </a:cubicBezTo>
                  <a:cubicBezTo>
                    <a:pt x="622027" y="145666"/>
                    <a:pt x="626157" y="144326"/>
                    <a:pt x="629505" y="141647"/>
                  </a:cubicBezTo>
                  <a:cubicBezTo>
                    <a:pt x="632854" y="138968"/>
                    <a:pt x="635384" y="134652"/>
                    <a:pt x="637096" y="128699"/>
                  </a:cubicBezTo>
                  <a:lnTo>
                    <a:pt x="668349" y="133946"/>
                  </a:lnTo>
                  <a:cubicBezTo>
                    <a:pt x="664331" y="145405"/>
                    <a:pt x="657987" y="154130"/>
                    <a:pt x="649318" y="160121"/>
                  </a:cubicBezTo>
                  <a:cubicBezTo>
                    <a:pt x="640649" y="166111"/>
                    <a:pt x="629803" y="169106"/>
                    <a:pt x="616780" y="169106"/>
                  </a:cubicBezTo>
                  <a:cubicBezTo>
                    <a:pt x="596168" y="169106"/>
                    <a:pt x="580913" y="162372"/>
                    <a:pt x="571016" y="148903"/>
                  </a:cubicBezTo>
                  <a:cubicBezTo>
                    <a:pt x="563202" y="138113"/>
                    <a:pt x="559296" y="124495"/>
                    <a:pt x="559296" y="108049"/>
                  </a:cubicBezTo>
                  <a:cubicBezTo>
                    <a:pt x="559296" y="88404"/>
                    <a:pt x="564430" y="73019"/>
                    <a:pt x="574699" y="61894"/>
                  </a:cubicBezTo>
                  <a:cubicBezTo>
                    <a:pt x="584968" y="50769"/>
                    <a:pt x="597954" y="45207"/>
                    <a:pt x="613655" y="45207"/>
                  </a:cubicBezTo>
                  <a:close/>
                  <a:moveTo>
                    <a:pt x="468548" y="45207"/>
                  </a:moveTo>
                  <a:cubicBezTo>
                    <a:pt x="483207" y="45207"/>
                    <a:pt x="495299" y="51644"/>
                    <a:pt x="504824" y="64517"/>
                  </a:cubicBezTo>
                  <a:lnTo>
                    <a:pt x="504824" y="47886"/>
                  </a:lnTo>
                  <a:lnTo>
                    <a:pt x="534181" y="47886"/>
                  </a:lnTo>
                  <a:lnTo>
                    <a:pt x="534181" y="154261"/>
                  </a:lnTo>
                  <a:cubicBezTo>
                    <a:pt x="534181" y="168250"/>
                    <a:pt x="533027" y="178706"/>
                    <a:pt x="530721" y="185626"/>
                  </a:cubicBezTo>
                  <a:cubicBezTo>
                    <a:pt x="528414" y="192547"/>
                    <a:pt x="525177" y="197979"/>
                    <a:pt x="521010" y="201923"/>
                  </a:cubicBezTo>
                  <a:cubicBezTo>
                    <a:pt x="516842" y="205867"/>
                    <a:pt x="511280" y="208955"/>
                    <a:pt x="504322" y="211187"/>
                  </a:cubicBezTo>
                  <a:cubicBezTo>
                    <a:pt x="497364" y="213420"/>
                    <a:pt x="488565" y="214536"/>
                    <a:pt x="477924" y="214536"/>
                  </a:cubicBezTo>
                  <a:cubicBezTo>
                    <a:pt x="457832" y="214536"/>
                    <a:pt x="443582" y="211094"/>
                    <a:pt x="435173" y="204211"/>
                  </a:cubicBezTo>
                  <a:cubicBezTo>
                    <a:pt x="426764" y="197328"/>
                    <a:pt x="422560" y="188603"/>
                    <a:pt x="422560" y="178036"/>
                  </a:cubicBezTo>
                  <a:cubicBezTo>
                    <a:pt x="422560" y="176994"/>
                    <a:pt x="422597" y="175729"/>
                    <a:pt x="422671" y="174241"/>
                  </a:cubicBezTo>
                  <a:lnTo>
                    <a:pt x="458502" y="178594"/>
                  </a:lnTo>
                  <a:cubicBezTo>
                    <a:pt x="459097" y="182761"/>
                    <a:pt x="460474" y="185626"/>
                    <a:pt x="462632" y="187189"/>
                  </a:cubicBezTo>
                  <a:cubicBezTo>
                    <a:pt x="465608" y="189421"/>
                    <a:pt x="470296" y="190537"/>
                    <a:pt x="476696" y="190537"/>
                  </a:cubicBezTo>
                  <a:cubicBezTo>
                    <a:pt x="484882" y="190537"/>
                    <a:pt x="491021" y="189310"/>
                    <a:pt x="495113" y="186854"/>
                  </a:cubicBezTo>
                  <a:cubicBezTo>
                    <a:pt x="497867" y="185217"/>
                    <a:pt x="499950" y="182575"/>
                    <a:pt x="501364" y="178929"/>
                  </a:cubicBezTo>
                  <a:cubicBezTo>
                    <a:pt x="502332" y="176324"/>
                    <a:pt x="502815" y="171525"/>
                    <a:pt x="502815" y="164530"/>
                  </a:cubicBezTo>
                  <a:lnTo>
                    <a:pt x="502815" y="147228"/>
                  </a:lnTo>
                  <a:cubicBezTo>
                    <a:pt x="493439" y="160028"/>
                    <a:pt x="481607" y="166427"/>
                    <a:pt x="467320" y="166427"/>
                  </a:cubicBezTo>
                  <a:cubicBezTo>
                    <a:pt x="451395" y="166427"/>
                    <a:pt x="438782" y="159693"/>
                    <a:pt x="429480" y="146224"/>
                  </a:cubicBezTo>
                  <a:cubicBezTo>
                    <a:pt x="422188" y="135583"/>
                    <a:pt x="418541" y="122337"/>
                    <a:pt x="418541" y="106487"/>
                  </a:cubicBezTo>
                  <a:cubicBezTo>
                    <a:pt x="418541" y="86618"/>
                    <a:pt x="423322" y="71438"/>
                    <a:pt x="432885" y="60945"/>
                  </a:cubicBezTo>
                  <a:cubicBezTo>
                    <a:pt x="442447" y="50453"/>
                    <a:pt x="454335" y="45207"/>
                    <a:pt x="468548" y="45207"/>
                  </a:cubicBezTo>
                  <a:close/>
                  <a:moveTo>
                    <a:pt x="79474" y="28240"/>
                  </a:moveTo>
                  <a:cubicBezTo>
                    <a:pt x="65856" y="28240"/>
                    <a:pt x="54880" y="32910"/>
                    <a:pt x="46546" y="42249"/>
                  </a:cubicBezTo>
                  <a:cubicBezTo>
                    <a:pt x="38211" y="51588"/>
                    <a:pt x="34044" y="65671"/>
                    <a:pt x="34044" y="84497"/>
                  </a:cubicBezTo>
                  <a:cubicBezTo>
                    <a:pt x="34044" y="103026"/>
                    <a:pt x="38323" y="117072"/>
                    <a:pt x="46880" y="126634"/>
                  </a:cubicBezTo>
                  <a:cubicBezTo>
                    <a:pt x="55438" y="136197"/>
                    <a:pt x="66302" y="140978"/>
                    <a:pt x="79474" y="140978"/>
                  </a:cubicBezTo>
                  <a:cubicBezTo>
                    <a:pt x="92645" y="140978"/>
                    <a:pt x="103454" y="136234"/>
                    <a:pt x="111900" y="126746"/>
                  </a:cubicBezTo>
                  <a:cubicBezTo>
                    <a:pt x="120346" y="117258"/>
                    <a:pt x="124569" y="103026"/>
                    <a:pt x="124569" y="84051"/>
                  </a:cubicBezTo>
                  <a:cubicBezTo>
                    <a:pt x="124569" y="65299"/>
                    <a:pt x="120457" y="51309"/>
                    <a:pt x="112235" y="42081"/>
                  </a:cubicBezTo>
                  <a:cubicBezTo>
                    <a:pt x="104012" y="32854"/>
                    <a:pt x="93092" y="28240"/>
                    <a:pt x="79474" y="28240"/>
                  </a:cubicBezTo>
                  <a:close/>
                  <a:moveTo>
                    <a:pt x="79139" y="0"/>
                  </a:moveTo>
                  <a:cubicBezTo>
                    <a:pt x="103249" y="0"/>
                    <a:pt x="122541" y="7479"/>
                    <a:pt x="137014" y="22436"/>
                  </a:cubicBezTo>
                  <a:cubicBezTo>
                    <a:pt x="151488" y="37393"/>
                    <a:pt x="158725" y="58192"/>
                    <a:pt x="158725" y="84832"/>
                  </a:cubicBezTo>
                  <a:cubicBezTo>
                    <a:pt x="158725" y="111249"/>
                    <a:pt x="151544" y="131918"/>
                    <a:pt x="137182" y="146838"/>
                  </a:cubicBezTo>
                  <a:cubicBezTo>
                    <a:pt x="122820" y="161758"/>
                    <a:pt x="103621" y="169218"/>
                    <a:pt x="79585" y="169218"/>
                  </a:cubicBezTo>
                  <a:cubicBezTo>
                    <a:pt x="55252" y="169218"/>
                    <a:pt x="35904" y="161795"/>
                    <a:pt x="21542" y="146949"/>
                  </a:cubicBezTo>
                  <a:cubicBezTo>
                    <a:pt x="7180" y="132104"/>
                    <a:pt x="0" y="111658"/>
                    <a:pt x="0" y="85614"/>
                  </a:cubicBezTo>
                  <a:cubicBezTo>
                    <a:pt x="0" y="68945"/>
                    <a:pt x="2492" y="54955"/>
                    <a:pt x="7478" y="43644"/>
                  </a:cubicBezTo>
                  <a:cubicBezTo>
                    <a:pt x="11199" y="35310"/>
                    <a:pt x="16278" y="27831"/>
                    <a:pt x="22714" y="21208"/>
                  </a:cubicBezTo>
                  <a:cubicBezTo>
                    <a:pt x="29151" y="14585"/>
                    <a:pt x="36202" y="9674"/>
                    <a:pt x="43867" y="6474"/>
                  </a:cubicBezTo>
                  <a:cubicBezTo>
                    <a:pt x="54061" y="2158"/>
                    <a:pt x="65819" y="0"/>
                    <a:pt x="79139" y="0"/>
                  </a:cubicBez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lnSpc>
                  <a:spcPct val="105000"/>
                </a:lnSpc>
              </a:pPr>
              <a:endParaRPr lang="vi-VN" b="1" dirty="0"/>
            </a:p>
          </p:txBody>
        </p:sp>
        <p:sp>
          <p:nvSpPr>
            <p:cNvPr id="47" name="TextBox 46">
              <a:extLst>
                <a:ext uri="{FF2B5EF4-FFF2-40B4-BE49-F238E27FC236}">
                  <a16:creationId xmlns:a16="http://schemas.microsoft.com/office/drawing/2014/main" id="{30F1985F-55BE-4CE8-81E7-B97F4A40FD75}"/>
                </a:ext>
              </a:extLst>
            </p:cNvPr>
            <p:cNvSpPr txBox="1">
              <a:spLocks noChangeAspect="1"/>
            </p:cNvSpPr>
            <p:nvPr>
              <p:custDataLst>
                <p:tags r:id="rId5"/>
              </p:custDataLst>
            </p:nvPr>
          </p:nvSpPr>
          <p:spPr>
            <a:xfrm>
              <a:off x="4982843" y="5995279"/>
              <a:ext cx="794435" cy="454856"/>
            </a:xfrm>
            <a:custGeom>
              <a:avLst/>
              <a:gdLst/>
              <a:ahLst/>
              <a:cxnLst/>
              <a:rect l="l" t="t" r="r" b="b"/>
              <a:pathLst>
                <a:path w="794435" h="454856">
                  <a:moveTo>
                    <a:pt x="270495" y="356518"/>
                  </a:moveTo>
                  <a:cubicBezTo>
                    <a:pt x="262309" y="356518"/>
                    <a:pt x="255426" y="359643"/>
                    <a:pt x="249845" y="365894"/>
                  </a:cubicBezTo>
                  <a:cubicBezTo>
                    <a:pt x="244264" y="372145"/>
                    <a:pt x="241474" y="381149"/>
                    <a:pt x="241474" y="392906"/>
                  </a:cubicBezTo>
                  <a:cubicBezTo>
                    <a:pt x="241474" y="404664"/>
                    <a:pt x="244264" y="413668"/>
                    <a:pt x="249845" y="419919"/>
                  </a:cubicBezTo>
                  <a:cubicBezTo>
                    <a:pt x="255426" y="426170"/>
                    <a:pt x="262309" y="429295"/>
                    <a:pt x="270495" y="429295"/>
                  </a:cubicBezTo>
                  <a:cubicBezTo>
                    <a:pt x="278681" y="429295"/>
                    <a:pt x="285545" y="426170"/>
                    <a:pt x="291089" y="419919"/>
                  </a:cubicBezTo>
                  <a:cubicBezTo>
                    <a:pt x="296633" y="413668"/>
                    <a:pt x="299405" y="404589"/>
                    <a:pt x="299405" y="392683"/>
                  </a:cubicBezTo>
                  <a:cubicBezTo>
                    <a:pt x="299405" y="381075"/>
                    <a:pt x="296633" y="372145"/>
                    <a:pt x="291089" y="365894"/>
                  </a:cubicBezTo>
                  <a:cubicBezTo>
                    <a:pt x="285545" y="359643"/>
                    <a:pt x="278681" y="356518"/>
                    <a:pt x="270495" y="356518"/>
                  </a:cubicBezTo>
                  <a:close/>
                  <a:moveTo>
                    <a:pt x="739936" y="354955"/>
                  </a:moveTo>
                  <a:cubicBezTo>
                    <a:pt x="733090" y="354955"/>
                    <a:pt x="727435" y="357448"/>
                    <a:pt x="722970" y="362434"/>
                  </a:cubicBezTo>
                  <a:cubicBezTo>
                    <a:pt x="718505" y="367420"/>
                    <a:pt x="716310" y="374191"/>
                    <a:pt x="716384" y="382749"/>
                  </a:cubicBezTo>
                  <a:lnTo>
                    <a:pt x="763265" y="382749"/>
                  </a:lnTo>
                  <a:cubicBezTo>
                    <a:pt x="763042" y="373670"/>
                    <a:pt x="760698" y="366768"/>
                    <a:pt x="756233" y="362043"/>
                  </a:cubicBezTo>
                  <a:cubicBezTo>
                    <a:pt x="751768" y="357318"/>
                    <a:pt x="746336" y="354955"/>
                    <a:pt x="739936" y="354955"/>
                  </a:cubicBezTo>
                  <a:close/>
                  <a:moveTo>
                    <a:pt x="601191" y="354955"/>
                  </a:moveTo>
                  <a:cubicBezTo>
                    <a:pt x="593750" y="354955"/>
                    <a:pt x="587518" y="357913"/>
                    <a:pt x="582495" y="363829"/>
                  </a:cubicBezTo>
                  <a:cubicBezTo>
                    <a:pt x="577472" y="369745"/>
                    <a:pt x="574960" y="378582"/>
                    <a:pt x="574960" y="390339"/>
                  </a:cubicBezTo>
                  <a:cubicBezTo>
                    <a:pt x="574960" y="402990"/>
                    <a:pt x="576709" y="412142"/>
                    <a:pt x="580206" y="417798"/>
                  </a:cubicBezTo>
                  <a:cubicBezTo>
                    <a:pt x="585266" y="425983"/>
                    <a:pt x="592336" y="430076"/>
                    <a:pt x="601414" y="430076"/>
                  </a:cubicBezTo>
                  <a:cubicBezTo>
                    <a:pt x="608633" y="430076"/>
                    <a:pt x="614772" y="427007"/>
                    <a:pt x="619832" y="420868"/>
                  </a:cubicBezTo>
                  <a:cubicBezTo>
                    <a:pt x="624892" y="414728"/>
                    <a:pt x="627422" y="405557"/>
                    <a:pt x="627422" y="393353"/>
                  </a:cubicBezTo>
                  <a:cubicBezTo>
                    <a:pt x="627422" y="379735"/>
                    <a:pt x="624966" y="369931"/>
                    <a:pt x="620055" y="363941"/>
                  </a:cubicBezTo>
                  <a:cubicBezTo>
                    <a:pt x="615144" y="357950"/>
                    <a:pt x="608856" y="354955"/>
                    <a:pt x="601191" y="354955"/>
                  </a:cubicBezTo>
                  <a:close/>
                  <a:moveTo>
                    <a:pt x="58266" y="354955"/>
                  </a:moveTo>
                  <a:cubicBezTo>
                    <a:pt x="50825" y="354955"/>
                    <a:pt x="44593" y="357913"/>
                    <a:pt x="39570" y="363829"/>
                  </a:cubicBezTo>
                  <a:cubicBezTo>
                    <a:pt x="34547" y="369745"/>
                    <a:pt x="32035" y="378582"/>
                    <a:pt x="32035" y="390339"/>
                  </a:cubicBezTo>
                  <a:cubicBezTo>
                    <a:pt x="32035" y="402990"/>
                    <a:pt x="33784" y="412142"/>
                    <a:pt x="37281" y="417798"/>
                  </a:cubicBezTo>
                  <a:cubicBezTo>
                    <a:pt x="42342" y="425983"/>
                    <a:pt x="49411" y="430076"/>
                    <a:pt x="58489" y="430076"/>
                  </a:cubicBezTo>
                  <a:cubicBezTo>
                    <a:pt x="65708" y="430076"/>
                    <a:pt x="71847" y="427007"/>
                    <a:pt x="76907" y="420868"/>
                  </a:cubicBezTo>
                  <a:cubicBezTo>
                    <a:pt x="81967" y="414728"/>
                    <a:pt x="84497" y="405557"/>
                    <a:pt x="84497" y="393353"/>
                  </a:cubicBezTo>
                  <a:cubicBezTo>
                    <a:pt x="84497" y="379735"/>
                    <a:pt x="82041" y="369931"/>
                    <a:pt x="77130" y="363941"/>
                  </a:cubicBezTo>
                  <a:cubicBezTo>
                    <a:pt x="72219" y="357950"/>
                    <a:pt x="65931" y="354955"/>
                    <a:pt x="58266" y="354955"/>
                  </a:cubicBezTo>
                  <a:close/>
                  <a:moveTo>
                    <a:pt x="483282" y="333636"/>
                  </a:moveTo>
                  <a:lnTo>
                    <a:pt x="514648" y="333636"/>
                  </a:lnTo>
                  <a:lnTo>
                    <a:pt x="514648" y="452177"/>
                  </a:lnTo>
                  <a:lnTo>
                    <a:pt x="483282" y="452177"/>
                  </a:lnTo>
                  <a:close/>
                  <a:moveTo>
                    <a:pt x="346174" y="333636"/>
                  </a:moveTo>
                  <a:lnTo>
                    <a:pt x="384460" y="333636"/>
                  </a:lnTo>
                  <a:lnTo>
                    <a:pt x="405445" y="366229"/>
                  </a:lnTo>
                  <a:lnTo>
                    <a:pt x="427546" y="333636"/>
                  </a:lnTo>
                  <a:lnTo>
                    <a:pt x="464381" y="333636"/>
                  </a:lnTo>
                  <a:lnTo>
                    <a:pt x="424197" y="389781"/>
                  </a:lnTo>
                  <a:lnTo>
                    <a:pt x="468064" y="452177"/>
                  </a:lnTo>
                  <a:lnTo>
                    <a:pt x="429555" y="452177"/>
                  </a:lnTo>
                  <a:lnTo>
                    <a:pt x="405445" y="415454"/>
                  </a:lnTo>
                  <a:lnTo>
                    <a:pt x="381112" y="452177"/>
                  </a:lnTo>
                  <a:lnTo>
                    <a:pt x="344388" y="452177"/>
                  </a:lnTo>
                  <a:lnTo>
                    <a:pt x="387139" y="391120"/>
                  </a:lnTo>
                  <a:close/>
                  <a:moveTo>
                    <a:pt x="149907" y="333636"/>
                  </a:moveTo>
                  <a:lnTo>
                    <a:pt x="181273" y="333636"/>
                  </a:lnTo>
                  <a:lnTo>
                    <a:pt x="181273" y="452177"/>
                  </a:lnTo>
                  <a:lnTo>
                    <a:pt x="149907" y="452177"/>
                  </a:lnTo>
                  <a:close/>
                  <a:moveTo>
                    <a:pt x="738039" y="330957"/>
                  </a:moveTo>
                  <a:cubicBezTo>
                    <a:pt x="755675" y="330957"/>
                    <a:pt x="769590" y="336780"/>
                    <a:pt x="779785" y="348425"/>
                  </a:cubicBezTo>
                  <a:cubicBezTo>
                    <a:pt x="789980" y="360071"/>
                    <a:pt x="794854" y="377912"/>
                    <a:pt x="794407" y="401948"/>
                  </a:cubicBezTo>
                  <a:lnTo>
                    <a:pt x="715826" y="401948"/>
                  </a:lnTo>
                  <a:cubicBezTo>
                    <a:pt x="716049" y="411249"/>
                    <a:pt x="718579" y="418486"/>
                    <a:pt x="723416" y="423658"/>
                  </a:cubicBezTo>
                  <a:cubicBezTo>
                    <a:pt x="728253" y="428830"/>
                    <a:pt x="734281" y="431416"/>
                    <a:pt x="741499" y="431416"/>
                  </a:cubicBezTo>
                  <a:cubicBezTo>
                    <a:pt x="746410" y="431416"/>
                    <a:pt x="750540" y="430076"/>
                    <a:pt x="753889" y="427397"/>
                  </a:cubicBezTo>
                  <a:cubicBezTo>
                    <a:pt x="757237" y="424718"/>
                    <a:pt x="759767" y="420402"/>
                    <a:pt x="761479" y="414449"/>
                  </a:cubicBezTo>
                  <a:lnTo>
                    <a:pt x="792733" y="419695"/>
                  </a:lnTo>
                  <a:cubicBezTo>
                    <a:pt x="788715" y="431155"/>
                    <a:pt x="782371" y="439880"/>
                    <a:pt x="773701" y="445871"/>
                  </a:cubicBezTo>
                  <a:cubicBezTo>
                    <a:pt x="765032" y="451861"/>
                    <a:pt x="754186" y="454856"/>
                    <a:pt x="741164" y="454856"/>
                  </a:cubicBezTo>
                  <a:cubicBezTo>
                    <a:pt x="720551" y="454856"/>
                    <a:pt x="705296" y="448122"/>
                    <a:pt x="695399" y="434653"/>
                  </a:cubicBezTo>
                  <a:cubicBezTo>
                    <a:pt x="687586" y="423863"/>
                    <a:pt x="683679" y="410245"/>
                    <a:pt x="683679" y="393799"/>
                  </a:cubicBezTo>
                  <a:cubicBezTo>
                    <a:pt x="683679" y="374154"/>
                    <a:pt x="688814" y="358769"/>
                    <a:pt x="699083" y="347644"/>
                  </a:cubicBezTo>
                  <a:cubicBezTo>
                    <a:pt x="709352" y="336519"/>
                    <a:pt x="722337" y="330957"/>
                    <a:pt x="738039" y="330957"/>
                  </a:cubicBezTo>
                  <a:close/>
                  <a:moveTo>
                    <a:pt x="270383" y="330957"/>
                  </a:moveTo>
                  <a:cubicBezTo>
                    <a:pt x="288317" y="330957"/>
                    <a:pt x="303014" y="336780"/>
                    <a:pt x="314474" y="348425"/>
                  </a:cubicBezTo>
                  <a:cubicBezTo>
                    <a:pt x="325933" y="360071"/>
                    <a:pt x="331663" y="374787"/>
                    <a:pt x="331663" y="392572"/>
                  </a:cubicBezTo>
                  <a:cubicBezTo>
                    <a:pt x="331663" y="410505"/>
                    <a:pt x="325878" y="425370"/>
                    <a:pt x="314306" y="437164"/>
                  </a:cubicBezTo>
                  <a:cubicBezTo>
                    <a:pt x="302735" y="448959"/>
                    <a:pt x="288168" y="454856"/>
                    <a:pt x="270607" y="454856"/>
                  </a:cubicBezTo>
                  <a:cubicBezTo>
                    <a:pt x="259742" y="454856"/>
                    <a:pt x="249380" y="452400"/>
                    <a:pt x="239520" y="447489"/>
                  </a:cubicBezTo>
                  <a:cubicBezTo>
                    <a:pt x="229660" y="442578"/>
                    <a:pt x="222163" y="435378"/>
                    <a:pt x="217029" y="425890"/>
                  </a:cubicBezTo>
                  <a:cubicBezTo>
                    <a:pt x="211894" y="416403"/>
                    <a:pt x="209327" y="404850"/>
                    <a:pt x="209327" y="391232"/>
                  </a:cubicBezTo>
                  <a:cubicBezTo>
                    <a:pt x="209327" y="380814"/>
                    <a:pt x="211894" y="370731"/>
                    <a:pt x="217029" y="360983"/>
                  </a:cubicBezTo>
                  <a:cubicBezTo>
                    <a:pt x="222163" y="351235"/>
                    <a:pt x="229437" y="343793"/>
                    <a:pt x="238850" y="338659"/>
                  </a:cubicBezTo>
                  <a:cubicBezTo>
                    <a:pt x="248264" y="333524"/>
                    <a:pt x="258775" y="330957"/>
                    <a:pt x="270383" y="330957"/>
                  </a:cubicBezTo>
                  <a:close/>
                  <a:moveTo>
                    <a:pt x="627310" y="288541"/>
                  </a:moveTo>
                  <a:lnTo>
                    <a:pt x="658676" y="288541"/>
                  </a:lnTo>
                  <a:lnTo>
                    <a:pt x="658676" y="452177"/>
                  </a:lnTo>
                  <a:lnTo>
                    <a:pt x="629543" y="452177"/>
                  </a:lnTo>
                  <a:lnTo>
                    <a:pt x="629543" y="434764"/>
                  </a:lnTo>
                  <a:cubicBezTo>
                    <a:pt x="624706" y="441536"/>
                    <a:pt x="618995" y="446578"/>
                    <a:pt x="612409" y="449889"/>
                  </a:cubicBezTo>
                  <a:cubicBezTo>
                    <a:pt x="605823" y="453200"/>
                    <a:pt x="599182" y="454856"/>
                    <a:pt x="592485" y="454856"/>
                  </a:cubicBezTo>
                  <a:cubicBezTo>
                    <a:pt x="578867" y="454856"/>
                    <a:pt x="567202" y="449368"/>
                    <a:pt x="557491" y="438392"/>
                  </a:cubicBezTo>
                  <a:cubicBezTo>
                    <a:pt x="547780" y="427416"/>
                    <a:pt x="542925" y="412105"/>
                    <a:pt x="542925" y="392460"/>
                  </a:cubicBezTo>
                  <a:cubicBezTo>
                    <a:pt x="542925" y="372368"/>
                    <a:pt x="547650" y="357095"/>
                    <a:pt x="557101" y="346639"/>
                  </a:cubicBezTo>
                  <a:cubicBezTo>
                    <a:pt x="566551" y="336184"/>
                    <a:pt x="578495" y="330957"/>
                    <a:pt x="592931" y="330957"/>
                  </a:cubicBezTo>
                  <a:cubicBezTo>
                    <a:pt x="606177" y="330957"/>
                    <a:pt x="617637" y="336463"/>
                    <a:pt x="627310" y="347477"/>
                  </a:cubicBezTo>
                  <a:close/>
                  <a:moveTo>
                    <a:pt x="483282" y="288541"/>
                  </a:moveTo>
                  <a:lnTo>
                    <a:pt x="514648" y="288541"/>
                  </a:lnTo>
                  <a:lnTo>
                    <a:pt x="514648" y="317562"/>
                  </a:lnTo>
                  <a:lnTo>
                    <a:pt x="483282" y="317562"/>
                  </a:lnTo>
                  <a:close/>
                  <a:moveTo>
                    <a:pt x="149907" y="288541"/>
                  </a:moveTo>
                  <a:lnTo>
                    <a:pt x="181273" y="288541"/>
                  </a:lnTo>
                  <a:lnTo>
                    <a:pt x="181273" y="317562"/>
                  </a:lnTo>
                  <a:lnTo>
                    <a:pt x="149907" y="317562"/>
                  </a:lnTo>
                  <a:close/>
                  <a:moveTo>
                    <a:pt x="84385" y="288541"/>
                  </a:moveTo>
                  <a:lnTo>
                    <a:pt x="115751" y="288541"/>
                  </a:lnTo>
                  <a:lnTo>
                    <a:pt x="115751" y="452177"/>
                  </a:lnTo>
                  <a:lnTo>
                    <a:pt x="86618" y="452177"/>
                  </a:lnTo>
                  <a:lnTo>
                    <a:pt x="86618" y="434764"/>
                  </a:lnTo>
                  <a:cubicBezTo>
                    <a:pt x="81781" y="441536"/>
                    <a:pt x="76070" y="446578"/>
                    <a:pt x="69484" y="449889"/>
                  </a:cubicBezTo>
                  <a:cubicBezTo>
                    <a:pt x="62898" y="453200"/>
                    <a:pt x="56257" y="454856"/>
                    <a:pt x="49560" y="454856"/>
                  </a:cubicBezTo>
                  <a:cubicBezTo>
                    <a:pt x="35942" y="454856"/>
                    <a:pt x="24278" y="449368"/>
                    <a:pt x="14566" y="438392"/>
                  </a:cubicBezTo>
                  <a:cubicBezTo>
                    <a:pt x="4855" y="427416"/>
                    <a:pt x="0" y="412105"/>
                    <a:pt x="0" y="392460"/>
                  </a:cubicBezTo>
                  <a:cubicBezTo>
                    <a:pt x="0" y="372368"/>
                    <a:pt x="4725" y="357095"/>
                    <a:pt x="14176" y="346639"/>
                  </a:cubicBezTo>
                  <a:cubicBezTo>
                    <a:pt x="23626" y="336184"/>
                    <a:pt x="35570" y="330957"/>
                    <a:pt x="50006" y="330957"/>
                  </a:cubicBezTo>
                  <a:cubicBezTo>
                    <a:pt x="63252" y="330957"/>
                    <a:pt x="74712" y="336463"/>
                    <a:pt x="84385" y="347477"/>
                  </a:cubicBezTo>
                  <a:close/>
                  <a:moveTo>
                    <a:pt x="234367" y="109500"/>
                  </a:moveTo>
                  <a:cubicBezTo>
                    <a:pt x="230349" y="110840"/>
                    <a:pt x="223986" y="112440"/>
                    <a:pt x="215280" y="114300"/>
                  </a:cubicBezTo>
                  <a:cubicBezTo>
                    <a:pt x="206573" y="116161"/>
                    <a:pt x="200881" y="117984"/>
                    <a:pt x="198202" y="119770"/>
                  </a:cubicBezTo>
                  <a:cubicBezTo>
                    <a:pt x="194109" y="122672"/>
                    <a:pt x="192063" y="126355"/>
                    <a:pt x="192063" y="130820"/>
                  </a:cubicBezTo>
                  <a:cubicBezTo>
                    <a:pt x="192063" y="135211"/>
                    <a:pt x="193700" y="139006"/>
                    <a:pt x="196974" y="142205"/>
                  </a:cubicBezTo>
                  <a:cubicBezTo>
                    <a:pt x="200248" y="145405"/>
                    <a:pt x="204415" y="147005"/>
                    <a:pt x="209475" y="147005"/>
                  </a:cubicBezTo>
                  <a:cubicBezTo>
                    <a:pt x="215131" y="147005"/>
                    <a:pt x="220526" y="145145"/>
                    <a:pt x="225661" y="141424"/>
                  </a:cubicBezTo>
                  <a:cubicBezTo>
                    <a:pt x="229456" y="138596"/>
                    <a:pt x="231949" y="135136"/>
                    <a:pt x="233139" y="131043"/>
                  </a:cubicBezTo>
                  <a:cubicBezTo>
                    <a:pt x="233958" y="128364"/>
                    <a:pt x="234367" y="123267"/>
                    <a:pt x="234367" y="115751"/>
                  </a:cubicBezTo>
                  <a:close/>
                  <a:moveTo>
                    <a:pt x="575295" y="70768"/>
                  </a:moveTo>
                  <a:cubicBezTo>
                    <a:pt x="567109" y="70768"/>
                    <a:pt x="560226" y="73893"/>
                    <a:pt x="554645" y="80144"/>
                  </a:cubicBezTo>
                  <a:cubicBezTo>
                    <a:pt x="549064" y="86395"/>
                    <a:pt x="546274" y="95399"/>
                    <a:pt x="546274" y="107156"/>
                  </a:cubicBezTo>
                  <a:cubicBezTo>
                    <a:pt x="546274" y="118914"/>
                    <a:pt x="549064" y="127918"/>
                    <a:pt x="554645" y="134169"/>
                  </a:cubicBezTo>
                  <a:cubicBezTo>
                    <a:pt x="560226" y="140420"/>
                    <a:pt x="567109" y="143545"/>
                    <a:pt x="575295" y="143545"/>
                  </a:cubicBezTo>
                  <a:cubicBezTo>
                    <a:pt x="583481" y="143545"/>
                    <a:pt x="590345" y="140420"/>
                    <a:pt x="595889" y="134169"/>
                  </a:cubicBezTo>
                  <a:cubicBezTo>
                    <a:pt x="601433" y="127918"/>
                    <a:pt x="604205" y="118839"/>
                    <a:pt x="604205" y="106933"/>
                  </a:cubicBezTo>
                  <a:cubicBezTo>
                    <a:pt x="604205" y="95325"/>
                    <a:pt x="601433" y="86395"/>
                    <a:pt x="595889" y="80144"/>
                  </a:cubicBezTo>
                  <a:cubicBezTo>
                    <a:pt x="590345" y="73893"/>
                    <a:pt x="583481" y="70768"/>
                    <a:pt x="575295" y="70768"/>
                  </a:cubicBezTo>
                  <a:close/>
                  <a:moveTo>
                    <a:pt x="434541" y="69205"/>
                  </a:moveTo>
                  <a:cubicBezTo>
                    <a:pt x="427025" y="69205"/>
                    <a:pt x="420774" y="72126"/>
                    <a:pt x="415788" y="77968"/>
                  </a:cubicBezTo>
                  <a:cubicBezTo>
                    <a:pt x="410803" y="83809"/>
                    <a:pt x="408310" y="92683"/>
                    <a:pt x="408310" y="104589"/>
                  </a:cubicBezTo>
                  <a:cubicBezTo>
                    <a:pt x="408310" y="116867"/>
                    <a:pt x="410245" y="125946"/>
                    <a:pt x="414114" y="131825"/>
                  </a:cubicBezTo>
                  <a:cubicBezTo>
                    <a:pt x="419546" y="140159"/>
                    <a:pt x="426765" y="144326"/>
                    <a:pt x="435769" y="144326"/>
                  </a:cubicBezTo>
                  <a:cubicBezTo>
                    <a:pt x="442689" y="144326"/>
                    <a:pt x="448586" y="141368"/>
                    <a:pt x="453461" y="135452"/>
                  </a:cubicBezTo>
                  <a:cubicBezTo>
                    <a:pt x="458335" y="129536"/>
                    <a:pt x="460772" y="120216"/>
                    <a:pt x="460772" y="107491"/>
                  </a:cubicBezTo>
                  <a:cubicBezTo>
                    <a:pt x="460772" y="93948"/>
                    <a:pt x="458316" y="84181"/>
                    <a:pt x="453405" y="78191"/>
                  </a:cubicBezTo>
                  <a:cubicBezTo>
                    <a:pt x="448493" y="72200"/>
                    <a:pt x="442205" y="69205"/>
                    <a:pt x="434541" y="69205"/>
                  </a:cubicBezTo>
                  <a:close/>
                  <a:moveTo>
                    <a:pt x="732234" y="45207"/>
                  </a:moveTo>
                  <a:cubicBezTo>
                    <a:pt x="739155" y="45207"/>
                    <a:pt x="745480" y="46453"/>
                    <a:pt x="751210" y="48946"/>
                  </a:cubicBezTo>
                  <a:cubicBezTo>
                    <a:pt x="756940" y="51439"/>
                    <a:pt x="761274" y="54620"/>
                    <a:pt x="764214" y="58490"/>
                  </a:cubicBezTo>
                  <a:cubicBezTo>
                    <a:pt x="767153" y="62359"/>
                    <a:pt x="769199" y="66750"/>
                    <a:pt x="770353" y="71661"/>
                  </a:cubicBezTo>
                  <a:cubicBezTo>
                    <a:pt x="771506" y="76572"/>
                    <a:pt x="772083" y="83604"/>
                    <a:pt x="772083" y="92757"/>
                  </a:cubicBezTo>
                  <a:lnTo>
                    <a:pt x="772083" y="166427"/>
                  </a:lnTo>
                  <a:lnTo>
                    <a:pt x="740717" y="166427"/>
                  </a:lnTo>
                  <a:lnTo>
                    <a:pt x="740717" y="105929"/>
                  </a:lnTo>
                  <a:cubicBezTo>
                    <a:pt x="740717" y="93129"/>
                    <a:pt x="740048" y="84851"/>
                    <a:pt x="738708" y="81093"/>
                  </a:cubicBezTo>
                  <a:cubicBezTo>
                    <a:pt x="737369" y="77335"/>
                    <a:pt x="735192" y="74414"/>
                    <a:pt x="732178" y="72331"/>
                  </a:cubicBezTo>
                  <a:cubicBezTo>
                    <a:pt x="729165" y="70247"/>
                    <a:pt x="725537" y="69205"/>
                    <a:pt x="721295" y="69205"/>
                  </a:cubicBezTo>
                  <a:cubicBezTo>
                    <a:pt x="715863" y="69205"/>
                    <a:pt x="710989" y="70694"/>
                    <a:pt x="706673" y="73670"/>
                  </a:cubicBezTo>
                  <a:cubicBezTo>
                    <a:pt x="702357" y="76647"/>
                    <a:pt x="699399" y="80591"/>
                    <a:pt x="697799" y="85502"/>
                  </a:cubicBezTo>
                  <a:cubicBezTo>
                    <a:pt x="696199" y="90413"/>
                    <a:pt x="695399" y="99492"/>
                    <a:pt x="695399" y="112737"/>
                  </a:cubicBezTo>
                  <a:lnTo>
                    <a:pt x="695399" y="166427"/>
                  </a:lnTo>
                  <a:lnTo>
                    <a:pt x="664034" y="166427"/>
                  </a:lnTo>
                  <a:lnTo>
                    <a:pt x="664034" y="47886"/>
                  </a:lnTo>
                  <a:lnTo>
                    <a:pt x="693167" y="47886"/>
                  </a:lnTo>
                  <a:lnTo>
                    <a:pt x="693167" y="65299"/>
                  </a:lnTo>
                  <a:cubicBezTo>
                    <a:pt x="703510" y="51904"/>
                    <a:pt x="716533" y="45207"/>
                    <a:pt x="732234" y="45207"/>
                  </a:cubicBezTo>
                  <a:close/>
                  <a:moveTo>
                    <a:pt x="575183" y="45207"/>
                  </a:moveTo>
                  <a:cubicBezTo>
                    <a:pt x="593117" y="45207"/>
                    <a:pt x="607814" y="51030"/>
                    <a:pt x="619274" y="62675"/>
                  </a:cubicBezTo>
                  <a:cubicBezTo>
                    <a:pt x="630733" y="74321"/>
                    <a:pt x="636463" y="89037"/>
                    <a:pt x="636463" y="106822"/>
                  </a:cubicBezTo>
                  <a:cubicBezTo>
                    <a:pt x="636463" y="124755"/>
                    <a:pt x="630678" y="139620"/>
                    <a:pt x="619106" y="151414"/>
                  </a:cubicBezTo>
                  <a:cubicBezTo>
                    <a:pt x="607535" y="163209"/>
                    <a:pt x="592968" y="169106"/>
                    <a:pt x="575407" y="169106"/>
                  </a:cubicBezTo>
                  <a:cubicBezTo>
                    <a:pt x="564542" y="169106"/>
                    <a:pt x="554180" y="166650"/>
                    <a:pt x="544320" y="161739"/>
                  </a:cubicBezTo>
                  <a:cubicBezTo>
                    <a:pt x="534460" y="156828"/>
                    <a:pt x="526963" y="149628"/>
                    <a:pt x="521828" y="140140"/>
                  </a:cubicBezTo>
                  <a:cubicBezTo>
                    <a:pt x="516694" y="130653"/>
                    <a:pt x="514127" y="119100"/>
                    <a:pt x="514127" y="105482"/>
                  </a:cubicBezTo>
                  <a:cubicBezTo>
                    <a:pt x="514127" y="95064"/>
                    <a:pt x="516694" y="84981"/>
                    <a:pt x="521828" y="75233"/>
                  </a:cubicBezTo>
                  <a:cubicBezTo>
                    <a:pt x="526963" y="65485"/>
                    <a:pt x="534237" y="58043"/>
                    <a:pt x="543650" y="52909"/>
                  </a:cubicBezTo>
                  <a:cubicBezTo>
                    <a:pt x="553064" y="47774"/>
                    <a:pt x="563575" y="45207"/>
                    <a:pt x="575183" y="45207"/>
                  </a:cubicBezTo>
                  <a:close/>
                  <a:moveTo>
                    <a:pt x="347588" y="45207"/>
                  </a:moveTo>
                  <a:cubicBezTo>
                    <a:pt x="354732" y="45207"/>
                    <a:pt x="361615" y="47179"/>
                    <a:pt x="368238" y="51123"/>
                  </a:cubicBezTo>
                  <a:lnTo>
                    <a:pt x="358527" y="78470"/>
                  </a:lnTo>
                  <a:cubicBezTo>
                    <a:pt x="353243" y="75047"/>
                    <a:pt x="348332" y="73335"/>
                    <a:pt x="343793" y="73335"/>
                  </a:cubicBezTo>
                  <a:cubicBezTo>
                    <a:pt x="339402" y="73335"/>
                    <a:pt x="335682" y="74544"/>
                    <a:pt x="332631" y="76963"/>
                  </a:cubicBezTo>
                  <a:cubicBezTo>
                    <a:pt x="329580" y="79381"/>
                    <a:pt x="327180" y="83753"/>
                    <a:pt x="325431" y="90078"/>
                  </a:cubicBezTo>
                  <a:cubicBezTo>
                    <a:pt x="323682" y="96404"/>
                    <a:pt x="322808" y="109649"/>
                    <a:pt x="322808" y="129816"/>
                  </a:cubicBezTo>
                  <a:lnTo>
                    <a:pt x="322808" y="166427"/>
                  </a:lnTo>
                  <a:lnTo>
                    <a:pt x="291443" y="166427"/>
                  </a:lnTo>
                  <a:lnTo>
                    <a:pt x="291443" y="47886"/>
                  </a:lnTo>
                  <a:lnTo>
                    <a:pt x="320576" y="47886"/>
                  </a:lnTo>
                  <a:lnTo>
                    <a:pt x="320576" y="64740"/>
                  </a:lnTo>
                  <a:cubicBezTo>
                    <a:pt x="325561" y="56778"/>
                    <a:pt x="330045" y="51532"/>
                    <a:pt x="334026" y="49002"/>
                  </a:cubicBezTo>
                  <a:cubicBezTo>
                    <a:pt x="338007" y="46472"/>
                    <a:pt x="342528" y="45207"/>
                    <a:pt x="347588" y="45207"/>
                  </a:cubicBezTo>
                  <a:close/>
                  <a:moveTo>
                    <a:pt x="215280" y="45207"/>
                  </a:moveTo>
                  <a:cubicBezTo>
                    <a:pt x="229270" y="45207"/>
                    <a:pt x="239688" y="46862"/>
                    <a:pt x="246534" y="50174"/>
                  </a:cubicBezTo>
                  <a:cubicBezTo>
                    <a:pt x="253380" y="53485"/>
                    <a:pt x="258198" y="57690"/>
                    <a:pt x="260989" y="62787"/>
                  </a:cubicBezTo>
                  <a:cubicBezTo>
                    <a:pt x="263779" y="67884"/>
                    <a:pt x="265174" y="77242"/>
                    <a:pt x="265174" y="90860"/>
                  </a:cubicBezTo>
                  <a:lnTo>
                    <a:pt x="264840" y="127471"/>
                  </a:lnTo>
                  <a:cubicBezTo>
                    <a:pt x="264840" y="137889"/>
                    <a:pt x="265342" y="145573"/>
                    <a:pt x="266346" y="150521"/>
                  </a:cubicBezTo>
                  <a:cubicBezTo>
                    <a:pt x="267351" y="155470"/>
                    <a:pt x="269230" y="160772"/>
                    <a:pt x="271983" y="166427"/>
                  </a:cubicBezTo>
                  <a:lnTo>
                    <a:pt x="240953" y="166427"/>
                  </a:lnTo>
                  <a:cubicBezTo>
                    <a:pt x="240134" y="164344"/>
                    <a:pt x="239130" y="161255"/>
                    <a:pt x="237939" y="157163"/>
                  </a:cubicBezTo>
                  <a:cubicBezTo>
                    <a:pt x="237418" y="155302"/>
                    <a:pt x="237046" y="154075"/>
                    <a:pt x="236823" y="153479"/>
                  </a:cubicBezTo>
                  <a:cubicBezTo>
                    <a:pt x="231465" y="158688"/>
                    <a:pt x="225735" y="162595"/>
                    <a:pt x="219633" y="165199"/>
                  </a:cubicBezTo>
                  <a:cubicBezTo>
                    <a:pt x="213531" y="167804"/>
                    <a:pt x="207020" y="169106"/>
                    <a:pt x="200099" y="169106"/>
                  </a:cubicBezTo>
                  <a:cubicBezTo>
                    <a:pt x="187895" y="169106"/>
                    <a:pt x="178277" y="165795"/>
                    <a:pt x="171245" y="159172"/>
                  </a:cubicBezTo>
                  <a:cubicBezTo>
                    <a:pt x="164213" y="152549"/>
                    <a:pt x="160697" y="144177"/>
                    <a:pt x="160697" y="134057"/>
                  </a:cubicBezTo>
                  <a:cubicBezTo>
                    <a:pt x="160697" y="127360"/>
                    <a:pt x="162297" y="121388"/>
                    <a:pt x="165497" y="116142"/>
                  </a:cubicBezTo>
                  <a:cubicBezTo>
                    <a:pt x="168697" y="110896"/>
                    <a:pt x="173180" y="106877"/>
                    <a:pt x="178947" y="104087"/>
                  </a:cubicBezTo>
                  <a:cubicBezTo>
                    <a:pt x="184714" y="101296"/>
                    <a:pt x="193030" y="98859"/>
                    <a:pt x="203894" y="96776"/>
                  </a:cubicBezTo>
                  <a:cubicBezTo>
                    <a:pt x="218554" y="94022"/>
                    <a:pt x="228712" y="91455"/>
                    <a:pt x="234367" y="89074"/>
                  </a:cubicBezTo>
                  <a:lnTo>
                    <a:pt x="234367" y="85948"/>
                  </a:lnTo>
                  <a:cubicBezTo>
                    <a:pt x="234367" y="79921"/>
                    <a:pt x="232879" y="75623"/>
                    <a:pt x="229902" y="73056"/>
                  </a:cubicBezTo>
                  <a:cubicBezTo>
                    <a:pt x="226926" y="70489"/>
                    <a:pt x="221307" y="69205"/>
                    <a:pt x="213047" y="69205"/>
                  </a:cubicBezTo>
                  <a:cubicBezTo>
                    <a:pt x="207466" y="69205"/>
                    <a:pt x="203113" y="70303"/>
                    <a:pt x="199988" y="72498"/>
                  </a:cubicBezTo>
                  <a:cubicBezTo>
                    <a:pt x="196862" y="74693"/>
                    <a:pt x="194332" y="78544"/>
                    <a:pt x="192397" y="84051"/>
                  </a:cubicBezTo>
                  <a:lnTo>
                    <a:pt x="163934" y="78916"/>
                  </a:lnTo>
                  <a:cubicBezTo>
                    <a:pt x="167134" y="67457"/>
                    <a:pt x="172641" y="58973"/>
                    <a:pt x="180454" y="53467"/>
                  </a:cubicBezTo>
                  <a:cubicBezTo>
                    <a:pt x="188268" y="47960"/>
                    <a:pt x="199876" y="45207"/>
                    <a:pt x="215280" y="45207"/>
                  </a:cubicBezTo>
                  <a:close/>
                  <a:moveTo>
                    <a:pt x="377168" y="2791"/>
                  </a:moveTo>
                  <a:lnTo>
                    <a:pt x="408533" y="2791"/>
                  </a:lnTo>
                  <a:lnTo>
                    <a:pt x="408533" y="61727"/>
                  </a:lnTo>
                  <a:cubicBezTo>
                    <a:pt x="418207" y="50713"/>
                    <a:pt x="429667" y="45207"/>
                    <a:pt x="442912" y="45207"/>
                  </a:cubicBezTo>
                  <a:cubicBezTo>
                    <a:pt x="457349" y="45207"/>
                    <a:pt x="469292" y="50434"/>
                    <a:pt x="478743" y="60890"/>
                  </a:cubicBezTo>
                  <a:cubicBezTo>
                    <a:pt x="488193" y="71345"/>
                    <a:pt x="492919" y="86358"/>
                    <a:pt x="492919" y="105929"/>
                  </a:cubicBezTo>
                  <a:cubicBezTo>
                    <a:pt x="492919" y="126169"/>
                    <a:pt x="488100" y="141759"/>
                    <a:pt x="478464" y="152698"/>
                  </a:cubicBezTo>
                  <a:cubicBezTo>
                    <a:pt x="468827" y="163637"/>
                    <a:pt x="457125" y="169106"/>
                    <a:pt x="443359" y="169106"/>
                  </a:cubicBezTo>
                  <a:cubicBezTo>
                    <a:pt x="436587" y="169106"/>
                    <a:pt x="429909" y="167413"/>
                    <a:pt x="423323" y="164027"/>
                  </a:cubicBezTo>
                  <a:cubicBezTo>
                    <a:pt x="416737" y="160642"/>
                    <a:pt x="411063" y="155637"/>
                    <a:pt x="406301" y="149014"/>
                  </a:cubicBezTo>
                  <a:lnTo>
                    <a:pt x="406301" y="166427"/>
                  </a:lnTo>
                  <a:lnTo>
                    <a:pt x="377168" y="166427"/>
                  </a:lnTo>
                  <a:close/>
                  <a:moveTo>
                    <a:pt x="78023" y="0"/>
                  </a:moveTo>
                  <a:cubicBezTo>
                    <a:pt x="98040" y="0"/>
                    <a:pt x="114300" y="5916"/>
                    <a:pt x="126801" y="17748"/>
                  </a:cubicBezTo>
                  <a:cubicBezTo>
                    <a:pt x="134243" y="24743"/>
                    <a:pt x="139824" y="34789"/>
                    <a:pt x="143545" y="47886"/>
                  </a:cubicBezTo>
                  <a:lnTo>
                    <a:pt x="110840" y="55699"/>
                  </a:lnTo>
                  <a:cubicBezTo>
                    <a:pt x="108905" y="47216"/>
                    <a:pt x="104868" y="40519"/>
                    <a:pt x="98729" y="35607"/>
                  </a:cubicBezTo>
                  <a:cubicBezTo>
                    <a:pt x="92590" y="30696"/>
                    <a:pt x="85130" y="28240"/>
                    <a:pt x="76349" y="28240"/>
                  </a:cubicBezTo>
                  <a:cubicBezTo>
                    <a:pt x="64219" y="28240"/>
                    <a:pt x="54378" y="32594"/>
                    <a:pt x="46825" y="41300"/>
                  </a:cubicBezTo>
                  <a:cubicBezTo>
                    <a:pt x="39272" y="50006"/>
                    <a:pt x="35495" y="64108"/>
                    <a:pt x="35495" y="83604"/>
                  </a:cubicBezTo>
                  <a:cubicBezTo>
                    <a:pt x="35495" y="104291"/>
                    <a:pt x="39216" y="119025"/>
                    <a:pt x="46658" y="127806"/>
                  </a:cubicBezTo>
                  <a:cubicBezTo>
                    <a:pt x="54099" y="136587"/>
                    <a:pt x="63773" y="140978"/>
                    <a:pt x="75679" y="140978"/>
                  </a:cubicBezTo>
                  <a:cubicBezTo>
                    <a:pt x="84460" y="140978"/>
                    <a:pt x="92013" y="138187"/>
                    <a:pt x="98338" y="132606"/>
                  </a:cubicBezTo>
                  <a:cubicBezTo>
                    <a:pt x="104663" y="127025"/>
                    <a:pt x="109203" y="118244"/>
                    <a:pt x="111956" y="106263"/>
                  </a:cubicBezTo>
                  <a:lnTo>
                    <a:pt x="143991" y="116421"/>
                  </a:lnTo>
                  <a:cubicBezTo>
                    <a:pt x="139080" y="134280"/>
                    <a:pt x="130913" y="147545"/>
                    <a:pt x="119490" y="156214"/>
                  </a:cubicBezTo>
                  <a:cubicBezTo>
                    <a:pt x="108068" y="164883"/>
                    <a:pt x="93576" y="169218"/>
                    <a:pt x="76014" y="169218"/>
                  </a:cubicBezTo>
                  <a:cubicBezTo>
                    <a:pt x="54285" y="169218"/>
                    <a:pt x="36426" y="161795"/>
                    <a:pt x="22436" y="146949"/>
                  </a:cubicBezTo>
                  <a:cubicBezTo>
                    <a:pt x="8446" y="132104"/>
                    <a:pt x="1451" y="111807"/>
                    <a:pt x="1451" y="86060"/>
                  </a:cubicBezTo>
                  <a:cubicBezTo>
                    <a:pt x="1451" y="58825"/>
                    <a:pt x="8483" y="37672"/>
                    <a:pt x="22547" y="22603"/>
                  </a:cubicBezTo>
                  <a:cubicBezTo>
                    <a:pt x="36612" y="7535"/>
                    <a:pt x="55104" y="0"/>
                    <a:pt x="78023" y="0"/>
                  </a:cubicBez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lnSpc>
                  <a:spcPct val="105000"/>
                </a:lnSpc>
              </a:pPr>
              <a:endParaRPr lang="vi-VN" b="1" dirty="0"/>
            </a:p>
          </p:txBody>
        </p:sp>
        <p:sp>
          <p:nvSpPr>
            <p:cNvPr id="49" name="TextBox 48">
              <a:extLst>
                <a:ext uri="{FF2B5EF4-FFF2-40B4-BE49-F238E27FC236}">
                  <a16:creationId xmlns:a16="http://schemas.microsoft.com/office/drawing/2014/main" id="{A15609E3-6438-46DD-A47C-7E753E38FEE2}"/>
                </a:ext>
              </a:extLst>
            </p:cNvPr>
            <p:cNvSpPr txBox="1">
              <a:spLocks noChangeAspect="1"/>
            </p:cNvSpPr>
            <p:nvPr>
              <p:custDataLst>
                <p:tags r:id="rId6"/>
              </p:custDataLst>
            </p:nvPr>
          </p:nvSpPr>
          <p:spPr>
            <a:xfrm>
              <a:off x="3013898" y="2953828"/>
              <a:ext cx="854906" cy="808806"/>
            </a:xfrm>
            <a:custGeom>
              <a:avLst/>
              <a:gdLst/>
              <a:ahLst/>
              <a:cxnLst/>
              <a:rect l="l" t="t" r="r" b="b"/>
              <a:pathLst>
                <a:path w="854906" h="808806">
                  <a:moveTo>
                    <a:pt x="641822" y="777106"/>
                  </a:moveTo>
                  <a:lnTo>
                    <a:pt x="673187" y="777106"/>
                  </a:lnTo>
                  <a:lnTo>
                    <a:pt x="673187" y="808471"/>
                  </a:lnTo>
                  <a:lnTo>
                    <a:pt x="641822" y="808471"/>
                  </a:lnTo>
                  <a:close/>
                  <a:moveTo>
                    <a:pt x="247948" y="777106"/>
                  </a:moveTo>
                  <a:lnTo>
                    <a:pt x="279314" y="777106"/>
                  </a:lnTo>
                  <a:lnTo>
                    <a:pt x="279314" y="808471"/>
                  </a:lnTo>
                  <a:lnTo>
                    <a:pt x="247948" y="808471"/>
                  </a:lnTo>
                  <a:close/>
                  <a:moveTo>
                    <a:pt x="397223" y="667271"/>
                  </a:moveTo>
                  <a:cubicBezTo>
                    <a:pt x="389558" y="667271"/>
                    <a:pt x="383196" y="670228"/>
                    <a:pt x="378135" y="676144"/>
                  </a:cubicBezTo>
                  <a:cubicBezTo>
                    <a:pt x="373075" y="682060"/>
                    <a:pt x="370545" y="690823"/>
                    <a:pt x="370545" y="702431"/>
                  </a:cubicBezTo>
                  <a:cubicBezTo>
                    <a:pt x="370545" y="715751"/>
                    <a:pt x="373187" y="725593"/>
                    <a:pt x="378470" y="731955"/>
                  </a:cubicBezTo>
                  <a:cubicBezTo>
                    <a:pt x="383754" y="738317"/>
                    <a:pt x="390190" y="741499"/>
                    <a:pt x="397781" y="741499"/>
                  </a:cubicBezTo>
                  <a:cubicBezTo>
                    <a:pt x="405073" y="741499"/>
                    <a:pt x="411138" y="738578"/>
                    <a:pt x="415975" y="732736"/>
                  </a:cubicBezTo>
                  <a:cubicBezTo>
                    <a:pt x="420812" y="726895"/>
                    <a:pt x="423230" y="717314"/>
                    <a:pt x="423230" y="703994"/>
                  </a:cubicBezTo>
                  <a:cubicBezTo>
                    <a:pt x="423230" y="691567"/>
                    <a:pt x="420737" y="682339"/>
                    <a:pt x="415752" y="676312"/>
                  </a:cubicBezTo>
                  <a:cubicBezTo>
                    <a:pt x="410766" y="670284"/>
                    <a:pt x="404590" y="667271"/>
                    <a:pt x="397223" y="667271"/>
                  </a:cubicBezTo>
                  <a:close/>
                  <a:moveTo>
                    <a:pt x="263687" y="666489"/>
                  </a:moveTo>
                  <a:cubicBezTo>
                    <a:pt x="256840" y="666489"/>
                    <a:pt x="251185" y="668982"/>
                    <a:pt x="246720" y="673968"/>
                  </a:cubicBezTo>
                  <a:cubicBezTo>
                    <a:pt x="242255" y="678954"/>
                    <a:pt x="240060" y="685725"/>
                    <a:pt x="240134" y="694283"/>
                  </a:cubicBezTo>
                  <a:lnTo>
                    <a:pt x="287015" y="694283"/>
                  </a:lnTo>
                  <a:cubicBezTo>
                    <a:pt x="286792" y="685204"/>
                    <a:pt x="284448" y="678302"/>
                    <a:pt x="279983" y="673577"/>
                  </a:cubicBezTo>
                  <a:cubicBezTo>
                    <a:pt x="275518" y="668852"/>
                    <a:pt x="270086" y="666489"/>
                    <a:pt x="263687" y="666489"/>
                  </a:cubicBezTo>
                  <a:close/>
                  <a:moveTo>
                    <a:pt x="58267" y="666489"/>
                  </a:moveTo>
                  <a:cubicBezTo>
                    <a:pt x="50825" y="666489"/>
                    <a:pt x="44593" y="669447"/>
                    <a:pt x="39570" y="675363"/>
                  </a:cubicBezTo>
                  <a:cubicBezTo>
                    <a:pt x="34547" y="681279"/>
                    <a:pt x="32036" y="690116"/>
                    <a:pt x="32036" y="701873"/>
                  </a:cubicBezTo>
                  <a:cubicBezTo>
                    <a:pt x="32036" y="714523"/>
                    <a:pt x="33784" y="723676"/>
                    <a:pt x="37282" y="729332"/>
                  </a:cubicBezTo>
                  <a:cubicBezTo>
                    <a:pt x="42342" y="737517"/>
                    <a:pt x="49411" y="741610"/>
                    <a:pt x="58490" y="741610"/>
                  </a:cubicBezTo>
                  <a:cubicBezTo>
                    <a:pt x="65708" y="741610"/>
                    <a:pt x="71847" y="738541"/>
                    <a:pt x="76907" y="732401"/>
                  </a:cubicBezTo>
                  <a:cubicBezTo>
                    <a:pt x="81967" y="726262"/>
                    <a:pt x="84497" y="717091"/>
                    <a:pt x="84497" y="704887"/>
                  </a:cubicBezTo>
                  <a:cubicBezTo>
                    <a:pt x="84497" y="691269"/>
                    <a:pt x="82042" y="681465"/>
                    <a:pt x="77130" y="675475"/>
                  </a:cubicBezTo>
                  <a:cubicBezTo>
                    <a:pt x="72219" y="669484"/>
                    <a:pt x="65931" y="666489"/>
                    <a:pt x="58267" y="666489"/>
                  </a:cubicBezTo>
                  <a:close/>
                  <a:moveTo>
                    <a:pt x="606438" y="645170"/>
                  </a:moveTo>
                  <a:lnTo>
                    <a:pt x="637803" y="645170"/>
                  </a:lnTo>
                  <a:lnTo>
                    <a:pt x="637803" y="699641"/>
                  </a:lnTo>
                  <a:cubicBezTo>
                    <a:pt x="637803" y="716309"/>
                    <a:pt x="638380" y="726523"/>
                    <a:pt x="639533" y="730281"/>
                  </a:cubicBezTo>
                  <a:cubicBezTo>
                    <a:pt x="640687" y="734039"/>
                    <a:pt x="642789" y="737015"/>
                    <a:pt x="645840" y="739210"/>
                  </a:cubicBezTo>
                  <a:cubicBezTo>
                    <a:pt x="648891" y="741406"/>
                    <a:pt x="652760" y="742503"/>
                    <a:pt x="657449" y="742503"/>
                  </a:cubicBezTo>
                  <a:cubicBezTo>
                    <a:pt x="662806" y="742503"/>
                    <a:pt x="667606" y="741033"/>
                    <a:pt x="671848" y="738094"/>
                  </a:cubicBezTo>
                  <a:cubicBezTo>
                    <a:pt x="676089" y="735155"/>
                    <a:pt x="678991" y="731508"/>
                    <a:pt x="680554" y="727155"/>
                  </a:cubicBezTo>
                  <a:cubicBezTo>
                    <a:pt x="682117" y="722802"/>
                    <a:pt x="682898" y="712142"/>
                    <a:pt x="682898" y="695176"/>
                  </a:cubicBezTo>
                  <a:lnTo>
                    <a:pt x="682898" y="645170"/>
                  </a:lnTo>
                  <a:lnTo>
                    <a:pt x="714264" y="645170"/>
                  </a:lnTo>
                  <a:lnTo>
                    <a:pt x="714264" y="763711"/>
                  </a:lnTo>
                  <a:lnTo>
                    <a:pt x="685131" y="763711"/>
                  </a:lnTo>
                  <a:lnTo>
                    <a:pt x="685131" y="745963"/>
                  </a:lnTo>
                  <a:cubicBezTo>
                    <a:pt x="680815" y="752289"/>
                    <a:pt x="675141" y="757274"/>
                    <a:pt x="668108" y="760921"/>
                  </a:cubicBezTo>
                  <a:cubicBezTo>
                    <a:pt x="661076" y="764567"/>
                    <a:pt x="653653" y="766390"/>
                    <a:pt x="645840" y="766390"/>
                  </a:cubicBezTo>
                  <a:cubicBezTo>
                    <a:pt x="637878" y="766390"/>
                    <a:pt x="630734" y="764641"/>
                    <a:pt x="624409" y="761144"/>
                  </a:cubicBezTo>
                  <a:cubicBezTo>
                    <a:pt x="618084" y="757646"/>
                    <a:pt x="613507" y="752735"/>
                    <a:pt x="610679" y="746410"/>
                  </a:cubicBezTo>
                  <a:cubicBezTo>
                    <a:pt x="607852" y="740085"/>
                    <a:pt x="606438" y="731341"/>
                    <a:pt x="606438" y="720179"/>
                  </a:cubicBezTo>
                  <a:close/>
                  <a:moveTo>
                    <a:pt x="149907" y="645170"/>
                  </a:moveTo>
                  <a:lnTo>
                    <a:pt x="181273" y="645170"/>
                  </a:lnTo>
                  <a:lnTo>
                    <a:pt x="181273" y="763711"/>
                  </a:lnTo>
                  <a:lnTo>
                    <a:pt x="149907" y="763711"/>
                  </a:lnTo>
                  <a:close/>
                  <a:moveTo>
                    <a:pt x="800547" y="642491"/>
                  </a:moveTo>
                  <a:cubicBezTo>
                    <a:pt x="814983" y="642491"/>
                    <a:pt x="826462" y="645597"/>
                    <a:pt x="834982" y="651811"/>
                  </a:cubicBezTo>
                  <a:cubicBezTo>
                    <a:pt x="843502" y="658025"/>
                    <a:pt x="849623" y="667494"/>
                    <a:pt x="853344" y="680219"/>
                  </a:cubicBezTo>
                  <a:lnTo>
                    <a:pt x="822425" y="685800"/>
                  </a:lnTo>
                  <a:cubicBezTo>
                    <a:pt x="821383" y="679623"/>
                    <a:pt x="819020" y="674972"/>
                    <a:pt x="815337" y="671847"/>
                  </a:cubicBezTo>
                  <a:cubicBezTo>
                    <a:pt x="811653" y="668722"/>
                    <a:pt x="806872" y="667159"/>
                    <a:pt x="800993" y="667159"/>
                  </a:cubicBezTo>
                  <a:cubicBezTo>
                    <a:pt x="793180" y="667159"/>
                    <a:pt x="786948" y="669856"/>
                    <a:pt x="782297" y="675251"/>
                  </a:cubicBezTo>
                  <a:cubicBezTo>
                    <a:pt x="777646" y="680646"/>
                    <a:pt x="775320" y="689669"/>
                    <a:pt x="775320" y="702320"/>
                  </a:cubicBezTo>
                  <a:cubicBezTo>
                    <a:pt x="775320" y="716384"/>
                    <a:pt x="777683" y="726318"/>
                    <a:pt x="782408" y="732122"/>
                  </a:cubicBezTo>
                  <a:cubicBezTo>
                    <a:pt x="787134" y="737927"/>
                    <a:pt x="793477" y="740829"/>
                    <a:pt x="801440" y="740829"/>
                  </a:cubicBezTo>
                  <a:cubicBezTo>
                    <a:pt x="807393" y="740829"/>
                    <a:pt x="812267" y="739136"/>
                    <a:pt x="816062" y="735750"/>
                  </a:cubicBezTo>
                  <a:cubicBezTo>
                    <a:pt x="819857" y="732364"/>
                    <a:pt x="822536" y="726541"/>
                    <a:pt x="824099" y="718281"/>
                  </a:cubicBezTo>
                  <a:lnTo>
                    <a:pt x="854906" y="723528"/>
                  </a:lnTo>
                  <a:cubicBezTo>
                    <a:pt x="851706" y="737666"/>
                    <a:pt x="845567" y="748345"/>
                    <a:pt x="836489" y="755563"/>
                  </a:cubicBezTo>
                  <a:cubicBezTo>
                    <a:pt x="827410" y="762781"/>
                    <a:pt x="815244" y="766390"/>
                    <a:pt x="799989" y="766390"/>
                  </a:cubicBezTo>
                  <a:cubicBezTo>
                    <a:pt x="782650" y="766390"/>
                    <a:pt x="768828" y="760921"/>
                    <a:pt x="758521" y="749982"/>
                  </a:cubicBezTo>
                  <a:cubicBezTo>
                    <a:pt x="748215" y="739043"/>
                    <a:pt x="743062" y="723900"/>
                    <a:pt x="743062" y="704552"/>
                  </a:cubicBezTo>
                  <a:cubicBezTo>
                    <a:pt x="743062" y="684981"/>
                    <a:pt x="748234" y="669745"/>
                    <a:pt x="758577" y="658843"/>
                  </a:cubicBezTo>
                  <a:cubicBezTo>
                    <a:pt x="768921" y="647941"/>
                    <a:pt x="782911" y="642491"/>
                    <a:pt x="800547" y="642491"/>
                  </a:cubicBezTo>
                  <a:close/>
                  <a:moveTo>
                    <a:pt x="405706" y="642491"/>
                  </a:moveTo>
                  <a:cubicBezTo>
                    <a:pt x="419472" y="642491"/>
                    <a:pt x="431155" y="647886"/>
                    <a:pt x="440755" y="658676"/>
                  </a:cubicBezTo>
                  <a:cubicBezTo>
                    <a:pt x="450354" y="669466"/>
                    <a:pt x="455154" y="684497"/>
                    <a:pt x="455154" y="703771"/>
                  </a:cubicBezTo>
                  <a:cubicBezTo>
                    <a:pt x="455154" y="723565"/>
                    <a:pt x="450317" y="738950"/>
                    <a:pt x="440643" y="749926"/>
                  </a:cubicBezTo>
                  <a:cubicBezTo>
                    <a:pt x="430969" y="760902"/>
                    <a:pt x="419249" y="766390"/>
                    <a:pt x="405483" y="766390"/>
                  </a:cubicBezTo>
                  <a:cubicBezTo>
                    <a:pt x="398934" y="766390"/>
                    <a:pt x="393000" y="765088"/>
                    <a:pt x="387679" y="762483"/>
                  </a:cubicBezTo>
                  <a:cubicBezTo>
                    <a:pt x="382358" y="759879"/>
                    <a:pt x="376759" y="755414"/>
                    <a:pt x="370880" y="749089"/>
                  </a:cubicBezTo>
                  <a:lnTo>
                    <a:pt x="370880" y="808806"/>
                  </a:lnTo>
                  <a:lnTo>
                    <a:pt x="339514" y="808806"/>
                  </a:lnTo>
                  <a:lnTo>
                    <a:pt x="339514" y="645170"/>
                  </a:lnTo>
                  <a:lnTo>
                    <a:pt x="368759" y="645170"/>
                  </a:lnTo>
                  <a:lnTo>
                    <a:pt x="368759" y="662582"/>
                  </a:lnTo>
                  <a:cubicBezTo>
                    <a:pt x="372554" y="656629"/>
                    <a:pt x="377689" y="651792"/>
                    <a:pt x="384163" y="648072"/>
                  </a:cubicBezTo>
                  <a:cubicBezTo>
                    <a:pt x="390637" y="644351"/>
                    <a:pt x="397818" y="642491"/>
                    <a:pt x="405706" y="642491"/>
                  </a:cubicBezTo>
                  <a:close/>
                  <a:moveTo>
                    <a:pt x="261789" y="642491"/>
                  </a:moveTo>
                  <a:cubicBezTo>
                    <a:pt x="279425" y="642491"/>
                    <a:pt x="293341" y="648314"/>
                    <a:pt x="303535" y="659959"/>
                  </a:cubicBezTo>
                  <a:cubicBezTo>
                    <a:pt x="313730" y="671605"/>
                    <a:pt x="318604" y="689446"/>
                    <a:pt x="318158" y="713482"/>
                  </a:cubicBezTo>
                  <a:lnTo>
                    <a:pt x="239576" y="713482"/>
                  </a:lnTo>
                  <a:cubicBezTo>
                    <a:pt x="239800" y="722783"/>
                    <a:pt x="242330" y="730020"/>
                    <a:pt x="247167" y="735192"/>
                  </a:cubicBezTo>
                  <a:cubicBezTo>
                    <a:pt x="252004" y="740364"/>
                    <a:pt x="258031" y="742950"/>
                    <a:pt x="265249" y="742950"/>
                  </a:cubicBezTo>
                  <a:cubicBezTo>
                    <a:pt x="270161" y="742950"/>
                    <a:pt x="274291" y="741610"/>
                    <a:pt x="277639" y="738931"/>
                  </a:cubicBezTo>
                  <a:cubicBezTo>
                    <a:pt x="280988" y="736252"/>
                    <a:pt x="283518" y="731936"/>
                    <a:pt x="285229" y="725983"/>
                  </a:cubicBezTo>
                  <a:lnTo>
                    <a:pt x="316483" y="731229"/>
                  </a:lnTo>
                  <a:cubicBezTo>
                    <a:pt x="312465" y="742689"/>
                    <a:pt x="306121" y="751414"/>
                    <a:pt x="297452" y="757405"/>
                  </a:cubicBezTo>
                  <a:cubicBezTo>
                    <a:pt x="288783" y="763395"/>
                    <a:pt x="277937" y="766390"/>
                    <a:pt x="264914" y="766390"/>
                  </a:cubicBezTo>
                  <a:cubicBezTo>
                    <a:pt x="244302" y="766390"/>
                    <a:pt x="229047" y="759656"/>
                    <a:pt x="219150" y="746187"/>
                  </a:cubicBezTo>
                  <a:cubicBezTo>
                    <a:pt x="211336" y="735397"/>
                    <a:pt x="207430" y="721779"/>
                    <a:pt x="207430" y="705333"/>
                  </a:cubicBezTo>
                  <a:cubicBezTo>
                    <a:pt x="207430" y="685688"/>
                    <a:pt x="212564" y="670303"/>
                    <a:pt x="222833" y="659178"/>
                  </a:cubicBezTo>
                  <a:cubicBezTo>
                    <a:pt x="233102" y="648053"/>
                    <a:pt x="246088" y="642491"/>
                    <a:pt x="261789" y="642491"/>
                  </a:cubicBezTo>
                  <a:close/>
                  <a:moveTo>
                    <a:pt x="540432" y="600075"/>
                  </a:moveTo>
                  <a:lnTo>
                    <a:pt x="571798" y="600075"/>
                  </a:lnTo>
                  <a:lnTo>
                    <a:pt x="571798" y="763711"/>
                  </a:lnTo>
                  <a:lnTo>
                    <a:pt x="540432" y="763711"/>
                  </a:lnTo>
                  <a:close/>
                  <a:moveTo>
                    <a:pt x="149907" y="600075"/>
                  </a:moveTo>
                  <a:lnTo>
                    <a:pt x="181273" y="600075"/>
                  </a:lnTo>
                  <a:lnTo>
                    <a:pt x="181273" y="629096"/>
                  </a:lnTo>
                  <a:lnTo>
                    <a:pt x="149907" y="629096"/>
                  </a:lnTo>
                  <a:close/>
                  <a:moveTo>
                    <a:pt x="84386" y="600075"/>
                  </a:moveTo>
                  <a:lnTo>
                    <a:pt x="115751" y="600075"/>
                  </a:lnTo>
                  <a:lnTo>
                    <a:pt x="115751" y="763711"/>
                  </a:lnTo>
                  <a:lnTo>
                    <a:pt x="86618" y="763711"/>
                  </a:lnTo>
                  <a:lnTo>
                    <a:pt x="86618" y="746298"/>
                  </a:lnTo>
                  <a:cubicBezTo>
                    <a:pt x="81781" y="753070"/>
                    <a:pt x="76070" y="758111"/>
                    <a:pt x="69484" y="761423"/>
                  </a:cubicBezTo>
                  <a:cubicBezTo>
                    <a:pt x="62899" y="764734"/>
                    <a:pt x="56257" y="766390"/>
                    <a:pt x="49560" y="766390"/>
                  </a:cubicBezTo>
                  <a:cubicBezTo>
                    <a:pt x="35942" y="766390"/>
                    <a:pt x="24278" y="760902"/>
                    <a:pt x="14567" y="749926"/>
                  </a:cubicBezTo>
                  <a:cubicBezTo>
                    <a:pt x="4856" y="738950"/>
                    <a:pt x="0" y="723639"/>
                    <a:pt x="0" y="703994"/>
                  </a:cubicBezTo>
                  <a:cubicBezTo>
                    <a:pt x="0" y="683902"/>
                    <a:pt x="4726" y="668629"/>
                    <a:pt x="14176" y="658173"/>
                  </a:cubicBezTo>
                  <a:cubicBezTo>
                    <a:pt x="23627" y="647718"/>
                    <a:pt x="35570" y="642491"/>
                    <a:pt x="50007" y="642491"/>
                  </a:cubicBezTo>
                  <a:cubicBezTo>
                    <a:pt x="63252" y="642491"/>
                    <a:pt x="74712" y="647997"/>
                    <a:pt x="84386" y="659011"/>
                  </a:cubicBezTo>
                  <a:close/>
                  <a:moveTo>
                    <a:pt x="248506" y="597284"/>
                  </a:moveTo>
                  <a:lnTo>
                    <a:pt x="277528" y="597284"/>
                  </a:lnTo>
                  <a:lnTo>
                    <a:pt x="300633" y="630212"/>
                  </a:lnTo>
                  <a:lnTo>
                    <a:pt x="275407" y="630212"/>
                  </a:lnTo>
                  <a:lnTo>
                    <a:pt x="262459" y="613581"/>
                  </a:lnTo>
                  <a:lnTo>
                    <a:pt x="250404" y="630212"/>
                  </a:lnTo>
                  <a:lnTo>
                    <a:pt x="225066" y="630212"/>
                  </a:lnTo>
                  <a:close/>
                  <a:moveTo>
                    <a:pt x="662992" y="401984"/>
                  </a:moveTo>
                  <a:cubicBezTo>
                    <a:pt x="658974" y="403324"/>
                    <a:pt x="652612" y="404924"/>
                    <a:pt x="643905" y="406784"/>
                  </a:cubicBezTo>
                  <a:cubicBezTo>
                    <a:pt x="635199" y="408644"/>
                    <a:pt x="629506" y="410468"/>
                    <a:pt x="626827" y="412254"/>
                  </a:cubicBezTo>
                  <a:cubicBezTo>
                    <a:pt x="622734" y="415156"/>
                    <a:pt x="620688" y="418839"/>
                    <a:pt x="620688" y="423304"/>
                  </a:cubicBezTo>
                  <a:cubicBezTo>
                    <a:pt x="620688" y="427694"/>
                    <a:pt x="622325" y="431490"/>
                    <a:pt x="625599" y="434689"/>
                  </a:cubicBezTo>
                  <a:cubicBezTo>
                    <a:pt x="628874" y="437889"/>
                    <a:pt x="633041" y="439489"/>
                    <a:pt x="638101" y="439489"/>
                  </a:cubicBezTo>
                  <a:cubicBezTo>
                    <a:pt x="643756" y="439489"/>
                    <a:pt x="649151" y="437629"/>
                    <a:pt x="654286" y="433908"/>
                  </a:cubicBezTo>
                  <a:cubicBezTo>
                    <a:pt x="658081" y="431080"/>
                    <a:pt x="660574" y="427620"/>
                    <a:pt x="661765" y="423527"/>
                  </a:cubicBezTo>
                  <a:cubicBezTo>
                    <a:pt x="662583" y="420848"/>
                    <a:pt x="662992" y="415751"/>
                    <a:pt x="662992" y="408235"/>
                  </a:cubicBezTo>
                  <a:close/>
                  <a:moveTo>
                    <a:pt x="434988" y="340370"/>
                  </a:moveTo>
                  <a:lnTo>
                    <a:pt x="466353" y="340370"/>
                  </a:lnTo>
                  <a:lnTo>
                    <a:pt x="466353" y="394841"/>
                  </a:lnTo>
                  <a:cubicBezTo>
                    <a:pt x="466353" y="410468"/>
                    <a:pt x="466949" y="420662"/>
                    <a:pt x="468139" y="425425"/>
                  </a:cubicBezTo>
                  <a:cubicBezTo>
                    <a:pt x="468958" y="428997"/>
                    <a:pt x="471041" y="431973"/>
                    <a:pt x="474390" y="434355"/>
                  </a:cubicBezTo>
                  <a:cubicBezTo>
                    <a:pt x="477441" y="436587"/>
                    <a:pt x="481310" y="437703"/>
                    <a:pt x="485999" y="437703"/>
                  </a:cubicBezTo>
                  <a:cubicBezTo>
                    <a:pt x="491282" y="437703"/>
                    <a:pt x="496063" y="436252"/>
                    <a:pt x="500342" y="433350"/>
                  </a:cubicBezTo>
                  <a:cubicBezTo>
                    <a:pt x="504621" y="430448"/>
                    <a:pt x="507541" y="426801"/>
                    <a:pt x="509104" y="422411"/>
                  </a:cubicBezTo>
                  <a:cubicBezTo>
                    <a:pt x="510667" y="418021"/>
                    <a:pt x="511448" y="407342"/>
                    <a:pt x="511448" y="390376"/>
                  </a:cubicBezTo>
                  <a:lnTo>
                    <a:pt x="511448" y="340370"/>
                  </a:lnTo>
                  <a:lnTo>
                    <a:pt x="542814" y="340370"/>
                  </a:lnTo>
                  <a:lnTo>
                    <a:pt x="542814" y="398636"/>
                  </a:lnTo>
                  <a:cubicBezTo>
                    <a:pt x="553157" y="396552"/>
                    <a:pt x="560413" y="392683"/>
                    <a:pt x="564580" y="387027"/>
                  </a:cubicBezTo>
                  <a:cubicBezTo>
                    <a:pt x="567110" y="383604"/>
                    <a:pt x="568449" y="378507"/>
                    <a:pt x="568598" y="371735"/>
                  </a:cubicBezTo>
                  <a:lnTo>
                    <a:pt x="553418" y="371735"/>
                  </a:lnTo>
                  <a:lnTo>
                    <a:pt x="553418" y="340370"/>
                  </a:lnTo>
                  <a:lnTo>
                    <a:pt x="584783" y="340370"/>
                  </a:lnTo>
                  <a:lnTo>
                    <a:pt x="584783" y="362805"/>
                  </a:lnTo>
                  <a:cubicBezTo>
                    <a:pt x="584783" y="372033"/>
                    <a:pt x="583983" y="379251"/>
                    <a:pt x="582383" y="384460"/>
                  </a:cubicBezTo>
                  <a:cubicBezTo>
                    <a:pt x="580783" y="389669"/>
                    <a:pt x="577826" y="394320"/>
                    <a:pt x="573510" y="398413"/>
                  </a:cubicBezTo>
                  <a:cubicBezTo>
                    <a:pt x="566887" y="404812"/>
                    <a:pt x="556655" y="409128"/>
                    <a:pt x="542814" y="411361"/>
                  </a:cubicBezTo>
                  <a:lnTo>
                    <a:pt x="542814" y="458911"/>
                  </a:lnTo>
                  <a:lnTo>
                    <a:pt x="513681" y="458911"/>
                  </a:lnTo>
                  <a:lnTo>
                    <a:pt x="513681" y="441163"/>
                  </a:lnTo>
                  <a:cubicBezTo>
                    <a:pt x="504379" y="454781"/>
                    <a:pt x="491282" y="461590"/>
                    <a:pt x="474390" y="461590"/>
                  </a:cubicBezTo>
                  <a:cubicBezTo>
                    <a:pt x="456903" y="461590"/>
                    <a:pt x="445182" y="454930"/>
                    <a:pt x="439229" y="441610"/>
                  </a:cubicBezTo>
                  <a:cubicBezTo>
                    <a:pt x="436402" y="435285"/>
                    <a:pt x="434988" y="426541"/>
                    <a:pt x="434988" y="415379"/>
                  </a:cubicBezTo>
                  <a:close/>
                  <a:moveTo>
                    <a:pt x="643905" y="337691"/>
                  </a:moveTo>
                  <a:cubicBezTo>
                    <a:pt x="657895" y="337691"/>
                    <a:pt x="668313" y="339346"/>
                    <a:pt x="675159" y="342658"/>
                  </a:cubicBezTo>
                  <a:cubicBezTo>
                    <a:pt x="682005" y="345969"/>
                    <a:pt x="686824" y="350174"/>
                    <a:pt x="689614" y="355271"/>
                  </a:cubicBezTo>
                  <a:cubicBezTo>
                    <a:pt x="692405" y="360368"/>
                    <a:pt x="693800" y="369726"/>
                    <a:pt x="693800" y="383344"/>
                  </a:cubicBezTo>
                  <a:lnTo>
                    <a:pt x="693465" y="419955"/>
                  </a:lnTo>
                  <a:cubicBezTo>
                    <a:pt x="693465" y="430373"/>
                    <a:pt x="693967" y="438057"/>
                    <a:pt x="694972" y="443005"/>
                  </a:cubicBezTo>
                  <a:cubicBezTo>
                    <a:pt x="695976" y="447954"/>
                    <a:pt x="697855" y="453256"/>
                    <a:pt x="700609" y="458911"/>
                  </a:cubicBezTo>
                  <a:lnTo>
                    <a:pt x="669578" y="458911"/>
                  </a:lnTo>
                  <a:cubicBezTo>
                    <a:pt x="668760" y="456828"/>
                    <a:pt x="667755" y="453739"/>
                    <a:pt x="666564" y="449647"/>
                  </a:cubicBezTo>
                  <a:cubicBezTo>
                    <a:pt x="666043" y="447786"/>
                    <a:pt x="665671" y="446558"/>
                    <a:pt x="665448" y="445963"/>
                  </a:cubicBezTo>
                  <a:cubicBezTo>
                    <a:pt x="660090" y="451172"/>
                    <a:pt x="654360" y="455079"/>
                    <a:pt x="648258" y="457683"/>
                  </a:cubicBezTo>
                  <a:cubicBezTo>
                    <a:pt x="642156" y="460288"/>
                    <a:pt x="635645" y="461590"/>
                    <a:pt x="628725" y="461590"/>
                  </a:cubicBezTo>
                  <a:cubicBezTo>
                    <a:pt x="616521" y="461590"/>
                    <a:pt x="606903" y="458279"/>
                    <a:pt x="599871" y="451656"/>
                  </a:cubicBezTo>
                  <a:cubicBezTo>
                    <a:pt x="592839" y="445033"/>
                    <a:pt x="589322" y="436661"/>
                    <a:pt x="589322" y="426541"/>
                  </a:cubicBezTo>
                  <a:cubicBezTo>
                    <a:pt x="589322" y="419844"/>
                    <a:pt x="590922" y="413872"/>
                    <a:pt x="594122" y="408626"/>
                  </a:cubicBezTo>
                  <a:cubicBezTo>
                    <a:pt x="597322" y="403380"/>
                    <a:pt x="601805" y="399361"/>
                    <a:pt x="607573" y="396571"/>
                  </a:cubicBezTo>
                  <a:cubicBezTo>
                    <a:pt x="613340" y="393780"/>
                    <a:pt x="621655" y="391343"/>
                    <a:pt x="632520" y="389260"/>
                  </a:cubicBezTo>
                  <a:cubicBezTo>
                    <a:pt x="647179" y="386506"/>
                    <a:pt x="657337" y="383939"/>
                    <a:pt x="662992" y="381558"/>
                  </a:cubicBezTo>
                  <a:lnTo>
                    <a:pt x="662992" y="378432"/>
                  </a:lnTo>
                  <a:cubicBezTo>
                    <a:pt x="662992" y="372405"/>
                    <a:pt x="661504" y="368107"/>
                    <a:pt x="658528" y="365540"/>
                  </a:cubicBezTo>
                  <a:cubicBezTo>
                    <a:pt x="655551" y="362973"/>
                    <a:pt x="649933" y="361689"/>
                    <a:pt x="641673" y="361689"/>
                  </a:cubicBezTo>
                  <a:cubicBezTo>
                    <a:pt x="636092" y="361689"/>
                    <a:pt x="631739" y="362787"/>
                    <a:pt x="628613" y="364982"/>
                  </a:cubicBezTo>
                  <a:cubicBezTo>
                    <a:pt x="625488" y="367177"/>
                    <a:pt x="622958" y="371028"/>
                    <a:pt x="621023" y="376535"/>
                  </a:cubicBezTo>
                  <a:lnTo>
                    <a:pt x="592560" y="371400"/>
                  </a:lnTo>
                  <a:cubicBezTo>
                    <a:pt x="595759" y="359940"/>
                    <a:pt x="601266" y="351457"/>
                    <a:pt x="609079" y="345951"/>
                  </a:cubicBezTo>
                  <a:cubicBezTo>
                    <a:pt x="616893" y="340444"/>
                    <a:pt x="628501" y="337691"/>
                    <a:pt x="643905" y="337691"/>
                  </a:cubicBezTo>
                  <a:close/>
                  <a:moveTo>
                    <a:pt x="219522" y="337691"/>
                  </a:moveTo>
                  <a:cubicBezTo>
                    <a:pt x="233958" y="337691"/>
                    <a:pt x="245437" y="340797"/>
                    <a:pt x="253957" y="347011"/>
                  </a:cubicBezTo>
                  <a:cubicBezTo>
                    <a:pt x="262477" y="353225"/>
                    <a:pt x="268598" y="362694"/>
                    <a:pt x="272319" y="375419"/>
                  </a:cubicBezTo>
                  <a:lnTo>
                    <a:pt x="241400" y="381000"/>
                  </a:lnTo>
                  <a:cubicBezTo>
                    <a:pt x="240358" y="374823"/>
                    <a:pt x="237995" y="370172"/>
                    <a:pt x="234312" y="367047"/>
                  </a:cubicBezTo>
                  <a:cubicBezTo>
                    <a:pt x="230628" y="363922"/>
                    <a:pt x="225847" y="362359"/>
                    <a:pt x="219968" y="362359"/>
                  </a:cubicBezTo>
                  <a:cubicBezTo>
                    <a:pt x="212155" y="362359"/>
                    <a:pt x="205923" y="365056"/>
                    <a:pt x="201272" y="370451"/>
                  </a:cubicBezTo>
                  <a:cubicBezTo>
                    <a:pt x="196621" y="375846"/>
                    <a:pt x="194295" y="384869"/>
                    <a:pt x="194295" y="397520"/>
                  </a:cubicBezTo>
                  <a:cubicBezTo>
                    <a:pt x="194295" y="411584"/>
                    <a:pt x="196658" y="421518"/>
                    <a:pt x="201383" y="427322"/>
                  </a:cubicBezTo>
                  <a:cubicBezTo>
                    <a:pt x="206109" y="433127"/>
                    <a:pt x="212452" y="436029"/>
                    <a:pt x="220415" y="436029"/>
                  </a:cubicBezTo>
                  <a:cubicBezTo>
                    <a:pt x="226368" y="436029"/>
                    <a:pt x="231242" y="434336"/>
                    <a:pt x="235037" y="430950"/>
                  </a:cubicBezTo>
                  <a:cubicBezTo>
                    <a:pt x="238832" y="427564"/>
                    <a:pt x="241511" y="421741"/>
                    <a:pt x="243074" y="413481"/>
                  </a:cubicBezTo>
                  <a:lnTo>
                    <a:pt x="273881" y="418728"/>
                  </a:lnTo>
                  <a:cubicBezTo>
                    <a:pt x="270681" y="432866"/>
                    <a:pt x="264542" y="443545"/>
                    <a:pt x="255464" y="450763"/>
                  </a:cubicBezTo>
                  <a:cubicBezTo>
                    <a:pt x="246385" y="457981"/>
                    <a:pt x="234219" y="461590"/>
                    <a:pt x="218964" y="461590"/>
                  </a:cubicBezTo>
                  <a:cubicBezTo>
                    <a:pt x="201625" y="461590"/>
                    <a:pt x="187803" y="456121"/>
                    <a:pt x="177496" y="445182"/>
                  </a:cubicBezTo>
                  <a:cubicBezTo>
                    <a:pt x="167190" y="434243"/>
                    <a:pt x="162037" y="419100"/>
                    <a:pt x="162037" y="399752"/>
                  </a:cubicBezTo>
                  <a:cubicBezTo>
                    <a:pt x="162037" y="380181"/>
                    <a:pt x="167209" y="364945"/>
                    <a:pt x="177552" y="354043"/>
                  </a:cubicBezTo>
                  <a:cubicBezTo>
                    <a:pt x="187896" y="343141"/>
                    <a:pt x="201886" y="337691"/>
                    <a:pt x="219522" y="337691"/>
                  </a:cubicBezTo>
                  <a:close/>
                  <a:moveTo>
                    <a:pt x="292671" y="295275"/>
                  </a:moveTo>
                  <a:lnTo>
                    <a:pt x="324036" y="295275"/>
                  </a:lnTo>
                  <a:lnTo>
                    <a:pt x="324036" y="355438"/>
                  </a:lnTo>
                  <a:cubicBezTo>
                    <a:pt x="334157" y="343607"/>
                    <a:pt x="346249" y="337691"/>
                    <a:pt x="360313" y="337691"/>
                  </a:cubicBezTo>
                  <a:cubicBezTo>
                    <a:pt x="367531" y="337691"/>
                    <a:pt x="374043" y="339030"/>
                    <a:pt x="379847" y="341709"/>
                  </a:cubicBezTo>
                  <a:cubicBezTo>
                    <a:pt x="385651" y="344388"/>
                    <a:pt x="390023" y="347811"/>
                    <a:pt x="392962" y="351978"/>
                  </a:cubicBezTo>
                  <a:cubicBezTo>
                    <a:pt x="395902" y="356145"/>
                    <a:pt x="397911" y="360759"/>
                    <a:pt x="398990" y="365819"/>
                  </a:cubicBezTo>
                  <a:cubicBezTo>
                    <a:pt x="400069" y="370879"/>
                    <a:pt x="400608" y="378730"/>
                    <a:pt x="400608" y="389371"/>
                  </a:cubicBezTo>
                  <a:lnTo>
                    <a:pt x="400608" y="458911"/>
                  </a:lnTo>
                  <a:lnTo>
                    <a:pt x="369243" y="458911"/>
                  </a:lnTo>
                  <a:lnTo>
                    <a:pt x="369243" y="396292"/>
                  </a:lnTo>
                  <a:cubicBezTo>
                    <a:pt x="369243" y="383865"/>
                    <a:pt x="368648" y="375977"/>
                    <a:pt x="367457" y="372628"/>
                  </a:cubicBezTo>
                  <a:cubicBezTo>
                    <a:pt x="366266" y="369279"/>
                    <a:pt x="364164" y="366619"/>
                    <a:pt x="361150" y="364647"/>
                  </a:cubicBezTo>
                  <a:cubicBezTo>
                    <a:pt x="358137" y="362675"/>
                    <a:pt x="354360" y="361689"/>
                    <a:pt x="349821" y="361689"/>
                  </a:cubicBezTo>
                  <a:cubicBezTo>
                    <a:pt x="344612" y="361689"/>
                    <a:pt x="339961" y="362954"/>
                    <a:pt x="335868" y="365484"/>
                  </a:cubicBezTo>
                  <a:cubicBezTo>
                    <a:pt x="331775" y="368014"/>
                    <a:pt x="328780" y="371828"/>
                    <a:pt x="326883" y="376925"/>
                  </a:cubicBezTo>
                  <a:cubicBezTo>
                    <a:pt x="324985" y="382023"/>
                    <a:pt x="324036" y="389557"/>
                    <a:pt x="324036" y="399529"/>
                  </a:cubicBezTo>
                  <a:lnTo>
                    <a:pt x="324036" y="458911"/>
                  </a:lnTo>
                  <a:lnTo>
                    <a:pt x="292671" y="458911"/>
                  </a:lnTo>
                  <a:close/>
                  <a:moveTo>
                    <a:pt x="488454" y="292484"/>
                  </a:moveTo>
                  <a:lnTo>
                    <a:pt x="523615" y="292484"/>
                  </a:lnTo>
                  <a:lnTo>
                    <a:pt x="492919" y="325859"/>
                  </a:lnTo>
                  <a:lnTo>
                    <a:pt x="473051" y="325859"/>
                  </a:lnTo>
                  <a:close/>
                  <a:moveTo>
                    <a:pt x="605433" y="177031"/>
                  </a:moveTo>
                  <a:lnTo>
                    <a:pt x="636799" y="177031"/>
                  </a:lnTo>
                  <a:lnTo>
                    <a:pt x="636799" y="208396"/>
                  </a:lnTo>
                  <a:lnTo>
                    <a:pt x="605433" y="208396"/>
                  </a:lnTo>
                  <a:close/>
                  <a:moveTo>
                    <a:pt x="222722" y="177031"/>
                  </a:moveTo>
                  <a:lnTo>
                    <a:pt x="254087" y="177031"/>
                  </a:lnTo>
                  <a:lnTo>
                    <a:pt x="254087" y="208396"/>
                  </a:lnTo>
                  <a:lnTo>
                    <a:pt x="222722" y="208396"/>
                  </a:lnTo>
                  <a:close/>
                  <a:moveTo>
                    <a:pt x="643942" y="106709"/>
                  </a:moveTo>
                  <a:cubicBezTo>
                    <a:pt x="639924" y="108049"/>
                    <a:pt x="633562" y="109649"/>
                    <a:pt x="624855" y="111509"/>
                  </a:cubicBezTo>
                  <a:cubicBezTo>
                    <a:pt x="616149" y="113369"/>
                    <a:pt x="610456" y="115193"/>
                    <a:pt x="607777" y="116979"/>
                  </a:cubicBezTo>
                  <a:cubicBezTo>
                    <a:pt x="603684" y="119881"/>
                    <a:pt x="601638" y="123564"/>
                    <a:pt x="601638" y="128029"/>
                  </a:cubicBezTo>
                  <a:cubicBezTo>
                    <a:pt x="601638" y="132419"/>
                    <a:pt x="603275" y="136215"/>
                    <a:pt x="606549" y="139414"/>
                  </a:cubicBezTo>
                  <a:cubicBezTo>
                    <a:pt x="609824" y="142614"/>
                    <a:pt x="613991" y="144214"/>
                    <a:pt x="619051" y="144214"/>
                  </a:cubicBezTo>
                  <a:cubicBezTo>
                    <a:pt x="624706" y="144214"/>
                    <a:pt x="630101" y="142354"/>
                    <a:pt x="635236" y="138633"/>
                  </a:cubicBezTo>
                  <a:cubicBezTo>
                    <a:pt x="639031" y="135805"/>
                    <a:pt x="641524" y="132345"/>
                    <a:pt x="642715" y="128252"/>
                  </a:cubicBezTo>
                  <a:cubicBezTo>
                    <a:pt x="643533" y="125573"/>
                    <a:pt x="643942" y="120476"/>
                    <a:pt x="643942" y="112960"/>
                  </a:cubicBezTo>
                  <a:close/>
                  <a:moveTo>
                    <a:pt x="759173" y="67196"/>
                  </a:moveTo>
                  <a:cubicBezTo>
                    <a:pt x="751508" y="67196"/>
                    <a:pt x="745146" y="70153"/>
                    <a:pt x="740085" y="76069"/>
                  </a:cubicBezTo>
                  <a:cubicBezTo>
                    <a:pt x="735025" y="81985"/>
                    <a:pt x="732495" y="90748"/>
                    <a:pt x="732495" y="102356"/>
                  </a:cubicBezTo>
                  <a:cubicBezTo>
                    <a:pt x="732495" y="115676"/>
                    <a:pt x="735137" y="125518"/>
                    <a:pt x="740420" y="131880"/>
                  </a:cubicBezTo>
                  <a:cubicBezTo>
                    <a:pt x="745704" y="138242"/>
                    <a:pt x="752140" y="141424"/>
                    <a:pt x="759731" y="141424"/>
                  </a:cubicBezTo>
                  <a:cubicBezTo>
                    <a:pt x="767023" y="141424"/>
                    <a:pt x="773088" y="138503"/>
                    <a:pt x="777925" y="132661"/>
                  </a:cubicBezTo>
                  <a:cubicBezTo>
                    <a:pt x="782762" y="126820"/>
                    <a:pt x="785180" y="117239"/>
                    <a:pt x="785180" y="103919"/>
                  </a:cubicBezTo>
                  <a:cubicBezTo>
                    <a:pt x="785180" y="91492"/>
                    <a:pt x="782687" y="82264"/>
                    <a:pt x="777702" y="76237"/>
                  </a:cubicBezTo>
                  <a:cubicBezTo>
                    <a:pt x="772716" y="70209"/>
                    <a:pt x="766540" y="67196"/>
                    <a:pt x="759173" y="67196"/>
                  </a:cubicBezTo>
                  <a:close/>
                  <a:moveTo>
                    <a:pt x="187338" y="45095"/>
                  </a:moveTo>
                  <a:lnTo>
                    <a:pt x="218703" y="45095"/>
                  </a:lnTo>
                  <a:lnTo>
                    <a:pt x="218703" y="99566"/>
                  </a:lnTo>
                  <a:cubicBezTo>
                    <a:pt x="218703" y="116234"/>
                    <a:pt x="219280" y="126448"/>
                    <a:pt x="220433" y="130206"/>
                  </a:cubicBezTo>
                  <a:cubicBezTo>
                    <a:pt x="221587" y="133964"/>
                    <a:pt x="223689" y="136940"/>
                    <a:pt x="226740" y="139135"/>
                  </a:cubicBezTo>
                  <a:cubicBezTo>
                    <a:pt x="229791" y="141331"/>
                    <a:pt x="233660" y="142428"/>
                    <a:pt x="238349" y="142428"/>
                  </a:cubicBezTo>
                  <a:cubicBezTo>
                    <a:pt x="243706" y="142428"/>
                    <a:pt x="248506" y="140958"/>
                    <a:pt x="252748" y="138019"/>
                  </a:cubicBezTo>
                  <a:cubicBezTo>
                    <a:pt x="256989" y="135080"/>
                    <a:pt x="259891" y="131433"/>
                    <a:pt x="261454" y="127080"/>
                  </a:cubicBezTo>
                  <a:cubicBezTo>
                    <a:pt x="263017" y="122727"/>
                    <a:pt x="263798" y="112067"/>
                    <a:pt x="263798" y="95101"/>
                  </a:cubicBezTo>
                  <a:lnTo>
                    <a:pt x="263798" y="45095"/>
                  </a:lnTo>
                  <a:lnTo>
                    <a:pt x="295164" y="45095"/>
                  </a:lnTo>
                  <a:lnTo>
                    <a:pt x="295164" y="163636"/>
                  </a:lnTo>
                  <a:lnTo>
                    <a:pt x="266031" y="163636"/>
                  </a:lnTo>
                  <a:lnTo>
                    <a:pt x="266031" y="145888"/>
                  </a:lnTo>
                  <a:cubicBezTo>
                    <a:pt x="261715" y="152214"/>
                    <a:pt x="256040" y="157199"/>
                    <a:pt x="249008" y="160846"/>
                  </a:cubicBezTo>
                  <a:cubicBezTo>
                    <a:pt x="241976" y="164492"/>
                    <a:pt x="234553" y="166315"/>
                    <a:pt x="226740" y="166315"/>
                  </a:cubicBezTo>
                  <a:cubicBezTo>
                    <a:pt x="218778" y="166315"/>
                    <a:pt x="211634" y="164566"/>
                    <a:pt x="205309" y="161069"/>
                  </a:cubicBezTo>
                  <a:cubicBezTo>
                    <a:pt x="198984" y="157571"/>
                    <a:pt x="194407" y="152660"/>
                    <a:pt x="191579" y="146335"/>
                  </a:cubicBezTo>
                  <a:cubicBezTo>
                    <a:pt x="188752" y="140010"/>
                    <a:pt x="187338" y="131266"/>
                    <a:pt x="187338" y="120104"/>
                  </a:cubicBezTo>
                  <a:close/>
                  <a:moveTo>
                    <a:pt x="767656" y="42416"/>
                  </a:moveTo>
                  <a:cubicBezTo>
                    <a:pt x="781422" y="42416"/>
                    <a:pt x="793105" y="47811"/>
                    <a:pt x="802705" y="58601"/>
                  </a:cubicBezTo>
                  <a:cubicBezTo>
                    <a:pt x="812304" y="69391"/>
                    <a:pt x="817104" y="84422"/>
                    <a:pt x="817104" y="103696"/>
                  </a:cubicBezTo>
                  <a:cubicBezTo>
                    <a:pt x="817104" y="123490"/>
                    <a:pt x="812267" y="138875"/>
                    <a:pt x="802593" y="149851"/>
                  </a:cubicBezTo>
                  <a:cubicBezTo>
                    <a:pt x="792919" y="160827"/>
                    <a:pt x="781199" y="166315"/>
                    <a:pt x="767433" y="166315"/>
                  </a:cubicBezTo>
                  <a:cubicBezTo>
                    <a:pt x="760884" y="166315"/>
                    <a:pt x="754950" y="165013"/>
                    <a:pt x="749629" y="162408"/>
                  </a:cubicBezTo>
                  <a:cubicBezTo>
                    <a:pt x="744308" y="159804"/>
                    <a:pt x="738709" y="155339"/>
                    <a:pt x="732830" y="149014"/>
                  </a:cubicBezTo>
                  <a:lnTo>
                    <a:pt x="732830" y="208731"/>
                  </a:lnTo>
                  <a:lnTo>
                    <a:pt x="701464" y="208731"/>
                  </a:lnTo>
                  <a:lnTo>
                    <a:pt x="701464" y="45095"/>
                  </a:lnTo>
                  <a:lnTo>
                    <a:pt x="730709" y="45095"/>
                  </a:lnTo>
                  <a:lnTo>
                    <a:pt x="730709" y="62507"/>
                  </a:lnTo>
                  <a:cubicBezTo>
                    <a:pt x="734504" y="56554"/>
                    <a:pt x="739639" y="51717"/>
                    <a:pt x="746113" y="47997"/>
                  </a:cubicBezTo>
                  <a:cubicBezTo>
                    <a:pt x="752587" y="44276"/>
                    <a:pt x="759768" y="42416"/>
                    <a:pt x="767656" y="42416"/>
                  </a:cubicBezTo>
                  <a:close/>
                  <a:moveTo>
                    <a:pt x="624855" y="42416"/>
                  </a:moveTo>
                  <a:cubicBezTo>
                    <a:pt x="638845" y="42416"/>
                    <a:pt x="649263" y="44071"/>
                    <a:pt x="656109" y="47383"/>
                  </a:cubicBezTo>
                  <a:cubicBezTo>
                    <a:pt x="662955" y="50694"/>
                    <a:pt x="667774" y="54899"/>
                    <a:pt x="670564" y="59996"/>
                  </a:cubicBezTo>
                  <a:cubicBezTo>
                    <a:pt x="673355" y="65093"/>
                    <a:pt x="674750" y="74451"/>
                    <a:pt x="674750" y="88069"/>
                  </a:cubicBezTo>
                  <a:lnTo>
                    <a:pt x="674415" y="124680"/>
                  </a:lnTo>
                  <a:cubicBezTo>
                    <a:pt x="674415" y="135098"/>
                    <a:pt x="674917" y="142782"/>
                    <a:pt x="675922" y="147730"/>
                  </a:cubicBezTo>
                  <a:cubicBezTo>
                    <a:pt x="676926" y="152679"/>
                    <a:pt x="678805" y="157981"/>
                    <a:pt x="681559" y="163636"/>
                  </a:cubicBezTo>
                  <a:lnTo>
                    <a:pt x="650528" y="163636"/>
                  </a:lnTo>
                  <a:cubicBezTo>
                    <a:pt x="649710" y="161553"/>
                    <a:pt x="648705" y="158464"/>
                    <a:pt x="647514" y="154372"/>
                  </a:cubicBezTo>
                  <a:cubicBezTo>
                    <a:pt x="646993" y="152511"/>
                    <a:pt x="646621" y="151283"/>
                    <a:pt x="646398" y="150688"/>
                  </a:cubicBezTo>
                  <a:cubicBezTo>
                    <a:pt x="641040" y="155897"/>
                    <a:pt x="635310" y="159804"/>
                    <a:pt x="629208" y="162408"/>
                  </a:cubicBezTo>
                  <a:cubicBezTo>
                    <a:pt x="623106" y="165013"/>
                    <a:pt x="616595" y="166315"/>
                    <a:pt x="609675" y="166315"/>
                  </a:cubicBezTo>
                  <a:cubicBezTo>
                    <a:pt x="597471" y="166315"/>
                    <a:pt x="587853" y="163004"/>
                    <a:pt x="580821" y="156381"/>
                  </a:cubicBezTo>
                  <a:cubicBezTo>
                    <a:pt x="573789" y="149758"/>
                    <a:pt x="570272" y="141386"/>
                    <a:pt x="570272" y="131266"/>
                  </a:cubicBezTo>
                  <a:cubicBezTo>
                    <a:pt x="570272" y="124569"/>
                    <a:pt x="571872" y="118597"/>
                    <a:pt x="575072" y="113351"/>
                  </a:cubicBezTo>
                  <a:cubicBezTo>
                    <a:pt x="578272" y="108105"/>
                    <a:pt x="582755" y="104086"/>
                    <a:pt x="588523" y="101296"/>
                  </a:cubicBezTo>
                  <a:cubicBezTo>
                    <a:pt x="594290" y="98505"/>
                    <a:pt x="602605" y="96068"/>
                    <a:pt x="613470" y="93985"/>
                  </a:cubicBezTo>
                  <a:cubicBezTo>
                    <a:pt x="628129" y="91231"/>
                    <a:pt x="638287" y="88664"/>
                    <a:pt x="643942" y="86283"/>
                  </a:cubicBezTo>
                  <a:lnTo>
                    <a:pt x="643942" y="83157"/>
                  </a:lnTo>
                  <a:cubicBezTo>
                    <a:pt x="643942" y="77130"/>
                    <a:pt x="642454" y="72832"/>
                    <a:pt x="639478" y="70265"/>
                  </a:cubicBezTo>
                  <a:cubicBezTo>
                    <a:pt x="636501" y="67698"/>
                    <a:pt x="630883" y="66414"/>
                    <a:pt x="622623" y="66414"/>
                  </a:cubicBezTo>
                  <a:cubicBezTo>
                    <a:pt x="617042" y="66414"/>
                    <a:pt x="612689" y="67512"/>
                    <a:pt x="609563" y="69707"/>
                  </a:cubicBezTo>
                  <a:cubicBezTo>
                    <a:pt x="606438" y="71902"/>
                    <a:pt x="603908" y="75753"/>
                    <a:pt x="601973" y="81260"/>
                  </a:cubicBezTo>
                  <a:lnTo>
                    <a:pt x="573510" y="76125"/>
                  </a:lnTo>
                  <a:cubicBezTo>
                    <a:pt x="576709" y="64665"/>
                    <a:pt x="582216" y="56182"/>
                    <a:pt x="590029" y="50676"/>
                  </a:cubicBezTo>
                  <a:cubicBezTo>
                    <a:pt x="597843" y="45169"/>
                    <a:pt x="609451" y="42416"/>
                    <a:pt x="624855" y="42416"/>
                  </a:cubicBezTo>
                  <a:close/>
                  <a:moveTo>
                    <a:pt x="381447" y="42416"/>
                  </a:moveTo>
                  <a:cubicBezTo>
                    <a:pt x="395883" y="42416"/>
                    <a:pt x="407361" y="45522"/>
                    <a:pt x="415882" y="51736"/>
                  </a:cubicBezTo>
                  <a:cubicBezTo>
                    <a:pt x="424402" y="57950"/>
                    <a:pt x="430523" y="67419"/>
                    <a:pt x="434244" y="80144"/>
                  </a:cubicBezTo>
                  <a:lnTo>
                    <a:pt x="403325" y="85725"/>
                  </a:lnTo>
                  <a:cubicBezTo>
                    <a:pt x="402283" y="79548"/>
                    <a:pt x="399920" y="74897"/>
                    <a:pt x="396237" y="71772"/>
                  </a:cubicBezTo>
                  <a:cubicBezTo>
                    <a:pt x="392553" y="68647"/>
                    <a:pt x="387772" y="67084"/>
                    <a:pt x="381893" y="67084"/>
                  </a:cubicBezTo>
                  <a:cubicBezTo>
                    <a:pt x="374080" y="67084"/>
                    <a:pt x="367848" y="69781"/>
                    <a:pt x="363197" y="75176"/>
                  </a:cubicBezTo>
                  <a:cubicBezTo>
                    <a:pt x="358546" y="80571"/>
                    <a:pt x="356220" y="89594"/>
                    <a:pt x="356220" y="102245"/>
                  </a:cubicBezTo>
                  <a:cubicBezTo>
                    <a:pt x="356220" y="116309"/>
                    <a:pt x="358583" y="126243"/>
                    <a:pt x="363308" y="132047"/>
                  </a:cubicBezTo>
                  <a:cubicBezTo>
                    <a:pt x="368034" y="137852"/>
                    <a:pt x="374377" y="140754"/>
                    <a:pt x="382340" y="140754"/>
                  </a:cubicBezTo>
                  <a:cubicBezTo>
                    <a:pt x="388293" y="140754"/>
                    <a:pt x="393167" y="139061"/>
                    <a:pt x="396962" y="135675"/>
                  </a:cubicBezTo>
                  <a:cubicBezTo>
                    <a:pt x="400757" y="132289"/>
                    <a:pt x="403436" y="126466"/>
                    <a:pt x="404999" y="118206"/>
                  </a:cubicBezTo>
                  <a:lnTo>
                    <a:pt x="435806" y="123453"/>
                  </a:lnTo>
                  <a:cubicBezTo>
                    <a:pt x="432606" y="137591"/>
                    <a:pt x="426467" y="148270"/>
                    <a:pt x="417389" y="155488"/>
                  </a:cubicBezTo>
                  <a:cubicBezTo>
                    <a:pt x="408310" y="162706"/>
                    <a:pt x="396144" y="166315"/>
                    <a:pt x="380889" y="166315"/>
                  </a:cubicBezTo>
                  <a:cubicBezTo>
                    <a:pt x="363550" y="166315"/>
                    <a:pt x="349728" y="160846"/>
                    <a:pt x="339421" y="149907"/>
                  </a:cubicBezTo>
                  <a:cubicBezTo>
                    <a:pt x="329115" y="138968"/>
                    <a:pt x="323962" y="123825"/>
                    <a:pt x="323962" y="104477"/>
                  </a:cubicBezTo>
                  <a:cubicBezTo>
                    <a:pt x="323962" y="84906"/>
                    <a:pt x="329134" y="69670"/>
                    <a:pt x="339477" y="58768"/>
                  </a:cubicBezTo>
                  <a:cubicBezTo>
                    <a:pt x="349821" y="47866"/>
                    <a:pt x="363811" y="42416"/>
                    <a:pt x="381447" y="42416"/>
                  </a:cubicBezTo>
                  <a:close/>
                  <a:moveTo>
                    <a:pt x="46249" y="1339"/>
                  </a:moveTo>
                  <a:lnTo>
                    <a:pt x="79288" y="1339"/>
                  </a:lnTo>
                  <a:lnTo>
                    <a:pt x="79288" y="136066"/>
                  </a:lnTo>
                  <a:lnTo>
                    <a:pt x="161442" y="136066"/>
                  </a:lnTo>
                  <a:lnTo>
                    <a:pt x="161442" y="163636"/>
                  </a:lnTo>
                  <a:lnTo>
                    <a:pt x="46249" y="163636"/>
                  </a:lnTo>
                  <a:close/>
                  <a:moveTo>
                    <a:pt x="511857" y="0"/>
                  </a:moveTo>
                  <a:lnTo>
                    <a:pt x="543223" y="0"/>
                  </a:lnTo>
                  <a:lnTo>
                    <a:pt x="543223" y="163636"/>
                  </a:lnTo>
                  <a:lnTo>
                    <a:pt x="511857" y="163636"/>
                  </a:ln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lnSpc>
                  <a:spcPct val="110000"/>
                </a:lnSpc>
              </a:pPr>
              <a:endParaRPr lang="vi-VN" b="1" dirty="0"/>
            </a:p>
          </p:txBody>
        </p:sp>
        <p:cxnSp>
          <p:nvCxnSpPr>
            <p:cNvPr id="30" name="Straight Connector 29">
              <a:extLst>
                <a:ext uri="{FF2B5EF4-FFF2-40B4-BE49-F238E27FC236}">
                  <a16:creationId xmlns:a16="http://schemas.microsoft.com/office/drawing/2014/main" id="{70AA4FFB-F8AF-401A-983D-DAC3CD654742}"/>
                </a:ext>
              </a:extLst>
            </p:cNvPr>
            <p:cNvCxnSpPr>
              <a:cxnSpLocks/>
            </p:cNvCxnSpPr>
            <p:nvPr/>
          </p:nvCxnSpPr>
          <p:spPr>
            <a:xfrm flipH="1" flipV="1">
              <a:off x="7819226" y="1152525"/>
              <a:ext cx="1" cy="77168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51" name="TextBox 50">
              <a:extLst>
                <a:ext uri="{FF2B5EF4-FFF2-40B4-BE49-F238E27FC236}">
                  <a16:creationId xmlns:a16="http://schemas.microsoft.com/office/drawing/2014/main" id="{961CE219-67BF-4711-B4C2-2E76854812CA}"/>
                </a:ext>
              </a:extLst>
            </p:cNvPr>
            <p:cNvSpPr txBox="1">
              <a:spLocks noChangeAspect="1"/>
            </p:cNvSpPr>
            <p:nvPr>
              <p:custDataLst>
                <p:tags r:id="rId7"/>
              </p:custDataLst>
            </p:nvPr>
          </p:nvSpPr>
          <p:spPr>
            <a:xfrm>
              <a:off x="8368632" y="4408678"/>
              <a:ext cx="679995" cy="169218"/>
            </a:xfrm>
            <a:custGeom>
              <a:avLst/>
              <a:gdLst/>
              <a:ahLst/>
              <a:cxnLst/>
              <a:rect l="l" t="t" r="r" b="b"/>
              <a:pathLst>
                <a:path w="679995" h="169218">
                  <a:moveTo>
                    <a:pt x="642379" y="109500"/>
                  </a:moveTo>
                  <a:cubicBezTo>
                    <a:pt x="638360" y="110840"/>
                    <a:pt x="631998" y="112440"/>
                    <a:pt x="623292" y="114300"/>
                  </a:cubicBezTo>
                  <a:cubicBezTo>
                    <a:pt x="614585" y="116161"/>
                    <a:pt x="608892" y="117984"/>
                    <a:pt x="606214" y="119770"/>
                  </a:cubicBezTo>
                  <a:cubicBezTo>
                    <a:pt x="602121" y="122672"/>
                    <a:pt x="600074" y="126355"/>
                    <a:pt x="600074" y="130820"/>
                  </a:cubicBezTo>
                  <a:cubicBezTo>
                    <a:pt x="600074" y="135211"/>
                    <a:pt x="601712" y="139006"/>
                    <a:pt x="604986" y="142205"/>
                  </a:cubicBezTo>
                  <a:cubicBezTo>
                    <a:pt x="608260" y="145405"/>
                    <a:pt x="612427" y="147005"/>
                    <a:pt x="617487" y="147005"/>
                  </a:cubicBezTo>
                  <a:cubicBezTo>
                    <a:pt x="623143" y="147005"/>
                    <a:pt x="628538" y="145145"/>
                    <a:pt x="633672" y="141424"/>
                  </a:cubicBezTo>
                  <a:cubicBezTo>
                    <a:pt x="637467" y="138596"/>
                    <a:pt x="639960" y="135136"/>
                    <a:pt x="641151" y="131043"/>
                  </a:cubicBezTo>
                  <a:cubicBezTo>
                    <a:pt x="641970" y="128364"/>
                    <a:pt x="642379" y="123267"/>
                    <a:pt x="642379" y="115751"/>
                  </a:cubicBezTo>
                  <a:close/>
                  <a:moveTo>
                    <a:pt x="251854" y="109500"/>
                  </a:moveTo>
                  <a:cubicBezTo>
                    <a:pt x="247835" y="110840"/>
                    <a:pt x="241473" y="112440"/>
                    <a:pt x="232767" y="114300"/>
                  </a:cubicBezTo>
                  <a:cubicBezTo>
                    <a:pt x="224060" y="116161"/>
                    <a:pt x="218367" y="117984"/>
                    <a:pt x="215689" y="119770"/>
                  </a:cubicBezTo>
                  <a:cubicBezTo>
                    <a:pt x="211596" y="122672"/>
                    <a:pt x="209549" y="126355"/>
                    <a:pt x="209549" y="130820"/>
                  </a:cubicBezTo>
                  <a:cubicBezTo>
                    <a:pt x="209549" y="135211"/>
                    <a:pt x="211186" y="139006"/>
                    <a:pt x="214461" y="142205"/>
                  </a:cubicBezTo>
                  <a:cubicBezTo>
                    <a:pt x="217735" y="145405"/>
                    <a:pt x="221902" y="147005"/>
                    <a:pt x="226962" y="147005"/>
                  </a:cubicBezTo>
                  <a:cubicBezTo>
                    <a:pt x="232618" y="147005"/>
                    <a:pt x="238013" y="145145"/>
                    <a:pt x="243147" y="141424"/>
                  </a:cubicBezTo>
                  <a:cubicBezTo>
                    <a:pt x="246942" y="138596"/>
                    <a:pt x="249435" y="135136"/>
                    <a:pt x="250626" y="131043"/>
                  </a:cubicBezTo>
                  <a:cubicBezTo>
                    <a:pt x="251444" y="128364"/>
                    <a:pt x="251854" y="123267"/>
                    <a:pt x="251854" y="115751"/>
                  </a:cubicBezTo>
                  <a:close/>
                  <a:moveTo>
                    <a:pt x="623292" y="45207"/>
                  </a:moveTo>
                  <a:cubicBezTo>
                    <a:pt x="637281" y="45207"/>
                    <a:pt x="647699" y="46862"/>
                    <a:pt x="654546" y="50174"/>
                  </a:cubicBezTo>
                  <a:cubicBezTo>
                    <a:pt x="661392" y="53485"/>
                    <a:pt x="666210" y="57690"/>
                    <a:pt x="669000" y="62787"/>
                  </a:cubicBezTo>
                  <a:cubicBezTo>
                    <a:pt x="671791" y="67884"/>
                    <a:pt x="673186" y="77242"/>
                    <a:pt x="673186" y="90860"/>
                  </a:cubicBezTo>
                  <a:lnTo>
                    <a:pt x="672851" y="127471"/>
                  </a:lnTo>
                  <a:cubicBezTo>
                    <a:pt x="672851" y="137889"/>
                    <a:pt x="673354" y="145573"/>
                    <a:pt x="674358" y="150521"/>
                  </a:cubicBezTo>
                  <a:cubicBezTo>
                    <a:pt x="675363" y="155470"/>
                    <a:pt x="677242" y="160772"/>
                    <a:pt x="679995" y="166427"/>
                  </a:cubicBezTo>
                  <a:lnTo>
                    <a:pt x="648964" y="166427"/>
                  </a:lnTo>
                  <a:cubicBezTo>
                    <a:pt x="648146" y="164344"/>
                    <a:pt x="647141" y="161255"/>
                    <a:pt x="645951" y="157163"/>
                  </a:cubicBezTo>
                  <a:cubicBezTo>
                    <a:pt x="645430" y="155302"/>
                    <a:pt x="645058" y="154075"/>
                    <a:pt x="644834" y="153479"/>
                  </a:cubicBezTo>
                  <a:cubicBezTo>
                    <a:pt x="639477" y="158688"/>
                    <a:pt x="633747" y="162595"/>
                    <a:pt x="627645" y="165199"/>
                  </a:cubicBezTo>
                  <a:cubicBezTo>
                    <a:pt x="621543" y="167804"/>
                    <a:pt x="615032" y="169106"/>
                    <a:pt x="608111" y="169106"/>
                  </a:cubicBezTo>
                  <a:cubicBezTo>
                    <a:pt x="595907" y="169106"/>
                    <a:pt x="586289" y="165795"/>
                    <a:pt x="579257" y="159172"/>
                  </a:cubicBezTo>
                  <a:cubicBezTo>
                    <a:pt x="572225" y="152549"/>
                    <a:pt x="568709" y="144177"/>
                    <a:pt x="568709" y="134057"/>
                  </a:cubicBezTo>
                  <a:cubicBezTo>
                    <a:pt x="568709" y="127360"/>
                    <a:pt x="570309" y="121388"/>
                    <a:pt x="573509" y="116142"/>
                  </a:cubicBezTo>
                  <a:cubicBezTo>
                    <a:pt x="576708" y="110896"/>
                    <a:pt x="581192" y="106877"/>
                    <a:pt x="586959" y="104087"/>
                  </a:cubicBezTo>
                  <a:cubicBezTo>
                    <a:pt x="592726" y="101296"/>
                    <a:pt x="601042" y="98859"/>
                    <a:pt x="611906" y="96776"/>
                  </a:cubicBezTo>
                  <a:cubicBezTo>
                    <a:pt x="626566" y="94022"/>
                    <a:pt x="636723" y="91455"/>
                    <a:pt x="642379" y="89074"/>
                  </a:cubicBezTo>
                  <a:lnTo>
                    <a:pt x="642379" y="85948"/>
                  </a:lnTo>
                  <a:cubicBezTo>
                    <a:pt x="642379" y="79921"/>
                    <a:pt x="640890" y="75623"/>
                    <a:pt x="637914" y="73056"/>
                  </a:cubicBezTo>
                  <a:cubicBezTo>
                    <a:pt x="634937" y="70489"/>
                    <a:pt x="629319" y="69205"/>
                    <a:pt x="621059" y="69205"/>
                  </a:cubicBezTo>
                  <a:cubicBezTo>
                    <a:pt x="615478" y="69205"/>
                    <a:pt x="611125" y="70303"/>
                    <a:pt x="608000" y="72498"/>
                  </a:cubicBezTo>
                  <a:cubicBezTo>
                    <a:pt x="604874" y="74693"/>
                    <a:pt x="602344" y="78544"/>
                    <a:pt x="600409" y="84051"/>
                  </a:cubicBezTo>
                  <a:lnTo>
                    <a:pt x="571946" y="78916"/>
                  </a:lnTo>
                  <a:cubicBezTo>
                    <a:pt x="575146" y="67457"/>
                    <a:pt x="580652" y="58973"/>
                    <a:pt x="588466" y="53467"/>
                  </a:cubicBezTo>
                  <a:cubicBezTo>
                    <a:pt x="596279" y="47960"/>
                    <a:pt x="607888" y="45207"/>
                    <a:pt x="623292" y="45207"/>
                  </a:cubicBezTo>
                  <a:close/>
                  <a:moveTo>
                    <a:pt x="378246" y="45207"/>
                  </a:moveTo>
                  <a:cubicBezTo>
                    <a:pt x="385167" y="45207"/>
                    <a:pt x="391492" y="46453"/>
                    <a:pt x="397222" y="48946"/>
                  </a:cubicBezTo>
                  <a:cubicBezTo>
                    <a:pt x="402952" y="51439"/>
                    <a:pt x="407286" y="54620"/>
                    <a:pt x="410225" y="58490"/>
                  </a:cubicBezTo>
                  <a:cubicBezTo>
                    <a:pt x="413165" y="62359"/>
                    <a:pt x="415211" y="66750"/>
                    <a:pt x="416365" y="71661"/>
                  </a:cubicBezTo>
                  <a:cubicBezTo>
                    <a:pt x="417518" y="76572"/>
                    <a:pt x="418095" y="83604"/>
                    <a:pt x="418095" y="92757"/>
                  </a:cubicBezTo>
                  <a:lnTo>
                    <a:pt x="418095" y="166427"/>
                  </a:lnTo>
                  <a:lnTo>
                    <a:pt x="386729" y="166427"/>
                  </a:lnTo>
                  <a:lnTo>
                    <a:pt x="386729" y="105929"/>
                  </a:lnTo>
                  <a:cubicBezTo>
                    <a:pt x="386729" y="93129"/>
                    <a:pt x="386060" y="84851"/>
                    <a:pt x="384720" y="81093"/>
                  </a:cubicBezTo>
                  <a:cubicBezTo>
                    <a:pt x="383381" y="77335"/>
                    <a:pt x="381204" y="74414"/>
                    <a:pt x="378190" y="72331"/>
                  </a:cubicBezTo>
                  <a:cubicBezTo>
                    <a:pt x="375176" y="70247"/>
                    <a:pt x="371549" y="69205"/>
                    <a:pt x="367307" y="69205"/>
                  </a:cubicBezTo>
                  <a:cubicBezTo>
                    <a:pt x="361875" y="69205"/>
                    <a:pt x="357001" y="70694"/>
                    <a:pt x="352685" y="73670"/>
                  </a:cubicBezTo>
                  <a:cubicBezTo>
                    <a:pt x="348369" y="76647"/>
                    <a:pt x="345411" y="80591"/>
                    <a:pt x="343811" y="85502"/>
                  </a:cubicBezTo>
                  <a:cubicBezTo>
                    <a:pt x="342211" y="90413"/>
                    <a:pt x="341411" y="99492"/>
                    <a:pt x="341411" y="112737"/>
                  </a:cubicBezTo>
                  <a:lnTo>
                    <a:pt x="341411" y="166427"/>
                  </a:lnTo>
                  <a:lnTo>
                    <a:pt x="310046" y="166427"/>
                  </a:lnTo>
                  <a:lnTo>
                    <a:pt x="310046" y="47886"/>
                  </a:lnTo>
                  <a:lnTo>
                    <a:pt x="339179" y="47886"/>
                  </a:lnTo>
                  <a:lnTo>
                    <a:pt x="339179" y="65299"/>
                  </a:lnTo>
                  <a:cubicBezTo>
                    <a:pt x="349522" y="51904"/>
                    <a:pt x="362545" y="45207"/>
                    <a:pt x="378246" y="45207"/>
                  </a:cubicBezTo>
                  <a:close/>
                  <a:moveTo>
                    <a:pt x="232767" y="45207"/>
                  </a:moveTo>
                  <a:cubicBezTo>
                    <a:pt x="246756" y="45207"/>
                    <a:pt x="257174" y="46862"/>
                    <a:pt x="264020" y="50174"/>
                  </a:cubicBezTo>
                  <a:cubicBezTo>
                    <a:pt x="270867" y="53485"/>
                    <a:pt x="275685" y="57690"/>
                    <a:pt x="278475" y="62787"/>
                  </a:cubicBezTo>
                  <a:cubicBezTo>
                    <a:pt x="281266" y="67884"/>
                    <a:pt x="282661" y="77242"/>
                    <a:pt x="282661" y="90860"/>
                  </a:cubicBezTo>
                  <a:lnTo>
                    <a:pt x="282326" y="127471"/>
                  </a:lnTo>
                  <a:cubicBezTo>
                    <a:pt x="282326" y="137889"/>
                    <a:pt x="282829" y="145573"/>
                    <a:pt x="283833" y="150521"/>
                  </a:cubicBezTo>
                  <a:cubicBezTo>
                    <a:pt x="284838" y="155470"/>
                    <a:pt x="286717" y="160772"/>
                    <a:pt x="289470" y="166427"/>
                  </a:cubicBezTo>
                  <a:lnTo>
                    <a:pt x="258439" y="166427"/>
                  </a:lnTo>
                  <a:cubicBezTo>
                    <a:pt x="257621" y="164344"/>
                    <a:pt x="256616" y="161255"/>
                    <a:pt x="255426" y="157163"/>
                  </a:cubicBezTo>
                  <a:cubicBezTo>
                    <a:pt x="254905" y="155302"/>
                    <a:pt x="254533" y="154075"/>
                    <a:pt x="254309" y="153479"/>
                  </a:cubicBezTo>
                  <a:cubicBezTo>
                    <a:pt x="248952" y="158688"/>
                    <a:pt x="243222" y="162595"/>
                    <a:pt x="237120" y="165199"/>
                  </a:cubicBezTo>
                  <a:cubicBezTo>
                    <a:pt x="231018" y="167804"/>
                    <a:pt x="224507" y="169106"/>
                    <a:pt x="217586" y="169106"/>
                  </a:cubicBezTo>
                  <a:cubicBezTo>
                    <a:pt x="205382" y="169106"/>
                    <a:pt x="195764" y="165795"/>
                    <a:pt x="188732" y="159172"/>
                  </a:cubicBezTo>
                  <a:cubicBezTo>
                    <a:pt x="181700" y="152549"/>
                    <a:pt x="178184" y="144177"/>
                    <a:pt x="178184" y="134057"/>
                  </a:cubicBezTo>
                  <a:cubicBezTo>
                    <a:pt x="178184" y="127360"/>
                    <a:pt x="179784" y="121388"/>
                    <a:pt x="182984" y="116142"/>
                  </a:cubicBezTo>
                  <a:cubicBezTo>
                    <a:pt x="186183" y="110896"/>
                    <a:pt x="190667" y="106877"/>
                    <a:pt x="196434" y="104087"/>
                  </a:cubicBezTo>
                  <a:cubicBezTo>
                    <a:pt x="202201" y="101296"/>
                    <a:pt x="210517" y="98859"/>
                    <a:pt x="221381" y="96776"/>
                  </a:cubicBezTo>
                  <a:cubicBezTo>
                    <a:pt x="236041" y="94022"/>
                    <a:pt x="246198" y="91455"/>
                    <a:pt x="251854" y="89074"/>
                  </a:cubicBezTo>
                  <a:lnTo>
                    <a:pt x="251854" y="85948"/>
                  </a:lnTo>
                  <a:cubicBezTo>
                    <a:pt x="251854" y="79921"/>
                    <a:pt x="250365" y="75623"/>
                    <a:pt x="247389" y="73056"/>
                  </a:cubicBezTo>
                  <a:cubicBezTo>
                    <a:pt x="244412" y="70489"/>
                    <a:pt x="238794" y="69205"/>
                    <a:pt x="230534" y="69205"/>
                  </a:cubicBezTo>
                  <a:cubicBezTo>
                    <a:pt x="224953" y="69205"/>
                    <a:pt x="220600" y="70303"/>
                    <a:pt x="217474" y="72498"/>
                  </a:cubicBezTo>
                  <a:cubicBezTo>
                    <a:pt x="214349" y="74693"/>
                    <a:pt x="211819" y="78544"/>
                    <a:pt x="209884" y="84051"/>
                  </a:cubicBezTo>
                  <a:lnTo>
                    <a:pt x="181421" y="78916"/>
                  </a:lnTo>
                  <a:cubicBezTo>
                    <a:pt x="184621" y="67457"/>
                    <a:pt x="190127" y="58973"/>
                    <a:pt x="197941" y="53467"/>
                  </a:cubicBezTo>
                  <a:cubicBezTo>
                    <a:pt x="205754" y="47960"/>
                    <a:pt x="217363" y="45207"/>
                    <a:pt x="232767" y="45207"/>
                  </a:cubicBezTo>
                  <a:close/>
                  <a:moveTo>
                    <a:pt x="510294" y="2791"/>
                  </a:moveTo>
                  <a:lnTo>
                    <a:pt x="541659" y="2791"/>
                  </a:lnTo>
                  <a:lnTo>
                    <a:pt x="541659" y="166427"/>
                  </a:lnTo>
                  <a:lnTo>
                    <a:pt x="510294" y="166427"/>
                  </a:lnTo>
                  <a:close/>
                  <a:moveTo>
                    <a:pt x="623850" y="0"/>
                  </a:moveTo>
                  <a:lnTo>
                    <a:pt x="659010" y="0"/>
                  </a:lnTo>
                  <a:lnTo>
                    <a:pt x="628314" y="33375"/>
                  </a:lnTo>
                  <a:lnTo>
                    <a:pt x="608446" y="33375"/>
                  </a:lnTo>
                  <a:close/>
                  <a:moveTo>
                    <a:pt x="219484" y="0"/>
                  </a:moveTo>
                  <a:lnTo>
                    <a:pt x="248505" y="0"/>
                  </a:lnTo>
                  <a:lnTo>
                    <a:pt x="271611" y="32928"/>
                  </a:lnTo>
                  <a:lnTo>
                    <a:pt x="246384" y="32928"/>
                  </a:lnTo>
                  <a:lnTo>
                    <a:pt x="233436" y="16297"/>
                  </a:lnTo>
                  <a:lnTo>
                    <a:pt x="221381" y="32928"/>
                  </a:lnTo>
                  <a:lnTo>
                    <a:pt x="196043" y="32928"/>
                  </a:lnTo>
                  <a:close/>
                  <a:moveTo>
                    <a:pt x="81260" y="0"/>
                  </a:moveTo>
                  <a:cubicBezTo>
                    <a:pt x="101575" y="0"/>
                    <a:pt x="117443" y="4260"/>
                    <a:pt x="128866" y="12781"/>
                  </a:cubicBezTo>
                  <a:cubicBezTo>
                    <a:pt x="140288" y="21301"/>
                    <a:pt x="147637" y="33077"/>
                    <a:pt x="150911" y="48109"/>
                  </a:cubicBezTo>
                  <a:lnTo>
                    <a:pt x="118094" y="54248"/>
                  </a:lnTo>
                  <a:cubicBezTo>
                    <a:pt x="115788" y="46211"/>
                    <a:pt x="111453" y="39868"/>
                    <a:pt x="105091" y="35217"/>
                  </a:cubicBezTo>
                  <a:cubicBezTo>
                    <a:pt x="98728" y="30566"/>
                    <a:pt x="90785" y="28240"/>
                    <a:pt x="81260" y="28240"/>
                  </a:cubicBezTo>
                  <a:cubicBezTo>
                    <a:pt x="66823" y="28240"/>
                    <a:pt x="55345" y="32817"/>
                    <a:pt x="46824" y="41970"/>
                  </a:cubicBezTo>
                  <a:cubicBezTo>
                    <a:pt x="38304" y="51123"/>
                    <a:pt x="34044" y="64703"/>
                    <a:pt x="34044" y="82711"/>
                  </a:cubicBezTo>
                  <a:cubicBezTo>
                    <a:pt x="34044" y="102133"/>
                    <a:pt x="38360" y="116700"/>
                    <a:pt x="46992" y="126411"/>
                  </a:cubicBezTo>
                  <a:cubicBezTo>
                    <a:pt x="55624" y="136122"/>
                    <a:pt x="66935" y="140978"/>
                    <a:pt x="80925" y="140978"/>
                  </a:cubicBezTo>
                  <a:cubicBezTo>
                    <a:pt x="87845" y="140978"/>
                    <a:pt x="94784" y="139620"/>
                    <a:pt x="101742" y="136903"/>
                  </a:cubicBezTo>
                  <a:cubicBezTo>
                    <a:pt x="108700" y="134187"/>
                    <a:pt x="114671" y="130895"/>
                    <a:pt x="119657" y="127025"/>
                  </a:cubicBezTo>
                  <a:lnTo>
                    <a:pt x="119657" y="106263"/>
                  </a:lnTo>
                  <a:lnTo>
                    <a:pt x="81818" y="106263"/>
                  </a:lnTo>
                  <a:lnTo>
                    <a:pt x="81818" y="78693"/>
                  </a:lnTo>
                  <a:lnTo>
                    <a:pt x="153032" y="78693"/>
                  </a:lnTo>
                  <a:lnTo>
                    <a:pt x="153032" y="143880"/>
                  </a:lnTo>
                  <a:cubicBezTo>
                    <a:pt x="146111" y="150577"/>
                    <a:pt x="136084" y="156474"/>
                    <a:pt x="122950" y="161572"/>
                  </a:cubicBezTo>
                  <a:cubicBezTo>
                    <a:pt x="109816" y="166669"/>
                    <a:pt x="96514" y="169218"/>
                    <a:pt x="83045" y="169218"/>
                  </a:cubicBezTo>
                  <a:cubicBezTo>
                    <a:pt x="65930" y="169218"/>
                    <a:pt x="51010" y="165627"/>
                    <a:pt x="38285" y="158446"/>
                  </a:cubicBezTo>
                  <a:cubicBezTo>
                    <a:pt x="25561" y="151265"/>
                    <a:pt x="15999" y="140996"/>
                    <a:pt x="9599" y="127639"/>
                  </a:cubicBezTo>
                  <a:cubicBezTo>
                    <a:pt x="3199" y="114282"/>
                    <a:pt x="0" y="99752"/>
                    <a:pt x="0" y="84051"/>
                  </a:cubicBezTo>
                  <a:cubicBezTo>
                    <a:pt x="0" y="67010"/>
                    <a:pt x="3572" y="51867"/>
                    <a:pt x="10715" y="38621"/>
                  </a:cubicBezTo>
                  <a:cubicBezTo>
                    <a:pt x="17859" y="25375"/>
                    <a:pt x="28314" y="15218"/>
                    <a:pt x="42081" y="8149"/>
                  </a:cubicBezTo>
                  <a:cubicBezTo>
                    <a:pt x="52573" y="2716"/>
                    <a:pt x="65633" y="0"/>
                    <a:pt x="81260" y="0"/>
                  </a:cubicBez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lnSpc>
                  <a:spcPct val="105000"/>
                </a:lnSpc>
              </a:pPr>
              <a:endParaRPr lang="vi-VN" b="1" dirty="0"/>
            </a:p>
          </p:txBody>
        </p:sp>
        <p:cxnSp>
          <p:nvCxnSpPr>
            <p:cNvPr id="32" name="Straight Connector 31">
              <a:extLst>
                <a:ext uri="{FF2B5EF4-FFF2-40B4-BE49-F238E27FC236}">
                  <a16:creationId xmlns:a16="http://schemas.microsoft.com/office/drawing/2014/main" id="{196F4254-85EC-4202-82F0-DE271B24A31F}"/>
                </a:ext>
              </a:extLst>
            </p:cNvPr>
            <p:cNvCxnSpPr>
              <a:cxnSpLocks/>
            </p:cNvCxnSpPr>
            <p:nvPr/>
          </p:nvCxnSpPr>
          <p:spPr>
            <a:xfrm flipH="1">
              <a:off x="7906060" y="2014613"/>
              <a:ext cx="84185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9121A1FB-6BB8-4D87-A5B8-5C925DF20665}"/>
                </a:ext>
              </a:extLst>
            </p:cNvPr>
            <p:cNvCxnSpPr>
              <a:cxnSpLocks/>
            </p:cNvCxnSpPr>
            <p:nvPr/>
          </p:nvCxnSpPr>
          <p:spPr>
            <a:xfrm flipH="1" flipV="1">
              <a:off x="7564431" y="3024188"/>
              <a:ext cx="1097756" cy="124063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8432CCB6-970A-456F-9FF6-E2EFC013DE6E}"/>
                </a:ext>
              </a:extLst>
            </p:cNvPr>
            <p:cNvCxnSpPr>
              <a:cxnSpLocks/>
            </p:cNvCxnSpPr>
            <p:nvPr/>
          </p:nvCxnSpPr>
          <p:spPr>
            <a:xfrm flipH="1" flipV="1">
              <a:off x="5939057" y="1251356"/>
              <a:ext cx="682399" cy="108226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53" name="TextBox 52">
              <a:extLst>
                <a:ext uri="{FF2B5EF4-FFF2-40B4-BE49-F238E27FC236}">
                  <a16:creationId xmlns:a16="http://schemas.microsoft.com/office/drawing/2014/main" id="{77C50B2F-5810-4BF6-8275-D047A062C7FF}"/>
                </a:ext>
              </a:extLst>
            </p:cNvPr>
            <p:cNvSpPr txBox="1">
              <a:spLocks noChangeAspect="1"/>
            </p:cNvSpPr>
            <p:nvPr>
              <p:custDataLst>
                <p:tags r:id="rId8"/>
              </p:custDataLst>
            </p:nvPr>
          </p:nvSpPr>
          <p:spPr>
            <a:xfrm>
              <a:off x="5513602" y="946585"/>
              <a:ext cx="855278" cy="206611"/>
            </a:xfrm>
            <a:custGeom>
              <a:avLst/>
              <a:gdLst/>
              <a:ahLst/>
              <a:cxnLst/>
              <a:rect l="l" t="t" r="r" b="b"/>
              <a:pathLst>
                <a:path w="855278" h="206611">
                  <a:moveTo>
                    <a:pt x="817661" y="147005"/>
                  </a:moveTo>
                  <a:cubicBezTo>
                    <a:pt x="813643" y="148345"/>
                    <a:pt x="807281" y="149945"/>
                    <a:pt x="798574" y="151805"/>
                  </a:cubicBezTo>
                  <a:cubicBezTo>
                    <a:pt x="789868" y="153665"/>
                    <a:pt x="784175" y="155489"/>
                    <a:pt x="781496" y="157274"/>
                  </a:cubicBezTo>
                  <a:cubicBezTo>
                    <a:pt x="777403" y="160177"/>
                    <a:pt x="775357" y="163860"/>
                    <a:pt x="775357" y="168325"/>
                  </a:cubicBezTo>
                  <a:cubicBezTo>
                    <a:pt x="775357" y="172715"/>
                    <a:pt x="776994" y="176510"/>
                    <a:pt x="780268" y="179710"/>
                  </a:cubicBezTo>
                  <a:cubicBezTo>
                    <a:pt x="783543" y="182910"/>
                    <a:pt x="787710" y="184510"/>
                    <a:pt x="792770" y="184510"/>
                  </a:cubicBezTo>
                  <a:cubicBezTo>
                    <a:pt x="798425" y="184510"/>
                    <a:pt x="803820" y="182650"/>
                    <a:pt x="808955" y="178929"/>
                  </a:cubicBezTo>
                  <a:cubicBezTo>
                    <a:pt x="812750" y="176101"/>
                    <a:pt x="815243" y="172641"/>
                    <a:pt x="816434" y="168548"/>
                  </a:cubicBezTo>
                  <a:cubicBezTo>
                    <a:pt x="817252" y="165869"/>
                    <a:pt x="817661" y="160772"/>
                    <a:pt x="817661" y="153256"/>
                  </a:cubicBezTo>
                  <a:close/>
                  <a:moveTo>
                    <a:pt x="408831" y="106710"/>
                  </a:moveTo>
                  <a:cubicBezTo>
                    <a:pt x="401985" y="106710"/>
                    <a:pt x="396329" y="109203"/>
                    <a:pt x="391864" y="114189"/>
                  </a:cubicBezTo>
                  <a:cubicBezTo>
                    <a:pt x="387399" y="119174"/>
                    <a:pt x="385204" y="125946"/>
                    <a:pt x="385279" y="134504"/>
                  </a:cubicBezTo>
                  <a:lnTo>
                    <a:pt x="432159" y="134504"/>
                  </a:lnTo>
                  <a:cubicBezTo>
                    <a:pt x="431936" y="125425"/>
                    <a:pt x="429592" y="118523"/>
                    <a:pt x="425127" y="113798"/>
                  </a:cubicBezTo>
                  <a:cubicBezTo>
                    <a:pt x="420662" y="109073"/>
                    <a:pt x="415230" y="106710"/>
                    <a:pt x="408831" y="106710"/>
                  </a:cubicBezTo>
                  <a:close/>
                  <a:moveTo>
                    <a:pt x="295052" y="85390"/>
                  </a:moveTo>
                  <a:lnTo>
                    <a:pt x="326417" y="85390"/>
                  </a:lnTo>
                  <a:lnTo>
                    <a:pt x="326417" y="203932"/>
                  </a:lnTo>
                  <a:lnTo>
                    <a:pt x="295052" y="203932"/>
                  </a:lnTo>
                  <a:close/>
                  <a:moveTo>
                    <a:pt x="798574" y="82712"/>
                  </a:moveTo>
                  <a:cubicBezTo>
                    <a:pt x="812564" y="82712"/>
                    <a:pt x="822982" y="84367"/>
                    <a:pt x="829828" y="87679"/>
                  </a:cubicBezTo>
                  <a:cubicBezTo>
                    <a:pt x="836674" y="90990"/>
                    <a:pt x="841493" y="95194"/>
                    <a:pt x="844283" y="100292"/>
                  </a:cubicBezTo>
                  <a:cubicBezTo>
                    <a:pt x="847074" y="105389"/>
                    <a:pt x="848469" y="114747"/>
                    <a:pt x="848469" y="128365"/>
                  </a:cubicBezTo>
                  <a:lnTo>
                    <a:pt x="848134" y="164976"/>
                  </a:lnTo>
                  <a:cubicBezTo>
                    <a:pt x="848134" y="175394"/>
                    <a:pt x="848636" y="183078"/>
                    <a:pt x="849641" y="188026"/>
                  </a:cubicBezTo>
                  <a:cubicBezTo>
                    <a:pt x="850645" y="192975"/>
                    <a:pt x="852524" y="198277"/>
                    <a:pt x="855278" y="203932"/>
                  </a:cubicBezTo>
                  <a:lnTo>
                    <a:pt x="824247" y="203932"/>
                  </a:lnTo>
                  <a:cubicBezTo>
                    <a:pt x="823429" y="201848"/>
                    <a:pt x="822424" y="198760"/>
                    <a:pt x="821233" y="194668"/>
                  </a:cubicBezTo>
                  <a:cubicBezTo>
                    <a:pt x="820712" y="192807"/>
                    <a:pt x="820340" y="191579"/>
                    <a:pt x="820117" y="190984"/>
                  </a:cubicBezTo>
                  <a:cubicBezTo>
                    <a:pt x="814759" y="196193"/>
                    <a:pt x="809029" y="200100"/>
                    <a:pt x="802927" y="202704"/>
                  </a:cubicBezTo>
                  <a:cubicBezTo>
                    <a:pt x="796826" y="205309"/>
                    <a:pt x="790314" y="206611"/>
                    <a:pt x="783394" y="206611"/>
                  </a:cubicBezTo>
                  <a:cubicBezTo>
                    <a:pt x="771190" y="206611"/>
                    <a:pt x="761572" y="203300"/>
                    <a:pt x="754540" y="196677"/>
                  </a:cubicBezTo>
                  <a:cubicBezTo>
                    <a:pt x="747508" y="190054"/>
                    <a:pt x="743992" y="181682"/>
                    <a:pt x="743992" y="171562"/>
                  </a:cubicBezTo>
                  <a:cubicBezTo>
                    <a:pt x="743992" y="164865"/>
                    <a:pt x="745591" y="158893"/>
                    <a:pt x="748791" y="153647"/>
                  </a:cubicBezTo>
                  <a:cubicBezTo>
                    <a:pt x="751991" y="148401"/>
                    <a:pt x="756475" y="144382"/>
                    <a:pt x="762242" y="141592"/>
                  </a:cubicBezTo>
                  <a:cubicBezTo>
                    <a:pt x="768009" y="138801"/>
                    <a:pt x="776324" y="136364"/>
                    <a:pt x="787189" y="134281"/>
                  </a:cubicBezTo>
                  <a:cubicBezTo>
                    <a:pt x="801848" y="131527"/>
                    <a:pt x="812006" y="128960"/>
                    <a:pt x="817661" y="126579"/>
                  </a:cubicBezTo>
                  <a:lnTo>
                    <a:pt x="817661" y="123453"/>
                  </a:lnTo>
                  <a:cubicBezTo>
                    <a:pt x="817661" y="117426"/>
                    <a:pt x="816173" y="113128"/>
                    <a:pt x="813197" y="110561"/>
                  </a:cubicBezTo>
                  <a:cubicBezTo>
                    <a:pt x="810220" y="107994"/>
                    <a:pt x="804602" y="106710"/>
                    <a:pt x="796342" y="106710"/>
                  </a:cubicBezTo>
                  <a:cubicBezTo>
                    <a:pt x="790761" y="106710"/>
                    <a:pt x="786408" y="107808"/>
                    <a:pt x="783282" y="110003"/>
                  </a:cubicBezTo>
                  <a:cubicBezTo>
                    <a:pt x="780157" y="112198"/>
                    <a:pt x="777627" y="116049"/>
                    <a:pt x="775692" y="121556"/>
                  </a:cubicBezTo>
                  <a:lnTo>
                    <a:pt x="747229" y="116421"/>
                  </a:lnTo>
                  <a:cubicBezTo>
                    <a:pt x="750428" y="104961"/>
                    <a:pt x="755935" y="96478"/>
                    <a:pt x="763748" y="90971"/>
                  </a:cubicBezTo>
                  <a:cubicBezTo>
                    <a:pt x="771562" y="85465"/>
                    <a:pt x="783171" y="82712"/>
                    <a:pt x="798574" y="82712"/>
                  </a:cubicBezTo>
                  <a:close/>
                  <a:moveTo>
                    <a:pt x="553529" y="82712"/>
                  </a:moveTo>
                  <a:cubicBezTo>
                    <a:pt x="560449" y="82712"/>
                    <a:pt x="566774" y="83958"/>
                    <a:pt x="572504" y="86451"/>
                  </a:cubicBezTo>
                  <a:cubicBezTo>
                    <a:pt x="578234" y="88944"/>
                    <a:pt x="582569" y="92125"/>
                    <a:pt x="585508" y="95994"/>
                  </a:cubicBezTo>
                  <a:cubicBezTo>
                    <a:pt x="588448" y="99864"/>
                    <a:pt x="590494" y="104254"/>
                    <a:pt x="591647" y="109166"/>
                  </a:cubicBezTo>
                  <a:cubicBezTo>
                    <a:pt x="592801" y="114077"/>
                    <a:pt x="593377" y="121109"/>
                    <a:pt x="593377" y="130262"/>
                  </a:cubicBezTo>
                  <a:lnTo>
                    <a:pt x="593377" y="203932"/>
                  </a:lnTo>
                  <a:lnTo>
                    <a:pt x="562012" y="203932"/>
                  </a:lnTo>
                  <a:lnTo>
                    <a:pt x="562012" y="143433"/>
                  </a:lnTo>
                  <a:cubicBezTo>
                    <a:pt x="562012" y="130634"/>
                    <a:pt x="561342" y="122356"/>
                    <a:pt x="560003" y="118598"/>
                  </a:cubicBezTo>
                  <a:cubicBezTo>
                    <a:pt x="558663" y="114840"/>
                    <a:pt x="556487" y="111919"/>
                    <a:pt x="553473" y="109835"/>
                  </a:cubicBezTo>
                  <a:cubicBezTo>
                    <a:pt x="550459" y="107752"/>
                    <a:pt x="546831" y="106710"/>
                    <a:pt x="542590" y="106710"/>
                  </a:cubicBezTo>
                  <a:cubicBezTo>
                    <a:pt x="537158" y="106710"/>
                    <a:pt x="532284" y="108198"/>
                    <a:pt x="527968" y="111175"/>
                  </a:cubicBezTo>
                  <a:cubicBezTo>
                    <a:pt x="523652" y="114152"/>
                    <a:pt x="520694" y="118095"/>
                    <a:pt x="519094" y="123007"/>
                  </a:cubicBezTo>
                  <a:cubicBezTo>
                    <a:pt x="517494" y="127918"/>
                    <a:pt x="516694" y="136997"/>
                    <a:pt x="516694" y="150242"/>
                  </a:cubicBezTo>
                  <a:lnTo>
                    <a:pt x="516694" y="203932"/>
                  </a:lnTo>
                  <a:lnTo>
                    <a:pt x="485328" y="203932"/>
                  </a:lnTo>
                  <a:lnTo>
                    <a:pt x="485328" y="85390"/>
                  </a:lnTo>
                  <a:lnTo>
                    <a:pt x="514461" y="85390"/>
                  </a:lnTo>
                  <a:lnTo>
                    <a:pt x="514461" y="102803"/>
                  </a:lnTo>
                  <a:cubicBezTo>
                    <a:pt x="524805" y="89409"/>
                    <a:pt x="537827" y="82712"/>
                    <a:pt x="553529" y="82712"/>
                  </a:cubicBezTo>
                  <a:close/>
                  <a:moveTo>
                    <a:pt x="406933" y="82712"/>
                  </a:moveTo>
                  <a:cubicBezTo>
                    <a:pt x="424569" y="82712"/>
                    <a:pt x="438485" y="88534"/>
                    <a:pt x="448679" y="100180"/>
                  </a:cubicBezTo>
                  <a:cubicBezTo>
                    <a:pt x="458874" y="111826"/>
                    <a:pt x="463748" y="129667"/>
                    <a:pt x="463302" y="153703"/>
                  </a:cubicBezTo>
                  <a:lnTo>
                    <a:pt x="384720" y="153703"/>
                  </a:lnTo>
                  <a:cubicBezTo>
                    <a:pt x="384944" y="163004"/>
                    <a:pt x="387474" y="170241"/>
                    <a:pt x="392311" y="175413"/>
                  </a:cubicBezTo>
                  <a:cubicBezTo>
                    <a:pt x="397148" y="180585"/>
                    <a:pt x="403175" y="183171"/>
                    <a:pt x="410393" y="183171"/>
                  </a:cubicBezTo>
                  <a:cubicBezTo>
                    <a:pt x="415305" y="183171"/>
                    <a:pt x="419435" y="181831"/>
                    <a:pt x="422783" y="179152"/>
                  </a:cubicBezTo>
                  <a:cubicBezTo>
                    <a:pt x="426132" y="176473"/>
                    <a:pt x="428662" y="172157"/>
                    <a:pt x="430373" y="166204"/>
                  </a:cubicBezTo>
                  <a:lnTo>
                    <a:pt x="461627" y="171450"/>
                  </a:lnTo>
                  <a:cubicBezTo>
                    <a:pt x="457609" y="182910"/>
                    <a:pt x="451265" y="191635"/>
                    <a:pt x="442596" y="197625"/>
                  </a:cubicBezTo>
                  <a:cubicBezTo>
                    <a:pt x="433927" y="203616"/>
                    <a:pt x="423081" y="206611"/>
                    <a:pt x="410058" y="206611"/>
                  </a:cubicBezTo>
                  <a:cubicBezTo>
                    <a:pt x="389446" y="206611"/>
                    <a:pt x="374191" y="199877"/>
                    <a:pt x="364294" y="186408"/>
                  </a:cubicBezTo>
                  <a:cubicBezTo>
                    <a:pt x="356480" y="175618"/>
                    <a:pt x="352574" y="162000"/>
                    <a:pt x="352574" y="145554"/>
                  </a:cubicBezTo>
                  <a:cubicBezTo>
                    <a:pt x="352574" y="125909"/>
                    <a:pt x="357708" y="110524"/>
                    <a:pt x="367977" y="99399"/>
                  </a:cubicBezTo>
                  <a:cubicBezTo>
                    <a:pt x="378246" y="88274"/>
                    <a:pt x="391232" y="82712"/>
                    <a:pt x="406933" y="82712"/>
                  </a:cubicBezTo>
                  <a:close/>
                  <a:moveTo>
                    <a:pt x="33040" y="67978"/>
                  </a:moveTo>
                  <a:lnTo>
                    <a:pt x="33040" y="114412"/>
                  </a:lnTo>
                  <a:lnTo>
                    <a:pt x="51122" y="114412"/>
                  </a:lnTo>
                  <a:cubicBezTo>
                    <a:pt x="64145" y="114412"/>
                    <a:pt x="72851" y="113556"/>
                    <a:pt x="77242" y="111845"/>
                  </a:cubicBezTo>
                  <a:cubicBezTo>
                    <a:pt x="81632" y="110133"/>
                    <a:pt x="85074" y="107454"/>
                    <a:pt x="87567" y="103808"/>
                  </a:cubicBezTo>
                  <a:cubicBezTo>
                    <a:pt x="90059" y="100162"/>
                    <a:pt x="91306" y="95920"/>
                    <a:pt x="91306" y="91083"/>
                  </a:cubicBezTo>
                  <a:cubicBezTo>
                    <a:pt x="91306" y="85130"/>
                    <a:pt x="89557" y="80219"/>
                    <a:pt x="86060" y="76349"/>
                  </a:cubicBezTo>
                  <a:cubicBezTo>
                    <a:pt x="82562" y="72480"/>
                    <a:pt x="78135" y="70061"/>
                    <a:pt x="72777" y="69094"/>
                  </a:cubicBezTo>
                  <a:cubicBezTo>
                    <a:pt x="68833" y="68350"/>
                    <a:pt x="60908" y="67978"/>
                    <a:pt x="49001" y="67978"/>
                  </a:cubicBezTo>
                  <a:close/>
                  <a:moveTo>
                    <a:pt x="685577" y="40296"/>
                  </a:moveTo>
                  <a:lnTo>
                    <a:pt x="716942" y="40296"/>
                  </a:lnTo>
                  <a:lnTo>
                    <a:pt x="716942" y="203932"/>
                  </a:lnTo>
                  <a:lnTo>
                    <a:pt x="685577" y="203932"/>
                  </a:lnTo>
                  <a:close/>
                  <a:moveTo>
                    <a:pt x="295052" y="40296"/>
                  </a:moveTo>
                  <a:lnTo>
                    <a:pt x="326417" y="40296"/>
                  </a:lnTo>
                  <a:lnTo>
                    <a:pt x="326417" y="69317"/>
                  </a:lnTo>
                  <a:lnTo>
                    <a:pt x="295052" y="69317"/>
                  </a:lnTo>
                  <a:close/>
                  <a:moveTo>
                    <a:pt x="152065" y="40296"/>
                  </a:moveTo>
                  <a:lnTo>
                    <a:pt x="183430" y="40296"/>
                  </a:lnTo>
                  <a:lnTo>
                    <a:pt x="183430" y="100459"/>
                  </a:lnTo>
                  <a:cubicBezTo>
                    <a:pt x="193551" y="88627"/>
                    <a:pt x="205643" y="82712"/>
                    <a:pt x="219707" y="82712"/>
                  </a:cubicBezTo>
                  <a:cubicBezTo>
                    <a:pt x="226925" y="82712"/>
                    <a:pt x="233437" y="84051"/>
                    <a:pt x="239241" y="86730"/>
                  </a:cubicBezTo>
                  <a:cubicBezTo>
                    <a:pt x="245045" y="89409"/>
                    <a:pt x="249417" y="92832"/>
                    <a:pt x="252356" y="96999"/>
                  </a:cubicBezTo>
                  <a:cubicBezTo>
                    <a:pt x="255296" y="101166"/>
                    <a:pt x="257305" y="105780"/>
                    <a:pt x="258384" y="110840"/>
                  </a:cubicBezTo>
                  <a:cubicBezTo>
                    <a:pt x="259463" y="115900"/>
                    <a:pt x="260003" y="123751"/>
                    <a:pt x="260003" y="134392"/>
                  </a:cubicBezTo>
                  <a:lnTo>
                    <a:pt x="260003" y="203932"/>
                  </a:lnTo>
                  <a:lnTo>
                    <a:pt x="228637" y="203932"/>
                  </a:lnTo>
                  <a:lnTo>
                    <a:pt x="228637" y="141313"/>
                  </a:lnTo>
                  <a:cubicBezTo>
                    <a:pt x="228637" y="128885"/>
                    <a:pt x="228042" y="120998"/>
                    <a:pt x="226851" y="117649"/>
                  </a:cubicBezTo>
                  <a:cubicBezTo>
                    <a:pt x="225660" y="114300"/>
                    <a:pt x="223558" y="111640"/>
                    <a:pt x="220544" y="109668"/>
                  </a:cubicBezTo>
                  <a:cubicBezTo>
                    <a:pt x="217531" y="107696"/>
                    <a:pt x="213754" y="106710"/>
                    <a:pt x="209215" y="106710"/>
                  </a:cubicBezTo>
                  <a:cubicBezTo>
                    <a:pt x="204006" y="106710"/>
                    <a:pt x="199355" y="107975"/>
                    <a:pt x="195262" y="110505"/>
                  </a:cubicBezTo>
                  <a:cubicBezTo>
                    <a:pt x="191170" y="113035"/>
                    <a:pt x="188174" y="116849"/>
                    <a:pt x="186277" y="121946"/>
                  </a:cubicBezTo>
                  <a:cubicBezTo>
                    <a:pt x="184379" y="127044"/>
                    <a:pt x="183430" y="134578"/>
                    <a:pt x="183430" y="144550"/>
                  </a:cubicBezTo>
                  <a:lnTo>
                    <a:pt x="183430" y="203932"/>
                  </a:lnTo>
                  <a:lnTo>
                    <a:pt x="152065" y="203932"/>
                  </a:lnTo>
                  <a:close/>
                  <a:moveTo>
                    <a:pt x="0" y="40296"/>
                  </a:moveTo>
                  <a:lnTo>
                    <a:pt x="53020" y="40296"/>
                  </a:lnTo>
                  <a:cubicBezTo>
                    <a:pt x="73112" y="40296"/>
                    <a:pt x="86209" y="41114"/>
                    <a:pt x="92310" y="42751"/>
                  </a:cubicBezTo>
                  <a:cubicBezTo>
                    <a:pt x="101687" y="45207"/>
                    <a:pt x="109537" y="50546"/>
                    <a:pt x="115863" y="58769"/>
                  </a:cubicBezTo>
                  <a:cubicBezTo>
                    <a:pt x="122188" y="66992"/>
                    <a:pt x="125350" y="77614"/>
                    <a:pt x="125350" y="90637"/>
                  </a:cubicBezTo>
                  <a:cubicBezTo>
                    <a:pt x="125350" y="100683"/>
                    <a:pt x="123527" y="109129"/>
                    <a:pt x="119881" y="115975"/>
                  </a:cubicBezTo>
                  <a:cubicBezTo>
                    <a:pt x="116235" y="122821"/>
                    <a:pt x="111602" y="128197"/>
                    <a:pt x="105984" y="132104"/>
                  </a:cubicBezTo>
                  <a:cubicBezTo>
                    <a:pt x="100366" y="136011"/>
                    <a:pt x="94654" y="138597"/>
                    <a:pt x="88850" y="139862"/>
                  </a:cubicBezTo>
                  <a:cubicBezTo>
                    <a:pt x="80962" y="141424"/>
                    <a:pt x="69540" y="142206"/>
                    <a:pt x="54583" y="142206"/>
                  </a:cubicBezTo>
                  <a:lnTo>
                    <a:pt x="33040" y="142206"/>
                  </a:lnTo>
                  <a:lnTo>
                    <a:pt x="33040" y="203932"/>
                  </a:lnTo>
                  <a:lnTo>
                    <a:pt x="0" y="203932"/>
                  </a:lnTo>
                  <a:close/>
                  <a:moveTo>
                    <a:pt x="799132" y="37505"/>
                  </a:moveTo>
                  <a:lnTo>
                    <a:pt x="834293" y="37505"/>
                  </a:lnTo>
                  <a:lnTo>
                    <a:pt x="803597" y="70880"/>
                  </a:lnTo>
                  <a:lnTo>
                    <a:pt x="783729" y="70880"/>
                  </a:lnTo>
                  <a:close/>
                  <a:moveTo>
                    <a:pt x="393650" y="37505"/>
                  </a:moveTo>
                  <a:lnTo>
                    <a:pt x="422672" y="37505"/>
                  </a:lnTo>
                  <a:lnTo>
                    <a:pt x="445777" y="70433"/>
                  </a:lnTo>
                  <a:lnTo>
                    <a:pt x="420551" y="70433"/>
                  </a:lnTo>
                  <a:lnTo>
                    <a:pt x="407603" y="53802"/>
                  </a:lnTo>
                  <a:lnTo>
                    <a:pt x="395548" y="70433"/>
                  </a:lnTo>
                  <a:lnTo>
                    <a:pt x="370210" y="70433"/>
                  </a:lnTo>
                  <a:close/>
                  <a:moveTo>
                    <a:pt x="407603" y="0"/>
                  </a:moveTo>
                  <a:lnTo>
                    <a:pt x="442763" y="0"/>
                  </a:lnTo>
                  <a:lnTo>
                    <a:pt x="413072" y="31477"/>
                  </a:lnTo>
                  <a:lnTo>
                    <a:pt x="393204" y="31477"/>
                  </a:ln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lnSpc>
                  <a:spcPct val="105000"/>
                </a:lnSpc>
              </a:pPr>
              <a:endParaRPr lang="vi-VN" b="1" dirty="0"/>
            </a:p>
          </p:txBody>
        </p:sp>
        <p:cxnSp>
          <p:nvCxnSpPr>
            <p:cNvPr id="36" name="Straight Connector 35">
              <a:extLst>
                <a:ext uri="{FF2B5EF4-FFF2-40B4-BE49-F238E27FC236}">
                  <a16:creationId xmlns:a16="http://schemas.microsoft.com/office/drawing/2014/main" id="{D969466B-CDE5-4391-86EB-8174C918EA0D}"/>
                </a:ext>
              </a:extLst>
            </p:cNvPr>
            <p:cNvCxnSpPr>
              <a:cxnSpLocks/>
            </p:cNvCxnSpPr>
            <p:nvPr/>
          </p:nvCxnSpPr>
          <p:spPr>
            <a:xfrm flipH="1" flipV="1">
              <a:off x="8278807" y="2581276"/>
              <a:ext cx="383380" cy="168354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55" name="TextBox 54">
              <a:extLst>
                <a:ext uri="{FF2B5EF4-FFF2-40B4-BE49-F238E27FC236}">
                  <a16:creationId xmlns:a16="http://schemas.microsoft.com/office/drawing/2014/main" id="{23580A18-F057-40C7-A443-5A2E85457C80}"/>
                </a:ext>
              </a:extLst>
            </p:cNvPr>
            <p:cNvSpPr txBox="1">
              <a:spLocks noChangeAspect="1"/>
            </p:cNvSpPr>
            <p:nvPr>
              <p:custDataLst>
                <p:tags r:id="rId9"/>
              </p:custDataLst>
            </p:nvPr>
          </p:nvSpPr>
          <p:spPr>
            <a:xfrm>
              <a:off x="8097110" y="320993"/>
              <a:ext cx="965857" cy="252041"/>
            </a:xfrm>
            <a:custGeom>
              <a:avLst/>
              <a:gdLst/>
              <a:ahLst/>
              <a:cxnLst/>
              <a:rect l="l" t="t" r="r" b="b"/>
              <a:pathLst>
                <a:path w="965857" h="252041">
                  <a:moveTo>
                    <a:pt x="928241" y="147005"/>
                  </a:moveTo>
                  <a:cubicBezTo>
                    <a:pt x="924222" y="148345"/>
                    <a:pt x="917860" y="149945"/>
                    <a:pt x="909154" y="151805"/>
                  </a:cubicBezTo>
                  <a:cubicBezTo>
                    <a:pt x="900447" y="153665"/>
                    <a:pt x="894754" y="155488"/>
                    <a:pt x="892076" y="157274"/>
                  </a:cubicBezTo>
                  <a:cubicBezTo>
                    <a:pt x="887983" y="160177"/>
                    <a:pt x="885936" y="163860"/>
                    <a:pt x="885936" y="168325"/>
                  </a:cubicBezTo>
                  <a:cubicBezTo>
                    <a:pt x="885936" y="172715"/>
                    <a:pt x="887573" y="176510"/>
                    <a:pt x="890848" y="179710"/>
                  </a:cubicBezTo>
                  <a:cubicBezTo>
                    <a:pt x="894122" y="182910"/>
                    <a:pt x="898289" y="184510"/>
                    <a:pt x="903349" y="184510"/>
                  </a:cubicBezTo>
                  <a:cubicBezTo>
                    <a:pt x="909005" y="184510"/>
                    <a:pt x="914400" y="182650"/>
                    <a:pt x="919534" y="178929"/>
                  </a:cubicBezTo>
                  <a:cubicBezTo>
                    <a:pt x="923329" y="176101"/>
                    <a:pt x="925822" y="172641"/>
                    <a:pt x="927013" y="168548"/>
                  </a:cubicBezTo>
                  <a:cubicBezTo>
                    <a:pt x="927831" y="165869"/>
                    <a:pt x="928241" y="160772"/>
                    <a:pt x="928241" y="153256"/>
                  </a:cubicBezTo>
                  <a:close/>
                  <a:moveTo>
                    <a:pt x="364294" y="108273"/>
                  </a:moveTo>
                  <a:cubicBezTo>
                    <a:pt x="356108" y="108273"/>
                    <a:pt x="349225" y="111398"/>
                    <a:pt x="343644" y="117649"/>
                  </a:cubicBezTo>
                  <a:cubicBezTo>
                    <a:pt x="338063" y="123900"/>
                    <a:pt x="335272" y="132904"/>
                    <a:pt x="335272" y="144661"/>
                  </a:cubicBezTo>
                  <a:cubicBezTo>
                    <a:pt x="335272" y="156419"/>
                    <a:pt x="338063" y="165423"/>
                    <a:pt x="343644" y="171674"/>
                  </a:cubicBezTo>
                  <a:cubicBezTo>
                    <a:pt x="349225" y="177924"/>
                    <a:pt x="356108" y="181050"/>
                    <a:pt x="364294" y="181050"/>
                  </a:cubicBezTo>
                  <a:cubicBezTo>
                    <a:pt x="372479" y="181050"/>
                    <a:pt x="379344" y="177924"/>
                    <a:pt x="384888" y="171674"/>
                  </a:cubicBezTo>
                  <a:cubicBezTo>
                    <a:pt x="390432" y="165423"/>
                    <a:pt x="393204" y="156344"/>
                    <a:pt x="393204" y="144438"/>
                  </a:cubicBezTo>
                  <a:cubicBezTo>
                    <a:pt x="393204" y="132829"/>
                    <a:pt x="390432" y="123900"/>
                    <a:pt x="384888" y="117649"/>
                  </a:cubicBezTo>
                  <a:cubicBezTo>
                    <a:pt x="379344" y="111398"/>
                    <a:pt x="372479" y="108273"/>
                    <a:pt x="364294" y="108273"/>
                  </a:cubicBezTo>
                  <a:close/>
                  <a:moveTo>
                    <a:pt x="647142" y="106710"/>
                  </a:moveTo>
                  <a:cubicBezTo>
                    <a:pt x="639626" y="106710"/>
                    <a:pt x="633431" y="109631"/>
                    <a:pt x="628557" y="115472"/>
                  </a:cubicBezTo>
                  <a:cubicBezTo>
                    <a:pt x="623683" y="121314"/>
                    <a:pt x="621246" y="130225"/>
                    <a:pt x="621246" y="142206"/>
                  </a:cubicBezTo>
                  <a:cubicBezTo>
                    <a:pt x="621246" y="154782"/>
                    <a:pt x="623683" y="163990"/>
                    <a:pt x="628557" y="169832"/>
                  </a:cubicBezTo>
                  <a:cubicBezTo>
                    <a:pt x="633431" y="175673"/>
                    <a:pt x="639440" y="178594"/>
                    <a:pt x="646584" y="178594"/>
                  </a:cubicBezTo>
                  <a:cubicBezTo>
                    <a:pt x="654248" y="178594"/>
                    <a:pt x="660722" y="175599"/>
                    <a:pt x="666006" y="169609"/>
                  </a:cubicBezTo>
                  <a:cubicBezTo>
                    <a:pt x="671289" y="163618"/>
                    <a:pt x="673931" y="154744"/>
                    <a:pt x="673931" y="142987"/>
                  </a:cubicBezTo>
                  <a:cubicBezTo>
                    <a:pt x="673931" y="130709"/>
                    <a:pt x="671401" y="121593"/>
                    <a:pt x="666340" y="115640"/>
                  </a:cubicBezTo>
                  <a:cubicBezTo>
                    <a:pt x="661280" y="109687"/>
                    <a:pt x="654881" y="106710"/>
                    <a:pt x="647142" y="106710"/>
                  </a:cubicBezTo>
                  <a:close/>
                  <a:moveTo>
                    <a:pt x="166836" y="85390"/>
                  </a:moveTo>
                  <a:lnTo>
                    <a:pt x="198202" y="85390"/>
                  </a:lnTo>
                  <a:lnTo>
                    <a:pt x="198202" y="139862"/>
                  </a:lnTo>
                  <a:cubicBezTo>
                    <a:pt x="198202" y="156530"/>
                    <a:pt x="198779" y="166744"/>
                    <a:pt x="199932" y="170502"/>
                  </a:cubicBezTo>
                  <a:cubicBezTo>
                    <a:pt x="201085" y="174259"/>
                    <a:pt x="203188" y="177236"/>
                    <a:pt x="206239" y="179431"/>
                  </a:cubicBezTo>
                  <a:cubicBezTo>
                    <a:pt x="209290" y="181626"/>
                    <a:pt x="213159" y="182724"/>
                    <a:pt x="217847" y="182724"/>
                  </a:cubicBezTo>
                  <a:cubicBezTo>
                    <a:pt x="223205" y="182724"/>
                    <a:pt x="228005" y="181254"/>
                    <a:pt x="232246" y="178315"/>
                  </a:cubicBezTo>
                  <a:cubicBezTo>
                    <a:pt x="236488" y="175376"/>
                    <a:pt x="239390" y="171729"/>
                    <a:pt x="240953" y="167376"/>
                  </a:cubicBezTo>
                  <a:cubicBezTo>
                    <a:pt x="242515" y="163023"/>
                    <a:pt x="243297" y="152363"/>
                    <a:pt x="243297" y="135397"/>
                  </a:cubicBezTo>
                  <a:lnTo>
                    <a:pt x="243297" y="85390"/>
                  </a:lnTo>
                  <a:lnTo>
                    <a:pt x="274662" y="85390"/>
                  </a:lnTo>
                  <a:lnTo>
                    <a:pt x="274662" y="203932"/>
                  </a:lnTo>
                  <a:lnTo>
                    <a:pt x="245529" y="203932"/>
                  </a:lnTo>
                  <a:lnTo>
                    <a:pt x="245529" y="186184"/>
                  </a:lnTo>
                  <a:cubicBezTo>
                    <a:pt x="241213" y="192509"/>
                    <a:pt x="235539" y="197495"/>
                    <a:pt x="228507" y="201141"/>
                  </a:cubicBezTo>
                  <a:cubicBezTo>
                    <a:pt x="221475" y="204788"/>
                    <a:pt x="214052" y="206611"/>
                    <a:pt x="206239" y="206611"/>
                  </a:cubicBezTo>
                  <a:cubicBezTo>
                    <a:pt x="198276" y="206611"/>
                    <a:pt x="191133" y="204862"/>
                    <a:pt x="184807" y="201365"/>
                  </a:cubicBezTo>
                  <a:cubicBezTo>
                    <a:pt x="178482" y="197867"/>
                    <a:pt x="173906" y="192956"/>
                    <a:pt x="171078" y="186631"/>
                  </a:cubicBezTo>
                  <a:cubicBezTo>
                    <a:pt x="168250" y="180306"/>
                    <a:pt x="166836" y="171562"/>
                    <a:pt x="166836" y="160400"/>
                  </a:cubicBezTo>
                  <a:close/>
                  <a:moveTo>
                    <a:pt x="909154" y="82712"/>
                  </a:moveTo>
                  <a:cubicBezTo>
                    <a:pt x="923143" y="82712"/>
                    <a:pt x="933561" y="84367"/>
                    <a:pt x="940407" y="87679"/>
                  </a:cubicBezTo>
                  <a:cubicBezTo>
                    <a:pt x="947254" y="90990"/>
                    <a:pt x="952072" y="95194"/>
                    <a:pt x="954862" y="100292"/>
                  </a:cubicBezTo>
                  <a:cubicBezTo>
                    <a:pt x="957653" y="105389"/>
                    <a:pt x="959048" y="114747"/>
                    <a:pt x="959048" y="128365"/>
                  </a:cubicBezTo>
                  <a:lnTo>
                    <a:pt x="958713" y="164976"/>
                  </a:lnTo>
                  <a:cubicBezTo>
                    <a:pt x="958713" y="175394"/>
                    <a:pt x="959216" y="183077"/>
                    <a:pt x="960220" y="188026"/>
                  </a:cubicBezTo>
                  <a:cubicBezTo>
                    <a:pt x="961225" y="192975"/>
                    <a:pt x="963104" y="198277"/>
                    <a:pt x="965857" y="203932"/>
                  </a:cubicBezTo>
                  <a:lnTo>
                    <a:pt x="934826" y="203932"/>
                  </a:lnTo>
                  <a:cubicBezTo>
                    <a:pt x="934008" y="201848"/>
                    <a:pt x="933003" y="198760"/>
                    <a:pt x="931813" y="194667"/>
                  </a:cubicBezTo>
                  <a:cubicBezTo>
                    <a:pt x="931292" y="192807"/>
                    <a:pt x="930920" y="191579"/>
                    <a:pt x="930696" y="190984"/>
                  </a:cubicBezTo>
                  <a:cubicBezTo>
                    <a:pt x="925339" y="196193"/>
                    <a:pt x="919609" y="200100"/>
                    <a:pt x="913507" y="202704"/>
                  </a:cubicBezTo>
                  <a:cubicBezTo>
                    <a:pt x="907405" y="205309"/>
                    <a:pt x="900894" y="206611"/>
                    <a:pt x="893973" y="206611"/>
                  </a:cubicBezTo>
                  <a:cubicBezTo>
                    <a:pt x="881769" y="206611"/>
                    <a:pt x="872151" y="203300"/>
                    <a:pt x="865119" y="196677"/>
                  </a:cubicBezTo>
                  <a:cubicBezTo>
                    <a:pt x="858087" y="190054"/>
                    <a:pt x="854571" y="181682"/>
                    <a:pt x="854571" y="171562"/>
                  </a:cubicBezTo>
                  <a:cubicBezTo>
                    <a:pt x="854571" y="164865"/>
                    <a:pt x="856171" y="158893"/>
                    <a:pt x="859370" y="153647"/>
                  </a:cubicBezTo>
                  <a:cubicBezTo>
                    <a:pt x="862570" y="148401"/>
                    <a:pt x="867054" y="144382"/>
                    <a:pt x="872821" y="141592"/>
                  </a:cubicBezTo>
                  <a:cubicBezTo>
                    <a:pt x="878588" y="138801"/>
                    <a:pt x="886904" y="136364"/>
                    <a:pt x="897768" y="134280"/>
                  </a:cubicBezTo>
                  <a:cubicBezTo>
                    <a:pt x="912428" y="131527"/>
                    <a:pt x="922585" y="128960"/>
                    <a:pt x="928241" y="126579"/>
                  </a:cubicBezTo>
                  <a:lnTo>
                    <a:pt x="928241" y="123453"/>
                  </a:lnTo>
                  <a:cubicBezTo>
                    <a:pt x="928241" y="117426"/>
                    <a:pt x="926752" y="113128"/>
                    <a:pt x="923776" y="110561"/>
                  </a:cubicBezTo>
                  <a:cubicBezTo>
                    <a:pt x="920799" y="107994"/>
                    <a:pt x="915181" y="106710"/>
                    <a:pt x="906921" y="106710"/>
                  </a:cubicBezTo>
                  <a:cubicBezTo>
                    <a:pt x="901340" y="106710"/>
                    <a:pt x="896987" y="107808"/>
                    <a:pt x="893861" y="110003"/>
                  </a:cubicBezTo>
                  <a:cubicBezTo>
                    <a:pt x="890736" y="112198"/>
                    <a:pt x="888206" y="116049"/>
                    <a:pt x="886271" y="121556"/>
                  </a:cubicBezTo>
                  <a:lnTo>
                    <a:pt x="857808" y="116421"/>
                  </a:lnTo>
                  <a:cubicBezTo>
                    <a:pt x="861008" y="104961"/>
                    <a:pt x="866514" y="96478"/>
                    <a:pt x="874328" y="90971"/>
                  </a:cubicBezTo>
                  <a:cubicBezTo>
                    <a:pt x="882141" y="85465"/>
                    <a:pt x="893750" y="82712"/>
                    <a:pt x="909154" y="82712"/>
                  </a:cubicBezTo>
                  <a:close/>
                  <a:moveTo>
                    <a:pt x="639105" y="82712"/>
                  </a:moveTo>
                  <a:cubicBezTo>
                    <a:pt x="653764" y="82712"/>
                    <a:pt x="665857" y="89148"/>
                    <a:pt x="675382" y="102022"/>
                  </a:cubicBezTo>
                  <a:lnTo>
                    <a:pt x="675382" y="85390"/>
                  </a:lnTo>
                  <a:lnTo>
                    <a:pt x="704738" y="85390"/>
                  </a:lnTo>
                  <a:lnTo>
                    <a:pt x="704738" y="191765"/>
                  </a:lnTo>
                  <a:cubicBezTo>
                    <a:pt x="704738" y="205755"/>
                    <a:pt x="703585" y="216210"/>
                    <a:pt x="701278" y="223131"/>
                  </a:cubicBezTo>
                  <a:cubicBezTo>
                    <a:pt x="698971" y="230051"/>
                    <a:pt x="695734" y="235484"/>
                    <a:pt x="691567" y="239428"/>
                  </a:cubicBezTo>
                  <a:cubicBezTo>
                    <a:pt x="687400" y="243371"/>
                    <a:pt x="681837" y="246460"/>
                    <a:pt x="674879" y="248692"/>
                  </a:cubicBezTo>
                  <a:cubicBezTo>
                    <a:pt x="667922" y="250925"/>
                    <a:pt x="659122" y="252041"/>
                    <a:pt x="648481" y="252041"/>
                  </a:cubicBezTo>
                  <a:cubicBezTo>
                    <a:pt x="628389" y="252041"/>
                    <a:pt x="614139" y="248599"/>
                    <a:pt x="605730" y="241716"/>
                  </a:cubicBezTo>
                  <a:cubicBezTo>
                    <a:pt x="597321" y="234832"/>
                    <a:pt x="593117" y="226107"/>
                    <a:pt x="593117" y="215541"/>
                  </a:cubicBezTo>
                  <a:cubicBezTo>
                    <a:pt x="593117" y="214499"/>
                    <a:pt x="593154" y="213234"/>
                    <a:pt x="593229" y="211746"/>
                  </a:cubicBezTo>
                  <a:lnTo>
                    <a:pt x="629059" y="216099"/>
                  </a:lnTo>
                  <a:cubicBezTo>
                    <a:pt x="629654" y="220266"/>
                    <a:pt x="631031" y="223131"/>
                    <a:pt x="633189" y="224694"/>
                  </a:cubicBezTo>
                  <a:cubicBezTo>
                    <a:pt x="636166" y="226926"/>
                    <a:pt x="640854" y="228042"/>
                    <a:pt x="647253" y="228042"/>
                  </a:cubicBezTo>
                  <a:cubicBezTo>
                    <a:pt x="655439" y="228042"/>
                    <a:pt x="661578" y="226814"/>
                    <a:pt x="665671" y="224359"/>
                  </a:cubicBezTo>
                  <a:cubicBezTo>
                    <a:pt x="668424" y="222722"/>
                    <a:pt x="670508" y="220080"/>
                    <a:pt x="671922" y="216434"/>
                  </a:cubicBezTo>
                  <a:cubicBezTo>
                    <a:pt x="672889" y="213829"/>
                    <a:pt x="673373" y="209029"/>
                    <a:pt x="673373" y="202034"/>
                  </a:cubicBezTo>
                  <a:lnTo>
                    <a:pt x="673373" y="184733"/>
                  </a:lnTo>
                  <a:cubicBezTo>
                    <a:pt x="663996" y="197532"/>
                    <a:pt x="652165" y="203932"/>
                    <a:pt x="637877" y="203932"/>
                  </a:cubicBezTo>
                  <a:cubicBezTo>
                    <a:pt x="621952" y="203932"/>
                    <a:pt x="609339" y="197198"/>
                    <a:pt x="600038" y="183729"/>
                  </a:cubicBezTo>
                  <a:cubicBezTo>
                    <a:pt x="592745" y="173087"/>
                    <a:pt x="589099" y="159842"/>
                    <a:pt x="589099" y="143991"/>
                  </a:cubicBezTo>
                  <a:cubicBezTo>
                    <a:pt x="589099" y="124123"/>
                    <a:pt x="593880" y="108942"/>
                    <a:pt x="603442" y="98450"/>
                  </a:cubicBezTo>
                  <a:cubicBezTo>
                    <a:pt x="613004" y="87958"/>
                    <a:pt x="624892" y="82712"/>
                    <a:pt x="639105" y="82712"/>
                  </a:cubicBezTo>
                  <a:close/>
                  <a:moveTo>
                    <a:pt x="521233" y="82712"/>
                  </a:moveTo>
                  <a:cubicBezTo>
                    <a:pt x="528154" y="82712"/>
                    <a:pt x="534479" y="83958"/>
                    <a:pt x="540209" y="86451"/>
                  </a:cubicBezTo>
                  <a:cubicBezTo>
                    <a:pt x="545939" y="88944"/>
                    <a:pt x="550273" y="92125"/>
                    <a:pt x="553212" y="95994"/>
                  </a:cubicBezTo>
                  <a:cubicBezTo>
                    <a:pt x="556152" y="99864"/>
                    <a:pt x="558198" y="104254"/>
                    <a:pt x="559352" y="109166"/>
                  </a:cubicBezTo>
                  <a:cubicBezTo>
                    <a:pt x="560505" y="114077"/>
                    <a:pt x="561082" y="121109"/>
                    <a:pt x="561082" y="130262"/>
                  </a:cubicBezTo>
                  <a:lnTo>
                    <a:pt x="561082" y="203932"/>
                  </a:lnTo>
                  <a:lnTo>
                    <a:pt x="529716" y="203932"/>
                  </a:lnTo>
                  <a:lnTo>
                    <a:pt x="529716" y="143433"/>
                  </a:lnTo>
                  <a:cubicBezTo>
                    <a:pt x="529716" y="130634"/>
                    <a:pt x="529047" y="122356"/>
                    <a:pt x="527707" y="118598"/>
                  </a:cubicBezTo>
                  <a:cubicBezTo>
                    <a:pt x="526368" y="114840"/>
                    <a:pt x="524191" y="111919"/>
                    <a:pt x="521177" y="109835"/>
                  </a:cubicBezTo>
                  <a:cubicBezTo>
                    <a:pt x="518164" y="107752"/>
                    <a:pt x="514536" y="106710"/>
                    <a:pt x="510294" y="106710"/>
                  </a:cubicBezTo>
                  <a:cubicBezTo>
                    <a:pt x="504862" y="106710"/>
                    <a:pt x="499988" y="108198"/>
                    <a:pt x="495672" y="111175"/>
                  </a:cubicBezTo>
                  <a:cubicBezTo>
                    <a:pt x="491356" y="114151"/>
                    <a:pt x="488398" y="118095"/>
                    <a:pt x="486798" y="123007"/>
                  </a:cubicBezTo>
                  <a:cubicBezTo>
                    <a:pt x="485198" y="127918"/>
                    <a:pt x="484398" y="136997"/>
                    <a:pt x="484398" y="150242"/>
                  </a:cubicBezTo>
                  <a:lnTo>
                    <a:pt x="484398" y="203932"/>
                  </a:lnTo>
                  <a:lnTo>
                    <a:pt x="453033" y="203932"/>
                  </a:lnTo>
                  <a:lnTo>
                    <a:pt x="453033" y="85390"/>
                  </a:lnTo>
                  <a:lnTo>
                    <a:pt x="482166" y="85390"/>
                  </a:lnTo>
                  <a:lnTo>
                    <a:pt x="482166" y="102803"/>
                  </a:lnTo>
                  <a:cubicBezTo>
                    <a:pt x="492509" y="89409"/>
                    <a:pt x="505532" y="82712"/>
                    <a:pt x="521233" y="82712"/>
                  </a:cubicBezTo>
                  <a:close/>
                  <a:moveTo>
                    <a:pt x="364182" y="82712"/>
                  </a:moveTo>
                  <a:cubicBezTo>
                    <a:pt x="382116" y="82712"/>
                    <a:pt x="396813" y="88534"/>
                    <a:pt x="408273" y="100180"/>
                  </a:cubicBezTo>
                  <a:cubicBezTo>
                    <a:pt x="419732" y="111826"/>
                    <a:pt x="425462" y="126541"/>
                    <a:pt x="425462" y="144326"/>
                  </a:cubicBezTo>
                  <a:cubicBezTo>
                    <a:pt x="425462" y="162260"/>
                    <a:pt x="419676" y="177124"/>
                    <a:pt x="408105" y="188919"/>
                  </a:cubicBezTo>
                  <a:cubicBezTo>
                    <a:pt x="396534" y="200714"/>
                    <a:pt x="381967" y="206611"/>
                    <a:pt x="364405" y="206611"/>
                  </a:cubicBezTo>
                  <a:cubicBezTo>
                    <a:pt x="353541" y="206611"/>
                    <a:pt x="343179" y="204155"/>
                    <a:pt x="333319" y="199244"/>
                  </a:cubicBezTo>
                  <a:cubicBezTo>
                    <a:pt x="323459" y="194333"/>
                    <a:pt x="315962" y="187133"/>
                    <a:pt x="310827" y="177645"/>
                  </a:cubicBezTo>
                  <a:cubicBezTo>
                    <a:pt x="305693" y="168157"/>
                    <a:pt x="303125" y="156605"/>
                    <a:pt x="303125" y="142987"/>
                  </a:cubicBezTo>
                  <a:cubicBezTo>
                    <a:pt x="303125" y="132569"/>
                    <a:pt x="305693" y="122486"/>
                    <a:pt x="310827" y="112738"/>
                  </a:cubicBezTo>
                  <a:cubicBezTo>
                    <a:pt x="315962" y="102989"/>
                    <a:pt x="323236" y="95548"/>
                    <a:pt x="332649" y="90413"/>
                  </a:cubicBezTo>
                  <a:cubicBezTo>
                    <a:pt x="342063" y="85279"/>
                    <a:pt x="352574" y="82712"/>
                    <a:pt x="364182" y="82712"/>
                  </a:cubicBezTo>
                  <a:close/>
                  <a:moveTo>
                    <a:pt x="796156" y="40295"/>
                  </a:moveTo>
                  <a:lnTo>
                    <a:pt x="827521" y="40295"/>
                  </a:lnTo>
                  <a:lnTo>
                    <a:pt x="827521" y="203932"/>
                  </a:lnTo>
                  <a:lnTo>
                    <a:pt x="796156" y="203932"/>
                  </a:lnTo>
                  <a:close/>
                  <a:moveTo>
                    <a:pt x="909712" y="37505"/>
                  </a:moveTo>
                  <a:lnTo>
                    <a:pt x="944872" y="37505"/>
                  </a:lnTo>
                  <a:lnTo>
                    <a:pt x="914176" y="70880"/>
                  </a:lnTo>
                  <a:lnTo>
                    <a:pt x="894308" y="70880"/>
                  </a:lnTo>
                  <a:close/>
                  <a:moveTo>
                    <a:pt x="349895" y="37505"/>
                  </a:moveTo>
                  <a:lnTo>
                    <a:pt x="378916" y="37505"/>
                  </a:lnTo>
                  <a:lnTo>
                    <a:pt x="402022" y="70433"/>
                  </a:lnTo>
                  <a:lnTo>
                    <a:pt x="376795" y="70433"/>
                  </a:lnTo>
                  <a:lnTo>
                    <a:pt x="363847" y="53802"/>
                  </a:lnTo>
                  <a:lnTo>
                    <a:pt x="351792" y="70433"/>
                  </a:lnTo>
                  <a:lnTo>
                    <a:pt x="326454" y="70433"/>
                  </a:lnTo>
                  <a:close/>
                  <a:moveTo>
                    <a:pt x="76572" y="37505"/>
                  </a:moveTo>
                  <a:cubicBezTo>
                    <a:pt x="96589" y="37505"/>
                    <a:pt x="112849" y="43421"/>
                    <a:pt x="125350" y="55253"/>
                  </a:cubicBezTo>
                  <a:cubicBezTo>
                    <a:pt x="132792" y="62248"/>
                    <a:pt x="138373" y="72294"/>
                    <a:pt x="142094" y="85390"/>
                  </a:cubicBezTo>
                  <a:lnTo>
                    <a:pt x="109389" y="93204"/>
                  </a:lnTo>
                  <a:cubicBezTo>
                    <a:pt x="107454" y="84721"/>
                    <a:pt x="103417" y="78023"/>
                    <a:pt x="97278" y="73112"/>
                  </a:cubicBezTo>
                  <a:cubicBezTo>
                    <a:pt x="91139" y="68201"/>
                    <a:pt x="83679" y="65745"/>
                    <a:pt x="74898" y="65745"/>
                  </a:cubicBezTo>
                  <a:cubicBezTo>
                    <a:pt x="62768" y="65745"/>
                    <a:pt x="52927" y="70098"/>
                    <a:pt x="45374" y="78805"/>
                  </a:cubicBezTo>
                  <a:cubicBezTo>
                    <a:pt x="37821" y="87511"/>
                    <a:pt x="34044" y="101613"/>
                    <a:pt x="34044" y="121109"/>
                  </a:cubicBezTo>
                  <a:cubicBezTo>
                    <a:pt x="34044" y="141796"/>
                    <a:pt x="37765" y="156530"/>
                    <a:pt x="45207" y="165311"/>
                  </a:cubicBezTo>
                  <a:cubicBezTo>
                    <a:pt x="52648" y="174092"/>
                    <a:pt x="62322" y="178482"/>
                    <a:pt x="74228" y="178482"/>
                  </a:cubicBezTo>
                  <a:cubicBezTo>
                    <a:pt x="83009" y="178482"/>
                    <a:pt x="90562" y="175692"/>
                    <a:pt x="96887" y="170111"/>
                  </a:cubicBezTo>
                  <a:cubicBezTo>
                    <a:pt x="103212" y="164530"/>
                    <a:pt x="107752" y="155749"/>
                    <a:pt x="110505" y="143768"/>
                  </a:cubicBezTo>
                  <a:lnTo>
                    <a:pt x="142540" y="153926"/>
                  </a:lnTo>
                  <a:cubicBezTo>
                    <a:pt x="137629" y="171785"/>
                    <a:pt x="129462" y="185049"/>
                    <a:pt x="118039" y="193719"/>
                  </a:cubicBezTo>
                  <a:cubicBezTo>
                    <a:pt x="106617" y="202388"/>
                    <a:pt x="92125" y="206723"/>
                    <a:pt x="74563" y="206723"/>
                  </a:cubicBezTo>
                  <a:cubicBezTo>
                    <a:pt x="52834" y="206723"/>
                    <a:pt x="34975" y="199300"/>
                    <a:pt x="20985" y="184454"/>
                  </a:cubicBezTo>
                  <a:cubicBezTo>
                    <a:pt x="6995" y="169609"/>
                    <a:pt x="0" y="149312"/>
                    <a:pt x="0" y="123565"/>
                  </a:cubicBezTo>
                  <a:cubicBezTo>
                    <a:pt x="0" y="96329"/>
                    <a:pt x="7032" y="75177"/>
                    <a:pt x="21096" y="60108"/>
                  </a:cubicBezTo>
                  <a:cubicBezTo>
                    <a:pt x="35161" y="45039"/>
                    <a:pt x="53653" y="37505"/>
                    <a:pt x="76572" y="37505"/>
                  </a:cubicBezTo>
                  <a:close/>
                  <a:moveTo>
                    <a:pt x="363847" y="0"/>
                  </a:moveTo>
                  <a:lnTo>
                    <a:pt x="399008" y="0"/>
                  </a:lnTo>
                  <a:lnTo>
                    <a:pt x="369317" y="31477"/>
                  </a:lnTo>
                  <a:lnTo>
                    <a:pt x="349448" y="31477"/>
                  </a:ln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lnSpc>
                  <a:spcPct val="110000"/>
                </a:lnSpc>
              </a:pPr>
              <a:endParaRPr lang="vi-VN" b="1" dirty="0"/>
            </a:p>
          </p:txBody>
        </p:sp>
        <p:cxnSp>
          <p:nvCxnSpPr>
            <p:cNvPr id="38" name="Straight Connector 37">
              <a:extLst>
                <a:ext uri="{FF2B5EF4-FFF2-40B4-BE49-F238E27FC236}">
                  <a16:creationId xmlns:a16="http://schemas.microsoft.com/office/drawing/2014/main" id="{5FE46ACA-A911-4A11-965D-4620AA8CCCC6}"/>
                </a:ext>
              </a:extLst>
            </p:cNvPr>
            <p:cNvCxnSpPr>
              <a:cxnSpLocks/>
            </p:cNvCxnSpPr>
            <p:nvPr/>
          </p:nvCxnSpPr>
          <p:spPr>
            <a:xfrm flipV="1">
              <a:off x="8611952" y="609600"/>
              <a:ext cx="0" cy="58737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E266B901-678E-4500-8D05-940FDA80762B}"/>
                </a:ext>
              </a:extLst>
            </p:cNvPr>
            <p:cNvCxnSpPr>
              <a:cxnSpLocks/>
            </p:cNvCxnSpPr>
            <p:nvPr/>
          </p:nvCxnSpPr>
          <p:spPr>
            <a:xfrm flipH="1" flipV="1">
              <a:off x="3486143" y="3784600"/>
              <a:ext cx="383785" cy="36444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58" name="TextBox 57">
            <a:extLst>
              <a:ext uri="{FF2B5EF4-FFF2-40B4-BE49-F238E27FC236}">
                <a16:creationId xmlns:a16="http://schemas.microsoft.com/office/drawing/2014/main" id="{3E100117-6127-436B-BF5C-850457A34AD4}"/>
              </a:ext>
            </a:extLst>
          </p:cNvPr>
          <p:cNvSpPr txBox="1"/>
          <p:nvPr/>
        </p:nvSpPr>
        <p:spPr>
          <a:xfrm>
            <a:off x="6071816" y="5575928"/>
            <a:ext cx="6179598" cy="658514"/>
          </a:xfrm>
          <a:prstGeom prst="rect">
            <a:avLst/>
          </a:prstGeom>
          <a:noFill/>
        </p:spPr>
        <p:txBody>
          <a:bodyPr wrap="square" lIns="0" tIns="0" rIns="0" bIns="0" rtlCol="0">
            <a:spAutoFit/>
          </a:bodyPr>
          <a:lstStyle/>
          <a:p>
            <a:pPr algn="ctr">
              <a:lnSpc>
                <a:spcPct val="125000"/>
              </a:lnSpc>
            </a:pPr>
            <a:r>
              <a:rPr lang="vi-VN" b="1" dirty="0">
                <a:latin typeface="Arial" panose="020B0604020202020204" pitchFamily="34" charset="0"/>
                <a:cs typeface="Arial" panose="020B0604020202020204" pitchFamily="34" charset="0"/>
              </a:rPr>
              <a:t>Hình. </a:t>
            </a:r>
            <a:r>
              <a:rPr lang="vi-VN" dirty="0">
                <a:latin typeface="Arial" panose="020B0604020202020204" pitchFamily="34" charset="0"/>
                <a:cs typeface="Arial" panose="020B0604020202020204" pitchFamily="34" charset="0"/>
              </a:rPr>
              <a:t>Mối quan hệ giữa trao đổi chất</a:t>
            </a:r>
          </a:p>
          <a:p>
            <a:pPr algn="ctr">
              <a:lnSpc>
                <a:spcPct val="125000"/>
              </a:lnSpc>
            </a:pPr>
            <a:r>
              <a:rPr lang="vi-VN" dirty="0">
                <a:latin typeface="Arial" panose="020B0604020202020204" pitchFamily="34" charset="0"/>
                <a:cs typeface="Arial" panose="020B0604020202020204" pitchFamily="34" charset="0"/>
              </a:rPr>
              <a:t>và chuyển hóa năng lượng trong quang hợp</a:t>
            </a:r>
            <a:endParaRPr lang="vi-VN" dirty="0"/>
          </a:p>
        </p:txBody>
      </p:sp>
      <p:sp>
        <p:nvSpPr>
          <p:cNvPr id="60" name="Rectangle: Rounded Corners 59">
            <a:extLst>
              <a:ext uri="{FF2B5EF4-FFF2-40B4-BE49-F238E27FC236}">
                <a16:creationId xmlns:a16="http://schemas.microsoft.com/office/drawing/2014/main" id="{046D9653-43AD-4AB8-B9A5-B08C545EF03B}"/>
              </a:ext>
            </a:extLst>
          </p:cNvPr>
          <p:cNvSpPr/>
          <p:nvPr/>
        </p:nvSpPr>
        <p:spPr>
          <a:xfrm>
            <a:off x="775003" y="2450378"/>
            <a:ext cx="5320032" cy="1365388"/>
          </a:xfrm>
          <a:prstGeom prst="roundRect">
            <a:avLst/>
          </a:prstGeom>
          <a:solidFill>
            <a:schemeClr val="accent2">
              <a:lumMod val="20000"/>
              <a:lumOff val="80000"/>
            </a:schemeClr>
          </a:solidFill>
          <a:ln w="38100">
            <a:solidFill>
              <a:srgbClr val="73D4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grpSp>
        <p:nvGrpSpPr>
          <p:cNvPr id="61" name="Group 60">
            <a:extLst>
              <a:ext uri="{FF2B5EF4-FFF2-40B4-BE49-F238E27FC236}">
                <a16:creationId xmlns:a16="http://schemas.microsoft.com/office/drawing/2014/main" id="{2B4FCB51-A3C9-4C79-993C-6F30D5D57AE8}"/>
              </a:ext>
            </a:extLst>
          </p:cNvPr>
          <p:cNvGrpSpPr/>
          <p:nvPr/>
        </p:nvGrpSpPr>
        <p:grpSpPr>
          <a:xfrm>
            <a:off x="73857" y="2541118"/>
            <a:ext cx="1333084" cy="1183908"/>
            <a:chOff x="1819056" y="336971"/>
            <a:chExt cx="1333084" cy="1183908"/>
          </a:xfrm>
        </p:grpSpPr>
        <p:pic>
          <p:nvPicPr>
            <p:cNvPr id="63" name="Google Shape;38;p5">
              <a:extLst>
                <a:ext uri="{FF2B5EF4-FFF2-40B4-BE49-F238E27FC236}">
                  <a16:creationId xmlns:a16="http://schemas.microsoft.com/office/drawing/2014/main" id="{9CA3C2B1-0C55-40DE-9236-8AAD3BF13E3F}"/>
                </a:ext>
              </a:extLst>
            </p:cNvPr>
            <p:cNvPicPr preferRelativeResize="0"/>
            <p:nvPr/>
          </p:nvPicPr>
          <p:blipFill>
            <a:blip r:embed="rId12">
              <a:alphaModFix/>
              <a:duotone>
                <a:prstClr val="black"/>
                <a:schemeClr val="accent1">
                  <a:tint val="45000"/>
                  <a:satMod val="400000"/>
                </a:schemeClr>
              </a:duotone>
            </a:blip>
            <a:stretch>
              <a:fillRect/>
            </a:stretch>
          </p:blipFill>
          <p:spPr>
            <a:xfrm rot="9407651" flipH="1">
              <a:off x="1819056" y="336971"/>
              <a:ext cx="1333084" cy="1183908"/>
            </a:xfrm>
            <a:prstGeom prst="rect">
              <a:avLst/>
            </a:prstGeom>
            <a:noFill/>
            <a:ln>
              <a:noFill/>
            </a:ln>
          </p:spPr>
        </p:pic>
        <p:pic>
          <p:nvPicPr>
            <p:cNvPr id="64" name="Picture 4">
              <a:extLst>
                <a:ext uri="{FF2B5EF4-FFF2-40B4-BE49-F238E27FC236}">
                  <a16:creationId xmlns:a16="http://schemas.microsoft.com/office/drawing/2014/main" id="{4BF74289-1DF1-410C-ACF2-AA4EEC823F5B}"/>
                </a:ext>
              </a:extLst>
            </p:cNvPr>
            <p:cNvPicPr>
              <a:picLocks noChangeAspect="1" noChangeArrowheads="1"/>
            </p:cNvPicPr>
            <p:nvPr/>
          </p:nvPicPr>
          <p:blipFill>
            <a:blip r:embed="rId15" cstate="hqprint">
              <a:extLst>
                <a:ext uri="{28A0092B-C50C-407E-A947-70E740481C1C}">
                  <a14:useLocalDpi xmlns:a14="http://schemas.microsoft.com/office/drawing/2010/main" val="0"/>
                </a:ext>
              </a:extLst>
            </a:blip>
            <a:srcRect/>
            <a:stretch>
              <a:fillRect/>
            </a:stretch>
          </p:blipFill>
          <p:spPr bwMode="auto">
            <a:xfrm>
              <a:off x="2247260" y="701318"/>
              <a:ext cx="484544" cy="484544"/>
            </a:xfrm>
            <a:prstGeom prst="rect">
              <a:avLst/>
            </a:prstGeom>
            <a:noFill/>
            <a:extLst>
              <a:ext uri="{909E8E84-426E-40DD-AFC4-6F175D3DCCD1}">
                <a14:hiddenFill xmlns:a14="http://schemas.microsoft.com/office/drawing/2010/main">
                  <a:solidFill>
                    <a:srgbClr val="FFFFFF"/>
                  </a:solidFill>
                </a14:hiddenFill>
              </a:ext>
            </a:extLst>
          </p:spPr>
        </p:pic>
      </p:grpSp>
      <p:sp>
        <p:nvSpPr>
          <p:cNvPr id="62" name="TextBox 61">
            <a:extLst>
              <a:ext uri="{FF2B5EF4-FFF2-40B4-BE49-F238E27FC236}">
                <a16:creationId xmlns:a16="http://schemas.microsoft.com/office/drawing/2014/main" id="{97EF5006-287F-49B5-8339-5DC04B23037F}"/>
              </a:ext>
            </a:extLst>
          </p:cNvPr>
          <p:cNvSpPr txBox="1"/>
          <p:nvPr/>
        </p:nvSpPr>
        <p:spPr>
          <a:xfrm>
            <a:off x="1530766" y="2580697"/>
            <a:ext cx="4424569" cy="1116396"/>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vi-VN" sz="2000" dirty="0"/>
              <a:t>Quan sát hình, mô tả mối quan hệ giữa quá trình trao đổi chất và chuyển hóa năng lượng trong quang hợp ở lá cây.</a:t>
            </a:r>
          </a:p>
        </p:txBody>
      </p:sp>
    </p:spTree>
    <p:extLst>
      <p:ext uri="{BB962C8B-B14F-4D97-AF65-F5344CB8AC3E}">
        <p14:creationId xmlns:p14="http://schemas.microsoft.com/office/powerpoint/2010/main" val="3323126922"/>
      </p:ext>
    </p:extLst>
  </p:cSld>
  <p:clrMapOvr>
    <a:masterClrMapping/>
  </p:clrMapOvr>
  <p:transition spd="slow">
    <p:push dir="u"/>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Google Shape;9;p2">
            <a:extLst>
              <a:ext uri="{FF2B5EF4-FFF2-40B4-BE49-F238E27FC236}">
                <a16:creationId xmlns:a16="http://schemas.microsoft.com/office/drawing/2014/main" id="{ACEB95DC-F7B4-448F-AFF0-B4CC858DE530}"/>
              </a:ext>
            </a:extLst>
          </p:cNvPr>
          <p:cNvSpPr/>
          <p:nvPr/>
        </p:nvSpPr>
        <p:spPr>
          <a:xfrm>
            <a:off x="50" y="6294374"/>
            <a:ext cx="12191950" cy="563626"/>
          </a:xfrm>
          <a:custGeom>
            <a:avLst/>
            <a:gdLst/>
            <a:ahLst/>
            <a:cxnLst/>
            <a:rect l="l" t="t" r="r" b="b"/>
            <a:pathLst>
              <a:path w="131613" h="21272" extrusionOk="0">
                <a:moveTo>
                  <a:pt x="37604" y="1"/>
                </a:moveTo>
                <a:cubicBezTo>
                  <a:pt x="25066" y="1"/>
                  <a:pt x="12521" y="624"/>
                  <a:pt x="0" y="1543"/>
                </a:cubicBezTo>
                <a:lnTo>
                  <a:pt x="0" y="21272"/>
                </a:lnTo>
                <a:lnTo>
                  <a:pt x="131612" y="21272"/>
                </a:lnTo>
                <a:lnTo>
                  <a:pt x="131612" y="6770"/>
                </a:lnTo>
                <a:cubicBezTo>
                  <a:pt x="131189" y="6773"/>
                  <a:pt x="130767" y="6774"/>
                  <a:pt x="130344" y="6774"/>
                </a:cubicBezTo>
                <a:cubicBezTo>
                  <a:pt x="106838" y="6774"/>
                  <a:pt x="83074" y="2288"/>
                  <a:pt x="59460" y="698"/>
                </a:cubicBezTo>
                <a:cubicBezTo>
                  <a:pt x="52181" y="212"/>
                  <a:pt x="44894" y="1"/>
                  <a:pt x="37604" y="1"/>
                </a:cubicBezTo>
                <a:close/>
              </a:path>
            </a:pathLst>
          </a:custGeom>
          <a:solidFill>
            <a:srgbClr val="D1F7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vi-VN"/>
          </a:p>
        </p:txBody>
      </p:sp>
      <p:grpSp>
        <p:nvGrpSpPr>
          <p:cNvPr id="13" name="Group 12">
            <a:extLst>
              <a:ext uri="{FF2B5EF4-FFF2-40B4-BE49-F238E27FC236}">
                <a16:creationId xmlns:a16="http://schemas.microsoft.com/office/drawing/2014/main" id="{10773F24-4369-4769-ABA9-88E951C9172B}"/>
              </a:ext>
            </a:extLst>
          </p:cNvPr>
          <p:cNvGrpSpPr/>
          <p:nvPr/>
        </p:nvGrpSpPr>
        <p:grpSpPr>
          <a:xfrm rot="19751857">
            <a:off x="-1225194" y="4599214"/>
            <a:ext cx="3447810" cy="4330671"/>
            <a:chOff x="-830586" y="3001735"/>
            <a:chExt cx="2114725" cy="2656231"/>
          </a:xfrm>
        </p:grpSpPr>
        <p:pic>
          <p:nvPicPr>
            <p:cNvPr id="3" name="Google Shape;35;p5">
              <a:extLst>
                <a:ext uri="{FF2B5EF4-FFF2-40B4-BE49-F238E27FC236}">
                  <a16:creationId xmlns:a16="http://schemas.microsoft.com/office/drawing/2014/main" id="{45D69026-486E-4624-895A-23F4057EE814}"/>
                </a:ext>
              </a:extLst>
            </p:cNvPr>
            <p:cNvPicPr preferRelativeResize="0"/>
            <p:nvPr/>
          </p:nvPicPr>
          <p:blipFill>
            <a:blip r:embed="rId11">
              <a:alphaModFix/>
            </a:blip>
            <a:stretch>
              <a:fillRect/>
            </a:stretch>
          </p:blipFill>
          <p:spPr>
            <a:xfrm rot="1058409">
              <a:off x="-114981" y="3001735"/>
              <a:ext cx="681780" cy="799265"/>
            </a:xfrm>
            <a:prstGeom prst="rect">
              <a:avLst/>
            </a:prstGeom>
            <a:noFill/>
            <a:ln>
              <a:noFill/>
            </a:ln>
          </p:spPr>
        </p:pic>
        <p:pic>
          <p:nvPicPr>
            <p:cNvPr id="4" name="Google Shape;37;p5">
              <a:extLst>
                <a:ext uri="{FF2B5EF4-FFF2-40B4-BE49-F238E27FC236}">
                  <a16:creationId xmlns:a16="http://schemas.microsoft.com/office/drawing/2014/main" id="{1B278B1B-EDD9-4BD8-A7BA-EDC3FF6883E6}"/>
                </a:ext>
              </a:extLst>
            </p:cNvPr>
            <p:cNvPicPr preferRelativeResize="0"/>
            <p:nvPr/>
          </p:nvPicPr>
          <p:blipFill>
            <a:blip r:embed="rId12">
              <a:alphaModFix/>
            </a:blip>
            <a:stretch>
              <a:fillRect/>
            </a:stretch>
          </p:blipFill>
          <p:spPr>
            <a:xfrm rot="8424069" flipH="1">
              <a:off x="-830586" y="3523975"/>
              <a:ext cx="1740569" cy="1545802"/>
            </a:xfrm>
            <a:prstGeom prst="rect">
              <a:avLst/>
            </a:prstGeom>
            <a:noFill/>
            <a:ln>
              <a:noFill/>
            </a:ln>
          </p:spPr>
        </p:pic>
        <p:pic>
          <p:nvPicPr>
            <p:cNvPr id="6" name="Google Shape;39;p5">
              <a:extLst>
                <a:ext uri="{FF2B5EF4-FFF2-40B4-BE49-F238E27FC236}">
                  <a16:creationId xmlns:a16="http://schemas.microsoft.com/office/drawing/2014/main" id="{3A0272E5-B815-4B50-90B5-38BABE4FE842}"/>
                </a:ext>
              </a:extLst>
            </p:cNvPr>
            <p:cNvPicPr preferRelativeResize="0"/>
            <p:nvPr/>
          </p:nvPicPr>
          <p:blipFill>
            <a:blip r:embed="rId13">
              <a:alphaModFix/>
            </a:blip>
            <a:stretch>
              <a:fillRect/>
            </a:stretch>
          </p:blipFill>
          <p:spPr>
            <a:xfrm rot="4468951">
              <a:off x="-24600" y="4349228"/>
              <a:ext cx="1215509" cy="1401968"/>
            </a:xfrm>
            <a:prstGeom prst="rect">
              <a:avLst/>
            </a:prstGeom>
            <a:noFill/>
            <a:ln>
              <a:noFill/>
            </a:ln>
          </p:spPr>
        </p:pic>
      </p:grpSp>
      <p:grpSp>
        <p:nvGrpSpPr>
          <p:cNvPr id="57" name="Group 56">
            <a:extLst>
              <a:ext uri="{FF2B5EF4-FFF2-40B4-BE49-F238E27FC236}">
                <a16:creationId xmlns:a16="http://schemas.microsoft.com/office/drawing/2014/main" id="{984E477A-2ABF-4473-979A-BF33844ABB52}"/>
              </a:ext>
            </a:extLst>
          </p:cNvPr>
          <p:cNvGrpSpPr/>
          <p:nvPr/>
        </p:nvGrpSpPr>
        <p:grpSpPr>
          <a:xfrm>
            <a:off x="5965482" y="348342"/>
            <a:ext cx="6392267" cy="5304041"/>
            <a:chOff x="2158993" y="260757"/>
            <a:chExt cx="7874015" cy="6533535"/>
          </a:xfrm>
        </p:grpSpPr>
        <p:pic>
          <p:nvPicPr>
            <p:cNvPr id="18" name="Picture 17">
              <a:extLst>
                <a:ext uri="{FF2B5EF4-FFF2-40B4-BE49-F238E27FC236}">
                  <a16:creationId xmlns:a16="http://schemas.microsoft.com/office/drawing/2014/main" id="{CFAF358E-C735-4F83-BEBF-06600BA669DF}"/>
                </a:ext>
              </a:extLst>
            </p:cNvPr>
            <p:cNvPicPr>
              <a:picLocks noChangeAspect="1"/>
            </p:cNvPicPr>
            <p:nvPr/>
          </p:nvPicPr>
          <p:blipFill rotWithShape="1">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t="20157" b="9097"/>
            <a:stretch/>
          </p:blipFill>
          <p:spPr>
            <a:xfrm>
              <a:off x="2158993" y="658963"/>
              <a:ext cx="7874015" cy="6135329"/>
            </a:xfrm>
            <a:prstGeom prst="rect">
              <a:avLst/>
            </a:prstGeom>
          </p:spPr>
        </p:pic>
        <p:sp>
          <p:nvSpPr>
            <p:cNvPr id="19" name="Rectangle 18">
              <a:extLst>
                <a:ext uri="{FF2B5EF4-FFF2-40B4-BE49-F238E27FC236}">
                  <a16:creationId xmlns:a16="http://schemas.microsoft.com/office/drawing/2014/main" id="{237886CE-64D7-4E40-8C13-D3B18BB6797D}"/>
                </a:ext>
              </a:extLst>
            </p:cNvPr>
            <p:cNvSpPr/>
            <p:nvPr/>
          </p:nvSpPr>
          <p:spPr>
            <a:xfrm>
              <a:off x="3301993" y="260757"/>
              <a:ext cx="1828800" cy="990600"/>
            </a:xfrm>
            <a:prstGeom prst="rect">
              <a:avLst/>
            </a:prstGeom>
            <a:solidFill>
              <a:srgbClr val="E8FEDE"/>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40" name="TextBox 39">
              <a:extLst>
                <a:ext uri="{FF2B5EF4-FFF2-40B4-BE49-F238E27FC236}">
                  <a16:creationId xmlns:a16="http://schemas.microsoft.com/office/drawing/2014/main" id="{92E85648-3906-4ACE-BB44-2EDA0ED2BC49}"/>
                </a:ext>
              </a:extLst>
            </p:cNvPr>
            <p:cNvSpPr txBox="1">
              <a:spLocks noChangeAspect="1"/>
            </p:cNvSpPr>
            <p:nvPr>
              <p:custDataLst>
                <p:tags r:id="rId1"/>
              </p:custDataLst>
            </p:nvPr>
          </p:nvSpPr>
          <p:spPr>
            <a:xfrm>
              <a:off x="3690930" y="420848"/>
              <a:ext cx="1020366" cy="546422"/>
            </a:xfrm>
            <a:custGeom>
              <a:avLst/>
              <a:gdLst/>
              <a:ahLst/>
              <a:cxnLst/>
              <a:rect l="l" t="t" r="r" b="b"/>
              <a:pathLst>
                <a:path w="1020366" h="546422">
                  <a:moveTo>
                    <a:pt x="338584" y="515057"/>
                  </a:moveTo>
                  <a:lnTo>
                    <a:pt x="369950" y="515057"/>
                  </a:lnTo>
                  <a:lnTo>
                    <a:pt x="369950" y="546422"/>
                  </a:lnTo>
                  <a:lnTo>
                    <a:pt x="338584" y="546422"/>
                  </a:lnTo>
                  <a:close/>
                  <a:moveTo>
                    <a:pt x="377093" y="444735"/>
                  </a:moveTo>
                  <a:cubicBezTo>
                    <a:pt x="373075" y="446075"/>
                    <a:pt x="366713" y="447675"/>
                    <a:pt x="358006" y="449535"/>
                  </a:cubicBezTo>
                  <a:cubicBezTo>
                    <a:pt x="349300" y="451395"/>
                    <a:pt x="343607" y="453218"/>
                    <a:pt x="340928" y="455004"/>
                  </a:cubicBezTo>
                  <a:cubicBezTo>
                    <a:pt x="336835" y="457907"/>
                    <a:pt x="334789" y="461590"/>
                    <a:pt x="334789" y="466055"/>
                  </a:cubicBezTo>
                  <a:cubicBezTo>
                    <a:pt x="334789" y="470445"/>
                    <a:pt x="336426" y="474240"/>
                    <a:pt x="339700" y="477440"/>
                  </a:cubicBezTo>
                  <a:cubicBezTo>
                    <a:pt x="342975" y="480640"/>
                    <a:pt x="347142" y="482240"/>
                    <a:pt x="352202" y="482240"/>
                  </a:cubicBezTo>
                  <a:cubicBezTo>
                    <a:pt x="357857" y="482240"/>
                    <a:pt x="363252" y="480380"/>
                    <a:pt x="368387" y="476659"/>
                  </a:cubicBezTo>
                  <a:cubicBezTo>
                    <a:pt x="372182" y="473831"/>
                    <a:pt x="374675" y="470371"/>
                    <a:pt x="375866" y="466278"/>
                  </a:cubicBezTo>
                  <a:cubicBezTo>
                    <a:pt x="376684" y="463599"/>
                    <a:pt x="377093" y="458502"/>
                    <a:pt x="377093" y="450986"/>
                  </a:cubicBezTo>
                  <a:close/>
                  <a:moveTo>
                    <a:pt x="794222" y="406003"/>
                  </a:moveTo>
                  <a:cubicBezTo>
                    <a:pt x="785738" y="406003"/>
                    <a:pt x="778855" y="409128"/>
                    <a:pt x="773572" y="415379"/>
                  </a:cubicBezTo>
                  <a:cubicBezTo>
                    <a:pt x="767991" y="422002"/>
                    <a:pt x="765200" y="431006"/>
                    <a:pt x="765200" y="442391"/>
                  </a:cubicBezTo>
                  <a:cubicBezTo>
                    <a:pt x="765200" y="453777"/>
                    <a:pt x="767991" y="462781"/>
                    <a:pt x="773572" y="469404"/>
                  </a:cubicBezTo>
                  <a:cubicBezTo>
                    <a:pt x="778855" y="475654"/>
                    <a:pt x="785738" y="478780"/>
                    <a:pt x="794222" y="478780"/>
                  </a:cubicBezTo>
                  <a:cubicBezTo>
                    <a:pt x="802705" y="478780"/>
                    <a:pt x="809551" y="475654"/>
                    <a:pt x="814760" y="469404"/>
                  </a:cubicBezTo>
                  <a:cubicBezTo>
                    <a:pt x="820341" y="462781"/>
                    <a:pt x="823131" y="453702"/>
                    <a:pt x="823131" y="442168"/>
                  </a:cubicBezTo>
                  <a:cubicBezTo>
                    <a:pt x="823131" y="430857"/>
                    <a:pt x="820341" y="421927"/>
                    <a:pt x="814760" y="415379"/>
                  </a:cubicBezTo>
                  <a:cubicBezTo>
                    <a:pt x="809551" y="409128"/>
                    <a:pt x="802705" y="406003"/>
                    <a:pt x="794222" y="406003"/>
                  </a:cubicBezTo>
                  <a:close/>
                  <a:moveTo>
                    <a:pt x="902234" y="383120"/>
                  </a:moveTo>
                  <a:lnTo>
                    <a:pt x="933599" y="383120"/>
                  </a:lnTo>
                  <a:lnTo>
                    <a:pt x="933599" y="501662"/>
                  </a:lnTo>
                  <a:lnTo>
                    <a:pt x="902234" y="501662"/>
                  </a:lnTo>
                  <a:close/>
                  <a:moveTo>
                    <a:pt x="794110" y="380442"/>
                  </a:moveTo>
                  <a:cubicBezTo>
                    <a:pt x="812044" y="380442"/>
                    <a:pt x="826740" y="386246"/>
                    <a:pt x="838200" y="397854"/>
                  </a:cubicBezTo>
                  <a:cubicBezTo>
                    <a:pt x="848544" y="408421"/>
                    <a:pt x="854236" y="421481"/>
                    <a:pt x="855278" y="437033"/>
                  </a:cubicBezTo>
                  <a:cubicBezTo>
                    <a:pt x="864952" y="433089"/>
                    <a:pt x="869938" y="425574"/>
                    <a:pt x="870235" y="414486"/>
                  </a:cubicBezTo>
                  <a:lnTo>
                    <a:pt x="855055" y="414486"/>
                  </a:lnTo>
                  <a:lnTo>
                    <a:pt x="855055" y="383120"/>
                  </a:lnTo>
                  <a:lnTo>
                    <a:pt x="886421" y="383120"/>
                  </a:lnTo>
                  <a:lnTo>
                    <a:pt x="886421" y="405556"/>
                  </a:lnTo>
                  <a:cubicBezTo>
                    <a:pt x="886421" y="414784"/>
                    <a:pt x="885621" y="422002"/>
                    <a:pt x="884021" y="427211"/>
                  </a:cubicBezTo>
                  <a:cubicBezTo>
                    <a:pt x="882421" y="432420"/>
                    <a:pt x="879463" y="437071"/>
                    <a:pt x="875147" y="441163"/>
                  </a:cubicBezTo>
                  <a:cubicBezTo>
                    <a:pt x="870161" y="446000"/>
                    <a:pt x="863352" y="449795"/>
                    <a:pt x="854720" y="452549"/>
                  </a:cubicBezTo>
                  <a:cubicBezTo>
                    <a:pt x="852860" y="465869"/>
                    <a:pt x="847316" y="477217"/>
                    <a:pt x="838089" y="486593"/>
                  </a:cubicBezTo>
                  <a:cubicBezTo>
                    <a:pt x="826480" y="498425"/>
                    <a:pt x="811895" y="504341"/>
                    <a:pt x="794333" y="504341"/>
                  </a:cubicBezTo>
                  <a:cubicBezTo>
                    <a:pt x="783097" y="504341"/>
                    <a:pt x="772753" y="501885"/>
                    <a:pt x="763302" y="496974"/>
                  </a:cubicBezTo>
                  <a:cubicBezTo>
                    <a:pt x="753257" y="491765"/>
                    <a:pt x="745704" y="484491"/>
                    <a:pt x="740643" y="475152"/>
                  </a:cubicBezTo>
                  <a:cubicBezTo>
                    <a:pt x="735583" y="465813"/>
                    <a:pt x="733053" y="454335"/>
                    <a:pt x="733053" y="440717"/>
                  </a:cubicBezTo>
                  <a:cubicBezTo>
                    <a:pt x="733053" y="430001"/>
                    <a:pt x="735620" y="419918"/>
                    <a:pt x="740755" y="410468"/>
                  </a:cubicBezTo>
                  <a:cubicBezTo>
                    <a:pt x="746113" y="400571"/>
                    <a:pt x="753443" y="393092"/>
                    <a:pt x="762744" y="388032"/>
                  </a:cubicBezTo>
                  <a:cubicBezTo>
                    <a:pt x="772046" y="382972"/>
                    <a:pt x="782501" y="380442"/>
                    <a:pt x="794110" y="380442"/>
                  </a:cubicBezTo>
                  <a:close/>
                  <a:moveTo>
                    <a:pt x="709389" y="380442"/>
                  </a:moveTo>
                  <a:cubicBezTo>
                    <a:pt x="716533" y="380442"/>
                    <a:pt x="723417" y="382414"/>
                    <a:pt x="730039" y="386357"/>
                  </a:cubicBezTo>
                  <a:lnTo>
                    <a:pt x="720328" y="413705"/>
                  </a:lnTo>
                  <a:cubicBezTo>
                    <a:pt x="715045" y="410282"/>
                    <a:pt x="710134" y="408570"/>
                    <a:pt x="705594" y="408570"/>
                  </a:cubicBezTo>
                  <a:cubicBezTo>
                    <a:pt x="701204" y="408570"/>
                    <a:pt x="697483" y="409779"/>
                    <a:pt x="694432" y="412198"/>
                  </a:cubicBezTo>
                  <a:cubicBezTo>
                    <a:pt x="691381" y="414616"/>
                    <a:pt x="688981" y="418988"/>
                    <a:pt x="687233" y="425313"/>
                  </a:cubicBezTo>
                  <a:cubicBezTo>
                    <a:pt x="685484" y="431638"/>
                    <a:pt x="684610" y="444884"/>
                    <a:pt x="684610" y="465050"/>
                  </a:cubicBezTo>
                  <a:lnTo>
                    <a:pt x="684610" y="501662"/>
                  </a:lnTo>
                  <a:lnTo>
                    <a:pt x="653244" y="501662"/>
                  </a:lnTo>
                  <a:lnTo>
                    <a:pt x="653244" y="383120"/>
                  </a:lnTo>
                  <a:lnTo>
                    <a:pt x="682377" y="383120"/>
                  </a:lnTo>
                  <a:lnTo>
                    <a:pt x="682377" y="399975"/>
                  </a:lnTo>
                  <a:cubicBezTo>
                    <a:pt x="687363" y="392013"/>
                    <a:pt x="691846" y="386767"/>
                    <a:pt x="695828" y="384237"/>
                  </a:cubicBezTo>
                  <a:cubicBezTo>
                    <a:pt x="699809" y="381707"/>
                    <a:pt x="704329" y="380442"/>
                    <a:pt x="709389" y="380442"/>
                  </a:cubicBezTo>
                  <a:close/>
                  <a:moveTo>
                    <a:pt x="358006" y="380442"/>
                  </a:moveTo>
                  <a:cubicBezTo>
                    <a:pt x="371996" y="380442"/>
                    <a:pt x="382414" y="382097"/>
                    <a:pt x="389260" y="385409"/>
                  </a:cubicBezTo>
                  <a:cubicBezTo>
                    <a:pt x="396106" y="388720"/>
                    <a:pt x="400925" y="392924"/>
                    <a:pt x="403715" y="398022"/>
                  </a:cubicBezTo>
                  <a:cubicBezTo>
                    <a:pt x="406506" y="403119"/>
                    <a:pt x="407901" y="412477"/>
                    <a:pt x="407901" y="426095"/>
                  </a:cubicBezTo>
                  <a:lnTo>
                    <a:pt x="407566" y="462706"/>
                  </a:lnTo>
                  <a:cubicBezTo>
                    <a:pt x="407566" y="473124"/>
                    <a:pt x="408068" y="480808"/>
                    <a:pt x="409073" y="485756"/>
                  </a:cubicBezTo>
                  <a:cubicBezTo>
                    <a:pt x="410077" y="490705"/>
                    <a:pt x="411956" y="496007"/>
                    <a:pt x="414710" y="501662"/>
                  </a:cubicBezTo>
                  <a:lnTo>
                    <a:pt x="383679" y="501662"/>
                  </a:lnTo>
                  <a:cubicBezTo>
                    <a:pt x="382860" y="499578"/>
                    <a:pt x="381856" y="496490"/>
                    <a:pt x="380665" y="492397"/>
                  </a:cubicBezTo>
                  <a:cubicBezTo>
                    <a:pt x="380144" y="490537"/>
                    <a:pt x="379772" y="489309"/>
                    <a:pt x="379549" y="488714"/>
                  </a:cubicBezTo>
                  <a:cubicBezTo>
                    <a:pt x="374191" y="493923"/>
                    <a:pt x="368461" y="497830"/>
                    <a:pt x="362359" y="500434"/>
                  </a:cubicBezTo>
                  <a:cubicBezTo>
                    <a:pt x="356257" y="503039"/>
                    <a:pt x="349746" y="504341"/>
                    <a:pt x="342826" y="504341"/>
                  </a:cubicBezTo>
                  <a:cubicBezTo>
                    <a:pt x="330622" y="504341"/>
                    <a:pt x="321004" y="501030"/>
                    <a:pt x="313972" y="494407"/>
                  </a:cubicBezTo>
                  <a:cubicBezTo>
                    <a:pt x="306940" y="487784"/>
                    <a:pt x="303423" y="479412"/>
                    <a:pt x="303423" y="469292"/>
                  </a:cubicBezTo>
                  <a:cubicBezTo>
                    <a:pt x="303423" y="462595"/>
                    <a:pt x="305023" y="456623"/>
                    <a:pt x="308223" y="451377"/>
                  </a:cubicBezTo>
                  <a:cubicBezTo>
                    <a:pt x="311423" y="446131"/>
                    <a:pt x="315906" y="442112"/>
                    <a:pt x="321674" y="439322"/>
                  </a:cubicBezTo>
                  <a:cubicBezTo>
                    <a:pt x="327441" y="436531"/>
                    <a:pt x="335756" y="434094"/>
                    <a:pt x="346621" y="432010"/>
                  </a:cubicBezTo>
                  <a:cubicBezTo>
                    <a:pt x="361280" y="429257"/>
                    <a:pt x="371438" y="426690"/>
                    <a:pt x="377093" y="424309"/>
                  </a:cubicBezTo>
                  <a:lnTo>
                    <a:pt x="377093" y="421183"/>
                  </a:lnTo>
                  <a:cubicBezTo>
                    <a:pt x="377093" y="415156"/>
                    <a:pt x="375605" y="410858"/>
                    <a:pt x="372629" y="408291"/>
                  </a:cubicBezTo>
                  <a:cubicBezTo>
                    <a:pt x="369652" y="405724"/>
                    <a:pt x="364034" y="404440"/>
                    <a:pt x="355774" y="404440"/>
                  </a:cubicBezTo>
                  <a:cubicBezTo>
                    <a:pt x="350193" y="404440"/>
                    <a:pt x="345839" y="405538"/>
                    <a:pt x="342714" y="407733"/>
                  </a:cubicBezTo>
                  <a:cubicBezTo>
                    <a:pt x="339589" y="409928"/>
                    <a:pt x="337059" y="413779"/>
                    <a:pt x="335124" y="419286"/>
                  </a:cubicBezTo>
                  <a:lnTo>
                    <a:pt x="306660" y="414151"/>
                  </a:lnTo>
                  <a:cubicBezTo>
                    <a:pt x="309860" y="402691"/>
                    <a:pt x="315367" y="394208"/>
                    <a:pt x="323180" y="388701"/>
                  </a:cubicBezTo>
                  <a:cubicBezTo>
                    <a:pt x="330994" y="383195"/>
                    <a:pt x="342602" y="380442"/>
                    <a:pt x="358006" y="380442"/>
                  </a:cubicBezTo>
                  <a:close/>
                  <a:moveTo>
                    <a:pt x="175171" y="380442"/>
                  </a:moveTo>
                  <a:cubicBezTo>
                    <a:pt x="182761" y="380442"/>
                    <a:pt x="189347" y="382004"/>
                    <a:pt x="194928" y="385130"/>
                  </a:cubicBezTo>
                  <a:cubicBezTo>
                    <a:pt x="200509" y="388255"/>
                    <a:pt x="205085" y="392980"/>
                    <a:pt x="208657" y="399306"/>
                  </a:cubicBezTo>
                  <a:cubicBezTo>
                    <a:pt x="213866" y="392980"/>
                    <a:pt x="219484" y="388255"/>
                    <a:pt x="225512" y="385130"/>
                  </a:cubicBezTo>
                  <a:cubicBezTo>
                    <a:pt x="231539" y="382004"/>
                    <a:pt x="237976" y="380442"/>
                    <a:pt x="244822" y="380442"/>
                  </a:cubicBezTo>
                  <a:cubicBezTo>
                    <a:pt x="253529" y="380442"/>
                    <a:pt x="260896" y="382209"/>
                    <a:pt x="266923" y="385744"/>
                  </a:cubicBezTo>
                  <a:cubicBezTo>
                    <a:pt x="272951" y="389278"/>
                    <a:pt x="277453" y="394469"/>
                    <a:pt x="280430" y="401315"/>
                  </a:cubicBezTo>
                  <a:cubicBezTo>
                    <a:pt x="282588" y="406375"/>
                    <a:pt x="283667" y="414560"/>
                    <a:pt x="283667" y="425871"/>
                  </a:cubicBezTo>
                  <a:lnTo>
                    <a:pt x="283667" y="501662"/>
                  </a:lnTo>
                  <a:lnTo>
                    <a:pt x="252301" y="501662"/>
                  </a:lnTo>
                  <a:lnTo>
                    <a:pt x="252301" y="433908"/>
                  </a:lnTo>
                  <a:cubicBezTo>
                    <a:pt x="252301" y="422151"/>
                    <a:pt x="251222" y="414560"/>
                    <a:pt x="249064" y="411137"/>
                  </a:cubicBezTo>
                  <a:cubicBezTo>
                    <a:pt x="246162" y="406672"/>
                    <a:pt x="241697" y="404440"/>
                    <a:pt x="235669" y="404440"/>
                  </a:cubicBezTo>
                  <a:cubicBezTo>
                    <a:pt x="231279" y="404440"/>
                    <a:pt x="227149" y="405780"/>
                    <a:pt x="223280" y="408458"/>
                  </a:cubicBezTo>
                  <a:cubicBezTo>
                    <a:pt x="219410" y="411137"/>
                    <a:pt x="216619" y="415063"/>
                    <a:pt x="214908" y="420234"/>
                  </a:cubicBezTo>
                  <a:cubicBezTo>
                    <a:pt x="213196" y="425406"/>
                    <a:pt x="212341" y="433573"/>
                    <a:pt x="212341" y="444735"/>
                  </a:cubicBezTo>
                  <a:lnTo>
                    <a:pt x="212341" y="501662"/>
                  </a:lnTo>
                  <a:lnTo>
                    <a:pt x="180975" y="501662"/>
                  </a:lnTo>
                  <a:lnTo>
                    <a:pt x="180975" y="436699"/>
                  </a:lnTo>
                  <a:cubicBezTo>
                    <a:pt x="180975" y="425164"/>
                    <a:pt x="180417" y="417723"/>
                    <a:pt x="179301" y="414374"/>
                  </a:cubicBezTo>
                  <a:cubicBezTo>
                    <a:pt x="178185" y="411026"/>
                    <a:pt x="176454" y="408533"/>
                    <a:pt x="174110" y="406896"/>
                  </a:cubicBezTo>
                  <a:cubicBezTo>
                    <a:pt x="171766" y="405259"/>
                    <a:pt x="168585" y="404440"/>
                    <a:pt x="164567" y="404440"/>
                  </a:cubicBezTo>
                  <a:cubicBezTo>
                    <a:pt x="159730" y="404440"/>
                    <a:pt x="155377" y="405742"/>
                    <a:pt x="151507" y="408347"/>
                  </a:cubicBezTo>
                  <a:cubicBezTo>
                    <a:pt x="147638" y="410951"/>
                    <a:pt x="144866" y="414709"/>
                    <a:pt x="143191" y="419621"/>
                  </a:cubicBezTo>
                  <a:cubicBezTo>
                    <a:pt x="141517" y="424532"/>
                    <a:pt x="140680" y="432680"/>
                    <a:pt x="140680" y="444066"/>
                  </a:cubicBezTo>
                  <a:lnTo>
                    <a:pt x="140680" y="501662"/>
                  </a:lnTo>
                  <a:lnTo>
                    <a:pt x="109314" y="501662"/>
                  </a:lnTo>
                  <a:lnTo>
                    <a:pt x="109314" y="383120"/>
                  </a:lnTo>
                  <a:lnTo>
                    <a:pt x="138224" y="383120"/>
                  </a:lnTo>
                  <a:lnTo>
                    <a:pt x="138224" y="399306"/>
                  </a:lnTo>
                  <a:cubicBezTo>
                    <a:pt x="148568" y="386730"/>
                    <a:pt x="160883" y="380442"/>
                    <a:pt x="175171" y="380442"/>
                  </a:cubicBezTo>
                  <a:close/>
                  <a:moveTo>
                    <a:pt x="611312" y="341263"/>
                  </a:moveTo>
                  <a:lnTo>
                    <a:pt x="611312" y="383120"/>
                  </a:lnTo>
                  <a:lnTo>
                    <a:pt x="632743" y="383120"/>
                  </a:lnTo>
                  <a:lnTo>
                    <a:pt x="632743" y="408124"/>
                  </a:lnTo>
                  <a:lnTo>
                    <a:pt x="611312" y="408124"/>
                  </a:lnTo>
                  <a:lnTo>
                    <a:pt x="611312" y="455897"/>
                  </a:lnTo>
                  <a:cubicBezTo>
                    <a:pt x="611312" y="465571"/>
                    <a:pt x="611516" y="471208"/>
                    <a:pt x="611926" y="472808"/>
                  </a:cubicBezTo>
                  <a:cubicBezTo>
                    <a:pt x="612335" y="474408"/>
                    <a:pt x="613265" y="475729"/>
                    <a:pt x="614716" y="476771"/>
                  </a:cubicBezTo>
                  <a:cubicBezTo>
                    <a:pt x="616167" y="477812"/>
                    <a:pt x="617935" y="478333"/>
                    <a:pt x="620018" y="478333"/>
                  </a:cubicBezTo>
                  <a:cubicBezTo>
                    <a:pt x="622920" y="478333"/>
                    <a:pt x="627125" y="477329"/>
                    <a:pt x="632631" y="475319"/>
                  </a:cubicBezTo>
                  <a:lnTo>
                    <a:pt x="635310" y="499653"/>
                  </a:lnTo>
                  <a:cubicBezTo>
                    <a:pt x="628018" y="502778"/>
                    <a:pt x="619758" y="504341"/>
                    <a:pt x="610530" y="504341"/>
                  </a:cubicBezTo>
                  <a:cubicBezTo>
                    <a:pt x="604875" y="504341"/>
                    <a:pt x="599778" y="503392"/>
                    <a:pt x="595238" y="501495"/>
                  </a:cubicBezTo>
                  <a:cubicBezTo>
                    <a:pt x="590699" y="499597"/>
                    <a:pt x="587369" y="497141"/>
                    <a:pt x="585248" y="494128"/>
                  </a:cubicBezTo>
                  <a:cubicBezTo>
                    <a:pt x="583127" y="491114"/>
                    <a:pt x="581658" y="487040"/>
                    <a:pt x="580839" y="481905"/>
                  </a:cubicBezTo>
                  <a:cubicBezTo>
                    <a:pt x="580169" y="478259"/>
                    <a:pt x="579835" y="470892"/>
                    <a:pt x="579835" y="459804"/>
                  </a:cubicBezTo>
                  <a:lnTo>
                    <a:pt x="579835" y="408124"/>
                  </a:lnTo>
                  <a:lnTo>
                    <a:pt x="565435" y="408124"/>
                  </a:lnTo>
                  <a:lnTo>
                    <a:pt x="565435" y="383120"/>
                  </a:lnTo>
                  <a:lnTo>
                    <a:pt x="579835" y="383120"/>
                  </a:lnTo>
                  <a:lnTo>
                    <a:pt x="579835" y="359568"/>
                  </a:lnTo>
                  <a:close/>
                  <a:moveTo>
                    <a:pt x="468437" y="341263"/>
                  </a:moveTo>
                  <a:lnTo>
                    <a:pt x="468437" y="383120"/>
                  </a:lnTo>
                  <a:lnTo>
                    <a:pt x="489868" y="383120"/>
                  </a:lnTo>
                  <a:lnTo>
                    <a:pt x="489868" y="408124"/>
                  </a:lnTo>
                  <a:lnTo>
                    <a:pt x="468437" y="408124"/>
                  </a:lnTo>
                  <a:lnTo>
                    <a:pt x="468437" y="455897"/>
                  </a:lnTo>
                  <a:cubicBezTo>
                    <a:pt x="468437" y="465571"/>
                    <a:pt x="468641" y="471208"/>
                    <a:pt x="469051" y="472808"/>
                  </a:cubicBezTo>
                  <a:cubicBezTo>
                    <a:pt x="469460" y="474408"/>
                    <a:pt x="470390" y="475729"/>
                    <a:pt x="471841" y="476771"/>
                  </a:cubicBezTo>
                  <a:cubicBezTo>
                    <a:pt x="473292" y="477812"/>
                    <a:pt x="475060" y="478333"/>
                    <a:pt x="477143" y="478333"/>
                  </a:cubicBezTo>
                  <a:cubicBezTo>
                    <a:pt x="480045" y="478333"/>
                    <a:pt x="484250" y="477329"/>
                    <a:pt x="489756" y="475319"/>
                  </a:cubicBezTo>
                  <a:lnTo>
                    <a:pt x="492435" y="499653"/>
                  </a:lnTo>
                  <a:cubicBezTo>
                    <a:pt x="485143" y="502778"/>
                    <a:pt x="476883" y="504341"/>
                    <a:pt x="467655" y="504341"/>
                  </a:cubicBezTo>
                  <a:cubicBezTo>
                    <a:pt x="462000" y="504341"/>
                    <a:pt x="456902" y="503392"/>
                    <a:pt x="452363" y="501495"/>
                  </a:cubicBezTo>
                  <a:cubicBezTo>
                    <a:pt x="447824" y="499597"/>
                    <a:pt x="444494" y="497141"/>
                    <a:pt x="442373" y="494128"/>
                  </a:cubicBezTo>
                  <a:cubicBezTo>
                    <a:pt x="440252" y="491114"/>
                    <a:pt x="438783" y="487040"/>
                    <a:pt x="437964" y="481905"/>
                  </a:cubicBezTo>
                  <a:cubicBezTo>
                    <a:pt x="437294" y="478259"/>
                    <a:pt x="436960" y="470892"/>
                    <a:pt x="436960" y="459804"/>
                  </a:cubicBezTo>
                  <a:lnTo>
                    <a:pt x="436960" y="408124"/>
                  </a:lnTo>
                  <a:lnTo>
                    <a:pt x="422560" y="408124"/>
                  </a:lnTo>
                  <a:lnTo>
                    <a:pt x="422560" y="383120"/>
                  </a:lnTo>
                  <a:lnTo>
                    <a:pt x="436960" y="383120"/>
                  </a:lnTo>
                  <a:lnTo>
                    <a:pt x="436960" y="359568"/>
                  </a:lnTo>
                  <a:close/>
                  <a:moveTo>
                    <a:pt x="902234" y="338026"/>
                  </a:moveTo>
                  <a:lnTo>
                    <a:pt x="933599" y="338026"/>
                  </a:lnTo>
                  <a:lnTo>
                    <a:pt x="933599" y="367047"/>
                  </a:lnTo>
                  <a:lnTo>
                    <a:pt x="902234" y="367047"/>
                  </a:lnTo>
                  <a:close/>
                  <a:moveTo>
                    <a:pt x="759396" y="335235"/>
                  </a:moveTo>
                  <a:lnTo>
                    <a:pt x="794556" y="335235"/>
                  </a:lnTo>
                  <a:lnTo>
                    <a:pt x="809960" y="368610"/>
                  </a:lnTo>
                  <a:lnTo>
                    <a:pt x="790203" y="368610"/>
                  </a:lnTo>
                  <a:close/>
                  <a:moveTo>
                    <a:pt x="323850" y="335235"/>
                  </a:moveTo>
                  <a:lnTo>
                    <a:pt x="339142" y="335235"/>
                  </a:lnTo>
                  <a:cubicBezTo>
                    <a:pt x="339663" y="340518"/>
                    <a:pt x="341523" y="344518"/>
                    <a:pt x="344723" y="347234"/>
                  </a:cubicBezTo>
                  <a:cubicBezTo>
                    <a:pt x="347923" y="349950"/>
                    <a:pt x="352574" y="351308"/>
                    <a:pt x="358676" y="351308"/>
                  </a:cubicBezTo>
                  <a:cubicBezTo>
                    <a:pt x="364778" y="351308"/>
                    <a:pt x="369429" y="349950"/>
                    <a:pt x="372629" y="347234"/>
                  </a:cubicBezTo>
                  <a:cubicBezTo>
                    <a:pt x="375828" y="344518"/>
                    <a:pt x="377689" y="340518"/>
                    <a:pt x="378210" y="335235"/>
                  </a:cubicBezTo>
                  <a:lnTo>
                    <a:pt x="393502" y="335235"/>
                  </a:lnTo>
                  <a:cubicBezTo>
                    <a:pt x="392609" y="345355"/>
                    <a:pt x="389055" y="353299"/>
                    <a:pt x="382842" y="359066"/>
                  </a:cubicBezTo>
                  <a:cubicBezTo>
                    <a:pt x="376628" y="364833"/>
                    <a:pt x="368573" y="367717"/>
                    <a:pt x="358676" y="367717"/>
                  </a:cubicBezTo>
                  <a:cubicBezTo>
                    <a:pt x="348779" y="367717"/>
                    <a:pt x="340724" y="364833"/>
                    <a:pt x="334510" y="359066"/>
                  </a:cubicBezTo>
                  <a:cubicBezTo>
                    <a:pt x="328296" y="353299"/>
                    <a:pt x="324743" y="345355"/>
                    <a:pt x="323850" y="335235"/>
                  </a:cubicBezTo>
                  <a:close/>
                  <a:moveTo>
                    <a:pt x="710468" y="149460"/>
                  </a:moveTo>
                  <a:cubicBezTo>
                    <a:pt x="706450" y="150800"/>
                    <a:pt x="700088" y="152400"/>
                    <a:pt x="691381" y="154260"/>
                  </a:cubicBezTo>
                  <a:cubicBezTo>
                    <a:pt x="682675" y="156120"/>
                    <a:pt x="676982" y="157943"/>
                    <a:pt x="674303" y="159729"/>
                  </a:cubicBezTo>
                  <a:cubicBezTo>
                    <a:pt x="670210" y="162632"/>
                    <a:pt x="668164" y="166315"/>
                    <a:pt x="668164" y="170780"/>
                  </a:cubicBezTo>
                  <a:cubicBezTo>
                    <a:pt x="668164" y="175170"/>
                    <a:pt x="669801" y="178965"/>
                    <a:pt x="673075" y="182165"/>
                  </a:cubicBezTo>
                  <a:cubicBezTo>
                    <a:pt x="676350" y="185365"/>
                    <a:pt x="680517" y="186965"/>
                    <a:pt x="685577" y="186965"/>
                  </a:cubicBezTo>
                  <a:cubicBezTo>
                    <a:pt x="691232" y="186965"/>
                    <a:pt x="696627" y="185105"/>
                    <a:pt x="701762" y="181384"/>
                  </a:cubicBezTo>
                  <a:cubicBezTo>
                    <a:pt x="705557" y="178556"/>
                    <a:pt x="708050" y="175096"/>
                    <a:pt x="709241" y="171003"/>
                  </a:cubicBezTo>
                  <a:cubicBezTo>
                    <a:pt x="710059" y="168324"/>
                    <a:pt x="710468" y="163227"/>
                    <a:pt x="710468" y="155711"/>
                  </a:cubicBezTo>
                  <a:close/>
                  <a:moveTo>
                    <a:pt x="962769" y="109165"/>
                  </a:moveTo>
                  <a:cubicBezTo>
                    <a:pt x="955254" y="109165"/>
                    <a:pt x="949059" y="112086"/>
                    <a:pt x="944184" y="117927"/>
                  </a:cubicBezTo>
                  <a:cubicBezTo>
                    <a:pt x="939310" y="123769"/>
                    <a:pt x="936873" y="132680"/>
                    <a:pt x="936873" y="144661"/>
                  </a:cubicBezTo>
                  <a:cubicBezTo>
                    <a:pt x="936873" y="157237"/>
                    <a:pt x="939310" y="166445"/>
                    <a:pt x="944184" y="172287"/>
                  </a:cubicBezTo>
                  <a:cubicBezTo>
                    <a:pt x="949059" y="178128"/>
                    <a:pt x="955068" y="181049"/>
                    <a:pt x="962211" y="181049"/>
                  </a:cubicBezTo>
                  <a:cubicBezTo>
                    <a:pt x="969876" y="181049"/>
                    <a:pt x="976350" y="178054"/>
                    <a:pt x="981633" y="172064"/>
                  </a:cubicBezTo>
                  <a:cubicBezTo>
                    <a:pt x="986917" y="166073"/>
                    <a:pt x="989558" y="157199"/>
                    <a:pt x="989558" y="145442"/>
                  </a:cubicBezTo>
                  <a:cubicBezTo>
                    <a:pt x="989558" y="133164"/>
                    <a:pt x="987028" y="124048"/>
                    <a:pt x="981968" y="118095"/>
                  </a:cubicBezTo>
                  <a:cubicBezTo>
                    <a:pt x="976908" y="112142"/>
                    <a:pt x="970508" y="109165"/>
                    <a:pt x="962769" y="109165"/>
                  </a:cubicBezTo>
                  <a:close/>
                  <a:moveTo>
                    <a:pt x="954733" y="85167"/>
                  </a:moveTo>
                  <a:cubicBezTo>
                    <a:pt x="969392" y="85167"/>
                    <a:pt x="981484" y="91603"/>
                    <a:pt x="991009" y="104477"/>
                  </a:cubicBezTo>
                  <a:lnTo>
                    <a:pt x="991009" y="87845"/>
                  </a:lnTo>
                  <a:lnTo>
                    <a:pt x="1020366" y="87845"/>
                  </a:lnTo>
                  <a:lnTo>
                    <a:pt x="1020366" y="194220"/>
                  </a:lnTo>
                  <a:cubicBezTo>
                    <a:pt x="1020366" y="208210"/>
                    <a:pt x="1019212" y="218665"/>
                    <a:pt x="1016906" y="225586"/>
                  </a:cubicBezTo>
                  <a:cubicBezTo>
                    <a:pt x="1014599" y="232506"/>
                    <a:pt x="1011362" y="237939"/>
                    <a:pt x="1007195" y="241883"/>
                  </a:cubicBezTo>
                  <a:cubicBezTo>
                    <a:pt x="1003027" y="245826"/>
                    <a:pt x="997465" y="248915"/>
                    <a:pt x="990507" y="251147"/>
                  </a:cubicBezTo>
                  <a:cubicBezTo>
                    <a:pt x="983549" y="253380"/>
                    <a:pt x="974750" y="254496"/>
                    <a:pt x="964109" y="254496"/>
                  </a:cubicBezTo>
                  <a:cubicBezTo>
                    <a:pt x="944017" y="254496"/>
                    <a:pt x="929767" y="251054"/>
                    <a:pt x="921358" y="244171"/>
                  </a:cubicBezTo>
                  <a:cubicBezTo>
                    <a:pt x="912949" y="237287"/>
                    <a:pt x="908745" y="228562"/>
                    <a:pt x="908745" y="217996"/>
                  </a:cubicBezTo>
                  <a:cubicBezTo>
                    <a:pt x="908745" y="216954"/>
                    <a:pt x="908782" y="215689"/>
                    <a:pt x="908856" y="214201"/>
                  </a:cubicBezTo>
                  <a:lnTo>
                    <a:pt x="944687" y="218554"/>
                  </a:lnTo>
                  <a:cubicBezTo>
                    <a:pt x="945282" y="222721"/>
                    <a:pt x="946659" y="225586"/>
                    <a:pt x="948817" y="227149"/>
                  </a:cubicBezTo>
                  <a:cubicBezTo>
                    <a:pt x="951793" y="229381"/>
                    <a:pt x="956481" y="230497"/>
                    <a:pt x="962881" y="230497"/>
                  </a:cubicBezTo>
                  <a:cubicBezTo>
                    <a:pt x="971067" y="230497"/>
                    <a:pt x="977206" y="229269"/>
                    <a:pt x="981298" y="226814"/>
                  </a:cubicBezTo>
                  <a:cubicBezTo>
                    <a:pt x="984052" y="225177"/>
                    <a:pt x="986135" y="222535"/>
                    <a:pt x="987549" y="218889"/>
                  </a:cubicBezTo>
                  <a:cubicBezTo>
                    <a:pt x="988517" y="216284"/>
                    <a:pt x="989000" y="211484"/>
                    <a:pt x="989000" y="204489"/>
                  </a:cubicBezTo>
                  <a:lnTo>
                    <a:pt x="989000" y="187188"/>
                  </a:lnTo>
                  <a:cubicBezTo>
                    <a:pt x="979624" y="199987"/>
                    <a:pt x="967792" y="206387"/>
                    <a:pt x="953505" y="206387"/>
                  </a:cubicBezTo>
                  <a:cubicBezTo>
                    <a:pt x="937580" y="206387"/>
                    <a:pt x="924967" y="199653"/>
                    <a:pt x="915665" y="186184"/>
                  </a:cubicBezTo>
                  <a:cubicBezTo>
                    <a:pt x="908373" y="175542"/>
                    <a:pt x="904726" y="162297"/>
                    <a:pt x="904726" y="146447"/>
                  </a:cubicBezTo>
                  <a:cubicBezTo>
                    <a:pt x="904726" y="126578"/>
                    <a:pt x="909507" y="111397"/>
                    <a:pt x="919070" y="100905"/>
                  </a:cubicBezTo>
                  <a:cubicBezTo>
                    <a:pt x="928632" y="90413"/>
                    <a:pt x="940520" y="85167"/>
                    <a:pt x="954733" y="85167"/>
                  </a:cubicBezTo>
                  <a:close/>
                  <a:moveTo>
                    <a:pt x="836861" y="85167"/>
                  </a:moveTo>
                  <a:cubicBezTo>
                    <a:pt x="843781" y="85167"/>
                    <a:pt x="850106" y="86413"/>
                    <a:pt x="855836" y="88906"/>
                  </a:cubicBezTo>
                  <a:cubicBezTo>
                    <a:pt x="861566" y="91399"/>
                    <a:pt x="865901" y="94580"/>
                    <a:pt x="868840" y="98449"/>
                  </a:cubicBezTo>
                  <a:cubicBezTo>
                    <a:pt x="871780" y="102319"/>
                    <a:pt x="873826" y="106709"/>
                    <a:pt x="874979" y="111621"/>
                  </a:cubicBezTo>
                  <a:cubicBezTo>
                    <a:pt x="876133" y="116532"/>
                    <a:pt x="876709" y="123564"/>
                    <a:pt x="876709" y="132717"/>
                  </a:cubicBezTo>
                  <a:lnTo>
                    <a:pt x="876709" y="206387"/>
                  </a:lnTo>
                  <a:lnTo>
                    <a:pt x="845344" y="206387"/>
                  </a:lnTo>
                  <a:lnTo>
                    <a:pt x="845344" y="145888"/>
                  </a:lnTo>
                  <a:cubicBezTo>
                    <a:pt x="845344" y="133089"/>
                    <a:pt x="844674" y="124811"/>
                    <a:pt x="843335" y="121053"/>
                  </a:cubicBezTo>
                  <a:cubicBezTo>
                    <a:pt x="841995" y="117295"/>
                    <a:pt x="839819" y="114374"/>
                    <a:pt x="836805" y="112290"/>
                  </a:cubicBezTo>
                  <a:cubicBezTo>
                    <a:pt x="833791" y="110207"/>
                    <a:pt x="830164" y="109165"/>
                    <a:pt x="825922" y="109165"/>
                  </a:cubicBezTo>
                  <a:cubicBezTo>
                    <a:pt x="820490" y="109165"/>
                    <a:pt x="815616" y="110653"/>
                    <a:pt x="811300" y="113630"/>
                  </a:cubicBezTo>
                  <a:cubicBezTo>
                    <a:pt x="806984" y="116606"/>
                    <a:pt x="804026" y="120550"/>
                    <a:pt x="802426" y="125462"/>
                  </a:cubicBezTo>
                  <a:cubicBezTo>
                    <a:pt x="800826" y="130373"/>
                    <a:pt x="800026" y="139452"/>
                    <a:pt x="800026" y="152697"/>
                  </a:cubicBezTo>
                  <a:lnTo>
                    <a:pt x="800026" y="206387"/>
                  </a:lnTo>
                  <a:lnTo>
                    <a:pt x="768660" y="206387"/>
                  </a:lnTo>
                  <a:lnTo>
                    <a:pt x="768660" y="87845"/>
                  </a:lnTo>
                  <a:lnTo>
                    <a:pt x="797793" y="87845"/>
                  </a:lnTo>
                  <a:lnTo>
                    <a:pt x="797793" y="105258"/>
                  </a:lnTo>
                  <a:cubicBezTo>
                    <a:pt x="808137" y="91864"/>
                    <a:pt x="821159" y="85167"/>
                    <a:pt x="836861" y="85167"/>
                  </a:cubicBezTo>
                  <a:close/>
                  <a:moveTo>
                    <a:pt x="691381" y="85167"/>
                  </a:moveTo>
                  <a:cubicBezTo>
                    <a:pt x="705371" y="85167"/>
                    <a:pt x="715789" y="86822"/>
                    <a:pt x="722635" y="90134"/>
                  </a:cubicBezTo>
                  <a:cubicBezTo>
                    <a:pt x="729481" y="93445"/>
                    <a:pt x="734300" y="97649"/>
                    <a:pt x="737090" y="102747"/>
                  </a:cubicBezTo>
                  <a:cubicBezTo>
                    <a:pt x="739881" y="107844"/>
                    <a:pt x="741276" y="117202"/>
                    <a:pt x="741276" y="130820"/>
                  </a:cubicBezTo>
                  <a:lnTo>
                    <a:pt x="740941" y="167431"/>
                  </a:lnTo>
                  <a:cubicBezTo>
                    <a:pt x="740941" y="177849"/>
                    <a:pt x="741443" y="185532"/>
                    <a:pt x="742448" y="190481"/>
                  </a:cubicBezTo>
                  <a:cubicBezTo>
                    <a:pt x="743453" y="195430"/>
                    <a:pt x="745331" y="200732"/>
                    <a:pt x="748085" y="206387"/>
                  </a:cubicBezTo>
                  <a:lnTo>
                    <a:pt x="717054" y="206387"/>
                  </a:lnTo>
                  <a:cubicBezTo>
                    <a:pt x="716236" y="204303"/>
                    <a:pt x="715231" y="201215"/>
                    <a:pt x="714040" y="197122"/>
                  </a:cubicBezTo>
                  <a:cubicBezTo>
                    <a:pt x="713519" y="195262"/>
                    <a:pt x="713147" y="194034"/>
                    <a:pt x="712924" y="193439"/>
                  </a:cubicBezTo>
                  <a:cubicBezTo>
                    <a:pt x="707566" y="198648"/>
                    <a:pt x="701836" y="202555"/>
                    <a:pt x="695734" y="205159"/>
                  </a:cubicBezTo>
                  <a:cubicBezTo>
                    <a:pt x="689633" y="207764"/>
                    <a:pt x="683121" y="209066"/>
                    <a:pt x="676201" y="209066"/>
                  </a:cubicBezTo>
                  <a:cubicBezTo>
                    <a:pt x="663997" y="209066"/>
                    <a:pt x="654379" y="205755"/>
                    <a:pt x="647347" y="199132"/>
                  </a:cubicBezTo>
                  <a:cubicBezTo>
                    <a:pt x="640315" y="192509"/>
                    <a:pt x="636799" y="184137"/>
                    <a:pt x="636799" y="174017"/>
                  </a:cubicBezTo>
                  <a:cubicBezTo>
                    <a:pt x="636799" y="167320"/>
                    <a:pt x="638398" y="161348"/>
                    <a:pt x="641598" y="156102"/>
                  </a:cubicBezTo>
                  <a:cubicBezTo>
                    <a:pt x="644798" y="150856"/>
                    <a:pt x="649282" y="146837"/>
                    <a:pt x="655049" y="144047"/>
                  </a:cubicBezTo>
                  <a:cubicBezTo>
                    <a:pt x="660816" y="141256"/>
                    <a:pt x="669131" y="138819"/>
                    <a:pt x="679996" y="136735"/>
                  </a:cubicBezTo>
                  <a:cubicBezTo>
                    <a:pt x="694655" y="133982"/>
                    <a:pt x="704813" y="131415"/>
                    <a:pt x="710468" y="129034"/>
                  </a:cubicBezTo>
                  <a:lnTo>
                    <a:pt x="710468" y="125908"/>
                  </a:lnTo>
                  <a:cubicBezTo>
                    <a:pt x="710468" y="119881"/>
                    <a:pt x="708980" y="115583"/>
                    <a:pt x="706004" y="113016"/>
                  </a:cubicBezTo>
                  <a:cubicBezTo>
                    <a:pt x="703027" y="110449"/>
                    <a:pt x="697409" y="109165"/>
                    <a:pt x="689149" y="109165"/>
                  </a:cubicBezTo>
                  <a:cubicBezTo>
                    <a:pt x="683568" y="109165"/>
                    <a:pt x="679215" y="110263"/>
                    <a:pt x="676089" y="112458"/>
                  </a:cubicBezTo>
                  <a:cubicBezTo>
                    <a:pt x="672964" y="114653"/>
                    <a:pt x="670434" y="118504"/>
                    <a:pt x="668499" y="124011"/>
                  </a:cubicBezTo>
                  <a:lnTo>
                    <a:pt x="640036" y="118876"/>
                  </a:lnTo>
                  <a:cubicBezTo>
                    <a:pt x="643235" y="107416"/>
                    <a:pt x="648742" y="98933"/>
                    <a:pt x="656555" y="93426"/>
                  </a:cubicBezTo>
                  <a:cubicBezTo>
                    <a:pt x="664369" y="87920"/>
                    <a:pt x="675978" y="85167"/>
                    <a:pt x="691381" y="85167"/>
                  </a:cubicBezTo>
                  <a:close/>
                  <a:moveTo>
                    <a:pt x="564431" y="85167"/>
                  </a:moveTo>
                  <a:cubicBezTo>
                    <a:pt x="580653" y="85167"/>
                    <a:pt x="592708" y="87808"/>
                    <a:pt x="600596" y="93092"/>
                  </a:cubicBezTo>
                  <a:cubicBezTo>
                    <a:pt x="608484" y="98375"/>
                    <a:pt x="613916" y="106189"/>
                    <a:pt x="616893" y="116532"/>
                  </a:cubicBezTo>
                  <a:lnTo>
                    <a:pt x="587313" y="122002"/>
                  </a:lnTo>
                  <a:cubicBezTo>
                    <a:pt x="586048" y="117388"/>
                    <a:pt x="583648" y="113853"/>
                    <a:pt x="580114" y="111397"/>
                  </a:cubicBezTo>
                  <a:cubicBezTo>
                    <a:pt x="576579" y="108942"/>
                    <a:pt x="571537" y="107714"/>
                    <a:pt x="564989" y="107714"/>
                  </a:cubicBezTo>
                  <a:cubicBezTo>
                    <a:pt x="556729" y="107714"/>
                    <a:pt x="550813" y="108867"/>
                    <a:pt x="547241" y="111174"/>
                  </a:cubicBezTo>
                  <a:cubicBezTo>
                    <a:pt x="544860" y="112811"/>
                    <a:pt x="543669" y="114932"/>
                    <a:pt x="543669" y="117537"/>
                  </a:cubicBezTo>
                  <a:cubicBezTo>
                    <a:pt x="543669" y="119769"/>
                    <a:pt x="544711" y="121667"/>
                    <a:pt x="546795" y="123229"/>
                  </a:cubicBezTo>
                  <a:cubicBezTo>
                    <a:pt x="549622" y="125313"/>
                    <a:pt x="559389" y="128252"/>
                    <a:pt x="576095" y="132047"/>
                  </a:cubicBezTo>
                  <a:cubicBezTo>
                    <a:pt x="592801" y="135843"/>
                    <a:pt x="604466" y="140493"/>
                    <a:pt x="611089" y="146000"/>
                  </a:cubicBezTo>
                  <a:cubicBezTo>
                    <a:pt x="617637" y="151581"/>
                    <a:pt x="620911" y="159357"/>
                    <a:pt x="620911" y="169329"/>
                  </a:cubicBezTo>
                  <a:cubicBezTo>
                    <a:pt x="620911" y="180193"/>
                    <a:pt x="616372" y="189532"/>
                    <a:pt x="607293" y="197346"/>
                  </a:cubicBezTo>
                  <a:cubicBezTo>
                    <a:pt x="598215" y="205159"/>
                    <a:pt x="584783" y="209066"/>
                    <a:pt x="566998" y="209066"/>
                  </a:cubicBezTo>
                  <a:cubicBezTo>
                    <a:pt x="550850" y="209066"/>
                    <a:pt x="538070" y="205792"/>
                    <a:pt x="528656" y="199243"/>
                  </a:cubicBezTo>
                  <a:cubicBezTo>
                    <a:pt x="519243" y="192695"/>
                    <a:pt x="513085" y="183802"/>
                    <a:pt x="510183" y="172566"/>
                  </a:cubicBezTo>
                  <a:lnTo>
                    <a:pt x="541660" y="167766"/>
                  </a:lnTo>
                  <a:cubicBezTo>
                    <a:pt x="543000" y="173868"/>
                    <a:pt x="545716" y="178500"/>
                    <a:pt x="549809" y="181663"/>
                  </a:cubicBezTo>
                  <a:cubicBezTo>
                    <a:pt x="553901" y="184826"/>
                    <a:pt x="559631" y="186407"/>
                    <a:pt x="566998" y="186407"/>
                  </a:cubicBezTo>
                  <a:cubicBezTo>
                    <a:pt x="575109" y="186407"/>
                    <a:pt x="581211" y="184919"/>
                    <a:pt x="585304" y="181942"/>
                  </a:cubicBezTo>
                  <a:cubicBezTo>
                    <a:pt x="588057" y="179858"/>
                    <a:pt x="589434" y="177068"/>
                    <a:pt x="589434" y="173570"/>
                  </a:cubicBezTo>
                  <a:cubicBezTo>
                    <a:pt x="589434" y="171189"/>
                    <a:pt x="588690" y="169217"/>
                    <a:pt x="587202" y="167655"/>
                  </a:cubicBezTo>
                  <a:cubicBezTo>
                    <a:pt x="585639" y="166166"/>
                    <a:pt x="582141" y="164790"/>
                    <a:pt x="576709" y="163525"/>
                  </a:cubicBezTo>
                  <a:cubicBezTo>
                    <a:pt x="551408" y="157943"/>
                    <a:pt x="535372" y="152846"/>
                    <a:pt x="528601" y="148232"/>
                  </a:cubicBezTo>
                  <a:cubicBezTo>
                    <a:pt x="519224" y="141833"/>
                    <a:pt x="514536" y="132940"/>
                    <a:pt x="514536" y="121555"/>
                  </a:cubicBezTo>
                  <a:cubicBezTo>
                    <a:pt x="514536" y="111286"/>
                    <a:pt x="518592" y="102654"/>
                    <a:pt x="526703" y="95659"/>
                  </a:cubicBezTo>
                  <a:cubicBezTo>
                    <a:pt x="534814" y="88664"/>
                    <a:pt x="547390" y="85167"/>
                    <a:pt x="564431" y="85167"/>
                  </a:cubicBezTo>
                  <a:close/>
                  <a:moveTo>
                    <a:pt x="246311" y="85167"/>
                  </a:moveTo>
                  <a:cubicBezTo>
                    <a:pt x="253231" y="85167"/>
                    <a:pt x="259556" y="86413"/>
                    <a:pt x="265286" y="88906"/>
                  </a:cubicBezTo>
                  <a:cubicBezTo>
                    <a:pt x="271016" y="91399"/>
                    <a:pt x="275351" y="94580"/>
                    <a:pt x="278290" y="98449"/>
                  </a:cubicBezTo>
                  <a:cubicBezTo>
                    <a:pt x="281230" y="102319"/>
                    <a:pt x="283276" y="106709"/>
                    <a:pt x="284429" y="111621"/>
                  </a:cubicBezTo>
                  <a:cubicBezTo>
                    <a:pt x="285583" y="116532"/>
                    <a:pt x="286159" y="123564"/>
                    <a:pt x="286159" y="132717"/>
                  </a:cubicBezTo>
                  <a:lnTo>
                    <a:pt x="286159" y="206387"/>
                  </a:lnTo>
                  <a:lnTo>
                    <a:pt x="254794" y="206387"/>
                  </a:lnTo>
                  <a:lnTo>
                    <a:pt x="254794" y="145888"/>
                  </a:lnTo>
                  <a:cubicBezTo>
                    <a:pt x="254794" y="133089"/>
                    <a:pt x="254124" y="124811"/>
                    <a:pt x="252785" y="121053"/>
                  </a:cubicBezTo>
                  <a:cubicBezTo>
                    <a:pt x="251445" y="117295"/>
                    <a:pt x="249269" y="114374"/>
                    <a:pt x="246255" y="112290"/>
                  </a:cubicBezTo>
                  <a:cubicBezTo>
                    <a:pt x="243241" y="110207"/>
                    <a:pt x="239613" y="109165"/>
                    <a:pt x="235372" y="109165"/>
                  </a:cubicBezTo>
                  <a:cubicBezTo>
                    <a:pt x="229940" y="109165"/>
                    <a:pt x="225065" y="110653"/>
                    <a:pt x="220749" y="113630"/>
                  </a:cubicBezTo>
                  <a:cubicBezTo>
                    <a:pt x="216433" y="116606"/>
                    <a:pt x="213475" y="120550"/>
                    <a:pt x="211876" y="125462"/>
                  </a:cubicBezTo>
                  <a:cubicBezTo>
                    <a:pt x="210276" y="130373"/>
                    <a:pt x="209476" y="139452"/>
                    <a:pt x="209476" y="152697"/>
                  </a:cubicBezTo>
                  <a:lnTo>
                    <a:pt x="209476" y="206387"/>
                  </a:lnTo>
                  <a:lnTo>
                    <a:pt x="178110" y="206387"/>
                  </a:lnTo>
                  <a:lnTo>
                    <a:pt x="178110" y="87845"/>
                  </a:lnTo>
                  <a:lnTo>
                    <a:pt x="207243" y="87845"/>
                  </a:lnTo>
                  <a:lnTo>
                    <a:pt x="207243" y="105258"/>
                  </a:lnTo>
                  <a:cubicBezTo>
                    <a:pt x="217587" y="91864"/>
                    <a:pt x="230609" y="85167"/>
                    <a:pt x="246311" y="85167"/>
                  </a:cubicBezTo>
                  <a:close/>
                  <a:moveTo>
                    <a:pt x="80814" y="80925"/>
                  </a:moveTo>
                  <a:lnTo>
                    <a:pt x="58713" y="141647"/>
                  </a:lnTo>
                  <a:lnTo>
                    <a:pt x="103361" y="141647"/>
                  </a:lnTo>
                  <a:close/>
                  <a:moveTo>
                    <a:pt x="321097" y="42750"/>
                  </a:moveTo>
                  <a:lnTo>
                    <a:pt x="352462" y="42750"/>
                  </a:lnTo>
                  <a:lnTo>
                    <a:pt x="352462" y="102914"/>
                  </a:lnTo>
                  <a:cubicBezTo>
                    <a:pt x="362583" y="91082"/>
                    <a:pt x="374675" y="85167"/>
                    <a:pt x="388739" y="85167"/>
                  </a:cubicBezTo>
                  <a:cubicBezTo>
                    <a:pt x="395957" y="85167"/>
                    <a:pt x="402469" y="86506"/>
                    <a:pt x="408273" y="89185"/>
                  </a:cubicBezTo>
                  <a:cubicBezTo>
                    <a:pt x="414077" y="91864"/>
                    <a:pt x="418449" y="95287"/>
                    <a:pt x="421388" y="99454"/>
                  </a:cubicBezTo>
                  <a:cubicBezTo>
                    <a:pt x="424328" y="103621"/>
                    <a:pt x="426337" y="108235"/>
                    <a:pt x="427416" y="113295"/>
                  </a:cubicBezTo>
                  <a:cubicBezTo>
                    <a:pt x="428495" y="118355"/>
                    <a:pt x="429034" y="126206"/>
                    <a:pt x="429034" y="136847"/>
                  </a:cubicBezTo>
                  <a:lnTo>
                    <a:pt x="429034" y="206387"/>
                  </a:lnTo>
                  <a:lnTo>
                    <a:pt x="397669" y="206387"/>
                  </a:lnTo>
                  <a:lnTo>
                    <a:pt x="397669" y="143768"/>
                  </a:lnTo>
                  <a:cubicBezTo>
                    <a:pt x="397669" y="131340"/>
                    <a:pt x="397074" y="123453"/>
                    <a:pt x="395883" y="120104"/>
                  </a:cubicBezTo>
                  <a:cubicBezTo>
                    <a:pt x="394692" y="116755"/>
                    <a:pt x="392590" y="114095"/>
                    <a:pt x="389576" y="112123"/>
                  </a:cubicBezTo>
                  <a:cubicBezTo>
                    <a:pt x="386563" y="110151"/>
                    <a:pt x="382786" y="109165"/>
                    <a:pt x="378247" y="109165"/>
                  </a:cubicBezTo>
                  <a:cubicBezTo>
                    <a:pt x="373038" y="109165"/>
                    <a:pt x="368387" y="110430"/>
                    <a:pt x="364294" y="112960"/>
                  </a:cubicBezTo>
                  <a:cubicBezTo>
                    <a:pt x="360201" y="115490"/>
                    <a:pt x="357206" y="119304"/>
                    <a:pt x="355309" y="124401"/>
                  </a:cubicBezTo>
                  <a:cubicBezTo>
                    <a:pt x="353411" y="129499"/>
                    <a:pt x="352462" y="137033"/>
                    <a:pt x="352462" y="147005"/>
                  </a:cubicBezTo>
                  <a:lnTo>
                    <a:pt x="352462" y="206387"/>
                  </a:lnTo>
                  <a:lnTo>
                    <a:pt x="321097" y="206387"/>
                  </a:lnTo>
                  <a:close/>
                  <a:moveTo>
                    <a:pt x="63736" y="42750"/>
                  </a:moveTo>
                  <a:lnTo>
                    <a:pt x="98673" y="42750"/>
                  </a:lnTo>
                  <a:lnTo>
                    <a:pt x="164195" y="206387"/>
                  </a:lnTo>
                  <a:lnTo>
                    <a:pt x="128253" y="206387"/>
                  </a:lnTo>
                  <a:lnTo>
                    <a:pt x="113965" y="169217"/>
                  </a:lnTo>
                  <a:lnTo>
                    <a:pt x="48555" y="169217"/>
                  </a:lnTo>
                  <a:lnTo>
                    <a:pt x="35049" y="206387"/>
                  </a:lnTo>
                  <a:lnTo>
                    <a:pt x="0" y="206387"/>
                  </a:lnTo>
                  <a:close/>
                  <a:moveTo>
                    <a:pt x="691939" y="39960"/>
                  </a:moveTo>
                  <a:lnTo>
                    <a:pt x="727100" y="39960"/>
                  </a:lnTo>
                  <a:lnTo>
                    <a:pt x="696404" y="73335"/>
                  </a:lnTo>
                  <a:lnTo>
                    <a:pt x="676536" y="73335"/>
                  </a:lnTo>
                  <a:close/>
                  <a:moveTo>
                    <a:pt x="77242" y="0"/>
                  </a:moveTo>
                  <a:lnTo>
                    <a:pt x="112403" y="0"/>
                  </a:lnTo>
                  <a:lnTo>
                    <a:pt x="81707" y="33374"/>
                  </a:lnTo>
                  <a:lnTo>
                    <a:pt x="61838" y="33374"/>
                  </a:ln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lnSpc>
                  <a:spcPct val="110000"/>
                </a:lnSpc>
              </a:pPr>
              <a:endParaRPr lang="vi-VN" b="1"/>
            </a:p>
          </p:txBody>
        </p:sp>
        <p:sp>
          <p:nvSpPr>
            <p:cNvPr id="21" name="Rectangle 20">
              <a:extLst>
                <a:ext uri="{FF2B5EF4-FFF2-40B4-BE49-F238E27FC236}">
                  <a16:creationId xmlns:a16="http://schemas.microsoft.com/office/drawing/2014/main" id="{6C6973A3-E607-418D-8F3E-8D8CD26F0DAB}"/>
                </a:ext>
              </a:extLst>
            </p:cNvPr>
            <p:cNvSpPr/>
            <p:nvPr/>
          </p:nvSpPr>
          <p:spPr>
            <a:xfrm>
              <a:off x="7416793" y="717956"/>
              <a:ext cx="836817" cy="442913"/>
            </a:xfrm>
            <a:prstGeom prst="rect">
              <a:avLst/>
            </a:prstGeom>
            <a:solidFill>
              <a:srgbClr val="E8FED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2" name="Rectangle 21">
              <a:extLst>
                <a:ext uri="{FF2B5EF4-FFF2-40B4-BE49-F238E27FC236}">
                  <a16:creationId xmlns:a16="http://schemas.microsoft.com/office/drawing/2014/main" id="{A639CB4A-4156-466D-9AFA-6CAD3F058C8A}"/>
                </a:ext>
              </a:extLst>
            </p:cNvPr>
            <p:cNvSpPr/>
            <p:nvPr/>
          </p:nvSpPr>
          <p:spPr>
            <a:xfrm>
              <a:off x="8759038" y="1734751"/>
              <a:ext cx="659607" cy="442913"/>
            </a:xfrm>
            <a:prstGeom prst="rect">
              <a:avLst/>
            </a:prstGeom>
            <a:solidFill>
              <a:srgbClr val="E8FED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3" name="Rectangle 22">
              <a:extLst>
                <a:ext uri="{FF2B5EF4-FFF2-40B4-BE49-F238E27FC236}">
                  <a16:creationId xmlns:a16="http://schemas.microsoft.com/office/drawing/2014/main" id="{1E5D8001-D600-475C-B5E7-6DD26DFD8B1D}"/>
                </a:ext>
              </a:extLst>
            </p:cNvPr>
            <p:cNvSpPr/>
            <p:nvPr/>
          </p:nvSpPr>
          <p:spPr>
            <a:xfrm>
              <a:off x="5657547" y="5830502"/>
              <a:ext cx="878184" cy="278606"/>
            </a:xfrm>
            <a:prstGeom prst="rect">
              <a:avLst/>
            </a:prstGeom>
            <a:solidFill>
              <a:srgbClr val="E8FED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4" name="Rectangle 23">
              <a:extLst>
                <a:ext uri="{FF2B5EF4-FFF2-40B4-BE49-F238E27FC236}">
                  <a16:creationId xmlns:a16="http://schemas.microsoft.com/office/drawing/2014/main" id="{01E34D42-D161-4F9D-8013-0A9E71C43C00}"/>
                </a:ext>
              </a:extLst>
            </p:cNvPr>
            <p:cNvSpPr/>
            <p:nvPr/>
          </p:nvSpPr>
          <p:spPr>
            <a:xfrm>
              <a:off x="5091609" y="6121013"/>
              <a:ext cx="878184" cy="507207"/>
            </a:xfrm>
            <a:prstGeom prst="rect">
              <a:avLst/>
            </a:prstGeom>
            <a:solidFill>
              <a:srgbClr val="E8FED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41" name="TextBox 40">
              <a:extLst>
                <a:ext uri="{FF2B5EF4-FFF2-40B4-BE49-F238E27FC236}">
                  <a16:creationId xmlns:a16="http://schemas.microsoft.com/office/drawing/2014/main" id="{4342FAEC-6098-450C-AD7A-6C7C6258CEA8}"/>
                </a:ext>
              </a:extLst>
            </p:cNvPr>
            <p:cNvSpPr txBox="1">
              <a:spLocks noChangeAspect="1"/>
            </p:cNvSpPr>
            <p:nvPr>
              <p:custDataLst>
                <p:tags r:id="rId2"/>
              </p:custDataLst>
            </p:nvPr>
          </p:nvSpPr>
          <p:spPr>
            <a:xfrm>
              <a:off x="7529843" y="906876"/>
              <a:ext cx="590140" cy="169106"/>
            </a:xfrm>
            <a:custGeom>
              <a:avLst/>
              <a:gdLst/>
              <a:ahLst/>
              <a:cxnLst/>
              <a:rect l="l" t="t" r="r" b="b"/>
              <a:pathLst>
                <a:path w="590140" h="169106">
                  <a:moveTo>
                    <a:pt x="377205" y="70768"/>
                  </a:moveTo>
                  <a:cubicBezTo>
                    <a:pt x="368721" y="70768"/>
                    <a:pt x="361838" y="73893"/>
                    <a:pt x="356555" y="80144"/>
                  </a:cubicBezTo>
                  <a:cubicBezTo>
                    <a:pt x="350974" y="86767"/>
                    <a:pt x="348183" y="95771"/>
                    <a:pt x="348183" y="107156"/>
                  </a:cubicBezTo>
                  <a:cubicBezTo>
                    <a:pt x="348183" y="118542"/>
                    <a:pt x="350974" y="127546"/>
                    <a:pt x="356555" y="134169"/>
                  </a:cubicBezTo>
                  <a:cubicBezTo>
                    <a:pt x="361838" y="140419"/>
                    <a:pt x="368721" y="143545"/>
                    <a:pt x="377205" y="143545"/>
                  </a:cubicBezTo>
                  <a:cubicBezTo>
                    <a:pt x="385688" y="143545"/>
                    <a:pt x="392534" y="140419"/>
                    <a:pt x="397743" y="134169"/>
                  </a:cubicBezTo>
                  <a:cubicBezTo>
                    <a:pt x="403324" y="127546"/>
                    <a:pt x="406114" y="118467"/>
                    <a:pt x="406114" y="106933"/>
                  </a:cubicBezTo>
                  <a:cubicBezTo>
                    <a:pt x="406114" y="95622"/>
                    <a:pt x="403324" y="86692"/>
                    <a:pt x="397743" y="80144"/>
                  </a:cubicBezTo>
                  <a:cubicBezTo>
                    <a:pt x="392534" y="73893"/>
                    <a:pt x="385688" y="70768"/>
                    <a:pt x="377205" y="70768"/>
                  </a:cubicBezTo>
                  <a:close/>
                  <a:moveTo>
                    <a:pt x="160697" y="47885"/>
                  </a:moveTo>
                  <a:lnTo>
                    <a:pt x="192062" y="47885"/>
                  </a:lnTo>
                  <a:lnTo>
                    <a:pt x="192062" y="102357"/>
                  </a:lnTo>
                  <a:cubicBezTo>
                    <a:pt x="192062" y="117983"/>
                    <a:pt x="192658" y="128178"/>
                    <a:pt x="193848" y="132941"/>
                  </a:cubicBezTo>
                  <a:cubicBezTo>
                    <a:pt x="194667" y="136513"/>
                    <a:pt x="196750" y="139489"/>
                    <a:pt x="200099" y="141870"/>
                  </a:cubicBezTo>
                  <a:cubicBezTo>
                    <a:pt x="203150" y="144103"/>
                    <a:pt x="207020" y="145219"/>
                    <a:pt x="211708" y="145219"/>
                  </a:cubicBezTo>
                  <a:cubicBezTo>
                    <a:pt x="216991" y="145219"/>
                    <a:pt x="221772" y="143768"/>
                    <a:pt x="226051" y="140866"/>
                  </a:cubicBezTo>
                  <a:cubicBezTo>
                    <a:pt x="230330" y="137964"/>
                    <a:pt x="233251" y="134317"/>
                    <a:pt x="234813" y="129927"/>
                  </a:cubicBezTo>
                  <a:cubicBezTo>
                    <a:pt x="236376" y="125537"/>
                    <a:pt x="237157" y="114858"/>
                    <a:pt x="237157" y="97892"/>
                  </a:cubicBezTo>
                  <a:lnTo>
                    <a:pt x="237157" y="47885"/>
                  </a:lnTo>
                  <a:lnTo>
                    <a:pt x="268523" y="47885"/>
                  </a:lnTo>
                  <a:lnTo>
                    <a:pt x="268523" y="106152"/>
                  </a:lnTo>
                  <a:cubicBezTo>
                    <a:pt x="278866" y="104068"/>
                    <a:pt x="286122" y="100199"/>
                    <a:pt x="290289" y="94543"/>
                  </a:cubicBezTo>
                  <a:cubicBezTo>
                    <a:pt x="292819" y="91120"/>
                    <a:pt x="294158" y="86023"/>
                    <a:pt x="294307" y="79251"/>
                  </a:cubicBezTo>
                  <a:lnTo>
                    <a:pt x="279127" y="79251"/>
                  </a:lnTo>
                  <a:lnTo>
                    <a:pt x="279127" y="47885"/>
                  </a:lnTo>
                  <a:lnTo>
                    <a:pt x="310492" y="47885"/>
                  </a:lnTo>
                  <a:lnTo>
                    <a:pt x="310492" y="70321"/>
                  </a:lnTo>
                  <a:cubicBezTo>
                    <a:pt x="310492" y="79549"/>
                    <a:pt x="309692" y="86767"/>
                    <a:pt x="308092" y="91976"/>
                  </a:cubicBezTo>
                  <a:cubicBezTo>
                    <a:pt x="306493" y="97185"/>
                    <a:pt x="303535" y="101836"/>
                    <a:pt x="299219" y="105928"/>
                  </a:cubicBezTo>
                  <a:cubicBezTo>
                    <a:pt x="292596" y="112328"/>
                    <a:pt x="282364" y="116644"/>
                    <a:pt x="268523" y="118876"/>
                  </a:cubicBezTo>
                  <a:lnTo>
                    <a:pt x="268523" y="166427"/>
                  </a:lnTo>
                  <a:lnTo>
                    <a:pt x="239390" y="166427"/>
                  </a:lnTo>
                  <a:lnTo>
                    <a:pt x="239390" y="148679"/>
                  </a:lnTo>
                  <a:cubicBezTo>
                    <a:pt x="230088" y="162297"/>
                    <a:pt x="216991" y="169106"/>
                    <a:pt x="200099" y="169106"/>
                  </a:cubicBezTo>
                  <a:cubicBezTo>
                    <a:pt x="182612" y="169106"/>
                    <a:pt x="170892" y="162446"/>
                    <a:pt x="164938" y="149126"/>
                  </a:cubicBezTo>
                  <a:cubicBezTo>
                    <a:pt x="162111" y="142801"/>
                    <a:pt x="160697" y="134057"/>
                    <a:pt x="160697" y="122895"/>
                  </a:cubicBezTo>
                  <a:close/>
                  <a:moveTo>
                    <a:pt x="535781" y="45207"/>
                  </a:moveTo>
                  <a:cubicBezTo>
                    <a:pt x="550217" y="45207"/>
                    <a:pt x="561696" y="48313"/>
                    <a:pt x="570216" y="54527"/>
                  </a:cubicBezTo>
                  <a:cubicBezTo>
                    <a:pt x="578736" y="60740"/>
                    <a:pt x="584857" y="70210"/>
                    <a:pt x="588578" y="82934"/>
                  </a:cubicBezTo>
                  <a:lnTo>
                    <a:pt x="557659" y="88516"/>
                  </a:lnTo>
                  <a:cubicBezTo>
                    <a:pt x="556617" y="82339"/>
                    <a:pt x="554254" y="77688"/>
                    <a:pt x="550571" y="74563"/>
                  </a:cubicBezTo>
                  <a:cubicBezTo>
                    <a:pt x="546887" y="71437"/>
                    <a:pt x="542106" y="69875"/>
                    <a:pt x="536227" y="69875"/>
                  </a:cubicBezTo>
                  <a:cubicBezTo>
                    <a:pt x="528414" y="69875"/>
                    <a:pt x="522182" y="72572"/>
                    <a:pt x="517531" y="77967"/>
                  </a:cubicBezTo>
                  <a:cubicBezTo>
                    <a:pt x="512880" y="83362"/>
                    <a:pt x="510555" y="92385"/>
                    <a:pt x="510555" y="105035"/>
                  </a:cubicBezTo>
                  <a:cubicBezTo>
                    <a:pt x="510555" y="119100"/>
                    <a:pt x="512917" y="129034"/>
                    <a:pt x="517642" y="134838"/>
                  </a:cubicBezTo>
                  <a:cubicBezTo>
                    <a:pt x="522368" y="140643"/>
                    <a:pt x="528712" y="143545"/>
                    <a:pt x="536674" y="143545"/>
                  </a:cubicBezTo>
                  <a:cubicBezTo>
                    <a:pt x="542627" y="143545"/>
                    <a:pt x="547501" y="141852"/>
                    <a:pt x="551296" y="138466"/>
                  </a:cubicBezTo>
                  <a:cubicBezTo>
                    <a:pt x="555091" y="135080"/>
                    <a:pt x="557770" y="129257"/>
                    <a:pt x="559333" y="120997"/>
                  </a:cubicBezTo>
                  <a:lnTo>
                    <a:pt x="590140" y="126243"/>
                  </a:lnTo>
                  <a:cubicBezTo>
                    <a:pt x="586941" y="140382"/>
                    <a:pt x="580801" y="151061"/>
                    <a:pt x="571723" y="158279"/>
                  </a:cubicBezTo>
                  <a:cubicBezTo>
                    <a:pt x="562644" y="165497"/>
                    <a:pt x="550478" y="169106"/>
                    <a:pt x="535223" y="169106"/>
                  </a:cubicBezTo>
                  <a:cubicBezTo>
                    <a:pt x="517884" y="169106"/>
                    <a:pt x="504062" y="163637"/>
                    <a:pt x="493756" y="152698"/>
                  </a:cubicBezTo>
                  <a:cubicBezTo>
                    <a:pt x="483449" y="141759"/>
                    <a:pt x="478296" y="126616"/>
                    <a:pt x="478296" y="107268"/>
                  </a:cubicBezTo>
                  <a:cubicBezTo>
                    <a:pt x="478296" y="87697"/>
                    <a:pt x="483468" y="72461"/>
                    <a:pt x="493811" y="61559"/>
                  </a:cubicBezTo>
                  <a:cubicBezTo>
                    <a:pt x="504155" y="50657"/>
                    <a:pt x="518145" y="45207"/>
                    <a:pt x="535781" y="45207"/>
                  </a:cubicBezTo>
                  <a:close/>
                  <a:moveTo>
                    <a:pt x="377093" y="45207"/>
                  </a:moveTo>
                  <a:cubicBezTo>
                    <a:pt x="395027" y="45207"/>
                    <a:pt x="409723" y="51011"/>
                    <a:pt x="421183" y="62619"/>
                  </a:cubicBezTo>
                  <a:cubicBezTo>
                    <a:pt x="431527" y="73186"/>
                    <a:pt x="437219" y="86246"/>
                    <a:pt x="438261" y="101798"/>
                  </a:cubicBezTo>
                  <a:cubicBezTo>
                    <a:pt x="447935" y="97854"/>
                    <a:pt x="452921" y="90339"/>
                    <a:pt x="453218" y="79251"/>
                  </a:cubicBezTo>
                  <a:lnTo>
                    <a:pt x="438038" y="79251"/>
                  </a:lnTo>
                  <a:lnTo>
                    <a:pt x="438038" y="47885"/>
                  </a:lnTo>
                  <a:lnTo>
                    <a:pt x="469404" y="47885"/>
                  </a:lnTo>
                  <a:lnTo>
                    <a:pt x="469404" y="70321"/>
                  </a:lnTo>
                  <a:cubicBezTo>
                    <a:pt x="469404" y="79549"/>
                    <a:pt x="468604" y="86767"/>
                    <a:pt x="467004" y="91976"/>
                  </a:cubicBezTo>
                  <a:cubicBezTo>
                    <a:pt x="465404" y="97185"/>
                    <a:pt x="462446" y="101836"/>
                    <a:pt x="458130" y="105928"/>
                  </a:cubicBezTo>
                  <a:cubicBezTo>
                    <a:pt x="453144" y="110765"/>
                    <a:pt x="446335" y="114560"/>
                    <a:pt x="437703" y="117314"/>
                  </a:cubicBezTo>
                  <a:cubicBezTo>
                    <a:pt x="435843" y="130634"/>
                    <a:pt x="430299" y="141982"/>
                    <a:pt x="421072" y="151358"/>
                  </a:cubicBezTo>
                  <a:cubicBezTo>
                    <a:pt x="409463" y="163190"/>
                    <a:pt x="394878" y="169106"/>
                    <a:pt x="377316" y="169106"/>
                  </a:cubicBezTo>
                  <a:cubicBezTo>
                    <a:pt x="366080" y="169106"/>
                    <a:pt x="355736" y="166650"/>
                    <a:pt x="346285" y="161739"/>
                  </a:cubicBezTo>
                  <a:cubicBezTo>
                    <a:pt x="336240" y="156530"/>
                    <a:pt x="328687" y="149256"/>
                    <a:pt x="323626" y="139917"/>
                  </a:cubicBezTo>
                  <a:cubicBezTo>
                    <a:pt x="318566" y="130578"/>
                    <a:pt x="316036" y="119100"/>
                    <a:pt x="316036" y="105482"/>
                  </a:cubicBezTo>
                  <a:cubicBezTo>
                    <a:pt x="316036" y="94766"/>
                    <a:pt x="318603" y="84683"/>
                    <a:pt x="323738" y="75233"/>
                  </a:cubicBezTo>
                  <a:cubicBezTo>
                    <a:pt x="329096" y="65336"/>
                    <a:pt x="336426" y="57857"/>
                    <a:pt x="345727" y="52797"/>
                  </a:cubicBezTo>
                  <a:cubicBezTo>
                    <a:pt x="355029" y="47737"/>
                    <a:pt x="365484" y="45207"/>
                    <a:pt x="377093" y="45207"/>
                  </a:cubicBezTo>
                  <a:close/>
                  <a:moveTo>
                    <a:pt x="0" y="2791"/>
                  </a:moveTo>
                  <a:lnTo>
                    <a:pt x="32147" y="2791"/>
                  </a:lnTo>
                  <a:lnTo>
                    <a:pt x="99119" y="112068"/>
                  </a:lnTo>
                  <a:lnTo>
                    <a:pt x="99119" y="2791"/>
                  </a:lnTo>
                  <a:lnTo>
                    <a:pt x="129815" y="2791"/>
                  </a:lnTo>
                  <a:lnTo>
                    <a:pt x="129815" y="166427"/>
                  </a:lnTo>
                  <a:lnTo>
                    <a:pt x="96664" y="166427"/>
                  </a:lnTo>
                  <a:lnTo>
                    <a:pt x="30695" y="59717"/>
                  </a:lnTo>
                  <a:lnTo>
                    <a:pt x="30695" y="166427"/>
                  </a:lnTo>
                  <a:lnTo>
                    <a:pt x="0" y="166427"/>
                  </a:lnTo>
                  <a:close/>
                  <a:moveTo>
                    <a:pt x="376758" y="0"/>
                  </a:moveTo>
                  <a:lnTo>
                    <a:pt x="411919" y="0"/>
                  </a:lnTo>
                  <a:lnTo>
                    <a:pt x="381223" y="33375"/>
                  </a:lnTo>
                  <a:lnTo>
                    <a:pt x="361354" y="33375"/>
                  </a:ln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lnSpc>
                  <a:spcPct val="110000"/>
                </a:lnSpc>
              </a:pPr>
              <a:endParaRPr lang="vi-VN" b="1"/>
            </a:p>
          </p:txBody>
        </p:sp>
        <p:sp>
          <p:nvSpPr>
            <p:cNvPr id="43" name="TextBox 42">
              <a:extLst>
                <a:ext uri="{FF2B5EF4-FFF2-40B4-BE49-F238E27FC236}">
                  <a16:creationId xmlns:a16="http://schemas.microsoft.com/office/drawing/2014/main" id="{0C2E652F-4CE9-45F5-B1D4-01684A6980AF}"/>
                </a:ext>
              </a:extLst>
            </p:cNvPr>
            <p:cNvSpPr txBox="1">
              <a:spLocks noChangeAspect="1"/>
            </p:cNvSpPr>
            <p:nvPr>
              <p:custDataLst>
                <p:tags r:id="rId3"/>
              </p:custDataLst>
            </p:nvPr>
          </p:nvSpPr>
          <p:spPr>
            <a:xfrm>
              <a:off x="8754221" y="1571869"/>
              <a:ext cx="491133" cy="778111"/>
            </a:xfrm>
            <a:custGeom>
              <a:avLst/>
              <a:gdLst/>
              <a:ahLst/>
              <a:cxnLst/>
              <a:rect l="l" t="t" r="r" b="b"/>
              <a:pathLst>
                <a:path w="491133" h="778111">
                  <a:moveTo>
                    <a:pt x="297619" y="679773"/>
                  </a:moveTo>
                  <a:cubicBezTo>
                    <a:pt x="289136" y="679773"/>
                    <a:pt x="282252" y="682898"/>
                    <a:pt x="276969" y="689149"/>
                  </a:cubicBezTo>
                  <a:cubicBezTo>
                    <a:pt x="271388" y="695772"/>
                    <a:pt x="268597" y="704776"/>
                    <a:pt x="268597" y="716161"/>
                  </a:cubicBezTo>
                  <a:cubicBezTo>
                    <a:pt x="268597" y="727547"/>
                    <a:pt x="271388" y="736551"/>
                    <a:pt x="276969" y="743174"/>
                  </a:cubicBezTo>
                  <a:cubicBezTo>
                    <a:pt x="282252" y="749424"/>
                    <a:pt x="289136" y="752550"/>
                    <a:pt x="297619" y="752550"/>
                  </a:cubicBezTo>
                  <a:cubicBezTo>
                    <a:pt x="306102" y="752550"/>
                    <a:pt x="312948" y="749424"/>
                    <a:pt x="318157" y="743174"/>
                  </a:cubicBezTo>
                  <a:cubicBezTo>
                    <a:pt x="323738" y="736551"/>
                    <a:pt x="326529" y="727472"/>
                    <a:pt x="326529" y="715938"/>
                  </a:cubicBezTo>
                  <a:cubicBezTo>
                    <a:pt x="326529" y="704627"/>
                    <a:pt x="323738" y="695697"/>
                    <a:pt x="318157" y="689149"/>
                  </a:cubicBezTo>
                  <a:cubicBezTo>
                    <a:pt x="312948" y="682898"/>
                    <a:pt x="306102" y="679773"/>
                    <a:pt x="297619" y="679773"/>
                  </a:cubicBezTo>
                  <a:close/>
                  <a:moveTo>
                    <a:pt x="297507" y="654212"/>
                  </a:moveTo>
                  <a:cubicBezTo>
                    <a:pt x="315441" y="654212"/>
                    <a:pt x="330138" y="660016"/>
                    <a:pt x="341597" y="671625"/>
                  </a:cubicBezTo>
                  <a:cubicBezTo>
                    <a:pt x="351941" y="682191"/>
                    <a:pt x="357634" y="695251"/>
                    <a:pt x="358676" y="710804"/>
                  </a:cubicBezTo>
                  <a:cubicBezTo>
                    <a:pt x="368349" y="706860"/>
                    <a:pt x="373335" y="699344"/>
                    <a:pt x="373633" y="688256"/>
                  </a:cubicBezTo>
                  <a:lnTo>
                    <a:pt x="358452" y="688256"/>
                  </a:lnTo>
                  <a:lnTo>
                    <a:pt x="358452" y="656891"/>
                  </a:lnTo>
                  <a:lnTo>
                    <a:pt x="389818" y="656891"/>
                  </a:lnTo>
                  <a:lnTo>
                    <a:pt x="389818" y="679326"/>
                  </a:lnTo>
                  <a:cubicBezTo>
                    <a:pt x="389818" y="688554"/>
                    <a:pt x="389018" y="695772"/>
                    <a:pt x="387418" y="700981"/>
                  </a:cubicBezTo>
                  <a:cubicBezTo>
                    <a:pt x="385818" y="706190"/>
                    <a:pt x="382860" y="710841"/>
                    <a:pt x="378544" y="714934"/>
                  </a:cubicBezTo>
                  <a:cubicBezTo>
                    <a:pt x="373558" y="719770"/>
                    <a:pt x="366749" y="723566"/>
                    <a:pt x="358117" y="726319"/>
                  </a:cubicBezTo>
                  <a:cubicBezTo>
                    <a:pt x="356257" y="739639"/>
                    <a:pt x="350713" y="750987"/>
                    <a:pt x="341486" y="760363"/>
                  </a:cubicBezTo>
                  <a:cubicBezTo>
                    <a:pt x="329877" y="772195"/>
                    <a:pt x="315292" y="778111"/>
                    <a:pt x="297730" y="778111"/>
                  </a:cubicBezTo>
                  <a:cubicBezTo>
                    <a:pt x="286494" y="778111"/>
                    <a:pt x="276150" y="775655"/>
                    <a:pt x="266700" y="770744"/>
                  </a:cubicBezTo>
                  <a:cubicBezTo>
                    <a:pt x="256654" y="765535"/>
                    <a:pt x="249101" y="758261"/>
                    <a:pt x="244041" y="748922"/>
                  </a:cubicBezTo>
                  <a:cubicBezTo>
                    <a:pt x="238981" y="739583"/>
                    <a:pt x="236450" y="728105"/>
                    <a:pt x="236450" y="714487"/>
                  </a:cubicBezTo>
                  <a:cubicBezTo>
                    <a:pt x="236450" y="703771"/>
                    <a:pt x="239018" y="693688"/>
                    <a:pt x="244152" y="684238"/>
                  </a:cubicBezTo>
                  <a:cubicBezTo>
                    <a:pt x="249510" y="674341"/>
                    <a:pt x="256840" y="666862"/>
                    <a:pt x="266142" y="661802"/>
                  </a:cubicBezTo>
                  <a:cubicBezTo>
                    <a:pt x="275443" y="656742"/>
                    <a:pt x="285899" y="654212"/>
                    <a:pt x="297507" y="654212"/>
                  </a:cubicBezTo>
                  <a:close/>
                  <a:moveTo>
                    <a:pt x="170445" y="654212"/>
                  </a:moveTo>
                  <a:cubicBezTo>
                    <a:pt x="184881" y="654212"/>
                    <a:pt x="196360" y="657318"/>
                    <a:pt x="204880" y="663532"/>
                  </a:cubicBezTo>
                  <a:cubicBezTo>
                    <a:pt x="213401" y="669746"/>
                    <a:pt x="219521" y="679215"/>
                    <a:pt x="223242" y="691940"/>
                  </a:cubicBezTo>
                  <a:lnTo>
                    <a:pt x="192323" y="697521"/>
                  </a:lnTo>
                  <a:cubicBezTo>
                    <a:pt x="191281" y="691344"/>
                    <a:pt x="188918" y="686693"/>
                    <a:pt x="185235" y="683568"/>
                  </a:cubicBezTo>
                  <a:cubicBezTo>
                    <a:pt x="181551" y="680443"/>
                    <a:pt x="176770" y="678880"/>
                    <a:pt x="170892" y="678880"/>
                  </a:cubicBezTo>
                  <a:cubicBezTo>
                    <a:pt x="163078" y="678880"/>
                    <a:pt x="156846" y="681577"/>
                    <a:pt x="152195" y="686972"/>
                  </a:cubicBezTo>
                  <a:cubicBezTo>
                    <a:pt x="147544" y="692367"/>
                    <a:pt x="145219" y="701390"/>
                    <a:pt x="145219" y="714041"/>
                  </a:cubicBezTo>
                  <a:cubicBezTo>
                    <a:pt x="145219" y="728105"/>
                    <a:pt x="147581" y="738039"/>
                    <a:pt x="152307" y="743843"/>
                  </a:cubicBezTo>
                  <a:cubicBezTo>
                    <a:pt x="157032" y="749648"/>
                    <a:pt x="163376" y="752550"/>
                    <a:pt x="171338" y="752550"/>
                  </a:cubicBezTo>
                  <a:cubicBezTo>
                    <a:pt x="177291" y="752550"/>
                    <a:pt x="182165" y="750857"/>
                    <a:pt x="185961" y="747471"/>
                  </a:cubicBezTo>
                  <a:cubicBezTo>
                    <a:pt x="189756" y="744085"/>
                    <a:pt x="192435" y="738262"/>
                    <a:pt x="193997" y="730002"/>
                  </a:cubicBezTo>
                  <a:lnTo>
                    <a:pt x="224805" y="735249"/>
                  </a:lnTo>
                  <a:cubicBezTo>
                    <a:pt x="221605" y="749387"/>
                    <a:pt x="215466" y="760066"/>
                    <a:pt x="206387" y="767284"/>
                  </a:cubicBezTo>
                  <a:cubicBezTo>
                    <a:pt x="197309" y="774502"/>
                    <a:pt x="185142" y="778111"/>
                    <a:pt x="169887" y="778111"/>
                  </a:cubicBezTo>
                  <a:cubicBezTo>
                    <a:pt x="152549" y="778111"/>
                    <a:pt x="138726" y="772642"/>
                    <a:pt x="128420" y="761703"/>
                  </a:cubicBezTo>
                  <a:cubicBezTo>
                    <a:pt x="118113" y="750764"/>
                    <a:pt x="112960" y="735621"/>
                    <a:pt x="112960" y="716273"/>
                  </a:cubicBezTo>
                  <a:cubicBezTo>
                    <a:pt x="112960" y="696702"/>
                    <a:pt x="118132" y="681466"/>
                    <a:pt x="128476" y="670564"/>
                  </a:cubicBezTo>
                  <a:cubicBezTo>
                    <a:pt x="138819" y="659662"/>
                    <a:pt x="152809" y="654212"/>
                    <a:pt x="170445" y="654212"/>
                  </a:cubicBezTo>
                  <a:close/>
                  <a:moveTo>
                    <a:pt x="338286" y="371140"/>
                  </a:moveTo>
                  <a:lnTo>
                    <a:pt x="369652" y="371140"/>
                  </a:lnTo>
                  <a:lnTo>
                    <a:pt x="369652" y="425612"/>
                  </a:lnTo>
                  <a:cubicBezTo>
                    <a:pt x="369652" y="442280"/>
                    <a:pt x="370228" y="452494"/>
                    <a:pt x="371382" y="456252"/>
                  </a:cubicBezTo>
                  <a:cubicBezTo>
                    <a:pt x="372535" y="460009"/>
                    <a:pt x="374637" y="462986"/>
                    <a:pt x="377688" y="465181"/>
                  </a:cubicBezTo>
                  <a:cubicBezTo>
                    <a:pt x="380739" y="467376"/>
                    <a:pt x="384609" y="468474"/>
                    <a:pt x="389297" y="468474"/>
                  </a:cubicBezTo>
                  <a:cubicBezTo>
                    <a:pt x="394655" y="468474"/>
                    <a:pt x="399454" y="467004"/>
                    <a:pt x="403696" y="464065"/>
                  </a:cubicBezTo>
                  <a:cubicBezTo>
                    <a:pt x="407938" y="461126"/>
                    <a:pt x="410840" y="457479"/>
                    <a:pt x="412403" y="453126"/>
                  </a:cubicBezTo>
                  <a:cubicBezTo>
                    <a:pt x="413965" y="448773"/>
                    <a:pt x="414747" y="438113"/>
                    <a:pt x="414747" y="421147"/>
                  </a:cubicBezTo>
                  <a:lnTo>
                    <a:pt x="414747" y="371140"/>
                  </a:lnTo>
                  <a:lnTo>
                    <a:pt x="446112" y="371140"/>
                  </a:lnTo>
                  <a:lnTo>
                    <a:pt x="446112" y="489682"/>
                  </a:lnTo>
                  <a:lnTo>
                    <a:pt x="416979" y="489682"/>
                  </a:lnTo>
                  <a:lnTo>
                    <a:pt x="416979" y="471934"/>
                  </a:lnTo>
                  <a:cubicBezTo>
                    <a:pt x="412663" y="478260"/>
                    <a:pt x="406989" y="483245"/>
                    <a:pt x="399957" y="486892"/>
                  </a:cubicBezTo>
                  <a:cubicBezTo>
                    <a:pt x="392925" y="490538"/>
                    <a:pt x="385502" y="492361"/>
                    <a:pt x="377688" y="492361"/>
                  </a:cubicBezTo>
                  <a:cubicBezTo>
                    <a:pt x="369726" y="492361"/>
                    <a:pt x="362582" y="490612"/>
                    <a:pt x="356257" y="487115"/>
                  </a:cubicBezTo>
                  <a:cubicBezTo>
                    <a:pt x="349932" y="483617"/>
                    <a:pt x="345355" y="478706"/>
                    <a:pt x="342528" y="472381"/>
                  </a:cubicBezTo>
                  <a:cubicBezTo>
                    <a:pt x="339700" y="466056"/>
                    <a:pt x="338286" y="457312"/>
                    <a:pt x="338286" y="446150"/>
                  </a:cubicBezTo>
                  <a:close/>
                  <a:moveTo>
                    <a:pt x="176361" y="371140"/>
                  </a:moveTo>
                  <a:lnTo>
                    <a:pt x="207727" y="371140"/>
                  </a:lnTo>
                  <a:lnTo>
                    <a:pt x="207727" y="425612"/>
                  </a:lnTo>
                  <a:cubicBezTo>
                    <a:pt x="207727" y="441239"/>
                    <a:pt x="208322" y="451433"/>
                    <a:pt x="209513" y="456196"/>
                  </a:cubicBezTo>
                  <a:cubicBezTo>
                    <a:pt x="210331" y="459768"/>
                    <a:pt x="212415" y="462744"/>
                    <a:pt x="215763" y="465125"/>
                  </a:cubicBezTo>
                  <a:cubicBezTo>
                    <a:pt x="218814" y="467358"/>
                    <a:pt x="222684" y="468474"/>
                    <a:pt x="227372" y="468474"/>
                  </a:cubicBezTo>
                  <a:cubicBezTo>
                    <a:pt x="232655" y="468474"/>
                    <a:pt x="237436" y="467023"/>
                    <a:pt x="241715" y="464121"/>
                  </a:cubicBezTo>
                  <a:cubicBezTo>
                    <a:pt x="245994" y="461219"/>
                    <a:pt x="248915" y="457572"/>
                    <a:pt x="250477" y="453182"/>
                  </a:cubicBezTo>
                  <a:cubicBezTo>
                    <a:pt x="252040" y="448792"/>
                    <a:pt x="252822" y="438113"/>
                    <a:pt x="252822" y="421147"/>
                  </a:cubicBezTo>
                  <a:lnTo>
                    <a:pt x="252822" y="371140"/>
                  </a:lnTo>
                  <a:lnTo>
                    <a:pt x="284187" y="371140"/>
                  </a:lnTo>
                  <a:lnTo>
                    <a:pt x="284187" y="429407"/>
                  </a:lnTo>
                  <a:cubicBezTo>
                    <a:pt x="294531" y="427323"/>
                    <a:pt x="301786" y="423454"/>
                    <a:pt x="305953" y="417798"/>
                  </a:cubicBezTo>
                  <a:cubicBezTo>
                    <a:pt x="308483" y="414375"/>
                    <a:pt x="309823" y="409278"/>
                    <a:pt x="309972" y="402506"/>
                  </a:cubicBezTo>
                  <a:lnTo>
                    <a:pt x="294791" y="402506"/>
                  </a:lnTo>
                  <a:lnTo>
                    <a:pt x="294791" y="371140"/>
                  </a:lnTo>
                  <a:lnTo>
                    <a:pt x="326157" y="371140"/>
                  </a:lnTo>
                  <a:lnTo>
                    <a:pt x="326157" y="393576"/>
                  </a:lnTo>
                  <a:cubicBezTo>
                    <a:pt x="326157" y="402804"/>
                    <a:pt x="325357" y="410022"/>
                    <a:pt x="323757" y="415231"/>
                  </a:cubicBezTo>
                  <a:cubicBezTo>
                    <a:pt x="322157" y="420440"/>
                    <a:pt x="319199" y="425091"/>
                    <a:pt x="314883" y="429183"/>
                  </a:cubicBezTo>
                  <a:cubicBezTo>
                    <a:pt x="308260" y="435583"/>
                    <a:pt x="298028" y="439899"/>
                    <a:pt x="284187" y="442131"/>
                  </a:cubicBezTo>
                  <a:lnTo>
                    <a:pt x="284187" y="489682"/>
                  </a:lnTo>
                  <a:lnTo>
                    <a:pt x="255054" y="489682"/>
                  </a:lnTo>
                  <a:lnTo>
                    <a:pt x="255054" y="471934"/>
                  </a:lnTo>
                  <a:cubicBezTo>
                    <a:pt x="245752" y="485552"/>
                    <a:pt x="232655" y="492361"/>
                    <a:pt x="215763" y="492361"/>
                  </a:cubicBezTo>
                  <a:cubicBezTo>
                    <a:pt x="198276" y="492361"/>
                    <a:pt x="186556" y="485701"/>
                    <a:pt x="180603" y="472381"/>
                  </a:cubicBezTo>
                  <a:cubicBezTo>
                    <a:pt x="177775" y="466056"/>
                    <a:pt x="176361" y="457312"/>
                    <a:pt x="176361" y="446150"/>
                  </a:cubicBezTo>
                  <a:close/>
                  <a:moveTo>
                    <a:pt x="253715" y="326715"/>
                  </a:moveTo>
                  <a:lnTo>
                    <a:pt x="268225" y="326715"/>
                  </a:lnTo>
                  <a:cubicBezTo>
                    <a:pt x="268151" y="336761"/>
                    <a:pt x="266272" y="343942"/>
                    <a:pt x="262588" y="348258"/>
                  </a:cubicBezTo>
                  <a:cubicBezTo>
                    <a:pt x="258905" y="352574"/>
                    <a:pt x="254161" y="354732"/>
                    <a:pt x="248357" y="354732"/>
                  </a:cubicBezTo>
                  <a:cubicBezTo>
                    <a:pt x="245827" y="354732"/>
                    <a:pt x="243334" y="354472"/>
                    <a:pt x="240878" y="353951"/>
                  </a:cubicBezTo>
                  <a:cubicBezTo>
                    <a:pt x="239167" y="353504"/>
                    <a:pt x="234888" y="351979"/>
                    <a:pt x="228042" y="349374"/>
                  </a:cubicBezTo>
                  <a:cubicBezTo>
                    <a:pt x="221196" y="346770"/>
                    <a:pt x="216210" y="345468"/>
                    <a:pt x="213084" y="345468"/>
                  </a:cubicBezTo>
                  <a:cubicBezTo>
                    <a:pt x="210703" y="345468"/>
                    <a:pt x="208843" y="346193"/>
                    <a:pt x="207503" y="347644"/>
                  </a:cubicBezTo>
                  <a:cubicBezTo>
                    <a:pt x="206164" y="349095"/>
                    <a:pt x="205457" y="351607"/>
                    <a:pt x="205383" y="355179"/>
                  </a:cubicBezTo>
                  <a:lnTo>
                    <a:pt x="191095" y="355179"/>
                  </a:lnTo>
                  <a:cubicBezTo>
                    <a:pt x="191021" y="353467"/>
                    <a:pt x="190983" y="352128"/>
                    <a:pt x="190983" y="351160"/>
                  </a:cubicBezTo>
                  <a:cubicBezTo>
                    <a:pt x="190983" y="343347"/>
                    <a:pt x="192881" y="337338"/>
                    <a:pt x="196676" y="333133"/>
                  </a:cubicBezTo>
                  <a:cubicBezTo>
                    <a:pt x="200471" y="328929"/>
                    <a:pt x="205345" y="326827"/>
                    <a:pt x="211298" y="326827"/>
                  </a:cubicBezTo>
                  <a:cubicBezTo>
                    <a:pt x="213903" y="326827"/>
                    <a:pt x="216321" y="327106"/>
                    <a:pt x="218554" y="327664"/>
                  </a:cubicBezTo>
                  <a:cubicBezTo>
                    <a:pt x="220786" y="328222"/>
                    <a:pt x="224860" y="329822"/>
                    <a:pt x="230776" y="332464"/>
                  </a:cubicBezTo>
                  <a:cubicBezTo>
                    <a:pt x="236692" y="335105"/>
                    <a:pt x="241325" y="336426"/>
                    <a:pt x="244673" y="336426"/>
                  </a:cubicBezTo>
                  <a:cubicBezTo>
                    <a:pt x="247054" y="336426"/>
                    <a:pt x="249045" y="335682"/>
                    <a:pt x="250645" y="334194"/>
                  </a:cubicBezTo>
                  <a:cubicBezTo>
                    <a:pt x="252245" y="332706"/>
                    <a:pt x="253268" y="330213"/>
                    <a:pt x="253715" y="326715"/>
                  </a:cubicBezTo>
                  <a:close/>
                  <a:moveTo>
                    <a:pt x="34044" y="326046"/>
                  </a:moveTo>
                  <a:lnTo>
                    <a:pt x="65410" y="326046"/>
                  </a:lnTo>
                  <a:lnTo>
                    <a:pt x="65410" y="386209"/>
                  </a:lnTo>
                  <a:cubicBezTo>
                    <a:pt x="75530" y="374377"/>
                    <a:pt x="87622" y="368462"/>
                    <a:pt x="101687" y="368462"/>
                  </a:cubicBezTo>
                  <a:cubicBezTo>
                    <a:pt x="108905" y="368462"/>
                    <a:pt x="115416" y="369801"/>
                    <a:pt x="121220" y="372480"/>
                  </a:cubicBezTo>
                  <a:cubicBezTo>
                    <a:pt x="127025" y="375159"/>
                    <a:pt x="131396" y="378582"/>
                    <a:pt x="134336" y="382749"/>
                  </a:cubicBezTo>
                  <a:cubicBezTo>
                    <a:pt x="137275" y="386916"/>
                    <a:pt x="139284" y="391530"/>
                    <a:pt x="140363" y="396590"/>
                  </a:cubicBezTo>
                  <a:cubicBezTo>
                    <a:pt x="141442" y="401650"/>
                    <a:pt x="141982" y="409501"/>
                    <a:pt x="141982" y="420142"/>
                  </a:cubicBezTo>
                  <a:lnTo>
                    <a:pt x="141982" y="489682"/>
                  </a:lnTo>
                  <a:lnTo>
                    <a:pt x="110616" y="489682"/>
                  </a:lnTo>
                  <a:lnTo>
                    <a:pt x="110616" y="427063"/>
                  </a:lnTo>
                  <a:cubicBezTo>
                    <a:pt x="110616" y="414635"/>
                    <a:pt x="110021" y="406748"/>
                    <a:pt x="108830" y="403399"/>
                  </a:cubicBezTo>
                  <a:cubicBezTo>
                    <a:pt x="107640" y="400050"/>
                    <a:pt x="105537" y="397390"/>
                    <a:pt x="102524" y="395418"/>
                  </a:cubicBezTo>
                  <a:cubicBezTo>
                    <a:pt x="99510" y="393446"/>
                    <a:pt x="95733" y="392460"/>
                    <a:pt x="91194" y="392460"/>
                  </a:cubicBezTo>
                  <a:cubicBezTo>
                    <a:pt x="85985" y="392460"/>
                    <a:pt x="81334" y="393725"/>
                    <a:pt x="77242" y="396255"/>
                  </a:cubicBezTo>
                  <a:cubicBezTo>
                    <a:pt x="73149" y="398785"/>
                    <a:pt x="70154" y="402599"/>
                    <a:pt x="68256" y="407696"/>
                  </a:cubicBezTo>
                  <a:cubicBezTo>
                    <a:pt x="66358" y="412794"/>
                    <a:pt x="65410" y="420328"/>
                    <a:pt x="65410" y="430300"/>
                  </a:cubicBezTo>
                  <a:lnTo>
                    <a:pt x="65410" y="489682"/>
                  </a:lnTo>
                  <a:lnTo>
                    <a:pt x="34044" y="489682"/>
                  </a:lnTo>
                  <a:close/>
                  <a:moveTo>
                    <a:pt x="375791" y="147005"/>
                  </a:moveTo>
                  <a:cubicBezTo>
                    <a:pt x="371772" y="148345"/>
                    <a:pt x="365410" y="149945"/>
                    <a:pt x="356704" y="151805"/>
                  </a:cubicBezTo>
                  <a:cubicBezTo>
                    <a:pt x="347997" y="153665"/>
                    <a:pt x="342304" y="155489"/>
                    <a:pt x="339626" y="157274"/>
                  </a:cubicBezTo>
                  <a:cubicBezTo>
                    <a:pt x="335533" y="160177"/>
                    <a:pt x="333486" y="163860"/>
                    <a:pt x="333486" y="168325"/>
                  </a:cubicBezTo>
                  <a:cubicBezTo>
                    <a:pt x="333486" y="172715"/>
                    <a:pt x="335123" y="176510"/>
                    <a:pt x="338398" y="179710"/>
                  </a:cubicBezTo>
                  <a:cubicBezTo>
                    <a:pt x="341672" y="182910"/>
                    <a:pt x="345839" y="184510"/>
                    <a:pt x="350899" y="184510"/>
                  </a:cubicBezTo>
                  <a:cubicBezTo>
                    <a:pt x="356555" y="184510"/>
                    <a:pt x="361950" y="182650"/>
                    <a:pt x="367084" y="178929"/>
                  </a:cubicBezTo>
                  <a:cubicBezTo>
                    <a:pt x="370879" y="176101"/>
                    <a:pt x="373372" y="172641"/>
                    <a:pt x="374563" y="168548"/>
                  </a:cubicBezTo>
                  <a:cubicBezTo>
                    <a:pt x="375381" y="165869"/>
                    <a:pt x="375791" y="160772"/>
                    <a:pt x="375791" y="153256"/>
                  </a:cubicBezTo>
                  <a:close/>
                  <a:moveTo>
                    <a:pt x="356704" y="82712"/>
                  </a:moveTo>
                  <a:cubicBezTo>
                    <a:pt x="370693" y="82712"/>
                    <a:pt x="381111" y="84367"/>
                    <a:pt x="387957" y="87679"/>
                  </a:cubicBezTo>
                  <a:cubicBezTo>
                    <a:pt x="394804" y="90990"/>
                    <a:pt x="399622" y="95195"/>
                    <a:pt x="402412" y="100292"/>
                  </a:cubicBezTo>
                  <a:cubicBezTo>
                    <a:pt x="405203" y="105389"/>
                    <a:pt x="406598" y="114747"/>
                    <a:pt x="406598" y="128365"/>
                  </a:cubicBezTo>
                  <a:lnTo>
                    <a:pt x="406263" y="164976"/>
                  </a:lnTo>
                  <a:cubicBezTo>
                    <a:pt x="406263" y="175394"/>
                    <a:pt x="406766" y="183078"/>
                    <a:pt x="407770" y="188026"/>
                  </a:cubicBezTo>
                  <a:cubicBezTo>
                    <a:pt x="408775" y="192975"/>
                    <a:pt x="410654" y="198277"/>
                    <a:pt x="413407" y="203932"/>
                  </a:cubicBezTo>
                  <a:lnTo>
                    <a:pt x="382376" y="203932"/>
                  </a:lnTo>
                  <a:cubicBezTo>
                    <a:pt x="381558" y="201848"/>
                    <a:pt x="380553" y="198760"/>
                    <a:pt x="379363" y="194668"/>
                  </a:cubicBezTo>
                  <a:cubicBezTo>
                    <a:pt x="378842" y="192807"/>
                    <a:pt x="378470" y="191579"/>
                    <a:pt x="378246" y="190984"/>
                  </a:cubicBezTo>
                  <a:cubicBezTo>
                    <a:pt x="372889" y="196193"/>
                    <a:pt x="367159" y="200100"/>
                    <a:pt x="361057" y="202704"/>
                  </a:cubicBezTo>
                  <a:cubicBezTo>
                    <a:pt x="354955" y="205309"/>
                    <a:pt x="348444" y="206611"/>
                    <a:pt x="341523" y="206611"/>
                  </a:cubicBezTo>
                  <a:cubicBezTo>
                    <a:pt x="329319" y="206611"/>
                    <a:pt x="319701" y="203300"/>
                    <a:pt x="312669" y="196677"/>
                  </a:cubicBezTo>
                  <a:cubicBezTo>
                    <a:pt x="305637" y="190054"/>
                    <a:pt x="302121" y="181682"/>
                    <a:pt x="302121" y="171562"/>
                  </a:cubicBezTo>
                  <a:cubicBezTo>
                    <a:pt x="302121" y="164865"/>
                    <a:pt x="303721" y="158893"/>
                    <a:pt x="306921" y="153647"/>
                  </a:cubicBezTo>
                  <a:cubicBezTo>
                    <a:pt x="310120" y="148401"/>
                    <a:pt x="314604" y="144382"/>
                    <a:pt x="320371" y="141592"/>
                  </a:cubicBezTo>
                  <a:cubicBezTo>
                    <a:pt x="326138" y="138801"/>
                    <a:pt x="334454" y="136364"/>
                    <a:pt x="345318" y="134281"/>
                  </a:cubicBezTo>
                  <a:cubicBezTo>
                    <a:pt x="359978" y="131527"/>
                    <a:pt x="370135" y="128960"/>
                    <a:pt x="375791" y="126579"/>
                  </a:cubicBezTo>
                  <a:lnTo>
                    <a:pt x="375791" y="123453"/>
                  </a:lnTo>
                  <a:cubicBezTo>
                    <a:pt x="375791" y="117426"/>
                    <a:pt x="374303" y="113128"/>
                    <a:pt x="371326" y="110561"/>
                  </a:cubicBezTo>
                  <a:cubicBezTo>
                    <a:pt x="368349" y="107994"/>
                    <a:pt x="362731" y="106710"/>
                    <a:pt x="354471" y="106710"/>
                  </a:cubicBezTo>
                  <a:cubicBezTo>
                    <a:pt x="348890" y="106710"/>
                    <a:pt x="344537" y="107808"/>
                    <a:pt x="341411" y="110003"/>
                  </a:cubicBezTo>
                  <a:cubicBezTo>
                    <a:pt x="338286" y="112198"/>
                    <a:pt x="335756" y="116049"/>
                    <a:pt x="333821" y="121556"/>
                  </a:cubicBezTo>
                  <a:lnTo>
                    <a:pt x="305358" y="116421"/>
                  </a:lnTo>
                  <a:cubicBezTo>
                    <a:pt x="308558" y="104961"/>
                    <a:pt x="314064" y="96478"/>
                    <a:pt x="321878" y="90972"/>
                  </a:cubicBezTo>
                  <a:cubicBezTo>
                    <a:pt x="329691" y="85465"/>
                    <a:pt x="341300" y="82712"/>
                    <a:pt x="356704" y="82712"/>
                  </a:cubicBezTo>
                  <a:close/>
                  <a:moveTo>
                    <a:pt x="467134" y="43533"/>
                  </a:moveTo>
                  <a:lnTo>
                    <a:pt x="467134" y="85390"/>
                  </a:lnTo>
                  <a:lnTo>
                    <a:pt x="488565" y="85390"/>
                  </a:lnTo>
                  <a:lnTo>
                    <a:pt x="488565" y="110394"/>
                  </a:lnTo>
                  <a:lnTo>
                    <a:pt x="467134" y="110394"/>
                  </a:lnTo>
                  <a:lnTo>
                    <a:pt x="467134" y="158167"/>
                  </a:lnTo>
                  <a:cubicBezTo>
                    <a:pt x="467134" y="167841"/>
                    <a:pt x="467339" y="173478"/>
                    <a:pt x="467748" y="175078"/>
                  </a:cubicBezTo>
                  <a:cubicBezTo>
                    <a:pt x="468157" y="176678"/>
                    <a:pt x="469087" y="177999"/>
                    <a:pt x="470538" y="179041"/>
                  </a:cubicBezTo>
                  <a:cubicBezTo>
                    <a:pt x="471990" y="180082"/>
                    <a:pt x="473757" y="180603"/>
                    <a:pt x="475840" y="180603"/>
                  </a:cubicBezTo>
                  <a:cubicBezTo>
                    <a:pt x="478743" y="180603"/>
                    <a:pt x="482947" y="179599"/>
                    <a:pt x="488454" y="177589"/>
                  </a:cubicBezTo>
                  <a:lnTo>
                    <a:pt x="491133" y="201923"/>
                  </a:lnTo>
                  <a:cubicBezTo>
                    <a:pt x="483840" y="205048"/>
                    <a:pt x="475580" y="206611"/>
                    <a:pt x="466353" y="206611"/>
                  </a:cubicBezTo>
                  <a:cubicBezTo>
                    <a:pt x="460697" y="206611"/>
                    <a:pt x="455600" y="205662"/>
                    <a:pt x="451061" y="203765"/>
                  </a:cubicBezTo>
                  <a:cubicBezTo>
                    <a:pt x="446521" y="201867"/>
                    <a:pt x="443191" y="199411"/>
                    <a:pt x="441071" y="196398"/>
                  </a:cubicBezTo>
                  <a:cubicBezTo>
                    <a:pt x="438950" y="193384"/>
                    <a:pt x="437480" y="189310"/>
                    <a:pt x="436661" y="184175"/>
                  </a:cubicBezTo>
                  <a:cubicBezTo>
                    <a:pt x="435992" y="180529"/>
                    <a:pt x="435657" y="173162"/>
                    <a:pt x="435657" y="162074"/>
                  </a:cubicBezTo>
                  <a:lnTo>
                    <a:pt x="435657" y="110394"/>
                  </a:lnTo>
                  <a:lnTo>
                    <a:pt x="421258" y="110394"/>
                  </a:lnTo>
                  <a:lnTo>
                    <a:pt x="421258" y="85390"/>
                  </a:lnTo>
                  <a:lnTo>
                    <a:pt x="435657" y="85390"/>
                  </a:lnTo>
                  <a:lnTo>
                    <a:pt x="435657" y="61838"/>
                  </a:lnTo>
                  <a:close/>
                  <a:moveTo>
                    <a:pt x="167394" y="40296"/>
                  </a:moveTo>
                  <a:lnTo>
                    <a:pt x="198760" y="40296"/>
                  </a:lnTo>
                  <a:lnTo>
                    <a:pt x="198760" y="100459"/>
                  </a:lnTo>
                  <a:cubicBezTo>
                    <a:pt x="208880" y="88627"/>
                    <a:pt x="220972" y="82712"/>
                    <a:pt x="235037" y="82712"/>
                  </a:cubicBezTo>
                  <a:cubicBezTo>
                    <a:pt x="242255" y="82712"/>
                    <a:pt x="248766" y="84051"/>
                    <a:pt x="254570" y="86730"/>
                  </a:cubicBezTo>
                  <a:cubicBezTo>
                    <a:pt x="260375" y="89409"/>
                    <a:pt x="264746" y="92832"/>
                    <a:pt x="267686" y="96999"/>
                  </a:cubicBezTo>
                  <a:cubicBezTo>
                    <a:pt x="270625" y="101166"/>
                    <a:pt x="272634" y="105780"/>
                    <a:pt x="273713" y="110840"/>
                  </a:cubicBezTo>
                  <a:cubicBezTo>
                    <a:pt x="274792" y="115900"/>
                    <a:pt x="275332" y="123751"/>
                    <a:pt x="275332" y="134392"/>
                  </a:cubicBezTo>
                  <a:lnTo>
                    <a:pt x="275332" y="203932"/>
                  </a:lnTo>
                  <a:lnTo>
                    <a:pt x="243966" y="203932"/>
                  </a:lnTo>
                  <a:lnTo>
                    <a:pt x="243966" y="141313"/>
                  </a:lnTo>
                  <a:cubicBezTo>
                    <a:pt x="243966" y="128885"/>
                    <a:pt x="243371" y="120998"/>
                    <a:pt x="242180" y="117649"/>
                  </a:cubicBezTo>
                  <a:cubicBezTo>
                    <a:pt x="240990" y="114300"/>
                    <a:pt x="238887" y="111640"/>
                    <a:pt x="235874" y="109668"/>
                  </a:cubicBezTo>
                  <a:cubicBezTo>
                    <a:pt x="232860" y="107696"/>
                    <a:pt x="229083" y="106710"/>
                    <a:pt x="224544" y="106710"/>
                  </a:cubicBezTo>
                  <a:cubicBezTo>
                    <a:pt x="219335" y="106710"/>
                    <a:pt x="214684" y="107975"/>
                    <a:pt x="210592" y="110505"/>
                  </a:cubicBezTo>
                  <a:cubicBezTo>
                    <a:pt x="206499" y="113035"/>
                    <a:pt x="203504" y="116849"/>
                    <a:pt x="201606" y="121946"/>
                  </a:cubicBezTo>
                  <a:cubicBezTo>
                    <a:pt x="199708" y="127044"/>
                    <a:pt x="198760" y="134578"/>
                    <a:pt x="198760" y="144550"/>
                  </a:cubicBezTo>
                  <a:lnTo>
                    <a:pt x="198760" y="203932"/>
                  </a:lnTo>
                  <a:lnTo>
                    <a:pt x="167394" y="203932"/>
                  </a:lnTo>
                  <a:close/>
                  <a:moveTo>
                    <a:pt x="343421" y="37505"/>
                  </a:moveTo>
                  <a:lnTo>
                    <a:pt x="372442" y="37505"/>
                  </a:lnTo>
                  <a:lnTo>
                    <a:pt x="395548" y="70433"/>
                  </a:lnTo>
                  <a:lnTo>
                    <a:pt x="370321" y="70433"/>
                  </a:lnTo>
                  <a:lnTo>
                    <a:pt x="357373" y="53802"/>
                  </a:lnTo>
                  <a:lnTo>
                    <a:pt x="345318" y="70433"/>
                  </a:lnTo>
                  <a:lnTo>
                    <a:pt x="319980" y="70433"/>
                  </a:lnTo>
                  <a:close/>
                  <a:moveTo>
                    <a:pt x="76572" y="37505"/>
                  </a:moveTo>
                  <a:cubicBezTo>
                    <a:pt x="96589" y="37505"/>
                    <a:pt x="112849" y="43421"/>
                    <a:pt x="125350" y="55253"/>
                  </a:cubicBezTo>
                  <a:cubicBezTo>
                    <a:pt x="132792" y="62248"/>
                    <a:pt x="138373" y="72294"/>
                    <a:pt x="142093" y="85390"/>
                  </a:cubicBezTo>
                  <a:lnTo>
                    <a:pt x="109388" y="93204"/>
                  </a:lnTo>
                  <a:cubicBezTo>
                    <a:pt x="107454" y="84721"/>
                    <a:pt x="103417" y="78023"/>
                    <a:pt x="97278" y="73112"/>
                  </a:cubicBezTo>
                  <a:cubicBezTo>
                    <a:pt x="91138" y="68201"/>
                    <a:pt x="83678" y="65745"/>
                    <a:pt x="74898" y="65745"/>
                  </a:cubicBezTo>
                  <a:cubicBezTo>
                    <a:pt x="62768" y="65745"/>
                    <a:pt x="52927" y="70098"/>
                    <a:pt x="45374" y="78805"/>
                  </a:cubicBezTo>
                  <a:cubicBezTo>
                    <a:pt x="37821" y="87511"/>
                    <a:pt x="34044" y="101613"/>
                    <a:pt x="34044" y="121109"/>
                  </a:cubicBezTo>
                  <a:cubicBezTo>
                    <a:pt x="34044" y="141796"/>
                    <a:pt x="37765" y="156530"/>
                    <a:pt x="45206" y="165311"/>
                  </a:cubicBezTo>
                  <a:cubicBezTo>
                    <a:pt x="52648" y="174092"/>
                    <a:pt x="62322" y="178482"/>
                    <a:pt x="74228" y="178482"/>
                  </a:cubicBezTo>
                  <a:cubicBezTo>
                    <a:pt x="83009" y="178482"/>
                    <a:pt x="90562" y="175692"/>
                    <a:pt x="96887" y="170111"/>
                  </a:cubicBezTo>
                  <a:cubicBezTo>
                    <a:pt x="103212" y="164530"/>
                    <a:pt x="107751" y="155749"/>
                    <a:pt x="110505" y="143768"/>
                  </a:cubicBezTo>
                  <a:lnTo>
                    <a:pt x="142540" y="153926"/>
                  </a:lnTo>
                  <a:cubicBezTo>
                    <a:pt x="137629" y="171785"/>
                    <a:pt x="129462" y="185050"/>
                    <a:pt x="118039" y="193719"/>
                  </a:cubicBezTo>
                  <a:cubicBezTo>
                    <a:pt x="106617" y="202388"/>
                    <a:pt x="92124" y="206723"/>
                    <a:pt x="74563" y="206723"/>
                  </a:cubicBezTo>
                  <a:cubicBezTo>
                    <a:pt x="52834" y="206723"/>
                    <a:pt x="34974" y="199300"/>
                    <a:pt x="20985" y="184454"/>
                  </a:cubicBezTo>
                  <a:cubicBezTo>
                    <a:pt x="6995" y="169609"/>
                    <a:pt x="0" y="149312"/>
                    <a:pt x="0" y="123565"/>
                  </a:cubicBezTo>
                  <a:cubicBezTo>
                    <a:pt x="0" y="96329"/>
                    <a:pt x="7032" y="75177"/>
                    <a:pt x="21096" y="60108"/>
                  </a:cubicBezTo>
                  <a:cubicBezTo>
                    <a:pt x="35160" y="45039"/>
                    <a:pt x="53652" y="37505"/>
                    <a:pt x="76572" y="37505"/>
                  </a:cubicBezTo>
                  <a:close/>
                  <a:moveTo>
                    <a:pt x="357373" y="0"/>
                  </a:moveTo>
                  <a:lnTo>
                    <a:pt x="392534" y="0"/>
                  </a:lnTo>
                  <a:lnTo>
                    <a:pt x="362843" y="31477"/>
                  </a:lnTo>
                  <a:lnTo>
                    <a:pt x="342974" y="31477"/>
                  </a:ln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lnSpc>
                  <a:spcPct val="105000"/>
                </a:lnSpc>
              </a:pPr>
              <a:endParaRPr lang="vi-VN" b="1"/>
            </a:p>
          </p:txBody>
        </p:sp>
        <p:sp>
          <p:nvSpPr>
            <p:cNvPr id="45" name="TextBox 44">
              <a:extLst>
                <a:ext uri="{FF2B5EF4-FFF2-40B4-BE49-F238E27FC236}">
                  <a16:creationId xmlns:a16="http://schemas.microsoft.com/office/drawing/2014/main" id="{740CC48E-C189-4F7F-AE41-C199C5A16AFB}"/>
                </a:ext>
              </a:extLst>
            </p:cNvPr>
            <p:cNvSpPr txBox="1">
              <a:spLocks noChangeAspect="1"/>
            </p:cNvSpPr>
            <p:nvPr>
              <p:custDataLst>
                <p:tags r:id="rId4"/>
              </p:custDataLst>
            </p:nvPr>
          </p:nvSpPr>
          <p:spPr>
            <a:xfrm>
              <a:off x="5894348" y="5861217"/>
              <a:ext cx="800100" cy="214536"/>
            </a:xfrm>
            <a:custGeom>
              <a:avLst/>
              <a:gdLst/>
              <a:ahLst/>
              <a:cxnLst/>
              <a:rect l="l" t="t" r="r" b="b"/>
              <a:pathLst>
                <a:path w="800100" h="214536">
                  <a:moveTo>
                    <a:pt x="615553" y="69205"/>
                  </a:moveTo>
                  <a:cubicBezTo>
                    <a:pt x="608707" y="69205"/>
                    <a:pt x="603051" y="71698"/>
                    <a:pt x="598586" y="76684"/>
                  </a:cubicBezTo>
                  <a:cubicBezTo>
                    <a:pt x="594121" y="81670"/>
                    <a:pt x="591926" y="88441"/>
                    <a:pt x="592001" y="96999"/>
                  </a:cubicBezTo>
                  <a:lnTo>
                    <a:pt x="638881" y="96999"/>
                  </a:lnTo>
                  <a:cubicBezTo>
                    <a:pt x="638658" y="87920"/>
                    <a:pt x="636314" y="81019"/>
                    <a:pt x="631849" y="76293"/>
                  </a:cubicBezTo>
                  <a:cubicBezTo>
                    <a:pt x="627384" y="71568"/>
                    <a:pt x="621952" y="69205"/>
                    <a:pt x="615553" y="69205"/>
                  </a:cubicBezTo>
                  <a:close/>
                  <a:moveTo>
                    <a:pt x="476584" y="69205"/>
                  </a:moveTo>
                  <a:cubicBezTo>
                    <a:pt x="469069" y="69205"/>
                    <a:pt x="462874" y="72126"/>
                    <a:pt x="457999" y="77968"/>
                  </a:cubicBezTo>
                  <a:cubicBezTo>
                    <a:pt x="453125" y="83809"/>
                    <a:pt x="450688" y="92720"/>
                    <a:pt x="450688" y="104701"/>
                  </a:cubicBezTo>
                  <a:cubicBezTo>
                    <a:pt x="450688" y="117277"/>
                    <a:pt x="453125" y="126485"/>
                    <a:pt x="457999" y="132327"/>
                  </a:cubicBezTo>
                  <a:cubicBezTo>
                    <a:pt x="462874" y="138169"/>
                    <a:pt x="468883" y="141089"/>
                    <a:pt x="476026" y="141089"/>
                  </a:cubicBezTo>
                  <a:cubicBezTo>
                    <a:pt x="483691" y="141089"/>
                    <a:pt x="490165" y="138094"/>
                    <a:pt x="495448" y="132104"/>
                  </a:cubicBezTo>
                  <a:cubicBezTo>
                    <a:pt x="500732" y="126113"/>
                    <a:pt x="503373" y="117240"/>
                    <a:pt x="503373" y="105482"/>
                  </a:cubicBezTo>
                  <a:cubicBezTo>
                    <a:pt x="503373" y="93204"/>
                    <a:pt x="500843" y="84088"/>
                    <a:pt x="495783" y="78135"/>
                  </a:cubicBezTo>
                  <a:cubicBezTo>
                    <a:pt x="490723" y="72182"/>
                    <a:pt x="484323" y="69205"/>
                    <a:pt x="476584" y="69205"/>
                  </a:cubicBezTo>
                  <a:close/>
                  <a:moveTo>
                    <a:pt x="286903" y="47886"/>
                  </a:moveTo>
                  <a:lnTo>
                    <a:pt x="320278" y="47886"/>
                  </a:lnTo>
                  <a:lnTo>
                    <a:pt x="348629" y="132048"/>
                  </a:lnTo>
                  <a:lnTo>
                    <a:pt x="376311" y="47886"/>
                  </a:lnTo>
                  <a:lnTo>
                    <a:pt x="408793" y="47886"/>
                  </a:lnTo>
                  <a:lnTo>
                    <a:pt x="366935" y="161962"/>
                  </a:lnTo>
                  <a:lnTo>
                    <a:pt x="359457" y="182612"/>
                  </a:lnTo>
                  <a:cubicBezTo>
                    <a:pt x="356703" y="189533"/>
                    <a:pt x="354080" y="194816"/>
                    <a:pt x="351587" y="198462"/>
                  </a:cubicBezTo>
                  <a:cubicBezTo>
                    <a:pt x="349094" y="202109"/>
                    <a:pt x="346230" y="205067"/>
                    <a:pt x="342993" y="207336"/>
                  </a:cubicBezTo>
                  <a:cubicBezTo>
                    <a:pt x="339756" y="209606"/>
                    <a:pt x="335774" y="211373"/>
                    <a:pt x="331049" y="212638"/>
                  </a:cubicBezTo>
                  <a:cubicBezTo>
                    <a:pt x="326324" y="213903"/>
                    <a:pt x="320985" y="214536"/>
                    <a:pt x="315031" y="214536"/>
                  </a:cubicBezTo>
                  <a:cubicBezTo>
                    <a:pt x="309004" y="214536"/>
                    <a:pt x="303088" y="213903"/>
                    <a:pt x="297284" y="212638"/>
                  </a:cubicBezTo>
                  <a:lnTo>
                    <a:pt x="294493" y="188082"/>
                  </a:lnTo>
                  <a:cubicBezTo>
                    <a:pt x="299404" y="189049"/>
                    <a:pt x="303832" y="189533"/>
                    <a:pt x="307776" y="189533"/>
                  </a:cubicBezTo>
                  <a:cubicBezTo>
                    <a:pt x="315069" y="189533"/>
                    <a:pt x="320464" y="187393"/>
                    <a:pt x="323961" y="183115"/>
                  </a:cubicBezTo>
                  <a:cubicBezTo>
                    <a:pt x="327459" y="178836"/>
                    <a:pt x="330137" y="173385"/>
                    <a:pt x="331998" y="166762"/>
                  </a:cubicBezTo>
                  <a:close/>
                  <a:moveTo>
                    <a:pt x="164641" y="47886"/>
                  </a:moveTo>
                  <a:lnTo>
                    <a:pt x="202927" y="47886"/>
                  </a:lnTo>
                  <a:lnTo>
                    <a:pt x="223911" y="80479"/>
                  </a:lnTo>
                  <a:lnTo>
                    <a:pt x="246012" y="47886"/>
                  </a:lnTo>
                  <a:lnTo>
                    <a:pt x="282847" y="47886"/>
                  </a:lnTo>
                  <a:lnTo>
                    <a:pt x="242664" y="104031"/>
                  </a:lnTo>
                  <a:lnTo>
                    <a:pt x="286531" y="166427"/>
                  </a:lnTo>
                  <a:lnTo>
                    <a:pt x="248022" y="166427"/>
                  </a:lnTo>
                  <a:lnTo>
                    <a:pt x="223911" y="129704"/>
                  </a:lnTo>
                  <a:lnTo>
                    <a:pt x="199578" y="166427"/>
                  </a:lnTo>
                  <a:lnTo>
                    <a:pt x="162855" y="166427"/>
                  </a:lnTo>
                  <a:lnTo>
                    <a:pt x="205606" y="105371"/>
                  </a:lnTo>
                  <a:close/>
                  <a:moveTo>
                    <a:pt x="760251" y="45207"/>
                  </a:moveTo>
                  <a:cubicBezTo>
                    <a:pt x="767171" y="45207"/>
                    <a:pt x="773496" y="46453"/>
                    <a:pt x="779226" y="48946"/>
                  </a:cubicBezTo>
                  <a:cubicBezTo>
                    <a:pt x="784956" y="51439"/>
                    <a:pt x="789291" y="54620"/>
                    <a:pt x="792230" y="58490"/>
                  </a:cubicBezTo>
                  <a:cubicBezTo>
                    <a:pt x="795170" y="62359"/>
                    <a:pt x="797216" y="66750"/>
                    <a:pt x="798369" y="71661"/>
                  </a:cubicBezTo>
                  <a:cubicBezTo>
                    <a:pt x="799523" y="76572"/>
                    <a:pt x="800100" y="83604"/>
                    <a:pt x="800100" y="92757"/>
                  </a:cubicBezTo>
                  <a:lnTo>
                    <a:pt x="800100" y="166427"/>
                  </a:lnTo>
                  <a:lnTo>
                    <a:pt x="768734" y="166427"/>
                  </a:lnTo>
                  <a:lnTo>
                    <a:pt x="768734" y="105929"/>
                  </a:lnTo>
                  <a:cubicBezTo>
                    <a:pt x="768734" y="93129"/>
                    <a:pt x="768064" y="84851"/>
                    <a:pt x="766725" y="81093"/>
                  </a:cubicBezTo>
                  <a:cubicBezTo>
                    <a:pt x="765385" y="77335"/>
                    <a:pt x="763209" y="74414"/>
                    <a:pt x="760195" y="72331"/>
                  </a:cubicBezTo>
                  <a:cubicBezTo>
                    <a:pt x="757181" y="70247"/>
                    <a:pt x="753554" y="69205"/>
                    <a:pt x="749312" y="69205"/>
                  </a:cubicBezTo>
                  <a:cubicBezTo>
                    <a:pt x="743880" y="69205"/>
                    <a:pt x="739006" y="70694"/>
                    <a:pt x="734690" y="73670"/>
                  </a:cubicBezTo>
                  <a:cubicBezTo>
                    <a:pt x="730374" y="76647"/>
                    <a:pt x="727416" y="80591"/>
                    <a:pt x="725816" y="85502"/>
                  </a:cubicBezTo>
                  <a:cubicBezTo>
                    <a:pt x="724216" y="90413"/>
                    <a:pt x="723416" y="99492"/>
                    <a:pt x="723416" y="112737"/>
                  </a:cubicBezTo>
                  <a:lnTo>
                    <a:pt x="723416" y="166427"/>
                  </a:lnTo>
                  <a:lnTo>
                    <a:pt x="692050" y="166427"/>
                  </a:lnTo>
                  <a:lnTo>
                    <a:pt x="692050" y="47886"/>
                  </a:lnTo>
                  <a:lnTo>
                    <a:pt x="721183" y="47886"/>
                  </a:lnTo>
                  <a:lnTo>
                    <a:pt x="721183" y="65299"/>
                  </a:lnTo>
                  <a:cubicBezTo>
                    <a:pt x="731527" y="51904"/>
                    <a:pt x="744549" y="45207"/>
                    <a:pt x="760251" y="45207"/>
                  </a:cubicBezTo>
                  <a:close/>
                  <a:moveTo>
                    <a:pt x="613655" y="45207"/>
                  </a:moveTo>
                  <a:cubicBezTo>
                    <a:pt x="631291" y="45207"/>
                    <a:pt x="645207" y="51030"/>
                    <a:pt x="655401" y="62675"/>
                  </a:cubicBezTo>
                  <a:cubicBezTo>
                    <a:pt x="665596" y="74321"/>
                    <a:pt x="670470" y="92162"/>
                    <a:pt x="670024" y="116198"/>
                  </a:cubicBezTo>
                  <a:lnTo>
                    <a:pt x="591442" y="116198"/>
                  </a:lnTo>
                  <a:cubicBezTo>
                    <a:pt x="591666" y="125500"/>
                    <a:pt x="594196" y="132736"/>
                    <a:pt x="599033" y="137908"/>
                  </a:cubicBezTo>
                  <a:cubicBezTo>
                    <a:pt x="603870" y="143080"/>
                    <a:pt x="609897" y="145666"/>
                    <a:pt x="617115" y="145666"/>
                  </a:cubicBezTo>
                  <a:cubicBezTo>
                    <a:pt x="622027" y="145666"/>
                    <a:pt x="626157" y="144326"/>
                    <a:pt x="629505" y="141647"/>
                  </a:cubicBezTo>
                  <a:cubicBezTo>
                    <a:pt x="632854" y="138968"/>
                    <a:pt x="635384" y="134652"/>
                    <a:pt x="637096" y="128699"/>
                  </a:cubicBezTo>
                  <a:lnTo>
                    <a:pt x="668349" y="133946"/>
                  </a:lnTo>
                  <a:cubicBezTo>
                    <a:pt x="664331" y="145405"/>
                    <a:pt x="657987" y="154130"/>
                    <a:pt x="649318" y="160121"/>
                  </a:cubicBezTo>
                  <a:cubicBezTo>
                    <a:pt x="640649" y="166111"/>
                    <a:pt x="629803" y="169106"/>
                    <a:pt x="616780" y="169106"/>
                  </a:cubicBezTo>
                  <a:cubicBezTo>
                    <a:pt x="596168" y="169106"/>
                    <a:pt x="580913" y="162372"/>
                    <a:pt x="571016" y="148903"/>
                  </a:cubicBezTo>
                  <a:cubicBezTo>
                    <a:pt x="563202" y="138113"/>
                    <a:pt x="559296" y="124495"/>
                    <a:pt x="559296" y="108049"/>
                  </a:cubicBezTo>
                  <a:cubicBezTo>
                    <a:pt x="559296" y="88404"/>
                    <a:pt x="564430" y="73019"/>
                    <a:pt x="574699" y="61894"/>
                  </a:cubicBezTo>
                  <a:cubicBezTo>
                    <a:pt x="584968" y="50769"/>
                    <a:pt x="597954" y="45207"/>
                    <a:pt x="613655" y="45207"/>
                  </a:cubicBezTo>
                  <a:close/>
                  <a:moveTo>
                    <a:pt x="468548" y="45207"/>
                  </a:moveTo>
                  <a:cubicBezTo>
                    <a:pt x="483207" y="45207"/>
                    <a:pt x="495299" y="51644"/>
                    <a:pt x="504824" y="64517"/>
                  </a:cubicBezTo>
                  <a:lnTo>
                    <a:pt x="504824" y="47886"/>
                  </a:lnTo>
                  <a:lnTo>
                    <a:pt x="534181" y="47886"/>
                  </a:lnTo>
                  <a:lnTo>
                    <a:pt x="534181" y="154261"/>
                  </a:lnTo>
                  <a:cubicBezTo>
                    <a:pt x="534181" y="168250"/>
                    <a:pt x="533027" y="178706"/>
                    <a:pt x="530721" y="185626"/>
                  </a:cubicBezTo>
                  <a:cubicBezTo>
                    <a:pt x="528414" y="192547"/>
                    <a:pt x="525177" y="197979"/>
                    <a:pt x="521010" y="201923"/>
                  </a:cubicBezTo>
                  <a:cubicBezTo>
                    <a:pt x="516842" y="205867"/>
                    <a:pt x="511280" y="208955"/>
                    <a:pt x="504322" y="211187"/>
                  </a:cubicBezTo>
                  <a:cubicBezTo>
                    <a:pt x="497364" y="213420"/>
                    <a:pt x="488565" y="214536"/>
                    <a:pt x="477924" y="214536"/>
                  </a:cubicBezTo>
                  <a:cubicBezTo>
                    <a:pt x="457832" y="214536"/>
                    <a:pt x="443582" y="211094"/>
                    <a:pt x="435173" y="204211"/>
                  </a:cubicBezTo>
                  <a:cubicBezTo>
                    <a:pt x="426764" y="197328"/>
                    <a:pt x="422560" y="188603"/>
                    <a:pt x="422560" y="178036"/>
                  </a:cubicBezTo>
                  <a:cubicBezTo>
                    <a:pt x="422560" y="176994"/>
                    <a:pt x="422597" y="175729"/>
                    <a:pt x="422671" y="174241"/>
                  </a:cubicBezTo>
                  <a:lnTo>
                    <a:pt x="458502" y="178594"/>
                  </a:lnTo>
                  <a:cubicBezTo>
                    <a:pt x="459097" y="182761"/>
                    <a:pt x="460474" y="185626"/>
                    <a:pt x="462632" y="187189"/>
                  </a:cubicBezTo>
                  <a:cubicBezTo>
                    <a:pt x="465608" y="189421"/>
                    <a:pt x="470296" y="190537"/>
                    <a:pt x="476696" y="190537"/>
                  </a:cubicBezTo>
                  <a:cubicBezTo>
                    <a:pt x="484882" y="190537"/>
                    <a:pt x="491021" y="189310"/>
                    <a:pt x="495113" y="186854"/>
                  </a:cubicBezTo>
                  <a:cubicBezTo>
                    <a:pt x="497867" y="185217"/>
                    <a:pt x="499950" y="182575"/>
                    <a:pt x="501364" y="178929"/>
                  </a:cubicBezTo>
                  <a:cubicBezTo>
                    <a:pt x="502332" y="176324"/>
                    <a:pt x="502815" y="171525"/>
                    <a:pt x="502815" y="164530"/>
                  </a:cubicBezTo>
                  <a:lnTo>
                    <a:pt x="502815" y="147228"/>
                  </a:lnTo>
                  <a:cubicBezTo>
                    <a:pt x="493439" y="160028"/>
                    <a:pt x="481607" y="166427"/>
                    <a:pt x="467320" y="166427"/>
                  </a:cubicBezTo>
                  <a:cubicBezTo>
                    <a:pt x="451395" y="166427"/>
                    <a:pt x="438782" y="159693"/>
                    <a:pt x="429480" y="146224"/>
                  </a:cubicBezTo>
                  <a:cubicBezTo>
                    <a:pt x="422188" y="135583"/>
                    <a:pt x="418541" y="122337"/>
                    <a:pt x="418541" y="106487"/>
                  </a:cubicBezTo>
                  <a:cubicBezTo>
                    <a:pt x="418541" y="86618"/>
                    <a:pt x="423322" y="71438"/>
                    <a:pt x="432885" y="60945"/>
                  </a:cubicBezTo>
                  <a:cubicBezTo>
                    <a:pt x="442447" y="50453"/>
                    <a:pt x="454335" y="45207"/>
                    <a:pt x="468548" y="45207"/>
                  </a:cubicBezTo>
                  <a:close/>
                  <a:moveTo>
                    <a:pt x="79474" y="28240"/>
                  </a:moveTo>
                  <a:cubicBezTo>
                    <a:pt x="65856" y="28240"/>
                    <a:pt x="54880" y="32910"/>
                    <a:pt x="46546" y="42249"/>
                  </a:cubicBezTo>
                  <a:cubicBezTo>
                    <a:pt x="38211" y="51588"/>
                    <a:pt x="34044" y="65671"/>
                    <a:pt x="34044" y="84497"/>
                  </a:cubicBezTo>
                  <a:cubicBezTo>
                    <a:pt x="34044" y="103026"/>
                    <a:pt x="38323" y="117072"/>
                    <a:pt x="46880" y="126634"/>
                  </a:cubicBezTo>
                  <a:cubicBezTo>
                    <a:pt x="55438" y="136197"/>
                    <a:pt x="66302" y="140978"/>
                    <a:pt x="79474" y="140978"/>
                  </a:cubicBezTo>
                  <a:cubicBezTo>
                    <a:pt x="92645" y="140978"/>
                    <a:pt x="103454" y="136234"/>
                    <a:pt x="111900" y="126746"/>
                  </a:cubicBezTo>
                  <a:cubicBezTo>
                    <a:pt x="120346" y="117258"/>
                    <a:pt x="124569" y="103026"/>
                    <a:pt x="124569" y="84051"/>
                  </a:cubicBezTo>
                  <a:cubicBezTo>
                    <a:pt x="124569" y="65299"/>
                    <a:pt x="120457" y="51309"/>
                    <a:pt x="112235" y="42081"/>
                  </a:cubicBezTo>
                  <a:cubicBezTo>
                    <a:pt x="104012" y="32854"/>
                    <a:pt x="93092" y="28240"/>
                    <a:pt x="79474" y="28240"/>
                  </a:cubicBezTo>
                  <a:close/>
                  <a:moveTo>
                    <a:pt x="79139" y="0"/>
                  </a:moveTo>
                  <a:cubicBezTo>
                    <a:pt x="103249" y="0"/>
                    <a:pt x="122541" y="7479"/>
                    <a:pt x="137014" y="22436"/>
                  </a:cubicBezTo>
                  <a:cubicBezTo>
                    <a:pt x="151488" y="37393"/>
                    <a:pt x="158725" y="58192"/>
                    <a:pt x="158725" y="84832"/>
                  </a:cubicBezTo>
                  <a:cubicBezTo>
                    <a:pt x="158725" y="111249"/>
                    <a:pt x="151544" y="131918"/>
                    <a:pt x="137182" y="146838"/>
                  </a:cubicBezTo>
                  <a:cubicBezTo>
                    <a:pt x="122820" y="161758"/>
                    <a:pt x="103621" y="169218"/>
                    <a:pt x="79585" y="169218"/>
                  </a:cubicBezTo>
                  <a:cubicBezTo>
                    <a:pt x="55252" y="169218"/>
                    <a:pt x="35904" y="161795"/>
                    <a:pt x="21542" y="146949"/>
                  </a:cubicBezTo>
                  <a:cubicBezTo>
                    <a:pt x="7180" y="132104"/>
                    <a:pt x="0" y="111658"/>
                    <a:pt x="0" y="85614"/>
                  </a:cubicBezTo>
                  <a:cubicBezTo>
                    <a:pt x="0" y="68945"/>
                    <a:pt x="2492" y="54955"/>
                    <a:pt x="7478" y="43644"/>
                  </a:cubicBezTo>
                  <a:cubicBezTo>
                    <a:pt x="11199" y="35310"/>
                    <a:pt x="16278" y="27831"/>
                    <a:pt x="22714" y="21208"/>
                  </a:cubicBezTo>
                  <a:cubicBezTo>
                    <a:pt x="29151" y="14585"/>
                    <a:pt x="36202" y="9674"/>
                    <a:pt x="43867" y="6474"/>
                  </a:cubicBezTo>
                  <a:cubicBezTo>
                    <a:pt x="54061" y="2158"/>
                    <a:pt x="65819" y="0"/>
                    <a:pt x="79139" y="0"/>
                  </a:cubicBez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lnSpc>
                  <a:spcPct val="105000"/>
                </a:lnSpc>
              </a:pPr>
              <a:endParaRPr lang="vi-VN" b="1"/>
            </a:p>
          </p:txBody>
        </p:sp>
        <p:sp>
          <p:nvSpPr>
            <p:cNvPr id="47" name="TextBox 46">
              <a:extLst>
                <a:ext uri="{FF2B5EF4-FFF2-40B4-BE49-F238E27FC236}">
                  <a16:creationId xmlns:a16="http://schemas.microsoft.com/office/drawing/2014/main" id="{30F1985F-55BE-4CE8-81E7-B97F4A40FD75}"/>
                </a:ext>
              </a:extLst>
            </p:cNvPr>
            <p:cNvSpPr txBox="1">
              <a:spLocks noChangeAspect="1"/>
            </p:cNvSpPr>
            <p:nvPr>
              <p:custDataLst>
                <p:tags r:id="rId5"/>
              </p:custDataLst>
            </p:nvPr>
          </p:nvSpPr>
          <p:spPr>
            <a:xfrm>
              <a:off x="4982843" y="5995279"/>
              <a:ext cx="794435" cy="454856"/>
            </a:xfrm>
            <a:custGeom>
              <a:avLst/>
              <a:gdLst/>
              <a:ahLst/>
              <a:cxnLst/>
              <a:rect l="l" t="t" r="r" b="b"/>
              <a:pathLst>
                <a:path w="794435" h="454856">
                  <a:moveTo>
                    <a:pt x="270495" y="356518"/>
                  </a:moveTo>
                  <a:cubicBezTo>
                    <a:pt x="262309" y="356518"/>
                    <a:pt x="255426" y="359643"/>
                    <a:pt x="249845" y="365894"/>
                  </a:cubicBezTo>
                  <a:cubicBezTo>
                    <a:pt x="244264" y="372145"/>
                    <a:pt x="241474" y="381149"/>
                    <a:pt x="241474" y="392906"/>
                  </a:cubicBezTo>
                  <a:cubicBezTo>
                    <a:pt x="241474" y="404664"/>
                    <a:pt x="244264" y="413668"/>
                    <a:pt x="249845" y="419919"/>
                  </a:cubicBezTo>
                  <a:cubicBezTo>
                    <a:pt x="255426" y="426170"/>
                    <a:pt x="262309" y="429295"/>
                    <a:pt x="270495" y="429295"/>
                  </a:cubicBezTo>
                  <a:cubicBezTo>
                    <a:pt x="278681" y="429295"/>
                    <a:pt x="285545" y="426170"/>
                    <a:pt x="291089" y="419919"/>
                  </a:cubicBezTo>
                  <a:cubicBezTo>
                    <a:pt x="296633" y="413668"/>
                    <a:pt x="299405" y="404589"/>
                    <a:pt x="299405" y="392683"/>
                  </a:cubicBezTo>
                  <a:cubicBezTo>
                    <a:pt x="299405" y="381075"/>
                    <a:pt x="296633" y="372145"/>
                    <a:pt x="291089" y="365894"/>
                  </a:cubicBezTo>
                  <a:cubicBezTo>
                    <a:pt x="285545" y="359643"/>
                    <a:pt x="278681" y="356518"/>
                    <a:pt x="270495" y="356518"/>
                  </a:cubicBezTo>
                  <a:close/>
                  <a:moveTo>
                    <a:pt x="739936" y="354955"/>
                  </a:moveTo>
                  <a:cubicBezTo>
                    <a:pt x="733090" y="354955"/>
                    <a:pt x="727435" y="357448"/>
                    <a:pt x="722970" y="362434"/>
                  </a:cubicBezTo>
                  <a:cubicBezTo>
                    <a:pt x="718505" y="367420"/>
                    <a:pt x="716310" y="374191"/>
                    <a:pt x="716384" y="382749"/>
                  </a:cubicBezTo>
                  <a:lnTo>
                    <a:pt x="763265" y="382749"/>
                  </a:lnTo>
                  <a:cubicBezTo>
                    <a:pt x="763042" y="373670"/>
                    <a:pt x="760698" y="366768"/>
                    <a:pt x="756233" y="362043"/>
                  </a:cubicBezTo>
                  <a:cubicBezTo>
                    <a:pt x="751768" y="357318"/>
                    <a:pt x="746336" y="354955"/>
                    <a:pt x="739936" y="354955"/>
                  </a:cubicBezTo>
                  <a:close/>
                  <a:moveTo>
                    <a:pt x="601191" y="354955"/>
                  </a:moveTo>
                  <a:cubicBezTo>
                    <a:pt x="593750" y="354955"/>
                    <a:pt x="587518" y="357913"/>
                    <a:pt x="582495" y="363829"/>
                  </a:cubicBezTo>
                  <a:cubicBezTo>
                    <a:pt x="577472" y="369745"/>
                    <a:pt x="574960" y="378582"/>
                    <a:pt x="574960" y="390339"/>
                  </a:cubicBezTo>
                  <a:cubicBezTo>
                    <a:pt x="574960" y="402990"/>
                    <a:pt x="576709" y="412142"/>
                    <a:pt x="580206" y="417798"/>
                  </a:cubicBezTo>
                  <a:cubicBezTo>
                    <a:pt x="585266" y="425983"/>
                    <a:pt x="592336" y="430076"/>
                    <a:pt x="601414" y="430076"/>
                  </a:cubicBezTo>
                  <a:cubicBezTo>
                    <a:pt x="608633" y="430076"/>
                    <a:pt x="614772" y="427007"/>
                    <a:pt x="619832" y="420868"/>
                  </a:cubicBezTo>
                  <a:cubicBezTo>
                    <a:pt x="624892" y="414728"/>
                    <a:pt x="627422" y="405557"/>
                    <a:pt x="627422" y="393353"/>
                  </a:cubicBezTo>
                  <a:cubicBezTo>
                    <a:pt x="627422" y="379735"/>
                    <a:pt x="624966" y="369931"/>
                    <a:pt x="620055" y="363941"/>
                  </a:cubicBezTo>
                  <a:cubicBezTo>
                    <a:pt x="615144" y="357950"/>
                    <a:pt x="608856" y="354955"/>
                    <a:pt x="601191" y="354955"/>
                  </a:cubicBezTo>
                  <a:close/>
                  <a:moveTo>
                    <a:pt x="58266" y="354955"/>
                  </a:moveTo>
                  <a:cubicBezTo>
                    <a:pt x="50825" y="354955"/>
                    <a:pt x="44593" y="357913"/>
                    <a:pt x="39570" y="363829"/>
                  </a:cubicBezTo>
                  <a:cubicBezTo>
                    <a:pt x="34547" y="369745"/>
                    <a:pt x="32035" y="378582"/>
                    <a:pt x="32035" y="390339"/>
                  </a:cubicBezTo>
                  <a:cubicBezTo>
                    <a:pt x="32035" y="402990"/>
                    <a:pt x="33784" y="412142"/>
                    <a:pt x="37281" y="417798"/>
                  </a:cubicBezTo>
                  <a:cubicBezTo>
                    <a:pt x="42342" y="425983"/>
                    <a:pt x="49411" y="430076"/>
                    <a:pt x="58489" y="430076"/>
                  </a:cubicBezTo>
                  <a:cubicBezTo>
                    <a:pt x="65708" y="430076"/>
                    <a:pt x="71847" y="427007"/>
                    <a:pt x="76907" y="420868"/>
                  </a:cubicBezTo>
                  <a:cubicBezTo>
                    <a:pt x="81967" y="414728"/>
                    <a:pt x="84497" y="405557"/>
                    <a:pt x="84497" y="393353"/>
                  </a:cubicBezTo>
                  <a:cubicBezTo>
                    <a:pt x="84497" y="379735"/>
                    <a:pt x="82041" y="369931"/>
                    <a:pt x="77130" y="363941"/>
                  </a:cubicBezTo>
                  <a:cubicBezTo>
                    <a:pt x="72219" y="357950"/>
                    <a:pt x="65931" y="354955"/>
                    <a:pt x="58266" y="354955"/>
                  </a:cubicBezTo>
                  <a:close/>
                  <a:moveTo>
                    <a:pt x="483282" y="333636"/>
                  </a:moveTo>
                  <a:lnTo>
                    <a:pt x="514648" y="333636"/>
                  </a:lnTo>
                  <a:lnTo>
                    <a:pt x="514648" y="452177"/>
                  </a:lnTo>
                  <a:lnTo>
                    <a:pt x="483282" y="452177"/>
                  </a:lnTo>
                  <a:close/>
                  <a:moveTo>
                    <a:pt x="346174" y="333636"/>
                  </a:moveTo>
                  <a:lnTo>
                    <a:pt x="384460" y="333636"/>
                  </a:lnTo>
                  <a:lnTo>
                    <a:pt x="405445" y="366229"/>
                  </a:lnTo>
                  <a:lnTo>
                    <a:pt x="427546" y="333636"/>
                  </a:lnTo>
                  <a:lnTo>
                    <a:pt x="464381" y="333636"/>
                  </a:lnTo>
                  <a:lnTo>
                    <a:pt x="424197" y="389781"/>
                  </a:lnTo>
                  <a:lnTo>
                    <a:pt x="468064" y="452177"/>
                  </a:lnTo>
                  <a:lnTo>
                    <a:pt x="429555" y="452177"/>
                  </a:lnTo>
                  <a:lnTo>
                    <a:pt x="405445" y="415454"/>
                  </a:lnTo>
                  <a:lnTo>
                    <a:pt x="381112" y="452177"/>
                  </a:lnTo>
                  <a:lnTo>
                    <a:pt x="344388" y="452177"/>
                  </a:lnTo>
                  <a:lnTo>
                    <a:pt x="387139" y="391120"/>
                  </a:lnTo>
                  <a:close/>
                  <a:moveTo>
                    <a:pt x="149907" y="333636"/>
                  </a:moveTo>
                  <a:lnTo>
                    <a:pt x="181273" y="333636"/>
                  </a:lnTo>
                  <a:lnTo>
                    <a:pt x="181273" y="452177"/>
                  </a:lnTo>
                  <a:lnTo>
                    <a:pt x="149907" y="452177"/>
                  </a:lnTo>
                  <a:close/>
                  <a:moveTo>
                    <a:pt x="738039" y="330957"/>
                  </a:moveTo>
                  <a:cubicBezTo>
                    <a:pt x="755675" y="330957"/>
                    <a:pt x="769590" y="336780"/>
                    <a:pt x="779785" y="348425"/>
                  </a:cubicBezTo>
                  <a:cubicBezTo>
                    <a:pt x="789980" y="360071"/>
                    <a:pt x="794854" y="377912"/>
                    <a:pt x="794407" y="401948"/>
                  </a:cubicBezTo>
                  <a:lnTo>
                    <a:pt x="715826" y="401948"/>
                  </a:lnTo>
                  <a:cubicBezTo>
                    <a:pt x="716049" y="411249"/>
                    <a:pt x="718579" y="418486"/>
                    <a:pt x="723416" y="423658"/>
                  </a:cubicBezTo>
                  <a:cubicBezTo>
                    <a:pt x="728253" y="428830"/>
                    <a:pt x="734281" y="431416"/>
                    <a:pt x="741499" y="431416"/>
                  </a:cubicBezTo>
                  <a:cubicBezTo>
                    <a:pt x="746410" y="431416"/>
                    <a:pt x="750540" y="430076"/>
                    <a:pt x="753889" y="427397"/>
                  </a:cubicBezTo>
                  <a:cubicBezTo>
                    <a:pt x="757237" y="424718"/>
                    <a:pt x="759767" y="420402"/>
                    <a:pt x="761479" y="414449"/>
                  </a:cubicBezTo>
                  <a:lnTo>
                    <a:pt x="792733" y="419695"/>
                  </a:lnTo>
                  <a:cubicBezTo>
                    <a:pt x="788715" y="431155"/>
                    <a:pt x="782371" y="439880"/>
                    <a:pt x="773701" y="445871"/>
                  </a:cubicBezTo>
                  <a:cubicBezTo>
                    <a:pt x="765032" y="451861"/>
                    <a:pt x="754186" y="454856"/>
                    <a:pt x="741164" y="454856"/>
                  </a:cubicBezTo>
                  <a:cubicBezTo>
                    <a:pt x="720551" y="454856"/>
                    <a:pt x="705296" y="448122"/>
                    <a:pt x="695399" y="434653"/>
                  </a:cubicBezTo>
                  <a:cubicBezTo>
                    <a:pt x="687586" y="423863"/>
                    <a:pt x="683679" y="410245"/>
                    <a:pt x="683679" y="393799"/>
                  </a:cubicBezTo>
                  <a:cubicBezTo>
                    <a:pt x="683679" y="374154"/>
                    <a:pt x="688814" y="358769"/>
                    <a:pt x="699083" y="347644"/>
                  </a:cubicBezTo>
                  <a:cubicBezTo>
                    <a:pt x="709352" y="336519"/>
                    <a:pt x="722337" y="330957"/>
                    <a:pt x="738039" y="330957"/>
                  </a:cubicBezTo>
                  <a:close/>
                  <a:moveTo>
                    <a:pt x="270383" y="330957"/>
                  </a:moveTo>
                  <a:cubicBezTo>
                    <a:pt x="288317" y="330957"/>
                    <a:pt x="303014" y="336780"/>
                    <a:pt x="314474" y="348425"/>
                  </a:cubicBezTo>
                  <a:cubicBezTo>
                    <a:pt x="325933" y="360071"/>
                    <a:pt x="331663" y="374787"/>
                    <a:pt x="331663" y="392572"/>
                  </a:cubicBezTo>
                  <a:cubicBezTo>
                    <a:pt x="331663" y="410505"/>
                    <a:pt x="325878" y="425370"/>
                    <a:pt x="314306" y="437164"/>
                  </a:cubicBezTo>
                  <a:cubicBezTo>
                    <a:pt x="302735" y="448959"/>
                    <a:pt x="288168" y="454856"/>
                    <a:pt x="270607" y="454856"/>
                  </a:cubicBezTo>
                  <a:cubicBezTo>
                    <a:pt x="259742" y="454856"/>
                    <a:pt x="249380" y="452400"/>
                    <a:pt x="239520" y="447489"/>
                  </a:cubicBezTo>
                  <a:cubicBezTo>
                    <a:pt x="229660" y="442578"/>
                    <a:pt x="222163" y="435378"/>
                    <a:pt x="217029" y="425890"/>
                  </a:cubicBezTo>
                  <a:cubicBezTo>
                    <a:pt x="211894" y="416403"/>
                    <a:pt x="209327" y="404850"/>
                    <a:pt x="209327" y="391232"/>
                  </a:cubicBezTo>
                  <a:cubicBezTo>
                    <a:pt x="209327" y="380814"/>
                    <a:pt x="211894" y="370731"/>
                    <a:pt x="217029" y="360983"/>
                  </a:cubicBezTo>
                  <a:cubicBezTo>
                    <a:pt x="222163" y="351235"/>
                    <a:pt x="229437" y="343793"/>
                    <a:pt x="238850" y="338659"/>
                  </a:cubicBezTo>
                  <a:cubicBezTo>
                    <a:pt x="248264" y="333524"/>
                    <a:pt x="258775" y="330957"/>
                    <a:pt x="270383" y="330957"/>
                  </a:cubicBezTo>
                  <a:close/>
                  <a:moveTo>
                    <a:pt x="627310" y="288541"/>
                  </a:moveTo>
                  <a:lnTo>
                    <a:pt x="658676" y="288541"/>
                  </a:lnTo>
                  <a:lnTo>
                    <a:pt x="658676" y="452177"/>
                  </a:lnTo>
                  <a:lnTo>
                    <a:pt x="629543" y="452177"/>
                  </a:lnTo>
                  <a:lnTo>
                    <a:pt x="629543" y="434764"/>
                  </a:lnTo>
                  <a:cubicBezTo>
                    <a:pt x="624706" y="441536"/>
                    <a:pt x="618995" y="446578"/>
                    <a:pt x="612409" y="449889"/>
                  </a:cubicBezTo>
                  <a:cubicBezTo>
                    <a:pt x="605823" y="453200"/>
                    <a:pt x="599182" y="454856"/>
                    <a:pt x="592485" y="454856"/>
                  </a:cubicBezTo>
                  <a:cubicBezTo>
                    <a:pt x="578867" y="454856"/>
                    <a:pt x="567202" y="449368"/>
                    <a:pt x="557491" y="438392"/>
                  </a:cubicBezTo>
                  <a:cubicBezTo>
                    <a:pt x="547780" y="427416"/>
                    <a:pt x="542925" y="412105"/>
                    <a:pt x="542925" y="392460"/>
                  </a:cubicBezTo>
                  <a:cubicBezTo>
                    <a:pt x="542925" y="372368"/>
                    <a:pt x="547650" y="357095"/>
                    <a:pt x="557101" y="346639"/>
                  </a:cubicBezTo>
                  <a:cubicBezTo>
                    <a:pt x="566551" y="336184"/>
                    <a:pt x="578495" y="330957"/>
                    <a:pt x="592931" y="330957"/>
                  </a:cubicBezTo>
                  <a:cubicBezTo>
                    <a:pt x="606177" y="330957"/>
                    <a:pt x="617637" y="336463"/>
                    <a:pt x="627310" y="347477"/>
                  </a:cubicBezTo>
                  <a:close/>
                  <a:moveTo>
                    <a:pt x="483282" y="288541"/>
                  </a:moveTo>
                  <a:lnTo>
                    <a:pt x="514648" y="288541"/>
                  </a:lnTo>
                  <a:lnTo>
                    <a:pt x="514648" y="317562"/>
                  </a:lnTo>
                  <a:lnTo>
                    <a:pt x="483282" y="317562"/>
                  </a:lnTo>
                  <a:close/>
                  <a:moveTo>
                    <a:pt x="149907" y="288541"/>
                  </a:moveTo>
                  <a:lnTo>
                    <a:pt x="181273" y="288541"/>
                  </a:lnTo>
                  <a:lnTo>
                    <a:pt x="181273" y="317562"/>
                  </a:lnTo>
                  <a:lnTo>
                    <a:pt x="149907" y="317562"/>
                  </a:lnTo>
                  <a:close/>
                  <a:moveTo>
                    <a:pt x="84385" y="288541"/>
                  </a:moveTo>
                  <a:lnTo>
                    <a:pt x="115751" y="288541"/>
                  </a:lnTo>
                  <a:lnTo>
                    <a:pt x="115751" y="452177"/>
                  </a:lnTo>
                  <a:lnTo>
                    <a:pt x="86618" y="452177"/>
                  </a:lnTo>
                  <a:lnTo>
                    <a:pt x="86618" y="434764"/>
                  </a:lnTo>
                  <a:cubicBezTo>
                    <a:pt x="81781" y="441536"/>
                    <a:pt x="76070" y="446578"/>
                    <a:pt x="69484" y="449889"/>
                  </a:cubicBezTo>
                  <a:cubicBezTo>
                    <a:pt x="62898" y="453200"/>
                    <a:pt x="56257" y="454856"/>
                    <a:pt x="49560" y="454856"/>
                  </a:cubicBezTo>
                  <a:cubicBezTo>
                    <a:pt x="35942" y="454856"/>
                    <a:pt x="24278" y="449368"/>
                    <a:pt x="14566" y="438392"/>
                  </a:cubicBezTo>
                  <a:cubicBezTo>
                    <a:pt x="4855" y="427416"/>
                    <a:pt x="0" y="412105"/>
                    <a:pt x="0" y="392460"/>
                  </a:cubicBezTo>
                  <a:cubicBezTo>
                    <a:pt x="0" y="372368"/>
                    <a:pt x="4725" y="357095"/>
                    <a:pt x="14176" y="346639"/>
                  </a:cubicBezTo>
                  <a:cubicBezTo>
                    <a:pt x="23626" y="336184"/>
                    <a:pt x="35570" y="330957"/>
                    <a:pt x="50006" y="330957"/>
                  </a:cubicBezTo>
                  <a:cubicBezTo>
                    <a:pt x="63252" y="330957"/>
                    <a:pt x="74712" y="336463"/>
                    <a:pt x="84385" y="347477"/>
                  </a:cubicBezTo>
                  <a:close/>
                  <a:moveTo>
                    <a:pt x="234367" y="109500"/>
                  </a:moveTo>
                  <a:cubicBezTo>
                    <a:pt x="230349" y="110840"/>
                    <a:pt x="223986" y="112440"/>
                    <a:pt x="215280" y="114300"/>
                  </a:cubicBezTo>
                  <a:cubicBezTo>
                    <a:pt x="206573" y="116161"/>
                    <a:pt x="200881" y="117984"/>
                    <a:pt x="198202" y="119770"/>
                  </a:cubicBezTo>
                  <a:cubicBezTo>
                    <a:pt x="194109" y="122672"/>
                    <a:pt x="192063" y="126355"/>
                    <a:pt x="192063" y="130820"/>
                  </a:cubicBezTo>
                  <a:cubicBezTo>
                    <a:pt x="192063" y="135211"/>
                    <a:pt x="193700" y="139006"/>
                    <a:pt x="196974" y="142205"/>
                  </a:cubicBezTo>
                  <a:cubicBezTo>
                    <a:pt x="200248" y="145405"/>
                    <a:pt x="204415" y="147005"/>
                    <a:pt x="209475" y="147005"/>
                  </a:cubicBezTo>
                  <a:cubicBezTo>
                    <a:pt x="215131" y="147005"/>
                    <a:pt x="220526" y="145145"/>
                    <a:pt x="225661" y="141424"/>
                  </a:cubicBezTo>
                  <a:cubicBezTo>
                    <a:pt x="229456" y="138596"/>
                    <a:pt x="231949" y="135136"/>
                    <a:pt x="233139" y="131043"/>
                  </a:cubicBezTo>
                  <a:cubicBezTo>
                    <a:pt x="233958" y="128364"/>
                    <a:pt x="234367" y="123267"/>
                    <a:pt x="234367" y="115751"/>
                  </a:cubicBezTo>
                  <a:close/>
                  <a:moveTo>
                    <a:pt x="575295" y="70768"/>
                  </a:moveTo>
                  <a:cubicBezTo>
                    <a:pt x="567109" y="70768"/>
                    <a:pt x="560226" y="73893"/>
                    <a:pt x="554645" y="80144"/>
                  </a:cubicBezTo>
                  <a:cubicBezTo>
                    <a:pt x="549064" y="86395"/>
                    <a:pt x="546274" y="95399"/>
                    <a:pt x="546274" y="107156"/>
                  </a:cubicBezTo>
                  <a:cubicBezTo>
                    <a:pt x="546274" y="118914"/>
                    <a:pt x="549064" y="127918"/>
                    <a:pt x="554645" y="134169"/>
                  </a:cubicBezTo>
                  <a:cubicBezTo>
                    <a:pt x="560226" y="140420"/>
                    <a:pt x="567109" y="143545"/>
                    <a:pt x="575295" y="143545"/>
                  </a:cubicBezTo>
                  <a:cubicBezTo>
                    <a:pt x="583481" y="143545"/>
                    <a:pt x="590345" y="140420"/>
                    <a:pt x="595889" y="134169"/>
                  </a:cubicBezTo>
                  <a:cubicBezTo>
                    <a:pt x="601433" y="127918"/>
                    <a:pt x="604205" y="118839"/>
                    <a:pt x="604205" y="106933"/>
                  </a:cubicBezTo>
                  <a:cubicBezTo>
                    <a:pt x="604205" y="95325"/>
                    <a:pt x="601433" y="86395"/>
                    <a:pt x="595889" y="80144"/>
                  </a:cubicBezTo>
                  <a:cubicBezTo>
                    <a:pt x="590345" y="73893"/>
                    <a:pt x="583481" y="70768"/>
                    <a:pt x="575295" y="70768"/>
                  </a:cubicBezTo>
                  <a:close/>
                  <a:moveTo>
                    <a:pt x="434541" y="69205"/>
                  </a:moveTo>
                  <a:cubicBezTo>
                    <a:pt x="427025" y="69205"/>
                    <a:pt x="420774" y="72126"/>
                    <a:pt x="415788" y="77968"/>
                  </a:cubicBezTo>
                  <a:cubicBezTo>
                    <a:pt x="410803" y="83809"/>
                    <a:pt x="408310" y="92683"/>
                    <a:pt x="408310" y="104589"/>
                  </a:cubicBezTo>
                  <a:cubicBezTo>
                    <a:pt x="408310" y="116867"/>
                    <a:pt x="410245" y="125946"/>
                    <a:pt x="414114" y="131825"/>
                  </a:cubicBezTo>
                  <a:cubicBezTo>
                    <a:pt x="419546" y="140159"/>
                    <a:pt x="426765" y="144326"/>
                    <a:pt x="435769" y="144326"/>
                  </a:cubicBezTo>
                  <a:cubicBezTo>
                    <a:pt x="442689" y="144326"/>
                    <a:pt x="448586" y="141368"/>
                    <a:pt x="453461" y="135452"/>
                  </a:cubicBezTo>
                  <a:cubicBezTo>
                    <a:pt x="458335" y="129536"/>
                    <a:pt x="460772" y="120216"/>
                    <a:pt x="460772" y="107491"/>
                  </a:cubicBezTo>
                  <a:cubicBezTo>
                    <a:pt x="460772" y="93948"/>
                    <a:pt x="458316" y="84181"/>
                    <a:pt x="453405" y="78191"/>
                  </a:cubicBezTo>
                  <a:cubicBezTo>
                    <a:pt x="448493" y="72200"/>
                    <a:pt x="442205" y="69205"/>
                    <a:pt x="434541" y="69205"/>
                  </a:cubicBezTo>
                  <a:close/>
                  <a:moveTo>
                    <a:pt x="732234" y="45207"/>
                  </a:moveTo>
                  <a:cubicBezTo>
                    <a:pt x="739155" y="45207"/>
                    <a:pt x="745480" y="46453"/>
                    <a:pt x="751210" y="48946"/>
                  </a:cubicBezTo>
                  <a:cubicBezTo>
                    <a:pt x="756940" y="51439"/>
                    <a:pt x="761274" y="54620"/>
                    <a:pt x="764214" y="58490"/>
                  </a:cubicBezTo>
                  <a:cubicBezTo>
                    <a:pt x="767153" y="62359"/>
                    <a:pt x="769199" y="66750"/>
                    <a:pt x="770353" y="71661"/>
                  </a:cubicBezTo>
                  <a:cubicBezTo>
                    <a:pt x="771506" y="76572"/>
                    <a:pt x="772083" y="83604"/>
                    <a:pt x="772083" y="92757"/>
                  </a:cubicBezTo>
                  <a:lnTo>
                    <a:pt x="772083" y="166427"/>
                  </a:lnTo>
                  <a:lnTo>
                    <a:pt x="740717" y="166427"/>
                  </a:lnTo>
                  <a:lnTo>
                    <a:pt x="740717" y="105929"/>
                  </a:lnTo>
                  <a:cubicBezTo>
                    <a:pt x="740717" y="93129"/>
                    <a:pt x="740048" y="84851"/>
                    <a:pt x="738708" y="81093"/>
                  </a:cubicBezTo>
                  <a:cubicBezTo>
                    <a:pt x="737369" y="77335"/>
                    <a:pt x="735192" y="74414"/>
                    <a:pt x="732178" y="72331"/>
                  </a:cubicBezTo>
                  <a:cubicBezTo>
                    <a:pt x="729165" y="70247"/>
                    <a:pt x="725537" y="69205"/>
                    <a:pt x="721295" y="69205"/>
                  </a:cubicBezTo>
                  <a:cubicBezTo>
                    <a:pt x="715863" y="69205"/>
                    <a:pt x="710989" y="70694"/>
                    <a:pt x="706673" y="73670"/>
                  </a:cubicBezTo>
                  <a:cubicBezTo>
                    <a:pt x="702357" y="76647"/>
                    <a:pt x="699399" y="80591"/>
                    <a:pt x="697799" y="85502"/>
                  </a:cubicBezTo>
                  <a:cubicBezTo>
                    <a:pt x="696199" y="90413"/>
                    <a:pt x="695399" y="99492"/>
                    <a:pt x="695399" y="112737"/>
                  </a:cubicBezTo>
                  <a:lnTo>
                    <a:pt x="695399" y="166427"/>
                  </a:lnTo>
                  <a:lnTo>
                    <a:pt x="664034" y="166427"/>
                  </a:lnTo>
                  <a:lnTo>
                    <a:pt x="664034" y="47886"/>
                  </a:lnTo>
                  <a:lnTo>
                    <a:pt x="693167" y="47886"/>
                  </a:lnTo>
                  <a:lnTo>
                    <a:pt x="693167" y="65299"/>
                  </a:lnTo>
                  <a:cubicBezTo>
                    <a:pt x="703510" y="51904"/>
                    <a:pt x="716533" y="45207"/>
                    <a:pt x="732234" y="45207"/>
                  </a:cubicBezTo>
                  <a:close/>
                  <a:moveTo>
                    <a:pt x="575183" y="45207"/>
                  </a:moveTo>
                  <a:cubicBezTo>
                    <a:pt x="593117" y="45207"/>
                    <a:pt x="607814" y="51030"/>
                    <a:pt x="619274" y="62675"/>
                  </a:cubicBezTo>
                  <a:cubicBezTo>
                    <a:pt x="630733" y="74321"/>
                    <a:pt x="636463" y="89037"/>
                    <a:pt x="636463" y="106822"/>
                  </a:cubicBezTo>
                  <a:cubicBezTo>
                    <a:pt x="636463" y="124755"/>
                    <a:pt x="630678" y="139620"/>
                    <a:pt x="619106" y="151414"/>
                  </a:cubicBezTo>
                  <a:cubicBezTo>
                    <a:pt x="607535" y="163209"/>
                    <a:pt x="592968" y="169106"/>
                    <a:pt x="575407" y="169106"/>
                  </a:cubicBezTo>
                  <a:cubicBezTo>
                    <a:pt x="564542" y="169106"/>
                    <a:pt x="554180" y="166650"/>
                    <a:pt x="544320" y="161739"/>
                  </a:cubicBezTo>
                  <a:cubicBezTo>
                    <a:pt x="534460" y="156828"/>
                    <a:pt x="526963" y="149628"/>
                    <a:pt x="521828" y="140140"/>
                  </a:cubicBezTo>
                  <a:cubicBezTo>
                    <a:pt x="516694" y="130653"/>
                    <a:pt x="514127" y="119100"/>
                    <a:pt x="514127" y="105482"/>
                  </a:cubicBezTo>
                  <a:cubicBezTo>
                    <a:pt x="514127" y="95064"/>
                    <a:pt x="516694" y="84981"/>
                    <a:pt x="521828" y="75233"/>
                  </a:cubicBezTo>
                  <a:cubicBezTo>
                    <a:pt x="526963" y="65485"/>
                    <a:pt x="534237" y="58043"/>
                    <a:pt x="543650" y="52909"/>
                  </a:cubicBezTo>
                  <a:cubicBezTo>
                    <a:pt x="553064" y="47774"/>
                    <a:pt x="563575" y="45207"/>
                    <a:pt x="575183" y="45207"/>
                  </a:cubicBezTo>
                  <a:close/>
                  <a:moveTo>
                    <a:pt x="347588" y="45207"/>
                  </a:moveTo>
                  <a:cubicBezTo>
                    <a:pt x="354732" y="45207"/>
                    <a:pt x="361615" y="47179"/>
                    <a:pt x="368238" y="51123"/>
                  </a:cubicBezTo>
                  <a:lnTo>
                    <a:pt x="358527" y="78470"/>
                  </a:lnTo>
                  <a:cubicBezTo>
                    <a:pt x="353243" y="75047"/>
                    <a:pt x="348332" y="73335"/>
                    <a:pt x="343793" y="73335"/>
                  </a:cubicBezTo>
                  <a:cubicBezTo>
                    <a:pt x="339402" y="73335"/>
                    <a:pt x="335682" y="74544"/>
                    <a:pt x="332631" y="76963"/>
                  </a:cubicBezTo>
                  <a:cubicBezTo>
                    <a:pt x="329580" y="79381"/>
                    <a:pt x="327180" y="83753"/>
                    <a:pt x="325431" y="90078"/>
                  </a:cubicBezTo>
                  <a:cubicBezTo>
                    <a:pt x="323682" y="96404"/>
                    <a:pt x="322808" y="109649"/>
                    <a:pt x="322808" y="129816"/>
                  </a:cubicBezTo>
                  <a:lnTo>
                    <a:pt x="322808" y="166427"/>
                  </a:lnTo>
                  <a:lnTo>
                    <a:pt x="291443" y="166427"/>
                  </a:lnTo>
                  <a:lnTo>
                    <a:pt x="291443" y="47886"/>
                  </a:lnTo>
                  <a:lnTo>
                    <a:pt x="320576" y="47886"/>
                  </a:lnTo>
                  <a:lnTo>
                    <a:pt x="320576" y="64740"/>
                  </a:lnTo>
                  <a:cubicBezTo>
                    <a:pt x="325561" y="56778"/>
                    <a:pt x="330045" y="51532"/>
                    <a:pt x="334026" y="49002"/>
                  </a:cubicBezTo>
                  <a:cubicBezTo>
                    <a:pt x="338007" y="46472"/>
                    <a:pt x="342528" y="45207"/>
                    <a:pt x="347588" y="45207"/>
                  </a:cubicBezTo>
                  <a:close/>
                  <a:moveTo>
                    <a:pt x="215280" y="45207"/>
                  </a:moveTo>
                  <a:cubicBezTo>
                    <a:pt x="229270" y="45207"/>
                    <a:pt x="239688" y="46862"/>
                    <a:pt x="246534" y="50174"/>
                  </a:cubicBezTo>
                  <a:cubicBezTo>
                    <a:pt x="253380" y="53485"/>
                    <a:pt x="258198" y="57690"/>
                    <a:pt x="260989" y="62787"/>
                  </a:cubicBezTo>
                  <a:cubicBezTo>
                    <a:pt x="263779" y="67884"/>
                    <a:pt x="265174" y="77242"/>
                    <a:pt x="265174" y="90860"/>
                  </a:cubicBezTo>
                  <a:lnTo>
                    <a:pt x="264840" y="127471"/>
                  </a:lnTo>
                  <a:cubicBezTo>
                    <a:pt x="264840" y="137889"/>
                    <a:pt x="265342" y="145573"/>
                    <a:pt x="266346" y="150521"/>
                  </a:cubicBezTo>
                  <a:cubicBezTo>
                    <a:pt x="267351" y="155470"/>
                    <a:pt x="269230" y="160772"/>
                    <a:pt x="271983" y="166427"/>
                  </a:cubicBezTo>
                  <a:lnTo>
                    <a:pt x="240953" y="166427"/>
                  </a:lnTo>
                  <a:cubicBezTo>
                    <a:pt x="240134" y="164344"/>
                    <a:pt x="239130" y="161255"/>
                    <a:pt x="237939" y="157163"/>
                  </a:cubicBezTo>
                  <a:cubicBezTo>
                    <a:pt x="237418" y="155302"/>
                    <a:pt x="237046" y="154075"/>
                    <a:pt x="236823" y="153479"/>
                  </a:cubicBezTo>
                  <a:cubicBezTo>
                    <a:pt x="231465" y="158688"/>
                    <a:pt x="225735" y="162595"/>
                    <a:pt x="219633" y="165199"/>
                  </a:cubicBezTo>
                  <a:cubicBezTo>
                    <a:pt x="213531" y="167804"/>
                    <a:pt x="207020" y="169106"/>
                    <a:pt x="200099" y="169106"/>
                  </a:cubicBezTo>
                  <a:cubicBezTo>
                    <a:pt x="187895" y="169106"/>
                    <a:pt x="178277" y="165795"/>
                    <a:pt x="171245" y="159172"/>
                  </a:cubicBezTo>
                  <a:cubicBezTo>
                    <a:pt x="164213" y="152549"/>
                    <a:pt x="160697" y="144177"/>
                    <a:pt x="160697" y="134057"/>
                  </a:cubicBezTo>
                  <a:cubicBezTo>
                    <a:pt x="160697" y="127360"/>
                    <a:pt x="162297" y="121388"/>
                    <a:pt x="165497" y="116142"/>
                  </a:cubicBezTo>
                  <a:cubicBezTo>
                    <a:pt x="168697" y="110896"/>
                    <a:pt x="173180" y="106877"/>
                    <a:pt x="178947" y="104087"/>
                  </a:cubicBezTo>
                  <a:cubicBezTo>
                    <a:pt x="184714" y="101296"/>
                    <a:pt x="193030" y="98859"/>
                    <a:pt x="203894" y="96776"/>
                  </a:cubicBezTo>
                  <a:cubicBezTo>
                    <a:pt x="218554" y="94022"/>
                    <a:pt x="228712" y="91455"/>
                    <a:pt x="234367" y="89074"/>
                  </a:cubicBezTo>
                  <a:lnTo>
                    <a:pt x="234367" y="85948"/>
                  </a:lnTo>
                  <a:cubicBezTo>
                    <a:pt x="234367" y="79921"/>
                    <a:pt x="232879" y="75623"/>
                    <a:pt x="229902" y="73056"/>
                  </a:cubicBezTo>
                  <a:cubicBezTo>
                    <a:pt x="226926" y="70489"/>
                    <a:pt x="221307" y="69205"/>
                    <a:pt x="213047" y="69205"/>
                  </a:cubicBezTo>
                  <a:cubicBezTo>
                    <a:pt x="207466" y="69205"/>
                    <a:pt x="203113" y="70303"/>
                    <a:pt x="199988" y="72498"/>
                  </a:cubicBezTo>
                  <a:cubicBezTo>
                    <a:pt x="196862" y="74693"/>
                    <a:pt x="194332" y="78544"/>
                    <a:pt x="192397" y="84051"/>
                  </a:cubicBezTo>
                  <a:lnTo>
                    <a:pt x="163934" y="78916"/>
                  </a:lnTo>
                  <a:cubicBezTo>
                    <a:pt x="167134" y="67457"/>
                    <a:pt x="172641" y="58973"/>
                    <a:pt x="180454" y="53467"/>
                  </a:cubicBezTo>
                  <a:cubicBezTo>
                    <a:pt x="188268" y="47960"/>
                    <a:pt x="199876" y="45207"/>
                    <a:pt x="215280" y="45207"/>
                  </a:cubicBezTo>
                  <a:close/>
                  <a:moveTo>
                    <a:pt x="377168" y="2791"/>
                  </a:moveTo>
                  <a:lnTo>
                    <a:pt x="408533" y="2791"/>
                  </a:lnTo>
                  <a:lnTo>
                    <a:pt x="408533" y="61727"/>
                  </a:lnTo>
                  <a:cubicBezTo>
                    <a:pt x="418207" y="50713"/>
                    <a:pt x="429667" y="45207"/>
                    <a:pt x="442912" y="45207"/>
                  </a:cubicBezTo>
                  <a:cubicBezTo>
                    <a:pt x="457349" y="45207"/>
                    <a:pt x="469292" y="50434"/>
                    <a:pt x="478743" y="60890"/>
                  </a:cubicBezTo>
                  <a:cubicBezTo>
                    <a:pt x="488193" y="71345"/>
                    <a:pt x="492919" y="86358"/>
                    <a:pt x="492919" y="105929"/>
                  </a:cubicBezTo>
                  <a:cubicBezTo>
                    <a:pt x="492919" y="126169"/>
                    <a:pt x="488100" y="141759"/>
                    <a:pt x="478464" y="152698"/>
                  </a:cubicBezTo>
                  <a:cubicBezTo>
                    <a:pt x="468827" y="163637"/>
                    <a:pt x="457125" y="169106"/>
                    <a:pt x="443359" y="169106"/>
                  </a:cubicBezTo>
                  <a:cubicBezTo>
                    <a:pt x="436587" y="169106"/>
                    <a:pt x="429909" y="167413"/>
                    <a:pt x="423323" y="164027"/>
                  </a:cubicBezTo>
                  <a:cubicBezTo>
                    <a:pt x="416737" y="160642"/>
                    <a:pt x="411063" y="155637"/>
                    <a:pt x="406301" y="149014"/>
                  </a:cubicBezTo>
                  <a:lnTo>
                    <a:pt x="406301" y="166427"/>
                  </a:lnTo>
                  <a:lnTo>
                    <a:pt x="377168" y="166427"/>
                  </a:lnTo>
                  <a:close/>
                  <a:moveTo>
                    <a:pt x="78023" y="0"/>
                  </a:moveTo>
                  <a:cubicBezTo>
                    <a:pt x="98040" y="0"/>
                    <a:pt x="114300" y="5916"/>
                    <a:pt x="126801" y="17748"/>
                  </a:cubicBezTo>
                  <a:cubicBezTo>
                    <a:pt x="134243" y="24743"/>
                    <a:pt x="139824" y="34789"/>
                    <a:pt x="143545" y="47886"/>
                  </a:cubicBezTo>
                  <a:lnTo>
                    <a:pt x="110840" y="55699"/>
                  </a:lnTo>
                  <a:cubicBezTo>
                    <a:pt x="108905" y="47216"/>
                    <a:pt x="104868" y="40519"/>
                    <a:pt x="98729" y="35607"/>
                  </a:cubicBezTo>
                  <a:cubicBezTo>
                    <a:pt x="92590" y="30696"/>
                    <a:pt x="85130" y="28240"/>
                    <a:pt x="76349" y="28240"/>
                  </a:cubicBezTo>
                  <a:cubicBezTo>
                    <a:pt x="64219" y="28240"/>
                    <a:pt x="54378" y="32594"/>
                    <a:pt x="46825" y="41300"/>
                  </a:cubicBezTo>
                  <a:cubicBezTo>
                    <a:pt x="39272" y="50006"/>
                    <a:pt x="35495" y="64108"/>
                    <a:pt x="35495" y="83604"/>
                  </a:cubicBezTo>
                  <a:cubicBezTo>
                    <a:pt x="35495" y="104291"/>
                    <a:pt x="39216" y="119025"/>
                    <a:pt x="46658" y="127806"/>
                  </a:cubicBezTo>
                  <a:cubicBezTo>
                    <a:pt x="54099" y="136587"/>
                    <a:pt x="63773" y="140978"/>
                    <a:pt x="75679" y="140978"/>
                  </a:cubicBezTo>
                  <a:cubicBezTo>
                    <a:pt x="84460" y="140978"/>
                    <a:pt x="92013" y="138187"/>
                    <a:pt x="98338" y="132606"/>
                  </a:cubicBezTo>
                  <a:cubicBezTo>
                    <a:pt x="104663" y="127025"/>
                    <a:pt x="109203" y="118244"/>
                    <a:pt x="111956" y="106263"/>
                  </a:cubicBezTo>
                  <a:lnTo>
                    <a:pt x="143991" y="116421"/>
                  </a:lnTo>
                  <a:cubicBezTo>
                    <a:pt x="139080" y="134280"/>
                    <a:pt x="130913" y="147545"/>
                    <a:pt x="119490" y="156214"/>
                  </a:cubicBezTo>
                  <a:cubicBezTo>
                    <a:pt x="108068" y="164883"/>
                    <a:pt x="93576" y="169218"/>
                    <a:pt x="76014" y="169218"/>
                  </a:cubicBezTo>
                  <a:cubicBezTo>
                    <a:pt x="54285" y="169218"/>
                    <a:pt x="36426" y="161795"/>
                    <a:pt x="22436" y="146949"/>
                  </a:cubicBezTo>
                  <a:cubicBezTo>
                    <a:pt x="8446" y="132104"/>
                    <a:pt x="1451" y="111807"/>
                    <a:pt x="1451" y="86060"/>
                  </a:cubicBezTo>
                  <a:cubicBezTo>
                    <a:pt x="1451" y="58825"/>
                    <a:pt x="8483" y="37672"/>
                    <a:pt x="22547" y="22603"/>
                  </a:cubicBezTo>
                  <a:cubicBezTo>
                    <a:pt x="36612" y="7535"/>
                    <a:pt x="55104" y="0"/>
                    <a:pt x="78023" y="0"/>
                  </a:cubicBez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lnSpc>
                  <a:spcPct val="105000"/>
                </a:lnSpc>
              </a:pPr>
              <a:endParaRPr lang="vi-VN" b="1"/>
            </a:p>
          </p:txBody>
        </p:sp>
        <p:sp>
          <p:nvSpPr>
            <p:cNvPr id="49" name="TextBox 48">
              <a:extLst>
                <a:ext uri="{FF2B5EF4-FFF2-40B4-BE49-F238E27FC236}">
                  <a16:creationId xmlns:a16="http://schemas.microsoft.com/office/drawing/2014/main" id="{A15609E3-6438-46DD-A47C-7E753E38FEE2}"/>
                </a:ext>
              </a:extLst>
            </p:cNvPr>
            <p:cNvSpPr txBox="1">
              <a:spLocks noChangeAspect="1"/>
            </p:cNvSpPr>
            <p:nvPr>
              <p:custDataLst>
                <p:tags r:id="rId6"/>
              </p:custDataLst>
            </p:nvPr>
          </p:nvSpPr>
          <p:spPr>
            <a:xfrm>
              <a:off x="3013898" y="2953828"/>
              <a:ext cx="854906" cy="808806"/>
            </a:xfrm>
            <a:custGeom>
              <a:avLst/>
              <a:gdLst/>
              <a:ahLst/>
              <a:cxnLst/>
              <a:rect l="l" t="t" r="r" b="b"/>
              <a:pathLst>
                <a:path w="854906" h="808806">
                  <a:moveTo>
                    <a:pt x="641822" y="777106"/>
                  </a:moveTo>
                  <a:lnTo>
                    <a:pt x="673187" y="777106"/>
                  </a:lnTo>
                  <a:lnTo>
                    <a:pt x="673187" y="808471"/>
                  </a:lnTo>
                  <a:lnTo>
                    <a:pt x="641822" y="808471"/>
                  </a:lnTo>
                  <a:close/>
                  <a:moveTo>
                    <a:pt x="247948" y="777106"/>
                  </a:moveTo>
                  <a:lnTo>
                    <a:pt x="279314" y="777106"/>
                  </a:lnTo>
                  <a:lnTo>
                    <a:pt x="279314" y="808471"/>
                  </a:lnTo>
                  <a:lnTo>
                    <a:pt x="247948" y="808471"/>
                  </a:lnTo>
                  <a:close/>
                  <a:moveTo>
                    <a:pt x="397223" y="667271"/>
                  </a:moveTo>
                  <a:cubicBezTo>
                    <a:pt x="389558" y="667271"/>
                    <a:pt x="383196" y="670228"/>
                    <a:pt x="378135" y="676144"/>
                  </a:cubicBezTo>
                  <a:cubicBezTo>
                    <a:pt x="373075" y="682060"/>
                    <a:pt x="370545" y="690823"/>
                    <a:pt x="370545" y="702431"/>
                  </a:cubicBezTo>
                  <a:cubicBezTo>
                    <a:pt x="370545" y="715751"/>
                    <a:pt x="373187" y="725593"/>
                    <a:pt x="378470" y="731955"/>
                  </a:cubicBezTo>
                  <a:cubicBezTo>
                    <a:pt x="383754" y="738317"/>
                    <a:pt x="390190" y="741499"/>
                    <a:pt x="397781" y="741499"/>
                  </a:cubicBezTo>
                  <a:cubicBezTo>
                    <a:pt x="405073" y="741499"/>
                    <a:pt x="411138" y="738578"/>
                    <a:pt x="415975" y="732736"/>
                  </a:cubicBezTo>
                  <a:cubicBezTo>
                    <a:pt x="420812" y="726895"/>
                    <a:pt x="423230" y="717314"/>
                    <a:pt x="423230" y="703994"/>
                  </a:cubicBezTo>
                  <a:cubicBezTo>
                    <a:pt x="423230" y="691567"/>
                    <a:pt x="420737" y="682339"/>
                    <a:pt x="415752" y="676312"/>
                  </a:cubicBezTo>
                  <a:cubicBezTo>
                    <a:pt x="410766" y="670284"/>
                    <a:pt x="404590" y="667271"/>
                    <a:pt x="397223" y="667271"/>
                  </a:cubicBezTo>
                  <a:close/>
                  <a:moveTo>
                    <a:pt x="263687" y="666489"/>
                  </a:moveTo>
                  <a:cubicBezTo>
                    <a:pt x="256840" y="666489"/>
                    <a:pt x="251185" y="668982"/>
                    <a:pt x="246720" y="673968"/>
                  </a:cubicBezTo>
                  <a:cubicBezTo>
                    <a:pt x="242255" y="678954"/>
                    <a:pt x="240060" y="685725"/>
                    <a:pt x="240134" y="694283"/>
                  </a:cubicBezTo>
                  <a:lnTo>
                    <a:pt x="287015" y="694283"/>
                  </a:lnTo>
                  <a:cubicBezTo>
                    <a:pt x="286792" y="685204"/>
                    <a:pt x="284448" y="678302"/>
                    <a:pt x="279983" y="673577"/>
                  </a:cubicBezTo>
                  <a:cubicBezTo>
                    <a:pt x="275518" y="668852"/>
                    <a:pt x="270086" y="666489"/>
                    <a:pt x="263687" y="666489"/>
                  </a:cubicBezTo>
                  <a:close/>
                  <a:moveTo>
                    <a:pt x="58267" y="666489"/>
                  </a:moveTo>
                  <a:cubicBezTo>
                    <a:pt x="50825" y="666489"/>
                    <a:pt x="44593" y="669447"/>
                    <a:pt x="39570" y="675363"/>
                  </a:cubicBezTo>
                  <a:cubicBezTo>
                    <a:pt x="34547" y="681279"/>
                    <a:pt x="32036" y="690116"/>
                    <a:pt x="32036" y="701873"/>
                  </a:cubicBezTo>
                  <a:cubicBezTo>
                    <a:pt x="32036" y="714523"/>
                    <a:pt x="33784" y="723676"/>
                    <a:pt x="37282" y="729332"/>
                  </a:cubicBezTo>
                  <a:cubicBezTo>
                    <a:pt x="42342" y="737517"/>
                    <a:pt x="49411" y="741610"/>
                    <a:pt x="58490" y="741610"/>
                  </a:cubicBezTo>
                  <a:cubicBezTo>
                    <a:pt x="65708" y="741610"/>
                    <a:pt x="71847" y="738541"/>
                    <a:pt x="76907" y="732401"/>
                  </a:cubicBezTo>
                  <a:cubicBezTo>
                    <a:pt x="81967" y="726262"/>
                    <a:pt x="84497" y="717091"/>
                    <a:pt x="84497" y="704887"/>
                  </a:cubicBezTo>
                  <a:cubicBezTo>
                    <a:pt x="84497" y="691269"/>
                    <a:pt x="82042" y="681465"/>
                    <a:pt x="77130" y="675475"/>
                  </a:cubicBezTo>
                  <a:cubicBezTo>
                    <a:pt x="72219" y="669484"/>
                    <a:pt x="65931" y="666489"/>
                    <a:pt x="58267" y="666489"/>
                  </a:cubicBezTo>
                  <a:close/>
                  <a:moveTo>
                    <a:pt x="606438" y="645170"/>
                  </a:moveTo>
                  <a:lnTo>
                    <a:pt x="637803" y="645170"/>
                  </a:lnTo>
                  <a:lnTo>
                    <a:pt x="637803" y="699641"/>
                  </a:lnTo>
                  <a:cubicBezTo>
                    <a:pt x="637803" y="716309"/>
                    <a:pt x="638380" y="726523"/>
                    <a:pt x="639533" y="730281"/>
                  </a:cubicBezTo>
                  <a:cubicBezTo>
                    <a:pt x="640687" y="734039"/>
                    <a:pt x="642789" y="737015"/>
                    <a:pt x="645840" y="739210"/>
                  </a:cubicBezTo>
                  <a:cubicBezTo>
                    <a:pt x="648891" y="741406"/>
                    <a:pt x="652760" y="742503"/>
                    <a:pt x="657449" y="742503"/>
                  </a:cubicBezTo>
                  <a:cubicBezTo>
                    <a:pt x="662806" y="742503"/>
                    <a:pt x="667606" y="741033"/>
                    <a:pt x="671848" y="738094"/>
                  </a:cubicBezTo>
                  <a:cubicBezTo>
                    <a:pt x="676089" y="735155"/>
                    <a:pt x="678991" y="731508"/>
                    <a:pt x="680554" y="727155"/>
                  </a:cubicBezTo>
                  <a:cubicBezTo>
                    <a:pt x="682117" y="722802"/>
                    <a:pt x="682898" y="712142"/>
                    <a:pt x="682898" y="695176"/>
                  </a:cubicBezTo>
                  <a:lnTo>
                    <a:pt x="682898" y="645170"/>
                  </a:lnTo>
                  <a:lnTo>
                    <a:pt x="714264" y="645170"/>
                  </a:lnTo>
                  <a:lnTo>
                    <a:pt x="714264" y="763711"/>
                  </a:lnTo>
                  <a:lnTo>
                    <a:pt x="685131" y="763711"/>
                  </a:lnTo>
                  <a:lnTo>
                    <a:pt x="685131" y="745963"/>
                  </a:lnTo>
                  <a:cubicBezTo>
                    <a:pt x="680815" y="752289"/>
                    <a:pt x="675141" y="757274"/>
                    <a:pt x="668108" y="760921"/>
                  </a:cubicBezTo>
                  <a:cubicBezTo>
                    <a:pt x="661076" y="764567"/>
                    <a:pt x="653653" y="766390"/>
                    <a:pt x="645840" y="766390"/>
                  </a:cubicBezTo>
                  <a:cubicBezTo>
                    <a:pt x="637878" y="766390"/>
                    <a:pt x="630734" y="764641"/>
                    <a:pt x="624409" y="761144"/>
                  </a:cubicBezTo>
                  <a:cubicBezTo>
                    <a:pt x="618084" y="757646"/>
                    <a:pt x="613507" y="752735"/>
                    <a:pt x="610679" y="746410"/>
                  </a:cubicBezTo>
                  <a:cubicBezTo>
                    <a:pt x="607852" y="740085"/>
                    <a:pt x="606438" y="731341"/>
                    <a:pt x="606438" y="720179"/>
                  </a:cubicBezTo>
                  <a:close/>
                  <a:moveTo>
                    <a:pt x="149907" y="645170"/>
                  </a:moveTo>
                  <a:lnTo>
                    <a:pt x="181273" y="645170"/>
                  </a:lnTo>
                  <a:lnTo>
                    <a:pt x="181273" y="763711"/>
                  </a:lnTo>
                  <a:lnTo>
                    <a:pt x="149907" y="763711"/>
                  </a:lnTo>
                  <a:close/>
                  <a:moveTo>
                    <a:pt x="800547" y="642491"/>
                  </a:moveTo>
                  <a:cubicBezTo>
                    <a:pt x="814983" y="642491"/>
                    <a:pt x="826462" y="645597"/>
                    <a:pt x="834982" y="651811"/>
                  </a:cubicBezTo>
                  <a:cubicBezTo>
                    <a:pt x="843502" y="658025"/>
                    <a:pt x="849623" y="667494"/>
                    <a:pt x="853344" y="680219"/>
                  </a:cubicBezTo>
                  <a:lnTo>
                    <a:pt x="822425" y="685800"/>
                  </a:lnTo>
                  <a:cubicBezTo>
                    <a:pt x="821383" y="679623"/>
                    <a:pt x="819020" y="674972"/>
                    <a:pt x="815337" y="671847"/>
                  </a:cubicBezTo>
                  <a:cubicBezTo>
                    <a:pt x="811653" y="668722"/>
                    <a:pt x="806872" y="667159"/>
                    <a:pt x="800993" y="667159"/>
                  </a:cubicBezTo>
                  <a:cubicBezTo>
                    <a:pt x="793180" y="667159"/>
                    <a:pt x="786948" y="669856"/>
                    <a:pt x="782297" y="675251"/>
                  </a:cubicBezTo>
                  <a:cubicBezTo>
                    <a:pt x="777646" y="680646"/>
                    <a:pt x="775320" y="689669"/>
                    <a:pt x="775320" y="702320"/>
                  </a:cubicBezTo>
                  <a:cubicBezTo>
                    <a:pt x="775320" y="716384"/>
                    <a:pt x="777683" y="726318"/>
                    <a:pt x="782408" y="732122"/>
                  </a:cubicBezTo>
                  <a:cubicBezTo>
                    <a:pt x="787134" y="737927"/>
                    <a:pt x="793477" y="740829"/>
                    <a:pt x="801440" y="740829"/>
                  </a:cubicBezTo>
                  <a:cubicBezTo>
                    <a:pt x="807393" y="740829"/>
                    <a:pt x="812267" y="739136"/>
                    <a:pt x="816062" y="735750"/>
                  </a:cubicBezTo>
                  <a:cubicBezTo>
                    <a:pt x="819857" y="732364"/>
                    <a:pt x="822536" y="726541"/>
                    <a:pt x="824099" y="718281"/>
                  </a:cubicBezTo>
                  <a:lnTo>
                    <a:pt x="854906" y="723528"/>
                  </a:lnTo>
                  <a:cubicBezTo>
                    <a:pt x="851706" y="737666"/>
                    <a:pt x="845567" y="748345"/>
                    <a:pt x="836489" y="755563"/>
                  </a:cubicBezTo>
                  <a:cubicBezTo>
                    <a:pt x="827410" y="762781"/>
                    <a:pt x="815244" y="766390"/>
                    <a:pt x="799989" y="766390"/>
                  </a:cubicBezTo>
                  <a:cubicBezTo>
                    <a:pt x="782650" y="766390"/>
                    <a:pt x="768828" y="760921"/>
                    <a:pt x="758521" y="749982"/>
                  </a:cubicBezTo>
                  <a:cubicBezTo>
                    <a:pt x="748215" y="739043"/>
                    <a:pt x="743062" y="723900"/>
                    <a:pt x="743062" y="704552"/>
                  </a:cubicBezTo>
                  <a:cubicBezTo>
                    <a:pt x="743062" y="684981"/>
                    <a:pt x="748234" y="669745"/>
                    <a:pt x="758577" y="658843"/>
                  </a:cubicBezTo>
                  <a:cubicBezTo>
                    <a:pt x="768921" y="647941"/>
                    <a:pt x="782911" y="642491"/>
                    <a:pt x="800547" y="642491"/>
                  </a:cubicBezTo>
                  <a:close/>
                  <a:moveTo>
                    <a:pt x="405706" y="642491"/>
                  </a:moveTo>
                  <a:cubicBezTo>
                    <a:pt x="419472" y="642491"/>
                    <a:pt x="431155" y="647886"/>
                    <a:pt x="440755" y="658676"/>
                  </a:cubicBezTo>
                  <a:cubicBezTo>
                    <a:pt x="450354" y="669466"/>
                    <a:pt x="455154" y="684497"/>
                    <a:pt x="455154" y="703771"/>
                  </a:cubicBezTo>
                  <a:cubicBezTo>
                    <a:pt x="455154" y="723565"/>
                    <a:pt x="450317" y="738950"/>
                    <a:pt x="440643" y="749926"/>
                  </a:cubicBezTo>
                  <a:cubicBezTo>
                    <a:pt x="430969" y="760902"/>
                    <a:pt x="419249" y="766390"/>
                    <a:pt x="405483" y="766390"/>
                  </a:cubicBezTo>
                  <a:cubicBezTo>
                    <a:pt x="398934" y="766390"/>
                    <a:pt x="393000" y="765088"/>
                    <a:pt x="387679" y="762483"/>
                  </a:cubicBezTo>
                  <a:cubicBezTo>
                    <a:pt x="382358" y="759879"/>
                    <a:pt x="376759" y="755414"/>
                    <a:pt x="370880" y="749089"/>
                  </a:cubicBezTo>
                  <a:lnTo>
                    <a:pt x="370880" y="808806"/>
                  </a:lnTo>
                  <a:lnTo>
                    <a:pt x="339514" y="808806"/>
                  </a:lnTo>
                  <a:lnTo>
                    <a:pt x="339514" y="645170"/>
                  </a:lnTo>
                  <a:lnTo>
                    <a:pt x="368759" y="645170"/>
                  </a:lnTo>
                  <a:lnTo>
                    <a:pt x="368759" y="662582"/>
                  </a:lnTo>
                  <a:cubicBezTo>
                    <a:pt x="372554" y="656629"/>
                    <a:pt x="377689" y="651792"/>
                    <a:pt x="384163" y="648072"/>
                  </a:cubicBezTo>
                  <a:cubicBezTo>
                    <a:pt x="390637" y="644351"/>
                    <a:pt x="397818" y="642491"/>
                    <a:pt x="405706" y="642491"/>
                  </a:cubicBezTo>
                  <a:close/>
                  <a:moveTo>
                    <a:pt x="261789" y="642491"/>
                  </a:moveTo>
                  <a:cubicBezTo>
                    <a:pt x="279425" y="642491"/>
                    <a:pt x="293341" y="648314"/>
                    <a:pt x="303535" y="659959"/>
                  </a:cubicBezTo>
                  <a:cubicBezTo>
                    <a:pt x="313730" y="671605"/>
                    <a:pt x="318604" y="689446"/>
                    <a:pt x="318158" y="713482"/>
                  </a:cubicBezTo>
                  <a:lnTo>
                    <a:pt x="239576" y="713482"/>
                  </a:lnTo>
                  <a:cubicBezTo>
                    <a:pt x="239800" y="722783"/>
                    <a:pt x="242330" y="730020"/>
                    <a:pt x="247167" y="735192"/>
                  </a:cubicBezTo>
                  <a:cubicBezTo>
                    <a:pt x="252004" y="740364"/>
                    <a:pt x="258031" y="742950"/>
                    <a:pt x="265249" y="742950"/>
                  </a:cubicBezTo>
                  <a:cubicBezTo>
                    <a:pt x="270161" y="742950"/>
                    <a:pt x="274291" y="741610"/>
                    <a:pt x="277639" y="738931"/>
                  </a:cubicBezTo>
                  <a:cubicBezTo>
                    <a:pt x="280988" y="736252"/>
                    <a:pt x="283518" y="731936"/>
                    <a:pt x="285229" y="725983"/>
                  </a:cubicBezTo>
                  <a:lnTo>
                    <a:pt x="316483" y="731229"/>
                  </a:lnTo>
                  <a:cubicBezTo>
                    <a:pt x="312465" y="742689"/>
                    <a:pt x="306121" y="751414"/>
                    <a:pt x="297452" y="757405"/>
                  </a:cubicBezTo>
                  <a:cubicBezTo>
                    <a:pt x="288783" y="763395"/>
                    <a:pt x="277937" y="766390"/>
                    <a:pt x="264914" y="766390"/>
                  </a:cubicBezTo>
                  <a:cubicBezTo>
                    <a:pt x="244302" y="766390"/>
                    <a:pt x="229047" y="759656"/>
                    <a:pt x="219150" y="746187"/>
                  </a:cubicBezTo>
                  <a:cubicBezTo>
                    <a:pt x="211336" y="735397"/>
                    <a:pt x="207430" y="721779"/>
                    <a:pt x="207430" y="705333"/>
                  </a:cubicBezTo>
                  <a:cubicBezTo>
                    <a:pt x="207430" y="685688"/>
                    <a:pt x="212564" y="670303"/>
                    <a:pt x="222833" y="659178"/>
                  </a:cubicBezTo>
                  <a:cubicBezTo>
                    <a:pt x="233102" y="648053"/>
                    <a:pt x="246088" y="642491"/>
                    <a:pt x="261789" y="642491"/>
                  </a:cubicBezTo>
                  <a:close/>
                  <a:moveTo>
                    <a:pt x="540432" y="600075"/>
                  </a:moveTo>
                  <a:lnTo>
                    <a:pt x="571798" y="600075"/>
                  </a:lnTo>
                  <a:lnTo>
                    <a:pt x="571798" y="763711"/>
                  </a:lnTo>
                  <a:lnTo>
                    <a:pt x="540432" y="763711"/>
                  </a:lnTo>
                  <a:close/>
                  <a:moveTo>
                    <a:pt x="149907" y="600075"/>
                  </a:moveTo>
                  <a:lnTo>
                    <a:pt x="181273" y="600075"/>
                  </a:lnTo>
                  <a:lnTo>
                    <a:pt x="181273" y="629096"/>
                  </a:lnTo>
                  <a:lnTo>
                    <a:pt x="149907" y="629096"/>
                  </a:lnTo>
                  <a:close/>
                  <a:moveTo>
                    <a:pt x="84386" y="600075"/>
                  </a:moveTo>
                  <a:lnTo>
                    <a:pt x="115751" y="600075"/>
                  </a:lnTo>
                  <a:lnTo>
                    <a:pt x="115751" y="763711"/>
                  </a:lnTo>
                  <a:lnTo>
                    <a:pt x="86618" y="763711"/>
                  </a:lnTo>
                  <a:lnTo>
                    <a:pt x="86618" y="746298"/>
                  </a:lnTo>
                  <a:cubicBezTo>
                    <a:pt x="81781" y="753070"/>
                    <a:pt x="76070" y="758111"/>
                    <a:pt x="69484" y="761423"/>
                  </a:cubicBezTo>
                  <a:cubicBezTo>
                    <a:pt x="62899" y="764734"/>
                    <a:pt x="56257" y="766390"/>
                    <a:pt x="49560" y="766390"/>
                  </a:cubicBezTo>
                  <a:cubicBezTo>
                    <a:pt x="35942" y="766390"/>
                    <a:pt x="24278" y="760902"/>
                    <a:pt x="14567" y="749926"/>
                  </a:cubicBezTo>
                  <a:cubicBezTo>
                    <a:pt x="4856" y="738950"/>
                    <a:pt x="0" y="723639"/>
                    <a:pt x="0" y="703994"/>
                  </a:cubicBezTo>
                  <a:cubicBezTo>
                    <a:pt x="0" y="683902"/>
                    <a:pt x="4726" y="668629"/>
                    <a:pt x="14176" y="658173"/>
                  </a:cubicBezTo>
                  <a:cubicBezTo>
                    <a:pt x="23627" y="647718"/>
                    <a:pt x="35570" y="642491"/>
                    <a:pt x="50007" y="642491"/>
                  </a:cubicBezTo>
                  <a:cubicBezTo>
                    <a:pt x="63252" y="642491"/>
                    <a:pt x="74712" y="647997"/>
                    <a:pt x="84386" y="659011"/>
                  </a:cubicBezTo>
                  <a:close/>
                  <a:moveTo>
                    <a:pt x="248506" y="597284"/>
                  </a:moveTo>
                  <a:lnTo>
                    <a:pt x="277528" y="597284"/>
                  </a:lnTo>
                  <a:lnTo>
                    <a:pt x="300633" y="630212"/>
                  </a:lnTo>
                  <a:lnTo>
                    <a:pt x="275407" y="630212"/>
                  </a:lnTo>
                  <a:lnTo>
                    <a:pt x="262459" y="613581"/>
                  </a:lnTo>
                  <a:lnTo>
                    <a:pt x="250404" y="630212"/>
                  </a:lnTo>
                  <a:lnTo>
                    <a:pt x="225066" y="630212"/>
                  </a:lnTo>
                  <a:close/>
                  <a:moveTo>
                    <a:pt x="662992" y="401984"/>
                  </a:moveTo>
                  <a:cubicBezTo>
                    <a:pt x="658974" y="403324"/>
                    <a:pt x="652612" y="404924"/>
                    <a:pt x="643905" y="406784"/>
                  </a:cubicBezTo>
                  <a:cubicBezTo>
                    <a:pt x="635199" y="408644"/>
                    <a:pt x="629506" y="410468"/>
                    <a:pt x="626827" y="412254"/>
                  </a:cubicBezTo>
                  <a:cubicBezTo>
                    <a:pt x="622734" y="415156"/>
                    <a:pt x="620688" y="418839"/>
                    <a:pt x="620688" y="423304"/>
                  </a:cubicBezTo>
                  <a:cubicBezTo>
                    <a:pt x="620688" y="427694"/>
                    <a:pt x="622325" y="431490"/>
                    <a:pt x="625599" y="434689"/>
                  </a:cubicBezTo>
                  <a:cubicBezTo>
                    <a:pt x="628874" y="437889"/>
                    <a:pt x="633041" y="439489"/>
                    <a:pt x="638101" y="439489"/>
                  </a:cubicBezTo>
                  <a:cubicBezTo>
                    <a:pt x="643756" y="439489"/>
                    <a:pt x="649151" y="437629"/>
                    <a:pt x="654286" y="433908"/>
                  </a:cubicBezTo>
                  <a:cubicBezTo>
                    <a:pt x="658081" y="431080"/>
                    <a:pt x="660574" y="427620"/>
                    <a:pt x="661765" y="423527"/>
                  </a:cubicBezTo>
                  <a:cubicBezTo>
                    <a:pt x="662583" y="420848"/>
                    <a:pt x="662992" y="415751"/>
                    <a:pt x="662992" y="408235"/>
                  </a:cubicBezTo>
                  <a:close/>
                  <a:moveTo>
                    <a:pt x="434988" y="340370"/>
                  </a:moveTo>
                  <a:lnTo>
                    <a:pt x="466353" y="340370"/>
                  </a:lnTo>
                  <a:lnTo>
                    <a:pt x="466353" y="394841"/>
                  </a:lnTo>
                  <a:cubicBezTo>
                    <a:pt x="466353" y="410468"/>
                    <a:pt x="466949" y="420662"/>
                    <a:pt x="468139" y="425425"/>
                  </a:cubicBezTo>
                  <a:cubicBezTo>
                    <a:pt x="468958" y="428997"/>
                    <a:pt x="471041" y="431973"/>
                    <a:pt x="474390" y="434355"/>
                  </a:cubicBezTo>
                  <a:cubicBezTo>
                    <a:pt x="477441" y="436587"/>
                    <a:pt x="481310" y="437703"/>
                    <a:pt x="485999" y="437703"/>
                  </a:cubicBezTo>
                  <a:cubicBezTo>
                    <a:pt x="491282" y="437703"/>
                    <a:pt x="496063" y="436252"/>
                    <a:pt x="500342" y="433350"/>
                  </a:cubicBezTo>
                  <a:cubicBezTo>
                    <a:pt x="504621" y="430448"/>
                    <a:pt x="507541" y="426801"/>
                    <a:pt x="509104" y="422411"/>
                  </a:cubicBezTo>
                  <a:cubicBezTo>
                    <a:pt x="510667" y="418021"/>
                    <a:pt x="511448" y="407342"/>
                    <a:pt x="511448" y="390376"/>
                  </a:cubicBezTo>
                  <a:lnTo>
                    <a:pt x="511448" y="340370"/>
                  </a:lnTo>
                  <a:lnTo>
                    <a:pt x="542814" y="340370"/>
                  </a:lnTo>
                  <a:lnTo>
                    <a:pt x="542814" y="398636"/>
                  </a:lnTo>
                  <a:cubicBezTo>
                    <a:pt x="553157" y="396552"/>
                    <a:pt x="560413" y="392683"/>
                    <a:pt x="564580" y="387027"/>
                  </a:cubicBezTo>
                  <a:cubicBezTo>
                    <a:pt x="567110" y="383604"/>
                    <a:pt x="568449" y="378507"/>
                    <a:pt x="568598" y="371735"/>
                  </a:cubicBezTo>
                  <a:lnTo>
                    <a:pt x="553418" y="371735"/>
                  </a:lnTo>
                  <a:lnTo>
                    <a:pt x="553418" y="340370"/>
                  </a:lnTo>
                  <a:lnTo>
                    <a:pt x="584783" y="340370"/>
                  </a:lnTo>
                  <a:lnTo>
                    <a:pt x="584783" y="362805"/>
                  </a:lnTo>
                  <a:cubicBezTo>
                    <a:pt x="584783" y="372033"/>
                    <a:pt x="583983" y="379251"/>
                    <a:pt x="582383" y="384460"/>
                  </a:cubicBezTo>
                  <a:cubicBezTo>
                    <a:pt x="580783" y="389669"/>
                    <a:pt x="577826" y="394320"/>
                    <a:pt x="573510" y="398413"/>
                  </a:cubicBezTo>
                  <a:cubicBezTo>
                    <a:pt x="566887" y="404812"/>
                    <a:pt x="556655" y="409128"/>
                    <a:pt x="542814" y="411361"/>
                  </a:cubicBezTo>
                  <a:lnTo>
                    <a:pt x="542814" y="458911"/>
                  </a:lnTo>
                  <a:lnTo>
                    <a:pt x="513681" y="458911"/>
                  </a:lnTo>
                  <a:lnTo>
                    <a:pt x="513681" y="441163"/>
                  </a:lnTo>
                  <a:cubicBezTo>
                    <a:pt x="504379" y="454781"/>
                    <a:pt x="491282" y="461590"/>
                    <a:pt x="474390" y="461590"/>
                  </a:cubicBezTo>
                  <a:cubicBezTo>
                    <a:pt x="456903" y="461590"/>
                    <a:pt x="445182" y="454930"/>
                    <a:pt x="439229" y="441610"/>
                  </a:cubicBezTo>
                  <a:cubicBezTo>
                    <a:pt x="436402" y="435285"/>
                    <a:pt x="434988" y="426541"/>
                    <a:pt x="434988" y="415379"/>
                  </a:cubicBezTo>
                  <a:close/>
                  <a:moveTo>
                    <a:pt x="643905" y="337691"/>
                  </a:moveTo>
                  <a:cubicBezTo>
                    <a:pt x="657895" y="337691"/>
                    <a:pt x="668313" y="339346"/>
                    <a:pt x="675159" y="342658"/>
                  </a:cubicBezTo>
                  <a:cubicBezTo>
                    <a:pt x="682005" y="345969"/>
                    <a:pt x="686824" y="350174"/>
                    <a:pt x="689614" y="355271"/>
                  </a:cubicBezTo>
                  <a:cubicBezTo>
                    <a:pt x="692405" y="360368"/>
                    <a:pt x="693800" y="369726"/>
                    <a:pt x="693800" y="383344"/>
                  </a:cubicBezTo>
                  <a:lnTo>
                    <a:pt x="693465" y="419955"/>
                  </a:lnTo>
                  <a:cubicBezTo>
                    <a:pt x="693465" y="430373"/>
                    <a:pt x="693967" y="438057"/>
                    <a:pt x="694972" y="443005"/>
                  </a:cubicBezTo>
                  <a:cubicBezTo>
                    <a:pt x="695976" y="447954"/>
                    <a:pt x="697855" y="453256"/>
                    <a:pt x="700609" y="458911"/>
                  </a:cubicBezTo>
                  <a:lnTo>
                    <a:pt x="669578" y="458911"/>
                  </a:lnTo>
                  <a:cubicBezTo>
                    <a:pt x="668760" y="456828"/>
                    <a:pt x="667755" y="453739"/>
                    <a:pt x="666564" y="449647"/>
                  </a:cubicBezTo>
                  <a:cubicBezTo>
                    <a:pt x="666043" y="447786"/>
                    <a:pt x="665671" y="446558"/>
                    <a:pt x="665448" y="445963"/>
                  </a:cubicBezTo>
                  <a:cubicBezTo>
                    <a:pt x="660090" y="451172"/>
                    <a:pt x="654360" y="455079"/>
                    <a:pt x="648258" y="457683"/>
                  </a:cubicBezTo>
                  <a:cubicBezTo>
                    <a:pt x="642156" y="460288"/>
                    <a:pt x="635645" y="461590"/>
                    <a:pt x="628725" y="461590"/>
                  </a:cubicBezTo>
                  <a:cubicBezTo>
                    <a:pt x="616521" y="461590"/>
                    <a:pt x="606903" y="458279"/>
                    <a:pt x="599871" y="451656"/>
                  </a:cubicBezTo>
                  <a:cubicBezTo>
                    <a:pt x="592839" y="445033"/>
                    <a:pt x="589322" y="436661"/>
                    <a:pt x="589322" y="426541"/>
                  </a:cubicBezTo>
                  <a:cubicBezTo>
                    <a:pt x="589322" y="419844"/>
                    <a:pt x="590922" y="413872"/>
                    <a:pt x="594122" y="408626"/>
                  </a:cubicBezTo>
                  <a:cubicBezTo>
                    <a:pt x="597322" y="403380"/>
                    <a:pt x="601805" y="399361"/>
                    <a:pt x="607573" y="396571"/>
                  </a:cubicBezTo>
                  <a:cubicBezTo>
                    <a:pt x="613340" y="393780"/>
                    <a:pt x="621655" y="391343"/>
                    <a:pt x="632520" y="389260"/>
                  </a:cubicBezTo>
                  <a:cubicBezTo>
                    <a:pt x="647179" y="386506"/>
                    <a:pt x="657337" y="383939"/>
                    <a:pt x="662992" y="381558"/>
                  </a:cubicBezTo>
                  <a:lnTo>
                    <a:pt x="662992" y="378432"/>
                  </a:lnTo>
                  <a:cubicBezTo>
                    <a:pt x="662992" y="372405"/>
                    <a:pt x="661504" y="368107"/>
                    <a:pt x="658528" y="365540"/>
                  </a:cubicBezTo>
                  <a:cubicBezTo>
                    <a:pt x="655551" y="362973"/>
                    <a:pt x="649933" y="361689"/>
                    <a:pt x="641673" y="361689"/>
                  </a:cubicBezTo>
                  <a:cubicBezTo>
                    <a:pt x="636092" y="361689"/>
                    <a:pt x="631739" y="362787"/>
                    <a:pt x="628613" y="364982"/>
                  </a:cubicBezTo>
                  <a:cubicBezTo>
                    <a:pt x="625488" y="367177"/>
                    <a:pt x="622958" y="371028"/>
                    <a:pt x="621023" y="376535"/>
                  </a:cubicBezTo>
                  <a:lnTo>
                    <a:pt x="592560" y="371400"/>
                  </a:lnTo>
                  <a:cubicBezTo>
                    <a:pt x="595759" y="359940"/>
                    <a:pt x="601266" y="351457"/>
                    <a:pt x="609079" y="345951"/>
                  </a:cubicBezTo>
                  <a:cubicBezTo>
                    <a:pt x="616893" y="340444"/>
                    <a:pt x="628501" y="337691"/>
                    <a:pt x="643905" y="337691"/>
                  </a:cubicBezTo>
                  <a:close/>
                  <a:moveTo>
                    <a:pt x="219522" y="337691"/>
                  </a:moveTo>
                  <a:cubicBezTo>
                    <a:pt x="233958" y="337691"/>
                    <a:pt x="245437" y="340797"/>
                    <a:pt x="253957" y="347011"/>
                  </a:cubicBezTo>
                  <a:cubicBezTo>
                    <a:pt x="262477" y="353225"/>
                    <a:pt x="268598" y="362694"/>
                    <a:pt x="272319" y="375419"/>
                  </a:cubicBezTo>
                  <a:lnTo>
                    <a:pt x="241400" y="381000"/>
                  </a:lnTo>
                  <a:cubicBezTo>
                    <a:pt x="240358" y="374823"/>
                    <a:pt x="237995" y="370172"/>
                    <a:pt x="234312" y="367047"/>
                  </a:cubicBezTo>
                  <a:cubicBezTo>
                    <a:pt x="230628" y="363922"/>
                    <a:pt x="225847" y="362359"/>
                    <a:pt x="219968" y="362359"/>
                  </a:cubicBezTo>
                  <a:cubicBezTo>
                    <a:pt x="212155" y="362359"/>
                    <a:pt x="205923" y="365056"/>
                    <a:pt x="201272" y="370451"/>
                  </a:cubicBezTo>
                  <a:cubicBezTo>
                    <a:pt x="196621" y="375846"/>
                    <a:pt x="194295" y="384869"/>
                    <a:pt x="194295" y="397520"/>
                  </a:cubicBezTo>
                  <a:cubicBezTo>
                    <a:pt x="194295" y="411584"/>
                    <a:pt x="196658" y="421518"/>
                    <a:pt x="201383" y="427322"/>
                  </a:cubicBezTo>
                  <a:cubicBezTo>
                    <a:pt x="206109" y="433127"/>
                    <a:pt x="212452" y="436029"/>
                    <a:pt x="220415" y="436029"/>
                  </a:cubicBezTo>
                  <a:cubicBezTo>
                    <a:pt x="226368" y="436029"/>
                    <a:pt x="231242" y="434336"/>
                    <a:pt x="235037" y="430950"/>
                  </a:cubicBezTo>
                  <a:cubicBezTo>
                    <a:pt x="238832" y="427564"/>
                    <a:pt x="241511" y="421741"/>
                    <a:pt x="243074" y="413481"/>
                  </a:cubicBezTo>
                  <a:lnTo>
                    <a:pt x="273881" y="418728"/>
                  </a:lnTo>
                  <a:cubicBezTo>
                    <a:pt x="270681" y="432866"/>
                    <a:pt x="264542" y="443545"/>
                    <a:pt x="255464" y="450763"/>
                  </a:cubicBezTo>
                  <a:cubicBezTo>
                    <a:pt x="246385" y="457981"/>
                    <a:pt x="234219" y="461590"/>
                    <a:pt x="218964" y="461590"/>
                  </a:cubicBezTo>
                  <a:cubicBezTo>
                    <a:pt x="201625" y="461590"/>
                    <a:pt x="187803" y="456121"/>
                    <a:pt x="177496" y="445182"/>
                  </a:cubicBezTo>
                  <a:cubicBezTo>
                    <a:pt x="167190" y="434243"/>
                    <a:pt x="162037" y="419100"/>
                    <a:pt x="162037" y="399752"/>
                  </a:cubicBezTo>
                  <a:cubicBezTo>
                    <a:pt x="162037" y="380181"/>
                    <a:pt x="167209" y="364945"/>
                    <a:pt x="177552" y="354043"/>
                  </a:cubicBezTo>
                  <a:cubicBezTo>
                    <a:pt x="187896" y="343141"/>
                    <a:pt x="201886" y="337691"/>
                    <a:pt x="219522" y="337691"/>
                  </a:cubicBezTo>
                  <a:close/>
                  <a:moveTo>
                    <a:pt x="292671" y="295275"/>
                  </a:moveTo>
                  <a:lnTo>
                    <a:pt x="324036" y="295275"/>
                  </a:lnTo>
                  <a:lnTo>
                    <a:pt x="324036" y="355438"/>
                  </a:lnTo>
                  <a:cubicBezTo>
                    <a:pt x="334157" y="343607"/>
                    <a:pt x="346249" y="337691"/>
                    <a:pt x="360313" y="337691"/>
                  </a:cubicBezTo>
                  <a:cubicBezTo>
                    <a:pt x="367531" y="337691"/>
                    <a:pt x="374043" y="339030"/>
                    <a:pt x="379847" y="341709"/>
                  </a:cubicBezTo>
                  <a:cubicBezTo>
                    <a:pt x="385651" y="344388"/>
                    <a:pt x="390023" y="347811"/>
                    <a:pt x="392962" y="351978"/>
                  </a:cubicBezTo>
                  <a:cubicBezTo>
                    <a:pt x="395902" y="356145"/>
                    <a:pt x="397911" y="360759"/>
                    <a:pt x="398990" y="365819"/>
                  </a:cubicBezTo>
                  <a:cubicBezTo>
                    <a:pt x="400069" y="370879"/>
                    <a:pt x="400608" y="378730"/>
                    <a:pt x="400608" y="389371"/>
                  </a:cubicBezTo>
                  <a:lnTo>
                    <a:pt x="400608" y="458911"/>
                  </a:lnTo>
                  <a:lnTo>
                    <a:pt x="369243" y="458911"/>
                  </a:lnTo>
                  <a:lnTo>
                    <a:pt x="369243" y="396292"/>
                  </a:lnTo>
                  <a:cubicBezTo>
                    <a:pt x="369243" y="383865"/>
                    <a:pt x="368648" y="375977"/>
                    <a:pt x="367457" y="372628"/>
                  </a:cubicBezTo>
                  <a:cubicBezTo>
                    <a:pt x="366266" y="369279"/>
                    <a:pt x="364164" y="366619"/>
                    <a:pt x="361150" y="364647"/>
                  </a:cubicBezTo>
                  <a:cubicBezTo>
                    <a:pt x="358137" y="362675"/>
                    <a:pt x="354360" y="361689"/>
                    <a:pt x="349821" y="361689"/>
                  </a:cubicBezTo>
                  <a:cubicBezTo>
                    <a:pt x="344612" y="361689"/>
                    <a:pt x="339961" y="362954"/>
                    <a:pt x="335868" y="365484"/>
                  </a:cubicBezTo>
                  <a:cubicBezTo>
                    <a:pt x="331775" y="368014"/>
                    <a:pt x="328780" y="371828"/>
                    <a:pt x="326883" y="376925"/>
                  </a:cubicBezTo>
                  <a:cubicBezTo>
                    <a:pt x="324985" y="382023"/>
                    <a:pt x="324036" y="389557"/>
                    <a:pt x="324036" y="399529"/>
                  </a:cubicBezTo>
                  <a:lnTo>
                    <a:pt x="324036" y="458911"/>
                  </a:lnTo>
                  <a:lnTo>
                    <a:pt x="292671" y="458911"/>
                  </a:lnTo>
                  <a:close/>
                  <a:moveTo>
                    <a:pt x="488454" y="292484"/>
                  </a:moveTo>
                  <a:lnTo>
                    <a:pt x="523615" y="292484"/>
                  </a:lnTo>
                  <a:lnTo>
                    <a:pt x="492919" y="325859"/>
                  </a:lnTo>
                  <a:lnTo>
                    <a:pt x="473051" y="325859"/>
                  </a:lnTo>
                  <a:close/>
                  <a:moveTo>
                    <a:pt x="605433" y="177031"/>
                  </a:moveTo>
                  <a:lnTo>
                    <a:pt x="636799" y="177031"/>
                  </a:lnTo>
                  <a:lnTo>
                    <a:pt x="636799" y="208396"/>
                  </a:lnTo>
                  <a:lnTo>
                    <a:pt x="605433" y="208396"/>
                  </a:lnTo>
                  <a:close/>
                  <a:moveTo>
                    <a:pt x="222722" y="177031"/>
                  </a:moveTo>
                  <a:lnTo>
                    <a:pt x="254087" y="177031"/>
                  </a:lnTo>
                  <a:lnTo>
                    <a:pt x="254087" y="208396"/>
                  </a:lnTo>
                  <a:lnTo>
                    <a:pt x="222722" y="208396"/>
                  </a:lnTo>
                  <a:close/>
                  <a:moveTo>
                    <a:pt x="643942" y="106709"/>
                  </a:moveTo>
                  <a:cubicBezTo>
                    <a:pt x="639924" y="108049"/>
                    <a:pt x="633562" y="109649"/>
                    <a:pt x="624855" y="111509"/>
                  </a:cubicBezTo>
                  <a:cubicBezTo>
                    <a:pt x="616149" y="113369"/>
                    <a:pt x="610456" y="115193"/>
                    <a:pt x="607777" y="116979"/>
                  </a:cubicBezTo>
                  <a:cubicBezTo>
                    <a:pt x="603684" y="119881"/>
                    <a:pt x="601638" y="123564"/>
                    <a:pt x="601638" y="128029"/>
                  </a:cubicBezTo>
                  <a:cubicBezTo>
                    <a:pt x="601638" y="132419"/>
                    <a:pt x="603275" y="136215"/>
                    <a:pt x="606549" y="139414"/>
                  </a:cubicBezTo>
                  <a:cubicBezTo>
                    <a:pt x="609824" y="142614"/>
                    <a:pt x="613991" y="144214"/>
                    <a:pt x="619051" y="144214"/>
                  </a:cubicBezTo>
                  <a:cubicBezTo>
                    <a:pt x="624706" y="144214"/>
                    <a:pt x="630101" y="142354"/>
                    <a:pt x="635236" y="138633"/>
                  </a:cubicBezTo>
                  <a:cubicBezTo>
                    <a:pt x="639031" y="135805"/>
                    <a:pt x="641524" y="132345"/>
                    <a:pt x="642715" y="128252"/>
                  </a:cubicBezTo>
                  <a:cubicBezTo>
                    <a:pt x="643533" y="125573"/>
                    <a:pt x="643942" y="120476"/>
                    <a:pt x="643942" y="112960"/>
                  </a:cubicBezTo>
                  <a:close/>
                  <a:moveTo>
                    <a:pt x="759173" y="67196"/>
                  </a:moveTo>
                  <a:cubicBezTo>
                    <a:pt x="751508" y="67196"/>
                    <a:pt x="745146" y="70153"/>
                    <a:pt x="740085" y="76069"/>
                  </a:cubicBezTo>
                  <a:cubicBezTo>
                    <a:pt x="735025" y="81985"/>
                    <a:pt x="732495" y="90748"/>
                    <a:pt x="732495" y="102356"/>
                  </a:cubicBezTo>
                  <a:cubicBezTo>
                    <a:pt x="732495" y="115676"/>
                    <a:pt x="735137" y="125518"/>
                    <a:pt x="740420" y="131880"/>
                  </a:cubicBezTo>
                  <a:cubicBezTo>
                    <a:pt x="745704" y="138242"/>
                    <a:pt x="752140" y="141424"/>
                    <a:pt x="759731" y="141424"/>
                  </a:cubicBezTo>
                  <a:cubicBezTo>
                    <a:pt x="767023" y="141424"/>
                    <a:pt x="773088" y="138503"/>
                    <a:pt x="777925" y="132661"/>
                  </a:cubicBezTo>
                  <a:cubicBezTo>
                    <a:pt x="782762" y="126820"/>
                    <a:pt x="785180" y="117239"/>
                    <a:pt x="785180" y="103919"/>
                  </a:cubicBezTo>
                  <a:cubicBezTo>
                    <a:pt x="785180" y="91492"/>
                    <a:pt x="782687" y="82264"/>
                    <a:pt x="777702" y="76237"/>
                  </a:cubicBezTo>
                  <a:cubicBezTo>
                    <a:pt x="772716" y="70209"/>
                    <a:pt x="766540" y="67196"/>
                    <a:pt x="759173" y="67196"/>
                  </a:cubicBezTo>
                  <a:close/>
                  <a:moveTo>
                    <a:pt x="187338" y="45095"/>
                  </a:moveTo>
                  <a:lnTo>
                    <a:pt x="218703" y="45095"/>
                  </a:lnTo>
                  <a:lnTo>
                    <a:pt x="218703" y="99566"/>
                  </a:lnTo>
                  <a:cubicBezTo>
                    <a:pt x="218703" y="116234"/>
                    <a:pt x="219280" y="126448"/>
                    <a:pt x="220433" y="130206"/>
                  </a:cubicBezTo>
                  <a:cubicBezTo>
                    <a:pt x="221587" y="133964"/>
                    <a:pt x="223689" y="136940"/>
                    <a:pt x="226740" y="139135"/>
                  </a:cubicBezTo>
                  <a:cubicBezTo>
                    <a:pt x="229791" y="141331"/>
                    <a:pt x="233660" y="142428"/>
                    <a:pt x="238349" y="142428"/>
                  </a:cubicBezTo>
                  <a:cubicBezTo>
                    <a:pt x="243706" y="142428"/>
                    <a:pt x="248506" y="140958"/>
                    <a:pt x="252748" y="138019"/>
                  </a:cubicBezTo>
                  <a:cubicBezTo>
                    <a:pt x="256989" y="135080"/>
                    <a:pt x="259891" y="131433"/>
                    <a:pt x="261454" y="127080"/>
                  </a:cubicBezTo>
                  <a:cubicBezTo>
                    <a:pt x="263017" y="122727"/>
                    <a:pt x="263798" y="112067"/>
                    <a:pt x="263798" y="95101"/>
                  </a:cubicBezTo>
                  <a:lnTo>
                    <a:pt x="263798" y="45095"/>
                  </a:lnTo>
                  <a:lnTo>
                    <a:pt x="295164" y="45095"/>
                  </a:lnTo>
                  <a:lnTo>
                    <a:pt x="295164" y="163636"/>
                  </a:lnTo>
                  <a:lnTo>
                    <a:pt x="266031" y="163636"/>
                  </a:lnTo>
                  <a:lnTo>
                    <a:pt x="266031" y="145888"/>
                  </a:lnTo>
                  <a:cubicBezTo>
                    <a:pt x="261715" y="152214"/>
                    <a:pt x="256040" y="157199"/>
                    <a:pt x="249008" y="160846"/>
                  </a:cubicBezTo>
                  <a:cubicBezTo>
                    <a:pt x="241976" y="164492"/>
                    <a:pt x="234553" y="166315"/>
                    <a:pt x="226740" y="166315"/>
                  </a:cubicBezTo>
                  <a:cubicBezTo>
                    <a:pt x="218778" y="166315"/>
                    <a:pt x="211634" y="164566"/>
                    <a:pt x="205309" y="161069"/>
                  </a:cubicBezTo>
                  <a:cubicBezTo>
                    <a:pt x="198984" y="157571"/>
                    <a:pt x="194407" y="152660"/>
                    <a:pt x="191579" y="146335"/>
                  </a:cubicBezTo>
                  <a:cubicBezTo>
                    <a:pt x="188752" y="140010"/>
                    <a:pt x="187338" y="131266"/>
                    <a:pt x="187338" y="120104"/>
                  </a:cubicBezTo>
                  <a:close/>
                  <a:moveTo>
                    <a:pt x="767656" y="42416"/>
                  </a:moveTo>
                  <a:cubicBezTo>
                    <a:pt x="781422" y="42416"/>
                    <a:pt x="793105" y="47811"/>
                    <a:pt x="802705" y="58601"/>
                  </a:cubicBezTo>
                  <a:cubicBezTo>
                    <a:pt x="812304" y="69391"/>
                    <a:pt x="817104" y="84422"/>
                    <a:pt x="817104" y="103696"/>
                  </a:cubicBezTo>
                  <a:cubicBezTo>
                    <a:pt x="817104" y="123490"/>
                    <a:pt x="812267" y="138875"/>
                    <a:pt x="802593" y="149851"/>
                  </a:cubicBezTo>
                  <a:cubicBezTo>
                    <a:pt x="792919" y="160827"/>
                    <a:pt x="781199" y="166315"/>
                    <a:pt x="767433" y="166315"/>
                  </a:cubicBezTo>
                  <a:cubicBezTo>
                    <a:pt x="760884" y="166315"/>
                    <a:pt x="754950" y="165013"/>
                    <a:pt x="749629" y="162408"/>
                  </a:cubicBezTo>
                  <a:cubicBezTo>
                    <a:pt x="744308" y="159804"/>
                    <a:pt x="738709" y="155339"/>
                    <a:pt x="732830" y="149014"/>
                  </a:cubicBezTo>
                  <a:lnTo>
                    <a:pt x="732830" y="208731"/>
                  </a:lnTo>
                  <a:lnTo>
                    <a:pt x="701464" y="208731"/>
                  </a:lnTo>
                  <a:lnTo>
                    <a:pt x="701464" y="45095"/>
                  </a:lnTo>
                  <a:lnTo>
                    <a:pt x="730709" y="45095"/>
                  </a:lnTo>
                  <a:lnTo>
                    <a:pt x="730709" y="62507"/>
                  </a:lnTo>
                  <a:cubicBezTo>
                    <a:pt x="734504" y="56554"/>
                    <a:pt x="739639" y="51717"/>
                    <a:pt x="746113" y="47997"/>
                  </a:cubicBezTo>
                  <a:cubicBezTo>
                    <a:pt x="752587" y="44276"/>
                    <a:pt x="759768" y="42416"/>
                    <a:pt x="767656" y="42416"/>
                  </a:cubicBezTo>
                  <a:close/>
                  <a:moveTo>
                    <a:pt x="624855" y="42416"/>
                  </a:moveTo>
                  <a:cubicBezTo>
                    <a:pt x="638845" y="42416"/>
                    <a:pt x="649263" y="44071"/>
                    <a:pt x="656109" y="47383"/>
                  </a:cubicBezTo>
                  <a:cubicBezTo>
                    <a:pt x="662955" y="50694"/>
                    <a:pt x="667774" y="54899"/>
                    <a:pt x="670564" y="59996"/>
                  </a:cubicBezTo>
                  <a:cubicBezTo>
                    <a:pt x="673355" y="65093"/>
                    <a:pt x="674750" y="74451"/>
                    <a:pt x="674750" y="88069"/>
                  </a:cubicBezTo>
                  <a:lnTo>
                    <a:pt x="674415" y="124680"/>
                  </a:lnTo>
                  <a:cubicBezTo>
                    <a:pt x="674415" y="135098"/>
                    <a:pt x="674917" y="142782"/>
                    <a:pt x="675922" y="147730"/>
                  </a:cubicBezTo>
                  <a:cubicBezTo>
                    <a:pt x="676926" y="152679"/>
                    <a:pt x="678805" y="157981"/>
                    <a:pt x="681559" y="163636"/>
                  </a:cubicBezTo>
                  <a:lnTo>
                    <a:pt x="650528" y="163636"/>
                  </a:lnTo>
                  <a:cubicBezTo>
                    <a:pt x="649710" y="161553"/>
                    <a:pt x="648705" y="158464"/>
                    <a:pt x="647514" y="154372"/>
                  </a:cubicBezTo>
                  <a:cubicBezTo>
                    <a:pt x="646993" y="152511"/>
                    <a:pt x="646621" y="151283"/>
                    <a:pt x="646398" y="150688"/>
                  </a:cubicBezTo>
                  <a:cubicBezTo>
                    <a:pt x="641040" y="155897"/>
                    <a:pt x="635310" y="159804"/>
                    <a:pt x="629208" y="162408"/>
                  </a:cubicBezTo>
                  <a:cubicBezTo>
                    <a:pt x="623106" y="165013"/>
                    <a:pt x="616595" y="166315"/>
                    <a:pt x="609675" y="166315"/>
                  </a:cubicBezTo>
                  <a:cubicBezTo>
                    <a:pt x="597471" y="166315"/>
                    <a:pt x="587853" y="163004"/>
                    <a:pt x="580821" y="156381"/>
                  </a:cubicBezTo>
                  <a:cubicBezTo>
                    <a:pt x="573789" y="149758"/>
                    <a:pt x="570272" y="141386"/>
                    <a:pt x="570272" y="131266"/>
                  </a:cubicBezTo>
                  <a:cubicBezTo>
                    <a:pt x="570272" y="124569"/>
                    <a:pt x="571872" y="118597"/>
                    <a:pt x="575072" y="113351"/>
                  </a:cubicBezTo>
                  <a:cubicBezTo>
                    <a:pt x="578272" y="108105"/>
                    <a:pt x="582755" y="104086"/>
                    <a:pt x="588523" y="101296"/>
                  </a:cubicBezTo>
                  <a:cubicBezTo>
                    <a:pt x="594290" y="98505"/>
                    <a:pt x="602605" y="96068"/>
                    <a:pt x="613470" y="93985"/>
                  </a:cubicBezTo>
                  <a:cubicBezTo>
                    <a:pt x="628129" y="91231"/>
                    <a:pt x="638287" y="88664"/>
                    <a:pt x="643942" y="86283"/>
                  </a:cubicBezTo>
                  <a:lnTo>
                    <a:pt x="643942" y="83157"/>
                  </a:lnTo>
                  <a:cubicBezTo>
                    <a:pt x="643942" y="77130"/>
                    <a:pt x="642454" y="72832"/>
                    <a:pt x="639478" y="70265"/>
                  </a:cubicBezTo>
                  <a:cubicBezTo>
                    <a:pt x="636501" y="67698"/>
                    <a:pt x="630883" y="66414"/>
                    <a:pt x="622623" y="66414"/>
                  </a:cubicBezTo>
                  <a:cubicBezTo>
                    <a:pt x="617042" y="66414"/>
                    <a:pt x="612689" y="67512"/>
                    <a:pt x="609563" y="69707"/>
                  </a:cubicBezTo>
                  <a:cubicBezTo>
                    <a:pt x="606438" y="71902"/>
                    <a:pt x="603908" y="75753"/>
                    <a:pt x="601973" y="81260"/>
                  </a:cubicBezTo>
                  <a:lnTo>
                    <a:pt x="573510" y="76125"/>
                  </a:lnTo>
                  <a:cubicBezTo>
                    <a:pt x="576709" y="64665"/>
                    <a:pt x="582216" y="56182"/>
                    <a:pt x="590029" y="50676"/>
                  </a:cubicBezTo>
                  <a:cubicBezTo>
                    <a:pt x="597843" y="45169"/>
                    <a:pt x="609451" y="42416"/>
                    <a:pt x="624855" y="42416"/>
                  </a:cubicBezTo>
                  <a:close/>
                  <a:moveTo>
                    <a:pt x="381447" y="42416"/>
                  </a:moveTo>
                  <a:cubicBezTo>
                    <a:pt x="395883" y="42416"/>
                    <a:pt x="407361" y="45522"/>
                    <a:pt x="415882" y="51736"/>
                  </a:cubicBezTo>
                  <a:cubicBezTo>
                    <a:pt x="424402" y="57950"/>
                    <a:pt x="430523" y="67419"/>
                    <a:pt x="434244" y="80144"/>
                  </a:cubicBezTo>
                  <a:lnTo>
                    <a:pt x="403325" y="85725"/>
                  </a:lnTo>
                  <a:cubicBezTo>
                    <a:pt x="402283" y="79548"/>
                    <a:pt x="399920" y="74897"/>
                    <a:pt x="396237" y="71772"/>
                  </a:cubicBezTo>
                  <a:cubicBezTo>
                    <a:pt x="392553" y="68647"/>
                    <a:pt x="387772" y="67084"/>
                    <a:pt x="381893" y="67084"/>
                  </a:cubicBezTo>
                  <a:cubicBezTo>
                    <a:pt x="374080" y="67084"/>
                    <a:pt x="367848" y="69781"/>
                    <a:pt x="363197" y="75176"/>
                  </a:cubicBezTo>
                  <a:cubicBezTo>
                    <a:pt x="358546" y="80571"/>
                    <a:pt x="356220" y="89594"/>
                    <a:pt x="356220" y="102245"/>
                  </a:cubicBezTo>
                  <a:cubicBezTo>
                    <a:pt x="356220" y="116309"/>
                    <a:pt x="358583" y="126243"/>
                    <a:pt x="363308" y="132047"/>
                  </a:cubicBezTo>
                  <a:cubicBezTo>
                    <a:pt x="368034" y="137852"/>
                    <a:pt x="374377" y="140754"/>
                    <a:pt x="382340" y="140754"/>
                  </a:cubicBezTo>
                  <a:cubicBezTo>
                    <a:pt x="388293" y="140754"/>
                    <a:pt x="393167" y="139061"/>
                    <a:pt x="396962" y="135675"/>
                  </a:cubicBezTo>
                  <a:cubicBezTo>
                    <a:pt x="400757" y="132289"/>
                    <a:pt x="403436" y="126466"/>
                    <a:pt x="404999" y="118206"/>
                  </a:cubicBezTo>
                  <a:lnTo>
                    <a:pt x="435806" y="123453"/>
                  </a:lnTo>
                  <a:cubicBezTo>
                    <a:pt x="432606" y="137591"/>
                    <a:pt x="426467" y="148270"/>
                    <a:pt x="417389" y="155488"/>
                  </a:cubicBezTo>
                  <a:cubicBezTo>
                    <a:pt x="408310" y="162706"/>
                    <a:pt x="396144" y="166315"/>
                    <a:pt x="380889" y="166315"/>
                  </a:cubicBezTo>
                  <a:cubicBezTo>
                    <a:pt x="363550" y="166315"/>
                    <a:pt x="349728" y="160846"/>
                    <a:pt x="339421" y="149907"/>
                  </a:cubicBezTo>
                  <a:cubicBezTo>
                    <a:pt x="329115" y="138968"/>
                    <a:pt x="323962" y="123825"/>
                    <a:pt x="323962" y="104477"/>
                  </a:cubicBezTo>
                  <a:cubicBezTo>
                    <a:pt x="323962" y="84906"/>
                    <a:pt x="329134" y="69670"/>
                    <a:pt x="339477" y="58768"/>
                  </a:cubicBezTo>
                  <a:cubicBezTo>
                    <a:pt x="349821" y="47866"/>
                    <a:pt x="363811" y="42416"/>
                    <a:pt x="381447" y="42416"/>
                  </a:cubicBezTo>
                  <a:close/>
                  <a:moveTo>
                    <a:pt x="46249" y="1339"/>
                  </a:moveTo>
                  <a:lnTo>
                    <a:pt x="79288" y="1339"/>
                  </a:lnTo>
                  <a:lnTo>
                    <a:pt x="79288" y="136066"/>
                  </a:lnTo>
                  <a:lnTo>
                    <a:pt x="161442" y="136066"/>
                  </a:lnTo>
                  <a:lnTo>
                    <a:pt x="161442" y="163636"/>
                  </a:lnTo>
                  <a:lnTo>
                    <a:pt x="46249" y="163636"/>
                  </a:lnTo>
                  <a:close/>
                  <a:moveTo>
                    <a:pt x="511857" y="0"/>
                  </a:moveTo>
                  <a:lnTo>
                    <a:pt x="543223" y="0"/>
                  </a:lnTo>
                  <a:lnTo>
                    <a:pt x="543223" y="163636"/>
                  </a:lnTo>
                  <a:lnTo>
                    <a:pt x="511857" y="163636"/>
                  </a:ln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lnSpc>
                  <a:spcPct val="110000"/>
                </a:lnSpc>
              </a:pPr>
              <a:endParaRPr lang="vi-VN" b="1"/>
            </a:p>
          </p:txBody>
        </p:sp>
        <p:cxnSp>
          <p:nvCxnSpPr>
            <p:cNvPr id="30" name="Straight Connector 29">
              <a:extLst>
                <a:ext uri="{FF2B5EF4-FFF2-40B4-BE49-F238E27FC236}">
                  <a16:creationId xmlns:a16="http://schemas.microsoft.com/office/drawing/2014/main" id="{70AA4FFB-F8AF-401A-983D-DAC3CD654742}"/>
                </a:ext>
              </a:extLst>
            </p:cNvPr>
            <p:cNvCxnSpPr>
              <a:cxnSpLocks/>
            </p:cNvCxnSpPr>
            <p:nvPr/>
          </p:nvCxnSpPr>
          <p:spPr>
            <a:xfrm flipH="1" flipV="1">
              <a:off x="7819226" y="1152525"/>
              <a:ext cx="1" cy="77168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51" name="TextBox 50">
              <a:extLst>
                <a:ext uri="{FF2B5EF4-FFF2-40B4-BE49-F238E27FC236}">
                  <a16:creationId xmlns:a16="http://schemas.microsoft.com/office/drawing/2014/main" id="{961CE219-67BF-4711-B4C2-2E76854812CA}"/>
                </a:ext>
              </a:extLst>
            </p:cNvPr>
            <p:cNvSpPr txBox="1">
              <a:spLocks noChangeAspect="1"/>
            </p:cNvSpPr>
            <p:nvPr>
              <p:custDataLst>
                <p:tags r:id="rId7"/>
              </p:custDataLst>
            </p:nvPr>
          </p:nvSpPr>
          <p:spPr>
            <a:xfrm>
              <a:off x="8368632" y="4408678"/>
              <a:ext cx="679995" cy="169218"/>
            </a:xfrm>
            <a:custGeom>
              <a:avLst/>
              <a:gdLst/>
              <a:ahLst/>
              <a:cxnLst/>
              <a:rect l="l" t="t" r="r" b="b"/>
              <a:pathLst>
                <a:path w="679995" h="169218">
                  <a:moveTo>
                    <a:pt x="642379" y="109500"/>
                  </a:moveTo>
                  <a:cubicBezTo>
                    <a:pt x="638360" y="110840"/>
                    <a:pt x="631998" y="112440"/>
                    <a:pt x="623292" y="114300"/>
                  </a:cubicBezTo>
                  <a:cubicBezTo>
                    <a:pt x="614585" y="116161"/>
                    <a:pt x="608892" y="117984"/>
                    <a:pt x="606214" y="119770"/>
                  </a:cubicBezTo>
                  <a:cubicBezTo>
                    <a:pt x="602121" y="122672"/>
                    <a:pt x="600074" y="126355"/>
                    <a:pt x="600074" y="130820"/>
                  </a:cubicBezTo>
                  <a:cubicBezTo>
                    <a:pt x="600074" y="135211"/>
                    <a:pt x="601712" y="139006"/>
                    <a:pt x="604986" y="142205"/>
                  </a:cubicBezTo>
                  <a:cubicBezTo>
                    <a:pt x="608260" y="145405"/>
                    <a:pt x="612427" y="147005"/>
                    <a:pt x="617487" y="147005"/>
                  </a:cubicBezTo>
                  <a:cubicBezTo>
                    <a:pt x="623143" y="147005"/>
                    <a:pt x="628538" y="145145"/>
                    <a:pt x="633672" y="141424"/>
                  </a:cubicBezTo>
                  <a:cubicBezTo>
                    <a:pt x="637467" y="138596"/>
                    <a:pt x="639960" y="135136"/>
                    <a:pt x="641151" y="131043"/>
                  </a:cubicBezTo>
                  <a:cubicBezTo>
                    <a:pt x="641970" y="128364"/>
                    <a:pt x="642379" y="123267"/>
                    <a:pt x="642379" y="115751"/>
                  </a:cubicBezTo>
                  <a:close/>
                  <a:moveTo>
                    <a:pt x="251854" y="109500"/>
                  </a:moveTo>
                  <a:cubicBezTo>
                    <a:pt x="247835" y="110840"/>
                    <a:pt x="241473" y="112440"/>
                    <a:pt x="232767" y="114300"/>
                  </a:cubicBezTo>
                  <a:cubicBezTo>
                    <a:pt x="224060" y="116161"/>
                    <a:pt x="218367" y="117984"/>
                    <a:pt x="215689" y="119770"/>
                  </a:cubicBezTo>
                  <a:cubicBezTo>
                    <a:pt x="211596" y="122672"/>
                    <a:pt x="209549" y="126355"/>
                    <a:pt x="209549" y="130820"/>
                  </a:cubicBezTo>
                  <a:cubicBezTo>
                    <a:pt x="209549" y="135211"/>
                    <a:pt x="211186" y="139006"/>
                    <a:pt x="214461" y="142205"/>
                  </a:cubicBezTo>
                  <a:cubicBezTo>
                    <a:pt x="217735" y="145405"/>
                    <a:pt x="221902" y="147005"/>
                    <a:pt x="226962" y="147005"/>
                  </a:cubicBezTo>
                  <a:cubicBezTo>
                    <a:pt x="232618" y="147005"/>
                    <a:pt x="238013" y="145145"/>
                    <a:pt x="243147" y="141424"/>
                  </a:cubicBezTo>
                  <a:cubicBezTo>
                    <a:pt x="246942" y="138596"/>
                    <a:pt x="249435" y="135136"/>
                    <a:pt x="250626" y="131043"/>
                  </a:cubicBezTo>
                  <a:cubicBezTo>
                    <a:pt x="251444" y="128364"/>
                    <a:pt x="251854" y="123267"/>
                    <a:pt x="251854" y="115751"/>
                  </a:cubicBezTo>
                  <a:close/>
                  <a:moveTo>
                    <a:pt x="623292" y="45207"/>
                  </a:moveTo>
                  <a:cubicBezTo>
                    <a:pt x="637281" y="45207"/>
                    <a:pt x="647699" y="46862"/>
                    <a:pt x="654546" y="50174"/>
                  </a:cubicBezTo>
                  <a:cubicBezTo>
                    <a:pt x="661392" y="53485"/>
                    <a:pt x="666210" y="57690"/>
                    <a:pt x="669000" y="62787"/>
                  </a:cubicBezTo>
                  <a:cubicBezTo>
                    <a:pt x="671791" y="67884"/>
                    <a:pt x="673186" y="77242"/>
                    <a:pt x="673186" y="90860"/>
                  </a:cubicBezTo>
                  <a:lnTo>
                    <a:pt x="672851" y="127471"/>
                  </a:lnTo>
                  <a:cubicBezTo>
                    <a:pt x="672851" y="137889"/>
                    <a:pt x="673354" y="145573"/>
                    <a:pt x="674358" y="150521"/>
                  </a:cubicBezTo>
                  <a:cubicBezTo>
                    <a:pt x="675363" y="155470"/>
                    <a:pt x="677242" y="160772"/>
                    <a:pt x="679995" y="166427"/>
                  </a:cubicBezTo>
                  <a:lnTo>
                    <a:pt x="648964" y="166427"/>
                  </a:lnTo>
                  <a:cubicBezTo>
                    <a:pt x="648146" y="164344"/>
                    <a:pt x="647141" y="161255"/>
                    <a:pt x="645951" y="157163"/>
                  </a:cubicBezTo>
                  <a:cubicBezTo>
                    <a:pt x="645430" y="155302"/>
                    <a:pt x="645058" y="154075"/>
                    <a:pt x="644834" y="153479"/>
                  </a:cubicBezTo>
                  <a:cubicBezTo>
                    <a:pt x="639477" y="158688"/>
                    <a:pt x="633747" y="162595"/>
                    <a:pt x="627645" y="165199"/>
                  </a:cubicBezTo>
                  <a:cubicBezTo>
                    <a:pt x="621543" y="167804"/>
                    <a:pt x="615032" y="169106"/>
                    <a:pt x="608111" y="169106"/>
                  </a:cubicBezTo>
                  <a:cubicBezTo>
                    <a:pt x="595907" y="169106"/>
                    <a:pt x="586289" y="165795"/>
                    <a:pt x="579257" y="159172"/>
                  </a:cubicBezTo>
                  <a:cubicBezTo>
                    <a:pt x="572225" y="152549"/>
                    <a:pt x="568709" y="144177"/>
                    <a:pt x="568709" y="134057"/>
                  </a:cubicBezTo>
                  <a:cubicBezTo>
                    <a:pt x="568709" y="127360"/>
                    <a:pt x="570309" y="121388"/>
                    <a:pt x="573509" y="116142"/>
                  </a:cubicBezTo>
                  <a:cubicBezTo>
                    <a:pt x="576708" y="110896"/>
                    <a:pt x="581192" y="106877"/>
                    <a:pt x="586959" y="104087"/>
                  </a:cubicBezTo>
                  <a:cubicBezTo>
                    <a:pt x="592726" y="101296"/>
                    <a:pt x="601042" y="98859"/>
                    <a:pt x="611906" y="96776"/>
                  </a:cubicBezTo>
                  <a:cubicBezTo>
                    <a:pt x="626566" y="94022"/>
                    <a:pt x="636723" y="91455"/>
                    <a:pt x="642379" y="89074"/>
                  </a:cubicBezTo>
                  <a:lnTo>
                    <a:pt x="642379" y="85948"/>
                  </a:lnTo>
                  <a:cubicBezTo>
                    <a:pt x="642379" y="79921"/>
                    <a:pt x="640890" y="75623"/>
                    <a:pt x="637914" y="73056"/>
                  </a:cubicBezTo>
                  <a:cubicBezTo>
                    <a:pt x="634937" y="70489"/>
                    <a:pt x="629319" y="69205"/>
                    <a:pt x="621059" y="69205"/>
                  </a:cubicBezTo>
                  <a:cubicBezTo>
                    <a:pt x="615478" y="69205"/>
                    <a:pt x="611125" y="70303"/>
                    <a:pt x="608000" y="72498"/>
                  </a:cubicBezTo>
                  <a:cubicBezTo>
                    <a:pt x="604874" y="74693"/>
                    <a:pt x="602344" y="78544"/>
                    <a:pt x="600409" y="84051"/>
                  </a:cubicBezTo>
                  <a:lnTo>
                    <a:pt x="571946" y="78916"/>
                  </a:lnTo>
                  <a:cubicBezTo>
                    <a:pt x="575146" y="67457"/>
                    <a:pt x="580652" y="58973"/>
                    <a:pt x="588466" y="53467"/>
                  </a:cubicBezTo>
                  <a:cubicBezTo>
                    <a:pt x="596279" y="47960"/>
                    <a:pt x="607888" y="45207"/>
                    <a:pt x="623292" y="45207"/>
                  </a:cubicBezTo>
                  <a:close/>
                  <a:moveTo>
                    <a:pt x="378246" y="45207"/>
                  </a:moveTo>
                  <a:cubicBezTo>
                    <a:pt x="385167" y="45207"/>
                    <a:pt x="391492" y="46453"/>
                    <a:pt x="397222" y="48946"/>
                  </a:cubicBezTo>
                  <a:cubicBezTo>
                    <a:pt x="402952" y="51439"/>
                    <a:pt x="407286" y="54620"/>
                    <a:pt x="410225" y="58490"/>
                  </a:cubicBezTo>
                  <a:cubicBezTo>
                    <a:pt x="413165" y="62359"/>
                    <a:pt x="415211" y="66750"/>
                    <a:pt x="416365" y="71661"/>
                  </a:cubicBezTo>
                  <a:cubicBezTo>
                    <a:pt x="417518" y="76572"/>
                    <a:pt x="418095" y="83604"/>
                    <a:pt x="418095" y="92757"/>
                  </a:cubicBezTo>
                  <a:lnTo>
                    <a:pt x="418095" y="166427"/>
                  </a:lnTo>
                  <a:lnTo>
                    <a:pt x="386729" y="166427"/>
                  </a:lnTo>
                  <a:lnTo>
                    <a:pt x="386729" y="105929"/>
                  </a:lnTo>
                  <a:cubicBezTo>
                    <a:pt x="386729" y="93129"/>
                    <a:pt x="386060" y="84851"/>
                    <a:pt x="384720" y="81093"/>
                  </a:cubicBezTo>
                  <a:cubicBezTo>
                    <a:pt x="383381" y="77335"/>
                    <a:pt x="381204" y="74414"/>
                    <a:pt x="378190" y="72331"/>
                  </a:cubicBezTo>
                  <a:cubicBezTo>
                    <a:pt x="375176" y="70247"/>
                    <a:pt x="371549" y="69205"/>
                    <a:pt x="367307" y="69205"/>
                  </a:cubicBezTo>
                  <a:cubicBezTo>
                    <a:pt x="361875" y="69205"/>
                    <a:pt x="357001" y="70694"/>
                    <a:pt x="352685" y="73670"/>
                  </a:cubicBezTo>
                  <a:cubicBezTo>
                    <a:pt x="348369" y="76647"/>
                    <a:pt x="345411" y="80591"/>
                    <a:pt x="343811" y="85502"/>
                  </a:cubicBezTo>
                  <a:cubicBezTo>
                    <a:pt x="342211" y="90413"/>
                    <a:pt x="341411" y="99492"/>
                    <a:pt x="341411" y="112737"/>
                  </a:cubicBezTo>
                  <a:lnTo>
                    <a:pt x="341411" y="166427"/>
                  </a:lnTo>
                  <a:lnTo>
                    <a:pt x="310046" y="166427"/>
                  </a:lnTo>
                  <a:lnTo>
                    <a:pt x="310046" y="47886"/>
                  </a:lnTo>
                  <a:lnTo>
                    <a:pt x="339179" y="47886"/>
                  </a:lnTo>
                  <a:lnTo>
                    <a:pt x="339179" y="65299"/>
                  </a:lnTo>
                  <a:cubicBezTo>
                    <a:pt x="349522" y="51904"/>
                    <a:pt x="362545" y="45207"/>
                    <a:pt x="378246" y="45207"/>
                  </a:cubicBezTo>
                  <a:close/>
                  <a:moveTo>
                    <a:pt x="232767" y="45207"/>
                  </a:moveTo>
                  <a:cubicBezTo>
                    <a:pt x="246756" y="45207"/>
                    <a:pt x="257174" y="46862"/>
                    <a:pt x="264020" y="50174"/>
                  </a:cubicBezTo>
                  <a:cubicBezTo>
                    <a:pt x="270867" y="53485"/>
                    <a:pt x="275685" y="57690"/>
                    <a:pt x="278475" y="62787"/>
                  </a:cubicBezTo>
                  <a:cubicBezTo>
                    <a:pt x="281266" y="67884"/>
                    <a:pt x="282661" y="77242"/>
                    <a:pt x="282661" y="90860"/>
                  </a:cubicBezTo>
                  <a:lnTo>
                    <a:pt x="282326" y="127471"/>
                  </a:lnTo>
                  <a:cubicBezTo>
                    <a:pt x="282326" y="137889"/>
                    <a:pt x="282829" y="145573"/>
                    <a:pt x="283833" y="150521"/>
                  </a:cubicBezTo>
                  <a:cubicBezTo>
                    <a:pt x="284838" y="155470"/>
                    <a:pt x="286717" y="160772"/>
                    <a:pt x="289470" y="166427"/>
                  </a:cubicBezTo>
                  <a:lnTo>
                    <a:pt x="258439" y="166427"/>
                  </a:lnTo>
                  <a:cubicBezTo>
                    <a:pt x="257621" y="164344"/>
                    <a:pt x="256616" y="161255"/>
                    <a:pt x="255426" y="157163"/>
                  </a:cubicBezTo>
                  <a:cubicBezTo>
                    <a:pt x="254905" y="155302"/>
                    <a:pt x="254533" y="154075"/>
                    <a:pt x="254309" y="153479"/>
                  </a:cubicBezTo>
                  <a:cubicBezTo>
                    <a:pt x="248952" y="158688"/>
                    <a:pt x="243222" y="162595"/>
                    <a:pt x="237120" y="165199"/>
                  </a:cubicBezTo>
                  <a:cubicBezTo>
                    <a:pt x="231018" y="167804"/>
                    <a:pt x="224507" y="169106"/>
                    <a:pt x="217586" y="169106"/>
                  </a:cubicBezTo>
                  <a:cubicBezTo>
                    <a:pt x="205382" y="169106"/>
                    <a:pt x="195764" y="165795"/>
                    <a:pt x="188732" y="159172"/>
                  </a:cubicBezTo>
                  <a:cubicBezTo>
                    <a:pt x="181700" y="152549"/>
                    <a:pt x="178184" y="144177"/>
                    <a:pt x="178184" y="134057"/>
                  </a:cubicBezTo>
                  <a:cubicBezTo>
                    <a:pt x="178184" y="127360"/>
                    <a:pt x="179784" y="121388"/>
                    <a:pt x="182984" y="116142"/>
                  </a:cubicBezTo>
                  <a:cubicBezTo>
                    <a:pt x="186183" y="110896"/>
                    <a:pt x="190667" y="106877"/>
                    <a:pt x="196434" y="104087"/>
                  </a:cubicBezTo>
                  <a:cubicBezTo>
                    <a:pt x="202201" y="101296"/>
                    <a:pt x="210517" y="98859"/>
                    <a:pt x="221381" y="96776"/>
                  </a:cubicBezTo>
                  <a:cubicBezTo>
                    <a:pt x="236041" y="94022"/>
                    <a:pt x="246198" y="91455"/>
                    <a:pt x="251854" y="89074"/>
                  </a:cubicBezTo>
                  <a:lnTo>
                    <a:pt x="251854" y="85948"/>
                  </a:lnTo>
                  <a:cubicBezTo>
                    <a:pt x="251854" y="79921"/>
                    <a:pt x="250365" y="75623"/>
                    <a:pt x="247389" y="73056"/>
                  </a:cubicBezTo>
                  <a:cubicBezTo>
                    <a:pt x="244412" y="70489"/>
                    <a:pt x="238794" y="69205"/>
                    <a:pt x="230534" y="69205"/>
                  </a:cubicBezTo>
                  <a:cubicBezTo>
                    <a:pt x="224953" y="69205"/>
                    <a:pt x="220600" y="70303"/>
                    <a:pt x="217474" y="72498"/>
                  </a:cubicBezTo>
                  <a:cubicBezTo>
                    <a:pt x="214349" y="74693"/>
                    <a:pt x="211819" y="78544"/>
                    <a:pt x="209884" y="84051"/>
                  </a:cubicBezTo>
                  <a:lnTo>
                    <a:pt x="181421" y="78916"/>
                  </a:lnTo>
                  <a:cubicBezTo>
                    <a:pt x="184621" y="67457"/>
                    <a:pt x="190127" y="58973"/>
                    <a:pt x="197941" y="53467"/>
                  </a:cubicBezTo>
                  <a:cubicBezTo>
                    <a:pt x="205754" y="47960"/>
                    <a:pt x="217363" y="45207"/>
                    <a:pt x="232767" y="45207"/>
                  </a:cubicBezTo>
                  <a:close/>
                  <a:moveTo>
                    <a:pt x="510294" y="2791"/>
                  </a:moveTo>
                  <a:lnTo>
                    <a:pt x="541659" y="2791"/>
                  </a:lnTo>
                  <a:lnTo>
                    <a:pt x="541659" y="166427"/>
                  </a:lnTo>
                  <a:lnTo>
                    <a:pt x="510294" y="166427"/>
                  </a:lnTo>
                  <a:close/>
                  <a:moveTo>
                    <a:pt x="623850" y="0"/>
                  </a:moveTo>
                  <a:lnTo>
                    <a:pt x="659010" y="0"/>
                  </a:lnTo>
                  <a:lnTo>
                    <a:pt x="628314" y="33375"/>
                  </a:lnTo>
                  <a:lnTo>
                    <a:pt x="608446" y="33375"/>
                  </a:lnTo>
                  <a:close/>
                  <a:moveTo>
                    <a:pt x="219484" y="0"/>
                  </a:moveTo>
                  <a:lnTo>
                    <a:pt x="248505" y="0"/>
                  </a:lnTo>
                  <a:lnTo>
                    <a:pt x="271611" y="32928"/>
                  </a:lnTo>
                  <a:lnTo>
                    <a:pt x="246384" y="32928"/>
                  </a:lnTo>
                  <a:lnTo>
                    <a:pt x="233436" y="16297"/>
                  </a:lnTo>
                  <a:lnTo>
                    <a:pt x="221381" y="32928"/>
                  </a:lnTo>
                  <a:lnTo>
                    <a:pt x="196043" y="32928"/>
                  </a:lnTo>
                  <a:close/>
                  <a:moveTo>
                    <a:pt x="81260" y="0"/>
                  </a:moveTo>
                  <a:cubicBezTo>
                    <a:pt x="101575" y="0"/>
                    <a:pt x="117443" y="4260"/>
                    <a:pt x="128866" y="12781"/>
                  </a:cubicBezTo>
                  <a:cubicBezTo>
                    <a:pt x="140288" y="21301"/>
                    <a:pt x="147637" y="33077"/>
                    <a:pt x="150911" y="48109"/>
                  </a:cubicBezTo>
                  <a:lnTo>
                    <a:pt x="118094" y="54248"/>
                  </a:lnTo>
                  <a:cubicBezTo>
                    <a:pt x="115788" y="46211"/>
                    <a:pt x="111453" y="39868"/>
                    <a:pt x="105091" y="35217"/>
                  </a:cubicBezTo>
                  <a:cubicBezTo>
                    <a:pt x="98728" y="30566"/>
                    <a:pt x="90785" y="28240"/>
                    <a:pt x="81260" y="28240"/>
                  </a:cubicBezTo>
                  <a:cubicBezTo>
                    <a:pt x="66823" y="28240"/>
                    <a:pt x="55345" y="32817"/>
                    <a:pt x="46824" y="41970"/>
                  </a:cubicBezTo>
                  <a:cubicBezTo>
                    <a:pt x="38304" y="51123"/>
                    <a:pt x="34044" y="64703"/>
                    <a:pt x="34044" y="82711"/>
                  </a:cubicBezTo>
                  <a:cubicBezTo>
                    <a:pt x="34044" y="102133"/>
                    <a:pt x="38360" y="116700"/>
                    <a:pt x="46992" y="126411"/>
                  </a:cubicBezTo>
                  <a:cubicBezTo>
                    <a:pt x="55624" y="136122"/>
                    <a:pt x="66935" y="140978"/>
                    <a:pt x="80925" y="140978"/>
                  </a:cubicBezTo>
                  <a:cubicBezTo>
                    <a:pt x="87845" y="140978"/>
                    <a:pt x="94784" y="139620"/>
                    <a:pt x="101742" y="136903"/>
                  </a:cubicBezTo>
                  <a:cubicBezTo>
                    <a:pt x="108700" y="134187"/>
                    <a:pt x="114671" y="130895"/>
                    <a:pt x="119657" y="127025"/>
                  </a:cubicBezTo>
                  <a:lnTo>
                    <a:pt x="119657" y="106263"/>
                  </a:lnTo>
                  <a:lnTo>
                    <a:pt x="81818" y="106263"/>
                  </a:lnTo>
                  <a:lnTo>
                    <a:pt x="81818" y="78693"/>
                  </a:lnTo>
                  <a:lnTo>
                    <a:pt x="153032" y="78693"/>
                  </a:lnTo>
                  <a:lnTo>
                    <a:pt x="153032" y="143880"/>
                  </a:lnTo>
                  <a:cubicBezTo>
                    <a:pt x="146111" y="150577"/>
                    <a:pt x="136084" y="156474"/>
                    <a:pt x="122950" y="161572"/>
                  </a:cubicBezTo>
                  <a:cubicBezTo>
                    <a:pt x="109816" y="166669"/>
                    <a:pt x="96514" y="169218"/>
                    <a:pt x="83045" y="169218"/>
                  </a:cubicBezTo>
                  <a:cubicBezTo>
                    <a:pt x="65930" y="169218"/>
                    <a:pt x="51010" y="165627"/>
                    <a:pt x="38285" y="158446"/>
                  </a:cubicBezTo>
                  <a:cubicBezTo>
                    <a:pt x="25561" y="151265"/>
                    <a:pt x="15999" y="140996"/>
                    <a:pt x="9599" y="127639"/>
                  </a:cubicBezTo>
                  <a:cubicBezTo>
                    <a:pt x="3199" y="114282"/>
                    <a:pt x="0" y="99752"/>
                    <a:pt x="0" y="84051"/>
                  </a:cubicBezTo>
                  <a:cubicBezTo>
                    <a:pt x="0" y="67010"/>
                    <a:pt x="3572" y="51867"/>
                    <a:pt x="10715" y="38621"/>
                  </a:cubicBezTo>
                  <a:cubicBezTo>
                    <a:pt x="17859" y="25375"/>
                    <a:pt x="28314" y="15218"/>
                    <a:pt x="42081" y="8149"/>
                  </a:cubicBezTo>
                  <a:cubicBezTo>
                    <a:pt x="52573" y="2716"/>
                    <a:pt x="65633" y="0"/>
                    <a:pt x="81260" y="0"/>
                  </a:cubicBez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lnSpc>
                  <a:spcPct val="105000"/>
                </a:lnSpc>
              </a:pPr>
              <a:endParaRPr lang="vi-VN" b="1"/>
            </a:p>
          </p:txBody>
        </p:sp>
        <p:cxnSp>
          <p:nvCxnSpPr>
            <p:cNvPr id="32" name="Straight Connector 31">
              <a:extLst>
                <a:ext uri="{FF2B5EF4-FFF2-40B4-BE49-F238E27FC236}">
                  <a16:creationId xmlns:a16="http://schemas.microsoft.com/office/drawing/2014/main" id="{196F4254-85EC-4202-82F0-DE271B24A31F}"/>
                </a:ext>
              </a:extLst>
            </p:cNvPr>
            <p:cNvCxnSpPr>
              <a:cxnSpLocks/>
            </p:cNvCxnSpPr>
            <p:nvPr/>
          </p:nvCxnSpPr>
          <p:spPr>
            <a:xfrm flipH="1">
              <a:off x="7906060" y="2014613"/>
              <a:ext cx="84185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9121A1FB-6BB8-4D87-A5B8-5C925DF20665}"/>
                </a:ext>
              </a:extLst>
            </p:cNvPr>
            <p:cNvCxnSpPr>
              <a:cxnSpLocks/>
            </p:cNvCxnSpPr>
            <p:nvPr/>
          </p:nvCxnSpPr>
          <p:spPr>
            <a:xfrm flipH="1" flipV="1">
              <a:off x="7564431" y="3024188"/>
              <a:ext cx="1097756" cy="124063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8432CCB6-970A-456F-9FF6-E2EFC013DE6E}"/>
                </a:ext>
              </a:extLst>
            </p:cNvPr>
            <p:cNvCxnSpPr>
              <a:cxnSpLocks/>
            </p:cNvCxnSpPr>
            <p:nvPr/>
          </p:nvCxnSpPr>
          <p:spPr>
            <a:xfrm flipH="1" flipV="1">
              <a:off x="5939057" y="1251356"/>
              <a:ext cx="682399" cy="108226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53" name="TextBox 52">
              <a:extLst>
                <a:ext uri="{FF2B5EF4-FFF2-40B4-BE49-F238E27FC236}">
                  <a16:creationId xmlns:a16="http://schemas.microsoft.com/office/drawing/2014/main" id="{77C50B2F-5810-4BF6-8275-D047A062C7FF}"/>
                </a:ext>
              </a:extLst>
            </p:cNvPr>
            <p:cNvSpPr txBox="1">
              <a:spLocks noChangeAspect="1"/>
            </p:cNvSpPr>
            <p:nvPr>
              <p:custDataLst>
                <p:tags r:id="rId8"/>
              </p:custDataLst>
            </p:nvPr>
          </p:nvSpPr>
          <p:spPr>
            <a:xfrm>
              <a:off x="5513602" y="946585"/>
              <a:ext cx="855278" cy="206611"/>
            </a:xfrm>
            <a:custGeom>
              <a:avLst/>
              <a:gdLst/>
              <a:ahLst/>
              <a:cxnLst/>
              <a:rect l="l" t="t" r="r" b="b"/>
              <a:pathLst>
                <a:path w="855278" h="206611">
                  <a:moveTo>
                    <a:pt x="817661" y="147005"/>
                  </a:moveTo>
                  <a:cubicBezTo>
                    <a:pt x="813643" y="148345"/>
                    <a:pt x="807281" y="149945"/>
                    <a:pt x="798574" y="151805"/>
                  </a:cubicBezTo>
                  <a:cubicBezTo>
                    <a:pt x="789868" y="153665"/>
                    <a:pt x="784175" y="155489"/>
                    <a:pt x="781496" y="157274"/>
                  </a:cubicBezTo>
                  <a:cubicBezTo>
                    <a:pt x="777403" y="160177"/>
                    <a:pt x="775357" y="163860"/>
                    <a:pt x="775357" y="168325"/>
                  </a:cubicBezTo>
                  <a:cubicBezTo>
                    <a:pt x="775357" y="172715"/>
                    <a:pt x="776994" y="176510"/>
                    <a:pt x="780268" y="179710"/>
                  </a:cubicBezTo>
                  <a:cubicBezTo>
                    <a:pt x="783543" y="182910"/>
                    <a:pt x="787710" y="184510"/>
                    <a:pt x="792770" y="184510"/>
                  </a:cubicBezTo>
                  <a:cubicBezTo>
                    <a:pt x="798425" y="184510"/>
                    <a:pt x="803820" y="182650"/>
                    <a:pt x="808955" y="178929"/>
                  </a:cubicBezTo>
                  <a:cubicBezTo>
                    <a:pt x="812750" y="176101"/>
                    <a:pt x="815243" y="172641"/>
                    <a:pt x="816434" y="168548"/>
                  </a:cubicBezTo>
                  <a:cubicBezTo>
                    <a:pt x="817252" y="165869"/>
                    <a:pt x="817661" y="160772"/>
                    <a:pt x="817661" y="153256"/>
                  </a:cubicBezTo>
                  <a:close/>
                  <a:moveTo>
                    <a:pt x="408831" y="106710"/>
                  </a:moveTo>
                  <a:cubicBezTo>
                    <a:pt x="401985" y="106710"/>
                    <a:pt x="396329" y="109203"/>
                    <a:pt x="391864" y="114189"/>
                  </a:cubicBezTo>
                  <a:cubicBezTo>
                    <a:pt x="387399" y="119174"/>
                    <a:pt x="385204" y="125946"/>
                    <a:pt x="385279" y="134504"/>
                  </a:cubicBezTo>
                  <a:lnTo>
                    <a:pt x="432159" y="134504"/>
                  </a:lnTo>
                  <a:cubicBezTo>
                    <a:pt x="431936" y="125425"/>
                    <a:pt x="429592" y="118523"/>
                    <a:pt x="425127" y="113798"/>
                  </a:cubicBezTo>
                  <a:cubicBezTo>
                    <a:pt x="420662" y="109073"/>
                    <a:pt x="415230" y="106710"/>
                    <a:pt x="408831" y="106710"/>
                  </a:cubicBezTo>
                  <a:close/>
                  <a:moveTo>
                    <a:pt x="295052" y="85390"/>
                  </a:moveTo>
                  <a:lnTo>
                    <a:pt x="326417" y="85390"/>
                  </a:lnTo>
                  <a:lnTo>
                    <a:pt x="326417" y="203932"/>
                  </a:lnTo>
                  <a:lnTo>
                    <a:pt x="295052" y="203932"/>
                  </a:lnTo>
                  <a:close/>
                  <a:moveTo>
                    <a:pt x="798574" y="82712"/>
                  </a:moveTo>
                  <a:cubicBezTo>
                    <a:pt x="812564" y="82712"/>
                    <a:pt x="822982" y="84367"/>
                    <a:pt x="829828" y="87679"/>
                  </a:cubicBezTo>
                  <a:cubicBezTo>
                    <a:pt x="836674" y="90990"/>
                    <a:pt x="841493" y="95194"/>
                    <a:pt x="844283" y="100292"/>
                  </a:cubicBezTo>
                  <a:cubicBezTo>
                    <a:pt x="847074" y="105389"/>
                    <a:pt x="848469" y="114747"/>
                    <a:pt x="848469" y="128365"/>
                  </a:cubicBezTo>
                  <a:lnTo>
                    <a:pt x="848134" y="164976"/>
                  </a:lnTo>
                  <a:cubicBezTo>
                    <a:pt x="848134" y="175394"/>
                    <a:pt x="848636" y="183078"/>
                    <a:pt x="849641" y="188026"/>
                  </a:cubicBezTo>
                  <a:cubicBezTo>
                    <a:pt x="850645" y="192975"/>
                    <a:pt x="852524" y="198277"/>
                    <a:pt x="855278" y="203932"/>
                  </a:cubicBezTo>
                  <a:lnTo>
                    <a:pt x="824247" y="203932"/>
                  </a:lnTo>
                  <a:cubicBezTo>
                    <a:pt x="823429" y="201848"/>
                    <a:pt x="822424" y="198760"/>
                    <a:pt x="821233" y="194668"/>
                  </a:cubicBezTo>
                  <a:cubicBezTo>
                    <a:pt x="820712" y="192807"/>
                    <a:pt x="820340" y="191579"/>
                    <a:pt x="820117" y="190984"/>
                  </a:cubicBezTo>
                  <a:cubicBezTo>
                    <a:pt x="814759" y="196193"/>
                    <a:pt x="809029" y="200100"/>
                    <a:pt x="802927" y="202704"/>
                  </a:cubicBezTo>
                  <a:cubicBezTo>
                    <a:pt x="796826" y="205309"/>
                    <a:pt x="790314" y="206611"/>
                    <a:pt x="783394" y="206611"/>
                  </a:cubicBezTo>
                  <a:cubicBezTo>
                    <a:pt x="771190" y="206611"/>
                    <a:pt x="761572" y="203300"/>
                    <a:pt x="754540" y="196677"/>
                  </a:cubicBezTo>
                  <a:cubicBezTo>
                    <a:pt x="747508" y="190054"/>
                    <a:pt x="743992" y="181682"/>
                    <a:pt x="743992" y="171562"/>
                  </a:cubicBezTo>
                  <a:cubicBezTo>
                    <a:pt x="743992" y="164865"/>
                    <a:pt x="745591" y="158893"/>
                    <a:pt x="748791" y="153647"/>
                  </a:cubicBezTo>
                  <a:cubicBezTo>
                    <a:pt x="751991" y="148401"/>
                    <a:pt x="756475" y="144382"/>
                    <a:pt x="762242" y="141592"/>
                  </a:cubicBezTo>
                  <a:cubicBezTo>
                    <a:pt x="768009" y="138801"/>
                    <a:pt x="776324" y="136364"/>
                    <a:pt x="787189" y="134281"/>
                  </a:cubicBezTo>
                  <a:cubicBezTo>
                    <a:pt x="801848" y="131527"/>
                    <a:pt x="812006" y="128960"/>
                    <a:pt x="817661" y="126579"/>
                  </a:cubicBezTo>
                  <a:lnTo>
                    <a:pt x="817661" y="123453"/>
                  </a:lnTo>
                  <a:cubicBezTo>
                    <a:pt x="817661" y="117426"/>
                    <a:pt x="816173" y="113128"/>
                    <a:pt x="813197" y="110561"/>
                  </a:cubicBezTo>
                  <a:cubicBezTo>
                    <a:pt x="810220" y="107994"/>
                    <a:pt x="804602" y="106710"/>
                    <a:pt x="796342" y="106710"/>
                  </a:cubicBezTo>
                  <a:cubicBezTo>
                    <a:pt x="790761" y="106710"/>
                    <a:pt x="786408" y="107808"/>
                    <a:pt x="783282" y="110003"/>
                  </a:cubicBezTo>
                  <a:cubicBezTo>
                    <a:pt x="780157" y="112198"/>
                    <a:pt x="777627" y="116049"/>
                    <a:pt x="775692" y="121556"/>
                  </a:cubicBezTo>
                  <a:lnTo>
                    <a:pt x="747229" y="116421"/>
                  </a:lnTo>
                  <a:cubicBezTo>
                    <a:pt x="750428" y="104961"/>
                    <a:pt x="755935" y="96478"/>
                    <a:pt x="763748" y="90971"/>
                  </a:cubicBezTo>
                  <a:cubicBezTo>
                    <a:pt x="771562" y="85465"/>
                    <a:pt x="783171" y="82712"/>
                    <a:pt x="798574" y="82712"/>
                  </a:cubicBezTo>
                  <a:close/>
                  <a:moveTo>
                    <a:pt x="553529" y="82712"/>
                  </a:moveTo>
                  <a:cubicBezTo>
                    <a:pt x="560449" y="82712"/>
                    <a:pt x="566774" y="83958"/>
                    <a:pt x="572504" y="86451"/>
                  </a:cubicBezTo>
                  <a:cubicBezTo>
                    <a:pt x="578234" y="88944"/>
                    <a:pt x="582569" y="92125"/>
                    <a:pt x="585508" y="95994"/>
                  </a:cubicBezTo>
                  <a:cubicBezTo>
                    <a:pt x="588448" y="99864"/>
                    <a:pt x="590494" y="104254"/>
                    <a:pt x="591647" y="109166"/>
                  </a:cubicBezTo>
                  <a:cubicBezTo>
                    <a:pt x="592801" y="114077"/>
                    <a:pt x="593377" y="121109"/>
                    <a:pt x="593377" y="130262"/>
                  </a:cubicBezTo>
                  <a:lnTo>
                    <a:pt x="593377" y="203932"/>
                  </a:lnTo>
                  <a:lnTo>
                    <a:pt x="562012" y="203932"/>
                  </a:lnTo>
                  <a:lnTo>
                    <a:pt x="562012" y="143433"/>
                  </a:lnTo>
                  <a:cubicBezTo>
                    <a:pt x="562012" y="130634"/>
                    <a:pt x="561342" y="122356"/>
                    <a:pt x="560003" y="118598"/>
                  </a:cubicBezTo>
                  <a:cubicBezTo>
                    <a:pt x="558663" y="114840"/>
                    <a:pt x="556487" y="111919"/>
                    <a:pt x="553473" y="109835"/>
                  </a:cubicBezTo>
                  <a:cubicBezTo>
                    <a:pt x="550459" y="107752"/>
                    <a:pt x="546831" y="106710"/>
                    <a:pt x="542590" y="106710"/>
                  </a:cubicBezTo>
                  <a:cubicBezTo>
                    <a:pt x="537158" y="106710"/>
                    <a:pt x="532284" y="108198"/>
                    <a:pt x="527968" y="111175"/>
                  </a:cubicBezTo>
                  <a:cubicBezTo>
                    <a:pt x="523652" y="114152"/>
                    <a:pt x="520694" y="118095"/>
                    <a:pt x="519094" y="123007"/>
                  </a:cubicBezTo>
                  <a:cubicBezTo>
                    <a:pt x="517494" y="127918"/>
                    <a:pt x="516694" y="136997"/>
                    <a:pt x="516694" y="150242"/>
                  </a:cubicBezTo>
                  <a:lnTo>
                    <a:pt x="516694" y="203932"/>
                  </a:lnTo>
                  <a:lnTo>
                    <a:pt x="485328" y="203932"/>
                  </a:lnTo>
                  <a:lnTo>
                    <a:pt x="485328" y="85390"/>
                  </a:lnTo>
                  <a:lnTo>
                    <a:pt x="514461" y="85390"/>
                  </a:lnTo>
                  <a:lnTo>
                    <a:pt x="514461" y="102803"/>
                  </a:lnTo>
                  <a:cubicBezTo>
                    <a:pt x="524805" y="89409"/>
                    <a:pt x="537827" y="82712"/>
                    <a:pt x="553529" y="82712"/>
                  </a:cubicBezTo>
                  <a:close/>
                  <a:moveTo>
                    <a:pt x="406933" y="82712"/>
                  </a:moveTo>
                  <a:cubicBezTo>
                    <a:pt x="424569" y="82712"/>
                    <a:pt x="438485" y="88534"/>
                    <a:pt x="448679" y="100180"/>
                  </a:cubicBezTo>
                  <a:cubicBezTo>
                    <a:pt x="458874" y="111826"/>
                    <a:pt x="463748" y="129667"/>
                    <a:pt x="463302" y="153703"/>
                  </a:cubicBezTo>
                  <a:lnTo>
                    <a:pt x="384720" y="153703"/>
                  </a:lnTo>
                  <a:cubicBezTo>
                    <a:pt x="384944" y="163004"/>
                    <a:pt x="387474" y="170241"/>
                    <a:pt x="392311" y="175413"/>
                  </a:cubicBezTo>
                  <a:cubicBezTo>
                    <a:pt x="397148" y="180585"/>
                    <a:pt x="403175" y="183171"/>
                    <a:pt x="410393" y="183171"/>
                  </a:cubicBezTo>
                  <a:cubicBezTo>
                    <a:pt x="415305" y="183171"/>
                    <a:pt x="419435" y="181831"/>
                    <a:pt x="422783" y="179152"/>
                  </a:cubicBezTo>
                  <a:cubicBezTo>
                    <a:pt x="426132" y="176473"/>
                    <a:pt x="428662" y="172157"/>
                    <a:pt x="430373" y="166204"/>
                  </a:cubicBezTo>
                  <a:lnTo>
                    <a:pt x="461627" y="171450"/>
                  </a:lnTo>
                  <a:cubicBezTo>
                    <a:pt x="457609" y="182910"/>
                    <a:pt x="451265" y="191635"/>
                    <a:pt x="442596" y="197625"/>
                  </a:cubicBezTo>
                  <a:cubicBezTo>
                    <a:pt x="433927" y="203616"/>
                    <a:pt x="423081" y="206611"/>
                    <a:pt x="410058" y="206611"/>
                  </a:cubicBezTo>
                  <a:cubicBezTo>
                    <a:pt x="389446" y="206611"/>
                    <a:pt x="374191" y="199877"/>
                    <a:pt x="364294" y="186408"/>
                  </a:cubicBezTo>
                  <a:cubicBezTo>
                    <a:pt x="356480" y="175618"/>
                    <a:pt x="352574" y="162000"/>
                    <a:pt x="352574" y="145554"/>
                  </a:cubicBezTo>
                  <a:cubicBezTo>
                    <a:pt x="352574" y="125909"/>
                    <a:pt x="357708" y="110524"/>
                    <a:pt x="367977" y="99399"/>
                  </a:cubicBezTo>
                  <a:cubicBezTo>
                    <a:pt x="378246" y="88274"/>
                    <a:pt x="391232" y="82712"/>
                    <a:pt x="406933" y="82712"/>
                  </a:cubicBezTo>
                  <a:close/>
                  <a:moveTo>
                    <a:pt x="33040" y="67978"/>
                  </a:moveTo>
                  <a:lnTo>
                    <a:pt x="33040" y="114412"/>
                  </a:lnTo>
                  <a:lnTo>
                    <a:pt x="51122" y="114412"/>
                  </a:lnTo>
                  <a:cubicBezTo>
                    <a:pt x="64145" y="114412"/>
                    <a:pt x="72851" y="113556"/>
                    <a:pt x="77242" y="111845"/>
                  </a:cubicBezTo>
                  <a:cubicBezTo>
                    <a:pt x="81632" y="110133"/>
                    <a:pt x="85074" y="107454"/>
                    <a:pt x="87567" y="103808"/>
                  </a:cubicBezTo>
                  <a:cubicBezTo>
                    <a:pt x="90059" y="100162"/>
                    <a:pt x="91306" y="95920"/>
                    <a:pt x="91306" y="91083"/>
                  </a:cubicBezTo>
                  <a:cubicBezTo>
                    <a:pt x="91306" y="85130"/>
                    <a:pt x="89557" y="80219"/>
                    <a:pt x="86060" y="76349"/>
                  </a:cubicBezTo>
                  <a:cubicBezTo>
                    <a:pt x="82562" y="72480"/>
                    <a:pt x="78135" y="70061"/>
                    <a:pt x="72777" y="69094"/>
                  </a:cubicBezTo>
                  <a:cubicBezTo>
                    <a:pt x="68833" y="68350"/>
                    <a:pt x="60908" y="67978"/>
                    <a:pt x="49001" y="67978"/>
                  </a:cubicBezTo>
                  <a:close/>
                  <a:moveTo>
                    <a:pt x="685577" y="40296"/>
                  </a:moveTo>
                  <a:lnTo>
                    <a:pt x="716942" y="40296"/>
                  </a:lnTo>
                  <a:lnTo>
                    <a:pt x="716942" y="203932"/>
                  </a:lnTo>
                  <a:lnTo>
                    <a:pt x="685577" y="203932"/>
                  </a:lnTo>
                  <a:close/>
                  <a:moveTo>
                    <a:pt x="295052" y="40296"/>
                  </a:moveTo>
                  <a:lnTo>
                    <a:pt x="326417" y="40296"/>
                  </a:lnTo>
                  <a:lnTo>
                    <a:pt x="326417" y="69317"/>
                  </a:lnTo>
                  <a:lnTo>
                    <a:pt x="295052" y="69317"/>
                  </a:lnTo>
                  <a:close/>
                  <a:moveTo>
                    <a:pt x="152065" y="40296"/>
                  </a:moveTo>
                  <a:lnTo>
                    <a:pt x="183430" y="40296"/>
                  </a:lnTo>
                  <a:lnTo>
                    <a:pt x="183430" y="100459"/>
                  </a:lnTo>
                  <a:cubicBezTo>
                    <a:pt x="193551" y="88627"/>
                    <a:pt x="205643" y="82712"/>
                    <a:pt x="219707" y="82712"/>
                  </a:cubicBezTo>
                  <a:cubicBezTo>
                    <a:pt x="226925" y="82712"/>
                    <a:pt x="233437" y="84051"/>
                    <a:pt x="239241" y="86730"/>
                  </a:cubicBezTo>
                  <a:cubicBezTo>
                    <a:pt x="245045" y="89409"/>
                    <a:pt x="249417" y="92832"/>
                    <a:pt x="252356" y="96999"/>
                  </a:cubicBezTo>
                  <a:cubicBezTo>
                    <a:pt x="255296" y="101166"/>
                    <a:pt x="257305" y="105780"/>
                    <a:pt x="258384" y="110840"/>
                  </a:cubicBezTo>
                  <a:cubicBezTo>
                    <a:pt x="259463" y="115900"/>
                    <a:pt x="260003" y="123751"/>
                    <a:pt x="260003" y="134392"/>
                  </a:cubicBezTo>
                  <a:lnTo>
                    <a:pt x="260003" y="203932"/>
                  </a:lnTo>
                  <a:lnTo>
                    <a:pt x="228637" y="203932"/>
                  </a:lnTo>
                  <a:lnTo>
                    <a:pt x="228637" y="141313"/>
                  </a:lnTo>
                  <a:cubicBezTo>
                    <a:pt x="228637" y="128885"/>
                    <a:pt x="228042" y="120998"/>
                    <a:pt x="226851" y="117649"/>
                  </a:cubicBezTo>
                  <a:cubicBezTo>
                    <a:pt x="225660" y="114300"/>
                    <a:pt x="223558" y="111640"/>
                    <a:pt x="220544" y="109668"/>
                  </a:cubicBezTo>
                  <a:cubicBezTo>
                    <a:pt x="217531" y="107696"/>
                    <a:pt x="213754" y="106710"/>
                    <a:pt x="209215" y="106710"/>
                  </a:cubicBezTo>
                  <a:cubicBezTo>
                    <a:pt x="204006" y="106710"/>
                    <a:pt x="199355" y="107975"/>
                    <a:pt x="195262" y="110505"/>
                  </a:cubicBezTo>
                  <a:cubicBezTo>
                    <a:pt x="191170" y="113035"/>
                    <a:pt x="188174" y="116849"/>
                    <a:pt x="186277" y="121946"/>
                  </a:cubicBezTo>
                  <a:cubicBezTo>
                    <a:pt x="184379" y="127044"/>
                    <a:pt x="183430" y="134578"/>
                    <a:pt x="183430" y="144550"/>
                  </a:cubicBezTo>
                  <a:lnTo>
                    <a:pt x="183430" y="203932"/>
                  </a:lnTo>
                  <a:lnTo>
                    <a:pt x="152065" y="203932"/>
                  </a:lnTo>
                  <a:close/>
                  <a:moveTo>
                    <a:pt x="0" y="40296"/>
                  </a:moveTo>
                  <a:lnTo>
                    <a:pt x="53020" y="40296"/>
                  </a:lnTo>
                  <a:cubicBezTo>
                    <a:pt x="73112" y="40296"/>
                    <a:pt x="86209" y="41114"/>
                    <a:pt x="92310" y="42751"/>
                  </a:cubicBezTo>
                  <a:cubicBezTo>
                    <a:pt x="101687" y="45207"/>
                    <a:pt x="109537" y="50546"/>
                    <a:pt x="115863" y="58769"/>
                  </a:cubicBezTo>
                  <a:cubicBezTo>
                    <a:pt x="122188" y="66992"/>
                    <a:pt x="125350" y="77614"/>
                    <a:pt x="125350" y="90637"/>
                  </a:cubicBezTo>
                  <a:cubicBezTo>
                    <a:pt x="125350" y="100683"/>
                    <a:pt x="123527" y="109129"/>
                    <a:pt x="119881" y="115975"/>
                  </a:cubicBezTo>
                  <a:cubicBezTo>
                    <a:pt x="116235" y="122821"/>
                    <a:pt x="111602" y="128197"/>
                    <a:pt x="105984" y="132104"/>
                  </a:cubicBezTo>
                  <a:cubicBezTo>
                    <a:pt x="100366" y="136011"/>
                    <a:pt x="94654" y="138597"/>
                    <a:pt x="88850" y="139862"/>
                  </a:cubicBezTo>
                  <a:cubicBezTo>
                    <a:pt x="80962" y="141424"/>
                    <a:pt x="69540" y="142206"/>
                    <a:pt x="54583" y="142206"/>
                  </a:cubicBezTo>
                  <a:lnTo>
                    <a:pt x="33040" y="142206"/>
                  </a:lnTo>
                  <a:lnTo>
                    <a:pt x="33040" y="203932"/>
                  </a:lnTo>
                  <a:lnTo>
                    <a:pt x="0" y="203932"/>
                  </a:lnTo>
                  <a:close/>
                  <a:moveTo>
                    <a:pt x="799132" y="37505"/>
                  </a:moveTo>
                  <a:lnTo>
                    <a:pt x="834293" y="37505"/>
                  </a:lnTo>
                  <a:lnTo>
                    <a:pt x="803597" y="70880"/>
                  </a:lnTo>
                  <a:lnTo>
                    <a:pt x="783729" y="70880"/>
                  </a:lnTo>
                  <a:close/>
                  <a:moveTo>
                    <a:pt x="393650" y="37505"/>
                  </a:moveTo>
                  <a:lnTo>
                    <a:pt x="422672" y="37505"/>
                  </a:lnTo>
                  <a:lnTo>
                    <a:pt x="445777" y="70433"/>
                  </a:lnTo>
                  <a:lnTo>
                    <a:pt x="420551" y="70433"/>
                  </a:lnTo>
                  <a:lnTo>
                    <a:pt x="407603" y="53802"/>
                  </a:lnTo>
                  <a:lnTo>
                    <a:pt x="395548" y="70433"/>
                  </a:lnTo>
                  <a:lnTo>
                    <a:pt x="370210" y="70433"/>
                  </a:lnTo>
                  <a:close/>
                  <a:moveTo>
                    <a:pt x="407603" y="0"/>
                  </a:moveTo>
                  <a:lnTo>
                    <a:pt x="442763" y="0"/>
                  </a:lnTo>
                  <a:lnTo>
                    <a:pt x="413072" y="31477"/>
                  </a:lnTo>
                  <a:lnTo>
                    <a:pt x="393204" y="31477"/>
                  </a:ln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lnSpc>
                  <a:spcPct val="105000"/>
                </a:lnSpc>
              </a:pPr>
              <a:endParaRPr lang="vi-VN" b="1"/>
            </a:p>
          </p:txBody>
        </p:sp>
        <p:cxnSp>
          <p:nvCxnSpPr>
            <p:cNvPr id="36" name="Straight Connector 35">
              <a:extLst>
                <a:ext uri="{FF2B5EF4-FFF2-40B4-BE49-F238E27FC236}">
                  <a16:creationId xmlns:a16="http://schemas.microsoft.com/office/drawing/2014/main" id="{D969466B-CDE5-4391-86EB-8174C918EA0D}"/>
                </a:ext>
              </a:extLst>
            </p:cNvPr>
            <p:cNvCxnSpPr>
              <a:cxnSpLocks/>
            </p:cNvCxnSpPr>
            <p:nvPr/>
          </p:nvCxnSpPr>
          <p:spPr>
            <a:xfrm flipH="1" flipV="1">
              <a:off x="8278807" y="2581276"/>
              <a:ext cx="383380" cy="168354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55" name="TextBox 54">
              <a:extLst>
                <a:ext uri="{FF2B5EF4-FFF2-40B4-BE49-F238E27FC236}">
                  <a16:creationId xmlns:a16="http://schemas.microsoft.com/office/drawing/2014/main" id="{23580A18-F057-40C7-A443-5A2E85457C80}"/>
                </a:ext>
              </a:extLst>
            </p:cNvPr>
            <p:cNvSpPr txBox="1">
              <a:spLocks noChangeAspect="1"/>
            </p:cNvSpPr>
            <p:nvPr>
              <p:custDataLst>
                <p:tags r:id="rId9"/>
              </p:custDataLst>
            </p:nvPr>
          </p:nvSpPr>
          <p:spPr>
            <a:xfrm>
              <a:off x="8097110" y="320993"/>
              <a:ext cx="965857" cy="252041"/>
            </a:xfrm>
            <a:custGeom>
              <a:avLst/>
              <a:gdLst/>
              <a:ahLst/>
              <a:cxnLst/>
              <a:rect l="l" t="t" r="r" b="b"/>
              <a:pathLst>
                <a:path w="965857" h="252041">
                  <a:moveTo>
                    <a:pt x="928241" y="147005"/>
                  </a:moveTo>
                  <a:cubicBezTo>
                    <a:pt x="924222" y="148345"/>
                    <a:pt x="917860" y="149945"/>
                    <a:pt x="909154" y="151805"/>
                  </a:cubicBezTo>
                  <a:cubicBezTo>
                    <a:pt x="900447" y="153665"/>
                    <a:pt x="894754" y="155488"/>
                    <a:pt x="892076" y="157274"/>
                  </a:cubicBezTo>
                  <a:cubicBezTo>
                    <a:pt x="887983" y="160177"/>
                    <a:pt x="885936" y="163860"/>
                    <a:pt x="885936" y="168325"/>
                  </a:cubicBezTo>
                  <a:cubicBezTo>
                    <a:pt x="885936" y="172715"/>
                    <a:pt x="887573" y="176510"/>
                    <a:pt x="890848" y="179710"/>
                  </a:cubicBezTo>
                  <a:cubicBezTo>
                    <a:pt x="894122" y="182910"/>
                    <a:pt x="898289" y="184510"/>
                    <a:pt x="903349" y="184510"/>
                  </a:cubicBezTo>
                  <a:cubicBezTo>
                    <a:pt x="909005" y="184510"/>
                    <a:pt x="914400" y="182650"/>
                    <a:pt x="919534" y="178929"/>
                  </a:cubicBezTo>
                  <a:cubicBezTo>
                    <a:pt x="923329" y="176101"/>
                    <a:pt x="925822" y="172641"/>
                    <a:pt x="927013" y="168548"/>
                  </a:cubicBezTo>
                  <a:cubicBezTo>
                    <a:pt x="927831" y="165869"/>
                    <a:pt x="928241" y="160772"/>
                    <a:pt x="928241" y="153256"/>
                  </a:cubicBezTo>
                  <a:close/>
                  <a:moveTo>
                    <a:pt x="364294" y="108273"/>
                  </a:moveTo>
                  <a:cubicBezTo>
                    <a:pt x="356108" y="108273"/>
                    <a:pt x="349225" y="111398"/>
                    <a:pt x="343644" y="117649"/>
                  </a:cubicBezTo>
                  <a:cubicBezTo>
                    <a:pt x="338063" y="123900"/>
                    <a:pt x="335272" y="132904"/>
                    <a:pt x="335272" y="144661"/>
                  </a:cubicBezTo>
                  <a:cubicBezTo>
                    <a:pt x="335272" y="156419"/>
                    <a:pt x="338063" y="165423"/>
                    <a:pt x="343644" y="171674"/>
                  </a:cubicBezTo>
                  <a:cubicBezTo>
                    <a:pt x="349225" y="177924"/>
                    <a:pt x="356108" y="181050"/>
                    <a:pt x="364294" y="181050"/>
                  </a:cubicBezTo>
                  <a:cubicBezTo>
                    <a:pt x="372479" y="181050"/>
                    <a:pt x="379344" y="177924"/>
                    <a:pt x="384888" y="171674"/>
                  </a:cubicBezTo>
                  <a:cubicBezTo>
                    <a:pt x="390432" y="165423"/>
                    <a:pt x="393204" y="156344"/>
                    <a:pt x="393204" y="144438"/>
                  </a:cubicBezTo>
                  <a:cubicBezTo>
                    <a:pt x="393204" y="132829"/>
                    <a:pt x="390432" y="123900"/>
                    <a:pt x="384888" y="117649"/>
                  </a:cubicBezTo>
                  <a:cubicBezTo>
                    <a:pt x="379344" y="111398"/>
                    <a:pt x="372479" y="108273"/>
                    <a:pt x="364294" y="108273"/>
                  </a:cubicBezTo>
                  <a:close/>
                  <a:moveTo>
                    <a:pt x="647142" y="106710"/>
                  </a:moveTo>
                  <a:cubicBezTo>
                    <a:pt x="639626" y="106710"/>
                    <a:pt x="633431" y="109631"/>
                    <a:pt x="628557" y="115472"/>
                  </a:cubicBezTo>
                  <a:cubicBezTo>
                    <a:pt x="623683" y="121314"/>
                    <a:pt x="621246" y="130225"/>
                    <a:pt x="621246" y="142206"/>
                  </a:cubicBezTo>
                  <a:cubicBezTo>
                    <a:pt x="621246" y="154782"/>
                    <a:pt x="623683" y="163990"/>
                    <a:pt x="628557" y="169832"/>
                  </a:cubicBezTo>
                  <a:cubicBezTo>
                    <a:pt x="633431" y="175673"/>
                    <a:pt x="639440" y="178594"/>
                    <a:pt x="646584" y="178594"/>
                  </a:cubicBezTo>
                  <a:cubicBezTo>
                    <a:pt x="654248" y="178594"/>
                    <a:pt x="660722" y="175599"/>
                    <a:pt x="666006" y="169609"/>
                  </a:cubicBezTo>
                  <a:cubicBezTo>
                    <a:pt x="671289" y="163618"/>
                    <a:pt x="673931" y="154744"/>
                    <a:pt x="673931" y="142987"/>
                  </a:cubicBezTo>
                  <a:cubicBezTo>
                    <a:pt x="673931" y="130709"/>
                    <a:pt x="671401" y="121593"/>
                    <a:pt x="666340" y="115640"/>
                  </a:cubicBezTo>
                  <a:cubicBezTo>
                    <a:pt x="661280" y="109687"/>
                    <a:pt x="654881" y="106710"/>
                    <a:pt x="647142" y="106710"/>
                  </a:cubicBezTo>
                  <a:close/>
                  <a:moveTo>
                    <a:pt x="166836" y="85390"/>
                  </a:moveTo>
                  <a:lnTo>
                    <a:pt x="198202" y="85390"/>
                  </a:lnTo>
                  <a:lnTo>
                    <a:pt x="198202" y="139862"/>
                  </a:lnTo>
                  <a:cubicBezTo>
                    <a:pt x="198202" y="156530"/>
                    <a:pt x="198779" y="166744"/>
                    <a:pt x="199932" y="170502"/>
                  </a:cubicBezTo>
                  <a:cubicBezTo>
                    <a:pt x="201085" y="174259"/>
                    <a:pt x="203188" y="177236"/>
                    <a:pt x="206239" y="179431"/>
                  </a:cubicBezTo>
                  <a:cubicBezTo>
                    <a:pt x="209290" y="181626"/>
                    <a:pt x="213159" y="182724"/>
                    <a:pt x="217847" y="182724"/>
                  </a:cubicBezTo>
                  <a:cubicBezTo>
                    <a:pt x="223205" y="182724"/>
                    <a:pt x="228005" y="181254"/>
                    <a:pt x="232246" y="178315"/>
                  </a:cubicBezTo>
                  <a:cubicBezTo>
                    <a:pt x="236488" y="175376"/>
                    <a:pt x="239390" y="171729"/>
                    <a:pt x="240953" y="167376"/>
                  </a:cubicBezTo>
                  <a:cubicBezTo>
                    <a:pt x="242515" y="163023"/>
                    <a:pt x="243297" y="152363"/>
                    <a:pt x="243297" y="135397"/>
                  </a:cubicBezTo>
                  <a:lnTo>
                    <a:pt x="243297" y="85390"/>
                  </a:lnTo>
                  <a:lnTo>
                    <a:pt x="274662" y="85390"/>
                  </a:lnTo>
                  <a:lnTo>
                    <a:pt x="274662" y="203932"/>
                  </a:lnTo>
                  <a:lnTo>
                    <a:pt x="245529" y="203932"/>
                  </a:lnTo>
                  <a:lnTo>
                    <a:pt x="245529" y="186184"/>
                  </a:lnTo>
                  <a:cubicBezTo>
                    <a:pt x="241213" y="192509"/>
                    <a:pt x="235539" y="197495"/>
                    <a:pt x="228507" y="201141"/>
                  </a:cubicBezTo>
                  <a:cubicBezTo>
                    <a:pt x="221475" y="204788"/>
                    <a:pt x="214052" y="206611"/>
                    <a:pt x="206239" y="206611"/>
                  </a:cubicBezTo>
                  <a:cubicBezTo>
                    <a:pt x="198276" y="206611"/>
                    <a:pt x="191133" y="204862"/>
                    <a:pt x="184807" y="201365"/>
                  </a:cubicBezTo>
                  <a:cubicBezTo>
                    <a:pt x="178482" y="197867"/>
                    <a:pt x="173906" y="192956"/>
                    <a:pt x="171078" y="186631"/>
                  </a:cubicBezTo>
                  <a:cubicBezTo>
                    <a:pt x="168250" y="180306"/>
                    <a:pt x="166836" y="171562"/>
                    <a:pt x="166836" y="160400"/>
                  </a:cubicBezTo>
                  <a:close/>
                  <a:moveTo>
                    <a:pt x="909154" y="82712"/>
                  </a:moveTo>
                  <a:cubicBezTo>
                    <a:pt x="923143" y="82712"/>
                    <a:pt x="933561" y="84367"/>
                    <a:pt x="940407" y="87679"/>
                  </a:cubicBezTo>
                  <a:cubicBezTo>
                    <a:pt x="947254" y="90990"/>
                    <a:pt x="952072" y="95194"/>
                    <a:pt x="954862" y="100292"/>
                  </a:cubicBezTo>
                  <a:cubicBezTo>
                    <a:pt x="957653" y="105389"/>
                    <a:pt x="959048" y="114747"/>
                    <a:pt x="959048" y="128365"/>
                  </a:cubicBezTo>
                  <a:lnTo>
                    <a:pt x="958713" y="164976"/>
                  </a:lnTo>
                  <a:cubicBezTo>
                    <a:pt x="958713" y="175394"/>
                    <a:pt x="959216" y="183077"/>
                    <a:pt x="960220" y="188026"/>
                  </a:cubicBezTo>
                  <a:cubicBezTo>
                    <a:pt x="961225" y="192975"/>
                    <a:pt x="963104" y="198277"/>
                    <a:pt x="965857" y="203932"/>
                  </a:cubicBezTo>
                  <a:lnTo>
                    <a:pt x="934826" y="203932"/>
                  </a:lnTo>
                  <a:cubicBezTo>
                    <a:pt x="934008" y="201848"/>
                    <a:pt x="933003" y="198760"/>
                    <a:pt x="931813" y="194667"/>
                  </a:cubicBezTo>
                  <a:cubicBezTo>
                    <a:pt x="931292" y="192807"/>
                    <a:pt x="930920" y="191579"/>
                    <a:pt x="930696" y="190984"/>
                  </a:cubicBezTo>
                  <a:cubicBezTo>
                    <a:pt x="925339" y="196193"/>
                    <a:pt x="919609" y="200100"/>
                    <a:pt x="913507" y="202704"/>
                  </a:cubicBezTo>
                  <a:cubicBezTo>
                    <a:pt x="907405" y="205309"/>
                    <a:pt x="900894" y="206611"/>
                    <a:pt x="893973" y="206611"/>
                  </a:cubicBezTo>
                  <a:cubicBezTo>
                    <a:pt x="881769" y="206611"/>
                    <a:pt x="872151" y="203300"/>
                    <a:pt x="865119" y="196677"/>
                  </a:cubicBezTo>
                  <a:cubicBezTo>
                    <a:pt x="858087" y="190054"/>
                    <a:pt x="854571" y="181682"/>
                    <a:pt x="854571" y="171562"/>
                  </a:cubicBezTo>
                  <a:cubicBezTo>
                    <a:pt x="854571" y="164865"/>
                    <a:pt x="856171" y="158893"/>
                    <a:pt x="859370" y="153647"/>
                  </a:cubicBezTo>
                  <a:cubicBezTo>
                    <a:pt x="862570" y="148401"/>
                    <a:pt x="867054" y="144382"/>
                    <a:pt x="872821" y="141592"/>
                  </a:cubicBezTo>
                  <a:cubicBezTo>
                    <a:pt x="878588" y="138801"/>
                    <a:pt x="886904" y="136364"/>
                    <a:pt x="897768" y="134280"/>
                  </a:cubicBezTo>
                  <a:cubicBezTo>
                    <a:pt x="912428" y="131527"/>
                    <a:pt x="922585" y="128960"/>
                    <a:pt x="928241" y="126579"/>
                  </a:cubicBezTo>
                  <a:lnTo>
                    <a:pt x="928241" y="123453"/>
                  </a:lnTo>
                  <a:cubicBezTo>
                    <a:pt x="928241" y="117426"/>
                    <a:pt x="926752" y="113128"/>
                    <a:pt x="923776" y="110561"/>
                  </a:cubicBezTo>
                  <a:cubicBezTo>
                    <a:pt x="920799" y="107994"/>
                    <a:pt x="915181" y="106710"/>
                    <a:pt x="906921" y="106710"/>
                  </a:cubicBezTo>
                  <a:cubicBezTo>
                    <a:pt x="901340" y="106710"/>
                    <a:pt x="896987" y="107808"/>
                    <a:pt x="893861" y="110003"/>
                  </a:cubicBezTo>
                  <a:cubicBezTo>
                    <a:pt x="890736" y="112198"/>
                    <a:pt x="888206" y="116049"/>
                    <a:pt x="886271" y="121556"/>
                  </a:cubicBezTo>
                  <a:lnTo>
                    <a:pt x="857808" y="116421"/>
                  </a:lnTo>
                  <a:cubicBezTo>
                    <a:pt x="861008" y="104961"/>
                    <a:pt x="866514" y="96478"/>
                    <a:pt x="874328" y="90971"/>
                  </a:cubicBezTo>
                  <a:cubicBezTo>
                    <a:pt x="882141" y="85465"/>
                    <a:pt x="893750" y="82712"/>
                    <a:pt x="909154" y="82712"/>
                  </a:cubicBezTo>
                  <a:close/>
                  <a:moveTo>
                    <a:pt x="639105" y="82712"/>
                  </a:moveTo>
                  <a:cubicBezTo>
                    <a:pt x="653764" y="82712"/>
                    <a:pt x="665857" y="89148"/>
                    <a:pt x="675382" y="102022"/>
                  </a:cubicBezTo>
                  <a:lnTo>
                    <a:pt x="675382" y="85390"/>
                  </a:lnTo>
                  <a:lnTo>
                    <a:pt x="704738" y="85390"/>
                  </a:lnTo>
                  <a:lnTo>
                    <a:pt x="704738" y="191765"/>
                  </a:lnTo>
                  <a:cubicBezTo>
                    <a:pt x="704738" y="205755"/>
                    <a:pt x="703585" y="216210"/>
                    <a:pt x="701278" y="223131"/>
                  </a:cubicBezTo>
                  <a:cubicBezTo>
                    <a:pt x="698971" y="230051"/>
                    <a:pt x="695734" y="235484"/>
                    <a:pt x="691567" y="239428"/>
                  </a:cubicBezTo>
                  <a:cubicBezTo>
                    <a:pt x="687400" y="243371"/>
                    <a:pt x="681837" y="246460"/>
                    <a:pt x="674879" y="248692"/>
                  </a:cubicBezTo>
                  <a:cubicBezTo>
                    <a:pt x="667922" y="250925"/>
                    <a:pt x="659122" y="252041"/>
                    <a:pt x="648481" y="252041"/>
                  </a:cubicBezTo>
                  <a:cubicBezTo>
                    <a:pt x="628389" y="252041"/>
                    <a:pt x="614139" y="248599"/>
                    <a:pt x="605730" y="241716"/>
                  </a:cubicBezTo>
                  <a:cubicBezTo>
                    <a:pt x="597321" y="234832"/>
                    <a:pt x="593117" y="226107"/>
                    <a:pt x="593117" y="215541"/>
                  </a:cubicBezTo>
                  <a:cubicBezTo>
                    <a:pt x="593117" y="214499"/>
                    <a:pt x="593154" y="213234"/>
                    <a:pt x="593229" y="211746"/>
                  </a:cubicBezTo>
                  <a:lnTo>
                    <a:pt x="629059" y="216099"/>
                  </a:lnTo>
                  <a:cubicBezTo>
                    <a:pt x="629654" y="220266"/>
                    <a:pt x="631031" y="223131"/>
                    <a:pt x="633189" y="224694"/>
                  </a:cubicBezTo>
                  <a:cubicBezTo>
                    <a:pt x="636166" y="226926"/>
                    <a:pt x="640854" y="228042"/>
                    <a:pt x="647253" y="228042"/>
                  </a:cubicBezTo>
                  <a:cubicBezTo>
                    <a:pt x="655439" y="228042"/>
                    <a:pt x="661578" y="226814"/>
                    <a:pt x="665671" y="224359"/>
                  </a:cubicBezTo>
                  <a:cubicBezTo>
                    <a:pt x="668424" y="222722"/>
                    <a:pt x="670508" y="220080"/>
                    <a:pt x="671922" y="216434"/>
                  </a:cubicBezTo>
                  <a:cubicBezTo>
                    <a:pt x="672889" y="213829"/>
                    <a:pt x="673373" y="209029"/>
                    <a:pt x="673373" y="202034"/>
                  </a:cubicBezTo>
                  <a:lnTo>
                    <a:pt x="673373" y="184733"/>
                  </a:lnTo>
                  <a:cubicBezTo>
                    <a:pt x="663996" y="197532"/>
                    <a:pt x="652165" y="203932"/>
                    <a:pt x="637877" y="203932"/>
                  </a:cubicBezTo>
                  <a:cubicBezTo>
                    <a:pt x="621952" y="203932"/>
                    <a:pt x="609339" y="197198"/>
                    <a:pt x="600038" y="183729"/>
                  </a:cubicBezTo>
                  <a:cubicBezTo>
                    <a:pt x="592745" y="173087"/>
                    <a:pt x="589099" y="159842"/>
                    <a:pt x="589099" y="143991"/>
                  </a:cubicBezTo>
                  <a:cubicBezTo>
                    <a:pt x="589099" y="124123"/>
                    <a:pt x="593880" y="108942"/>
                    <a:pt x="603442" y="98450"/>
                  </a:cubicBezTo>
                  <a:cubicBezTo>
                    <a:pt x="613004" y="87958"/>
                    <a:pt x="624892" y="82712"/>
                    <a:pt x="639105" y="82712"/>
                  </a:cubicBezTo>
                  <a:close/>
                  <a:moveTo>
                    <a:pt x="521233" y="82712"/>
                  </a:moveTo>
                  <a:cubicBezTo>
                    <a:pt x="528154" y="82712"/>
                    <a:pt x="534479" y="83958"/>
                    <a:pt x="540209" y="86451"/>
                  </a:cubicBezTo>
                  <a:cubicBezTo>
                    <a:pt x="545939" y="88944"/>
                    <a:pt x="550273" y="92125"/>
                    <a:pt x="553212" y="95994"/>
                  </a:cubicBezTo>
                  <a:cubicBezTo>
                    <a:pt x="556152" y="99864"/>
                    <a:pt x="558198" y="104254"/>
                    <a:pt x="559352" y="109166"/>
                  </a:cubicBezTo>
                  <a:cubicBezTo>
                    <a:pt x="560505" y="114077"/>
                    <a:pt x="561082" y="121109"/>
                    <a:pt x="561082" y="130262"/>
                  </a:cubicBezTo>
                  <a:lnTo>
                    <a:pt x="561082" y="203932"/>
                  </a:lnTo>
                  <a:lnTo>
                    <a:pt x="529716" y="203932"/>
                  </a:lnTo>
                  <a:lnTo>
                    <a:pt x="529716" y="143433"/>
                  </a:lnTo>
                  <a:cubicBezTo>
                    <a:pt x="529716" y="130634"/>
                    <a:pt x="529047" y="122356"/>
                    <a:pt x="527707" y="118598"/>
                  </a:cubicBezTo>
                  <a:cubicBezTo>
                    <a:pt x="526368" y="114840"/>
                    <a:pt x="524191" y="111919"/>
                    <a:pt x="521177" y="109835"/>
                  </a:cubicBezTo>
                  <a:cubicBezTo>
                    <a:pt x="518164" y="107752"/>
                    <a:pt x="514536" y="106710"/>
                    <a:pt x="510294" y="106710"/>
                  </a:cubicBezTo>
                  <a:cubicBezTo>
                    <a:pt x="504862" y="106710"/>
                    <a:pt x="499988" y="108198"/>
                    <a:pt x="495672" y="111175"/>
                  </a:cubicBezTo>
                  <a:cubicBezTo>
                    <a:pt x="491356" y="114151"/>
                    <a:pt x="488398" y="118095"/>
                    <a:pt x="486798" y="123007"/>
                  </a:cubicBezTo>
                  <a:cubicBezTo>
                    <a:pt x="485198" y="127918"/>
                    <a:pt x="484398" y="136997"/>
                    <a:pt x="484398" y="150242"/>
                  </a:cubicBezTo>
                  <a:lnTo>
                    <a:pt x="484398" y="203932"/>
                  </a:lnTo>
                  <a:lnTo>
                    <a:pt x="453033" y="203932"/>
                  </a:lnTo>
                  <a:lnTo>
                    <a:pt x="453033" y="85390"/>
                  </a:lnTo>
                  <a:lnTo>
                    <a:pt x="482166" y="85390"/>
                  </a:lnTo>
                  <a:lnTo>
                    <a:pt x="482166" y="102803"/>
                  </a:lnTo>
                  <a:cubicBezTo>
                    <a:pt x="492509" y="89409"/>
                    <a:pt x="505532" y="82712"/>
                    <a:pt x="521233" y="82712"/>
                  </a:cubicBezTo>
                  <a:close/>
                  <a:moveTo>
                    <a:pt x="364182" y="82712"/>
                  </a:moveTo>
                  <a:cubicBezTo>
                    <a:pt x="382116" y="82712"/>
                    <a:pt x="396813" y="88534"/>
                    <a:pt x="408273" y="100180"/>
                  </a:cubicBezTo>
                  <a:cubicBezTo>
                    <a:pt x="419732" y="111826"/>
                    <a:pt x="425462" y="126541"/>
                    <a:pt x="425462" y="144326"/>
                  </a:cubicBezTo>
                  <a:cubicBezTo>
                    <a:pt x="425462" y="162260"/>
                    <a:pt x="419676" y="177124"/>
                    <a:pt x="408105" y="188919"/>
                  </a:cubicBezTo>
                  <a:cubicBezTo>
                    <a:pt x="396534" y="200714"/>
                    <a:pt x="381967" y="206611"/>
                    <a:pt x="364405" y="206611"/>
                  </a:cubicBezTo>
                  <a:cubicBezTo>
                    <a:pt x="353541" y="206611"/>
                    <a:pt x="343179" y="204155"/>
                    <a:pt x="333319" y="199244"/>
                  </a:cubicBezTo>
                  <a:cubicBezTo>
                    <a:pt x="323459" y="194333"/>
                    <a:pt x="315962" y="187133"/>
                    <a:pt x="310827" y="177645"/>
                  </a:cubicBezTo>
                  <a:cubicBezTo>
                    <a:pt x="305693" y="168157"/>
                    <a:pt x="303125" y="156605"/>
                    <a:pt x="303125" y="142987"/>
                  </a:cubicBezTo>
                  <a:cubicBezTo>
                    <a:pt x="303125" y="132569"/>
                    <a:pt x="305693" y="122486"/>
                    <a:pt x="310827" y="112738"/>
                  </a:cubicBezTo>
                  <a:cubicBezTo>
                    <a:pt x="315962" y="102989"/>
                    <a:pt x="323236" y="95548"/>
                    <a:pt x="332649" y="90413"/>
                  </a:cubicBezTo>
                  <a:cubicBezTo>
                    <a:pt x="342063" y="85279"/>
                    <a:pt x="352574" y="82712"/>
                    <a:pt x="364182" y="82712"/>
                  </a:cubicBezTo>
                  <a:close/>
                  <a:moveTo>
                    <a:pt x="796156" y="40295"/>
                  </a:moveTo>
                  <a:lnTo>
                    <a:pt x="827521" y="40295"/>
                  </a:lnTo>
                  <a:lnTo>
                    <a:pt x="827521" y="203932"/>
                  </a:lnTo>
                  <a:lnTo>
                    <a:pt x="796156" y="203932"/>
                  </a:lnTo>
                  <a:close/>
                  <a:moveTo>
                    <a:pt x="909712" y="37505"/>
                  </a:moveTo>
                  <a:lnTo>
                    <a:pt x="944872" y="37505"/>
                  </a:lnTo>
                  <a:lnTo>
                    <a:pt x="914176" y="70880"/>
                  </a:lnTo>
                  <a:lnTo>
                    <a:pt x="894308" y="70880"/>
                  </a:lnTo>
                  <a:close/>
                  <a:moveTo>
                    <a:pt x="349895" y="37505"/>
                  </a:moveTo>
                  <a:lnTo>
                    <a:pt x="378916" y="37505"/>
                  </a:lnTo>
                  <a:lnTo>
                    <a:pt x="402022" y="70433"/>
                  </a:lnTo>
                  <a:lnTo>
                    <a:pt x="376795" y="70433"/>
                  </a:lnTo>
                  <a:lnTo>
                    <a:pt x="363847" y="53802"/>
                  </a:lnTo>
                  <a:lnTo>
                    <a:pt x="351792" y="70433"/>
                  </a:lnTo>
                  <a:lnTo>
                    <a:pt x="326454" y="70433"/>
                  </a:lnTo>
                  <a:close/>
                  <a:moveTo>
                    <a:pt x="76572" y="37505"/>
                  </a:moveTo>
                  <a:cubicBezTo>
                    <a:pt x="96589" y="37505"/>
                    <a:pt x="112849" y="43421"/>
                    <a:pt x="125350" y="55253"/>
                  </a:cubicBezTo>
                  <a:cubicBezTo>
                    <a:pt x="132792" y="62248"/>
                    <a:pt x="138373" y="72294"/>
                    <a:pt x="142094" y="85390"/>
                  </a:cubicBezTo>
                  <a:lnTo>
                    <a:pt x="109389" y="93204"/>
                  </a:lnTo>
                  <a:cubicBezTo>
                    <a:pt x="107454" y="84721"/>
                    <a:pt x="103417" y="78023"/>
                    <a:pt x="97278" y="73112"/>
                  </a:cubicBezTo>
                  <a:cubicBezTo>
                    <a:pt x="91139" y="68201"/>
                    <a:pt x="83679" y="65745"/>
                    <a:pt x="74898" y="65745"/>
                  </a:cubicBezTo>
                  <a:cubicBezTo>
                    <a:pt x="62768" y="65745"/>
                    <a:pt x="52927" y="70098"/>
                    <a:pt x="45374" y="78805"/>
                  </a:cubicBezTo>
                  <a:cubicBezTo>
                    <a:pt x="37821" y="87511"/>
                    <a:pt x="34044" y="101613"/>
                    <a:pt x="34044" y="121109"/>
                  </a:cubicBezTo>
                  <a:cubicBezTo>
                    <a:pt x="34044" y="141796"/>
                    <a:pt x="37765" y="156530"/>
                    <a:pt x="45207" y="165311"/>
                  </a:cubicBezTo>
                  <a:cubicBezTo>
                    <a:pt x="52648" y="174092"/>
                    <a:pt x="62322" y="178482"/>
                    <a:pt x="74228" y="178482"/>
                  </a:cubicBezTo>
                  <a:cubicBezTo>
                    <a:pt x="83009" y="178482"/>
                    <a:pt x="90562" y="175692"/>
                    <a:pt x="96887" y="170111"/>
                  </a:cubicBezTo>
                  <a:cubicBezTo>
                    <a:pt x="103212" y="164530"/>
                    <a:pt x="107752" y="155749"/>
                    <a:pt x="110505" y="143768"/>
                  </a:cubicBezTo>
                  <a:lnTo>
                    <a:pt x="142540" y="153926"/>
                  </a:lnTo>
                  <a:cubicBezTo>
                    <a:pt x="137629" y="171785"/>
                    <a:pt x="129462" y="185049"/>
                    <a:pt x="118039" y="193719"/>
                  </a:cubicBezTo>
                  <a:cubicBezTo>
                    <a:pt x="106617" y="202388"/>
                    <a:pt x="92125" y="206723"/>
                    <a:pt x="74563" y="206723"/>
                  </a:cubicBezTo>
                  <a:cubicBezTo>
                    <a:pt x="52834" y="206723"/>
                    <a:pt x="34975" y="199300"/>
                    <a:pt x="20985" y="184454"/>
                  </a:cubicBezTo>
                  <a:cubicBezTo>
                    <a:pt x="6995" y="169609"/>
                    <a:pt x="0" y="149312"/>
                    <a:pt x="0" y="123565"/>
                  </a:cubicBezTo>
                  <a:cubicBezTo>
                    <a:pt x="0" y="96329"/>
                    <a:pt x="7032" y="75177"/>
                    <a:pt x="21096" y="60108"/>
                  </a:cubicBezTo>
                  <a:cubicBezTo>
                    <a:pt x="35161" y="45039"/>
                    <a:pt x="53653" y="37505"/>
                    <a:pt x="76572" y="37505"/>
                  </a:cubicBezTo>
                  <a:close/>
                  <a:moveTo>
                    <a:pt x="363847" y="0"/>
                  </a:moveTo>
                  <a:lnTo>
                    <a:pt x="399008" y="0"/>
                  </a:lnTo>
                  <a:lnTo>
                    <a:pt x="369317" y="31477"/>
                  </a:lnTo>
                  <a:lnTo>
                    <a:pt x="349448" y="31477"/>
                  </a:ln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lnSpc>
                  <a:spcPct val="110000"/>
                </a:lnSpc>
              </a:pPr>
              <a:endParaRPr lang="vi-VN" b="1"/>
            </a:p>
          </p:txBody>
        </p:sp>
        <p:cxnSp>
          <p:nvCxnSpPr>
            <p:cNvPr id="38" name="Straight Connector 37">
              <a:extLst>
                <a:ext uri="{FF2B5EF4-FFF2-40B4-BE49-F238E27FC236}">
                  <a16:creationId xmlns:a16="http://schemas.microsoft.com/office/drawing/2014/main" id="{5FE46ACA-A911-4A11-965D-4620AA8CCCC6}"/>
                </a:ext>
              </a:extLst>
            </p:cNvPr>
            <p:cNvCxnSpPr>
              <a:cxnSpLocks/>
            </p:cNvCxnSpPr>
            <p:nvPr/>
          </p:nvCxnSpPr>
          <p:spPr>
            <a:xfrm flipV="1">
              <a:off x="8611952" y="609600"/>
              <a:ext cx="0" cy="58737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E266B901-678E-4500-8D05-940FDA80762B}"/>
                </a:ext>
              </a:extLst>
            </p:cNvPr>
            <p:cNvCxnSpPr>
              <a:cxnSpLocks/>
            </p:cNvCxnSpPr>
            <p:nvPr/>
          </p:nvCxnSpPr>
          <p:spPr>
            <a:xfrm flipH="1" flipV="1">
              <a:off x="3486143" y="3784600"/>
              <a:ext cx="383785" cy="36444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58" name="TextBox 57">
            <a:extLst>
              <a:ext uri="{FF2B5EF4-FFF2-40B4-BE49-F238E27FC236}">
                <a16:creationId xmlns:a16="http://schemas.microsoft.com/office/drawing/2014/main" id="{3E100117-6127-436B-BF5C-850457A34AD4}"/>
              </a:ext>
            </a:extLst>
          </p:cNvPr>
          <p:cNvSpPr txBox="1"/>
          <p:nvPr/>
        </p:nvSpPr>
        <p:spPr>
          <a:xfrm>
            <a:off x="6071816" y="5575928"/>
            <a:ext cx="6179598" cy="658514"/>
          </a:xfrm>
          <a:prstGeom prst="rect">
            <a:avLst/>
          </a:prstGeom>
          <a:noFill/>
        </p:spPr>
        <p:txBody>
          <a:bodyPr wrap="square" lIns="0" tIns="0" rIns="0" bIns="0" rtlCol="0">
            <a:spAutoFit/>
          </a:bodyPr>
          <a:lstStyle/>
          <a:p>
            <a:pPr algn="ctr">
              <a:lnSpc>
                <a:spcPct val="125000"/>
              </a:lnSpc>
            </a:pPr>
            <a:r>
              <a:rPr lang="vi-VN" b="1" dirty="0">
                <a:latin typeface="Arial" panose="020B0604020202020204" pitchFamily="34" charset="0"/>
                <a:cs typeface="Arial" panose="020B0604020202020204" pitchFamily="34" charset="0"/>
              </a:rPr>
              <a:t>Hình. </a:t>
            </a:r>
            <a:r>
              <a:rPr lang="vi-VN" dirty="0">
                <a:latin typeface="Arial" panose="020B0604020202020204" pitchFamily="34" charset="0"/>
                <a:cs typeface="Arial" panose="020B0604020202020204" pitchFamily="34" charset="0"/>
              </a:rPr>
              <a:t>Mối quan hệ giữa trao đổi chất</a:t>
            </a:r>
          </a:p>
          <a:p>
            <a:pPr algn="ctr">
              <a:lnSpc>
                <a:spcPct val="125000"/>
              </a:lnSpc>
            </a:pPr>
            <a:r>
              <a:rPr lang="vi-VN" dirty="0">
                <a:latin typeface="Arial" panose="020B0604020202020204" pitchFamily="34" charset="0"/>
                <a:cs typeface="Arial" panose="020B0604020202020204" pitchFamily="34" charset="0"/>
              </a:rPr>
              <a:t>và chuyển hóa năng lượng trong quang hợp</a:t>
            </a:r>
            <a:endParaRPr lang="vi-VN" dirty="0"/>
          </a:p>
        </p:txBody>
      </p:sp>
      <p:grpSp>
        <p:nvGrpSpPr>
          <p:cNvPr id="50" name="Group 49">
            <a:extLst>
              <a:ext uri="{FF2B5EF4-FFF2-40B4-BE49-F238E27FC236}">
                <a16:creationId xmlns:a16="http://schemas.microsoft.com/office/drawing/2014/main" id="{CAAB01E1-46C0-4CD1-9AB1-15255D3FEBD9}"/>
              </a:ext>
            </a:extLst>
          </p:cNvPr>
          <p:cNvGrpSpPr/>
          <p:nvPr/>
        </p:nvGrpSpPr>
        <p:grpSpPr>
          <a:xfrm>
            <a:off x="396693" y="1386305"/>
            <a:ext cx="718754" cy="718754"/>
            <a:chOff x="2089917" y="729046"/>
            <a:chExt cx="846958" cy="846958"/>
          </a:xfrm>
        </p:grpSpPr>
        <p:sp>
          <p:nvSpPr>
            <p:cNvPr id="52" name="Oval 51">
              <a:extLst>
                <a:ext uri="{FF2B5EF4-FFF2-40B4-BE49-F238E27FC236}">
                  <a16:creationId xmlns:a16="http://schemas.microsoft.com/office/drawing/2014/main" id="{6E78AA6B-DA43-42E5-A95D-3D76F0810157}"/>
                </a:ext>
              </a:extLst>
            </p:cNvPr>
            <p:cNvSpPr/>
            <p:nvPr/>
          </p:nvSpPr>
          <p:spPr>
            <a:xfrm>
              <a:off x="2089917" y="729046"/>
              <a:ext cx="846958" cy="846958"/>
            </a:xfrm>
            <a:prstGeom prst="ellipse">
              <a:avLst/>
            </a:prstGeom>
            <a:solidFill>
              <a:schemeClr val="accent4">
                <a:lumMod val="20000"/>
                <a:lumOff val="80000"/>
              </a:schemeClr>
            </a:solidFill>
            <a:ln w="38100">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54" name="Google Shape;103;p11">
              <a:extLst>
                <a:ext uri="{FF2B5EF4-FFF2-40B4-BE49-F238E27FC236}">
                  <a16:creationId xmlns:a16="http://schemas.microsoft.com/office/drawing/2014/main" id="{DF177F27-1FB8-4A11-8114-0A633BCAFFDB}"/>
                </a:ext>
              </a:extLst>
            </p:cNvPr>
            <p:cNvPicPr preferRelativeResize="0"/>
            <p:nvPr/>
          </p:nvPicPr>
          <p:blipFill>
            <a:blip r:embed="rId15">
              <a:alphaModFix/>
            </a:blip>
            <a:stretch>
              <a:fillRect/>
            </a:stretch>
          </p:blipFill>
          <p:spPr>
            <a:xfrm rot="20700000" flipV="1">
              <a:off x="2289758" y="824362"/>
              <a:ext cx="447274" cy="629950"/>
            </a:xfrm>
            <a:prstGeom prst="rect">
              <a:avLst/>
            </a:prstGeom>
            <a:noFill/>
            <a:ln>
              <a:noFill/>
            </a:ln>
          </p:spPr>
        </p:pic>
      </p:grpSp>
      <p:sp>
        <p:nvSpPr>
          <p:cNvPr id="56" name="TextBox 55">
            <a:extLst>
              <a:ext uri="{FF2B5EF4-FFF2-40B4-BE49-F238E27FC236}">
                <a16:creationId xmlns:a16="http://schemas.microsoft.com/office/drawing/2014/main" id="{D8AAC123-A963-4F16-9BAA-36DEE918D0D6}"/>
              </a:ext>
            </a:extLst>
          </p:cNvPr>
          <p:cNvSpPr txBox="1"/>
          <p:nvPr/>
        </p:nvSpPr>
        <p:spPr>
          <a:xfrm>
            <a:off x="1278798" y="1347080"/>
            <a:ext cx="4925581" cy="2074350"/>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vi-VN" sz="2200" i="1" dirty="0"/>
              <a:t>Năng lượng từ ánh áng mặt trời (mũi tên màu vàng) đến lục lạp, chuyển hóa thành năng lượng hóa học (mũi tên màu cam) tích lũy trong chất hữu cơ ở lá cây.</a:t>
            </a:r>
          </a:p>
        </p:txBody>
      </p:sp>
      <p:grpSp>
        <p:nvGrpSpPr>
          <p:cNvPr id="35" name="Group 34">
            <a:extLst>
              <a:ext uri="{FF2B5EF4-FFF2-40B4-BE49-F238E27FC236}">
                <a16:creationId xmlns:a16="http://schemas.microsoft.com/office/drawing/2014/main" id="{138E29B9-9467-DB95-F961-75E7026E3039}"/>
              </a:ext>
            </a:extLst>
          </p:cNvPr>
          <p:cNvGrpSpPr/>
          <p:nvPr/>
        </p:nvGrpSpPr>
        <p:grpSpPr>
          <a:xfrm>
            <a:off x="341145" y="3778942"/>
            <a:ext cx="718754" cy="718754"/>
            <a:chOff x="2089917" y="729046"/>
            <a:chExt cx="846958" cy="846958"/>
          </a:xfrm>
        </p:grpSpPr>
        <p:sp>
          <p:nvSpPr>
            <p:cNvPr id="37" name="Oval 36">
              <a:extLst>
                <a:ext uri="{FF2B5EF4-FFF2-40B4-BE49-F238E27FC236}">
                  <a16:creationId xmlns:a16="http://schemas.microsoft.com/office/drawing/2014/main" id="{B718ECA4-8118-A3B4-946D-C315B44B8ECB}"/>
                </a:ext>
              </a:extLst>
            </p:cNvPr>
            <p:cNvSpPr/>
            <p:nvPr/>
          </p:nvSpPr>
          <p:spPr>
            <a:xfrm>
              <a:off x="2089917" y="729046"/>
              <a:ext cx="846958" cy="846958"/>
            </a:xfrm>
            <a:prstGeom prst="ellipse">
              <a:avLst/>
            </a:prstGeom>
            <a:solidFill>
              <a:schemeClr val="accent4">
                <a:lumMod val="20000"/>
                <a:lumOff val="80000"/>
              </a:schemeClr>
            </a:solidFill>
            <a:ln w="38100">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42" name="Google Shape;103;p11">
              <a:extLst>
                <a:ext uri="{FF2B5EF4-FFF2-40B4-BE49-F238E27FC236}">
                  <a16:creationId xmlns:a16="http://schemas.microsoft.com/office/drawing/2014/main" id="{CF7371DC-FB65-CAFF-5F78-08A6A7083A6B}"/>
                </a:ext>
              </a:extLst>
            </p:cNvPr>
            <p:cNvPicPr preferRelativeResize="0"/>
            <p:nvPr/>
          </p:nvPicPr>
          <p:blipFill>
            <a:blip r:embed="rId15">
              <a:alphaModFix/>
            </a:blip>
            <a:stretch>
              <a:fillRect/>
            </a:stretch>
          </p:blipFill>
          <p:spPr>
            <a:xfrm rot="20700000" flipV="1">
              <a:off x="2289758" y="824362"/>
              <a:ext cx="447274" cy="629950"/>
            </a:xfrm>
            <a:prstGeom prst="rect">
              <a:avLst/>
            </a:prstGeom>
            <a:noFill/>
            <a:ln>
              <a:noFill/>
            </a:ln>
          </p:spPr>
        </p:pic>
      </p:grpSp>
      <p:sp>
        <p:nvSpPr>
          <p:cNvPr id="46" name="TextBox 45">
            <a:extLst>
              <a:ext uri="{FF2B5EF4-FFF2-40B4-BE49-F238E27FC236}">
                <a16:creationId xmlns:a16="http://schemas.microsoft.com/office/drawing/2014/main" id="{0C87E1C6-90E6-C17E-C713-A9C470A225EC}"/>
              </a:ext>
            </a:extLst>
          </p:cNvPr>
          <p:cNvSpPr txBox="1"/>
          <p:nvPr/>
        </p:nvSpPr>
        <p:spPr>
          <a:xfrm>
            <a:off x="1284571" y="3750857"/>
            <a:ext cx="4919807" cy="2497543"/>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vi-VN" sz="2200" i="1" dirty="0"/>
              <a:t>Vật chất từ môi trường ngoài (nước và carbon dioxide - mũi tên màu xanh nhạt) được vận chuyển đến lục lạp ở lá cây, biến đỏi hóa học tạo ra chất hữu cơ (mũi tên màu cam) và oxygen (mũi tên màu đỏ).</a:t>
            </a:r>
          </a:p>
        </p:txBody>
      </p:sp>
      <p:grpSp>
        <p:nvGrpSpPr>
          <p:cNvPr id="48" name="Group 47">
            <a:extLst>
              <a:ext uri="{FF2B5EF4-FFF2-40B4-BE49-F238E27FC236}">
                <a16:creationId xmlns:a16="http://schemas.microsoft.com/office/drawing/2014/main" id="{05E6232D-E3F2-1AD0-4AF2-FEC7E7CF1C13}"/>
              </a:ext>
            </a:extLst>
          </p:cNvPr>
          <p:cNvGrpSpPr/>
          <p:nvPr/>
        </p:nvGrpSpPr>
        <p:grpSpPr>
          <a:xfrm>
            <a:off x="209197" y="368492"/>
            <a:ext cx="2031776" cy="620482"/>
            <a:chOff x="1071563" y="2114550"/>
            <a:chExt cx="2031776" cy="620482"/>
          </a:xfrm>
        </p:grpSpPr>
        <p:sp>
          <p:nvSpPr>
            <p:cNvPr id="59" name="Rectangle: Rounded Corners 58">
              <a:extLst>
                <a:ext uri="{FF2B5EF4-FFF2-40B4-BE49-F238E27FC236}">
                  <a16:creationId xmlns:a16="http://schemas.microsoft.com/office/drawing/2014/main" id="{48F3E85B-174A-182A-337F-44FD55C93713}"/>
                </a:ext>
              </a:extLst>
            </p:cNvPr>
            <p:cNvSpPr/>
            <p:nvPr/>
          </p:nvSpPr>
          <p:spPr>
            <a:xfrm>
              <a:off x="1071563" y="2114550"/>
              <a:ext cx="2031776" cy="620482"/>
            </a:xfrm>
            <a:prstGeom prst="roundRect">
              <a:avLst>
                <a:gd name="adj" fmla="val 24979"/>
              </a:avLst>
            </a:prstGeom>
            <a:solidFill>
              <a:schemeClr val="accent4">
                <a:lumMod val="20000"/>
                <a:lumOff val="80000"/>
              </a:schemeClr>
            </a:solidFill>
            <a:ln w="28575">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pic>
          <p:nvPicPr>
            <p:cNvPr id="60" name="Google Shape;44;p5">
              <a:extLst>
                <a:ext uri="{FF2B5EF4-FFF2-40B4-BE49-F238E27FC236}">
                  <a16:creationId xmlns:a16="http://schemas.microsoft.com/office/drawing/2014/main" id="{8ECDDFA3-9CD0-4391-17EE-89B2F1814F6F}"/>
                </a:ext>
              </a:extLst>
            </p:cNvPr>
            <p:cNvPicPr preferRelativeResize="0"/>
            <p:nvPr/>
          </p:nvPicPr>
          <p:blipFill>
            <a:blip r:embed="rId13">
              <a:alphaModFix/>
              <a:duotone>
                <a:prstClr val="black"/>
                <a:schemeClr val="accent4">
                  <a:tint val="45000"/>
                  <a:satMod val="400000"/>
                </a:schemeClr>
              </a:duotone>
            </a:blip>
            <a:stretch>
              <a:fillRect/>
            </a:stretch>
          </p:blipFill>
          <p:spPr>
            <a:xfrm>
              <a:off x="1164216" y="2198080"/>
              <a:ext cx="418469" cy="482664"/>
            </a:xfrm>
            <a:prstGeom prst="rect">
              <a:avLst/>
            </a:prstGeom>
            <a:noFill/>
            <a:ln>
              <a:noFill/>
            </a:ln>
          </p:spPr>
        </p:pic>
        <p:pic>
          <p:nvPicPr>
            <p:cNvPr id="61" name="Google Shape;44;p5">
              <a:extLst>
                <a:ext uri="{FF2B5EF4-FFF2-40B4-BE49-F238E27FC236}">
                  <a16:creationId xmlns:a16="http://schemas.microsoft.com/office/drawing/2014/main" id="{FC4F769C-5E03-0FBE-770E-C1921F24FA2C}"/>
                </a:ext>
              </a:extLst>
            </p:cNvPr>
            <p:cNvPicPr preferRelativeResize="0"/>
            <p:nvPr/>
          </p:nvPicPr>
          <p:blipFill>
            <a:blip r:embed="rId13">
              <a:alphaModFix/>
              <a:duotone>
                <a:prstClr val="black"/>
                <a:schemeClr val="accent4">
                  <a:tint val="45000"/>
                  <a:satMod val="400000"/>
                </a:schemeClr>
              </a:duotone>
            </a:blip>
            <a:stretch>
              <a:fillRect/>
            </a:stretch>
          </p:blipFill>
          <p:spPr>
            <a:xfrm flipH="1" flipV="1">
              <a:off x="2566169" y="2198080"/>
              <a:ext cx="418469" cy="482664"/>
            </a:xfrm>
            <a:prstGeom prst="rect">
              <a:avLst/>
            </a:prstGeom>
            <a:noFill/>
            <a:ln>
              <a:noFill/>
            </a:ln>
          </p:spPr>
        </p:pic>
        <p:sp>
          <p:nvSpPr>
            <p:cNvPr id="62" name="TextBox 61">
              <a:extLst>
                <a:ext uri="{FF2B5EF4-FFF2-40B4-BE49-F238E27FC236}">
                  <a16:creationId xmlns:a16="http://schemas.microsoft.com/office/drawing/2014/main" id="{B6DA72A7-95E4-9969-66BB-3824C83B810E}"/>
                </a:ext>
              </a:extLst>
            </p:cNvPr>
            <p:cNvSpPr txBox="1"/>
            <p:nvPr/>
          </p:nvSpPr>
          <p:spPr>
            <a:xfrm>
              <a:off x="1490284" y="2248623"/>
              <a:ext cx="1168285" cy="381579"/>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r>
                <a:rPr lang="vi-VN" sz="2200" b="1" dirty="0">
                  <a:solidFill>
                    <a:schemeClr val="tx2">
                      <a:lumMod val="50000"/>
                    </a:schemeClr>
                  </a:solidFill>
                </a:rPr>
                <a:t>ĐÁP ÁN</a:t>
              </a:r>
            </a:p>
          </p:txBody>
        </p:sp>
      </p:grpSp>
    </p:spTree>
    <p:extLst>
      <p:ext uri="{BB962C8B-B14F-4D97-AF65-F5344CB8AC3E}">
        <p14:creationId xmlns:p14="http://schemas.microsoft.com/office/powerpoint/2010/main" val="324092968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fade">
                                      <p:cBhvr>
                                        <p:cTn id="7" dur="1000"/>
                                        <p:tgtEl>
                                          <p:spTgt spid="50"/>
                                        </p:tgtEl>
                                      </p:cBhvr>
                                    </p:animEffect>
                                    <p:anim calcmode="lin" valueType="num">
                                      <p:cBhvr>
                                        <p:cTn id="8" dur="1000" fill="hold"/>
                                        <p:tgtEl>
                                          <p:spTgt spid="50"/>
                                        </p:tgtEl>
                                        <p:attrNameLst>
                                          <p:attrName>ppt_x</p:attrName>
                                        </p:attrNameLst>
                                      </p:cBhvr>
                                      <p:tavLst>
                                        <p:tav tm="0">
                                          <p:val>
                                            <p:strVal val="#ppt_x"/>
                                          </p:val>
                                        </p:tav>
                                        <p:tav tm="100000">
                                          <p:val>
                                            <p:strVal val="#ppt_x"/>
                                          </p:val>
                                        </p:tav>
                                      </p:tavLst>
                                    </p:anim>
                                    <p:anim calcmode="lin" valueType="num">
                                      <p:cBhvr>
                                        <p:cTn id="9" dur="1000" fill="hold"/>
                                        <p:tgtEl>
                                          <p:spTgt spid="5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6"/>
                                        </p:tgtEl>
                                        <p:attrNameLst>
                                          <p:attrName>style.visibility</p:attrName>
                                        </p:attrNameLst>
                                      </p:cBhvr>
                                      <p:to>
                                        <p:strVal val="visible"/>
                                      </p:to>
                                    </p:set>
                                    <p:animEffect transition="in" filter="fade">
                                      <p:cBhvr>
                                        <p:cTn id="12" dur="1000"/>
                                        <p:tgtEl>
                                          <p:spTgt spid="56"/>
                                        </p:tgtEl>
                                      </p:cBhvr>
                                    </p:animEffect>
                                    <p:anim calcmode="lin" valueType="num">
                                      <p:cBhvr>
                                        <p:cTn id="13" dur="1000" fill="hold"/>
                                        <p:tgtEl>
                                          <p:spTgt spid="56"/>
                                        </p:tgtEl>
                                        <p:attrNameLst>
                                          <p:attrName>ppt_x</p:attrName>
                                        </p:attrNameLst>
                                      </p:cBhvr>
                                      <p:tavLst>
                                        <p:tav tm="0">
                                          <p:val>
                                            <p:strVal val="#ppt_x"/>
                                          </p:val>
                                        </p:tav>
                                        <p:tav tm="100000">
                                          <p:val>
                                            <p:strVal val="#ppt_x"/>
                                          </p:val>
                                        </p:tav>
                                      </p:tavLst>
                                    </p:anim>
                                    <p:anim calcmode="lin" valueType="num">
                                      <p:cBhvr>
                                        <p:cTn id="14" dur="1000" fill="hold"/>
                                        <p:tgtEl>
                                          <p:spTgt spid="5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35"/>
                                        </p:tgtEl>
                                        <p:attrNameLst>
                                          <p:attrName>style.visibility</p:attrName>
                                        </p:attrNameLst>
                                      </p:cBhvr>
                                      <p:to>
                                        <p:strVal val="visible"/>
                                      </p:to>
                                    </p:set>
                                    <p:animEffect transition="in" filter="fade">
                                      <p:cBhvr>
                                        <p:cTn id="19" dur="1000"/>
                                        <p:tgtEl>
                                          <p:spTgt spid="35"/>
                                        </p:tgtEl>
                                      </p:cBhvr>
                                    </p:animEffect>
                                    <p:anim calcmode="lin" valueType="num">
                                      <p:cBhvr>
                                        <p:cTn id="20" dur="1000" fill="hold"/>
                                        <p:tgtEl>
                                          <p:spTgt spid="35"/>
                                        </p:tgtEl>
                                        <p:attrNameLst>
                                          <p:attrName>ppt_x</p:attrName>
                                        </p:attrNameLst>
                                      </p:cBhvr>
                                      <p:tavLst>
                                        <p:tav tm="0">
                                          <p:val>
                                            <p:strVal val="#ppt_x"/>
                                          </p:val>
                                        </p:tav>
                                        <p:tav tm="100000">
                                          <p:val>
                                            <p:strVal val="#ppt_x"/>
                                          </p:val>
                                        </p:tav>
                                      </p:tavLst>
                                    </p:anim>
                                    <p:anim calcmode="lin" valueType="num">
                                      <p:cBhvr>
                                        <p:cTn id="21"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p:bldLst>
  </p:timing>
</p:sld>
</file>

<file path=ppt/slides/slide4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4" name="Google Shape;9;p2">
            <a:extLst>
              <a:ext uri="{FF2B5EF4-FFF2-40B4-BE49-F238E27FC236}">
                <a16:creationId xmlns:a16="http://schemas.microsoft.com/office/drawing/2014/main" id="{ACEB95DC-F7B4-448F-AFF0-B4CC858DE530}"/>
              </a:ext>
            </a:extLst>
          </p:cNvPr>
          <p:cNvSpPr/>
          <p:nvPr/>
        </p:nvSpPr>
        <p:spPr>
          <a:xfrm>
            <a:off x="50" y="6294374"/>
            <a:ext cx="12191950" cy="563626"/>
          </a:xfrm>
          <a:custGeom>
            <a:avLst/>
            <a:gdLst/>
            <a:ahLst/>
            <a:cxnLst/>
            <a:rect l="l" t="t" r="r" b="b"/>
            <a:pathLst>
              <a:path w="131613" h="21272" extrusionOk="0">
                <a:moveTo>
                  <a:pt x="37604" y="1"/>
                </a:moveTo>
                <a:cubicBezTo>
                  <a:pt x="25066" y="1"/>
                  <a:pt x="12521" y="624"/>
                  <a:pt x="0" y="1543"/>
                </a:cubicBezTo>
                <a:lnTo>
                  <a:pt x="0" y="21272"/>
                </a:lnTo>
                <a:lnTo>
                  <a:pt x="131612" y="21272"/>
                </a:lnTo>
                <a:lnTo>
                  <a:pt x="131612" y="6770"/>
                </a:lnTo>
                <a:cubicBezTo>
                  <a:pt x="131189" y="6773"/>
                  <a:pt x="130767" y="6774"/>
                  <a:pt x="130344" y="6774"/>
                </a:cubicBezTo>
                <a:cubicBezTo>
                  <a:pt x="106838" y="6774"/>
                  <a:pt x="83074" y="2288"/>
                  <a:pt x="59460" y="698"/>
                </a:cubicBezTo>
                <a:cubicBezTo>
                  <a:pt x="52181" y="212"/>
                  <a:pt x="44894" y="1"/>
                  <a:pt x="37604" y="1"/>
                </a:cubicBezTo>
                <a:close/>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 name="Group 12">
            <a:extLst>
              <a:ext uri="{FF2B5EF4-FFF2-40B4-BE49-F238E27FC236}">
                <a16:creationId xmlns:a16="http://schemas.microsoft.com/office/drawing/2014/main" id="{10773F24-4369-4769-ABA9-88E951C9172B}"/>
              </a:ext>
            </a:extLst>
          </p:cNvPr>
          <p:cNvGrpSpPr/>
          <p:nvPr/>
        </p:nvGrpSpPr>
        <p:grpSpPr>
          <a:xfrm rot="20034930">
            <a:off x="-1254098" y="4926683"/>
            <a:ext cx="3077866" cy="3865998"/>
            <a:chOff x="-830586" y="3001735"/>
            <a:chExt cx="2114725" cy="2656231"/>
          </a:xfrm>
        </p:grpSpPr>
        <p:pic>
          <p:nvPicPr>
            <p:cNvPr id="3" name="Google Shape;35;p5">
              <a:extLst>
                <a:ext uri="{FF2B5EF4-FFF2-40B4-BE49-F238E27FC236}">
                  <a16:creationId xmlns:a16="http://schemas.microsoft.com/office/drawing/2014/main" id="{45D69026-486E-4624-895A-23F4057EE814}"/>
                </a:ext>
              </a:extLst>
            </p:cNvPr>
            <p:cNvPicPr preferRelativeResize="0"/>
            <p:nvPr/>
          </p:nvPicPr>
          <p:blipFill>
            <a:blip r:embed="rId11">
              <a:alphaModFix/>
            </a:blip>
            <a:stretch>
              <a:fillRect/>
            </a:stretch>
          </p:blipFill>
          <p:spPr>
            <a:xfrm rot="1058409">
              <a:off x="-114981" y="3001735"/>
              <a:ext cx="681780" cy="799265"/>
            </a:xfrm>
            <a:prstGeom prst="rect">
              <a:avLst/>
            </a:prstGeom>
            <a:noFill/>
            <a:ln>
              <a:noFill/>
            </a:ln>
          </p:spPr>
        </p:pic>
        <p:pic>
          <p:nvPicPr>
            <p:cNvPr id="4" name="Google Shape;37;p5">
              <a:extLst>
                <a:ext uri="{FF2B5EF4-FFF2-40B4-BE49-F238E27FC236}">
                  <a16:creationId xmlns:a16="http://schemas.microsoft.com/office/drawing/2014/main" id="{1B278B1B-EDD9-4BD8-A7BA-EDC3FF6883E6}"/>
                </a:ext>
              </a:extLst>
            </p:cNvPr>
            <p:cNvPicPr preferRelativeResize="0"/>
            <p:nvPr/>
          </p:nvPicPr>
          <p:blipFill>
            <a:blip r:embed="rId12">
              <a:alphaModFix/>
            </a:blip>
            <a:stretch>
              <a:fillRect/>
            </a:stretch>
          </p:blipFill>
          <p:spPr>
            <a:xfrm rot="8424069" flipH="1">
              <a:off x="-830586" y="3523975"/>
              <a:ext cx="1740569" cy="1545802"/>
            </a:xfrm>
            <a:prstGeom prst="rect">
              <a:avLst/>
            </a:prstGeom>
            <a:noFill/>
            <a:ln>
              <a:noFill/>
            </a:ln>
          </p:spPr>
        </p:pic>
        <p:pic>
          <p:nvPicPr>
            <p:cNvPr id="6" name="Google Shape;39;p5">
              <a:extLst>
                <a:ext uri="{FF2B5EF4-FFF2-40B4-BE49-F238E27FC236}">
                  <a16:creationId xmlns:a16="http://schemas.microsoft.com/office/drawing/2014/main" id="{3A0272E5-B815-4B50-90B5-38BABE4FE842}"/>
                </a:ext>
              </a:extLst>
            </p:cNvPr>
            <p:cNvPicPr preferRelativeResize="0"/>
            <p:nvPr/>
          </p:nvPicPr>
          <p:blipFill>
            <a:blip r:embed="rId13">
              <a:alphaModFix/>
            </a:blip>
            <a:stretch>
              <a:fillRect/>
            </a:stretch>
          </p:blipFill>
          <p:spPr>
            <a:xfrm rot="4468951">
              <a:off x="-24600" y="4349228"/>
              <a:ext cx="1215509" cy="1401968"/>
            </a:xfrm>
            <a:prstGeom prst="rect">
              <a:avLst/>
            </a:prstGeom>
            <a:noFill/>
            <a:ln>
              <a:noFill/>
            </a:ln>
          </p:spPr>
        </p:pic>
      </p:grpSp>
      <p:grpSp>
        <p:nvGrpSpPr>
          <p:cNvPr id="57" name="Group 56">
            <a:extLst>
              <a:ext uri="{FF2B5EF4-FFF2-40B4-BE49-F238E27FC236}">
                <a16:creationId xmlns:a16="http://schemas.microsoft.com/office/drawing/2014/main" id="{984E477A-2ABF-4473-979A-BF33844ABB52}"/>
              </a:ext>
            </a:extLst>
          </p:cNvPr>
          <p:cNvGrpSpPr/>
          <p:nvPr/>
        </p:nvGrpSpPr>
        <p:grpSpPr>
          <a:xfrm>
            <a:off x="5965482" y="348342"/>
            <a:ext cx="6392267" cy="5304041"/>
            <a:chOff x="2158993" y="260757"/>
            <a:chExt cx="7874015" cy="6533535"/>
          </a:xfrm>
        </p:grpSpPr>
        <p:pic>
          <p:nvPicPr>
            <p:cNvPr id="18" name="Picture 17">
              <a:extLst>
                <a:ext uri="{FF2B5EF4-FFF2-40B4-BE49-F238E27FC236}">
                  <a16:creationId xmlns:a16="http://schemas.microsoft.com/office/drawing/2014/main" id="{CFAF358E-C735-4F83-BEBF-06600BA669DF}"/>
                </a:ext>
              </a:extLst>
            </p:cNvPr>
            <p:cNvPicPr>
              <a:picLocks noChangeAspect="1"/>
            </p:cNvPicPr>
            <p:nvPr/>
          </p:nvPicPr>
          <p:blipFill rotWithShape="1">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t="20157" b="9097"/>
            <a:stretch/>
          </p:blipFill>
          <p:spPr>
            <a:xfrm>
              <a:off x="2158993" y="658963"/>
              <a:ext cx="7874015" cy="6135329"/>
            </a:xfrm>
            <a:prstGeom prst="rect">
              <a:avLst/>
            </a:prstGeom>
          </p:spPr>
        </p:pic>
        <p:sp>
          <p:nvSpPr>
            <p:cNvPr id="19" name="Rectangle 18">
              <a:extLst>
                <a:ext uri="{FF2B5EF4-FFF2-40B4-BE49-F238E27FC236}">
                  <a16:creationId xmlns:a16="http://schemas.microsoft.com/office/drawing/2014/main" id="{237886CE-64D7-4E40-8C13-D3B18BB6797D}"/>
                </a:ext>
              </a:extLst>
            </p:cNvPr>
            <p:cNvSpPr/>
            <p:nvPr/>
          </p:nvSpPr>
          <p:spPr>
            <a:xfrm>
              <a:off x="3301993" y="260757"/>
              <a:ext cx="1828800" cy="990600"/>
            </a:xfrm>
            <a:prstGeom prst="rect">
              <a:avLst/>
            </a:prstGeom>
            <a:solidFill>
              <a:schemeClr val="bg1"/>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40" name="TextBox 39">
              <a:extLst>
                <a:ext uri="{FF2B5EF4-FFF2-40B4-BE49-F238E27FC236}">
                  <a16:creationId xmlns:a16="http://schemas.microsoft.com/office/drawing/2014/main" id="{92E85648-3906-4ACE-BB44-2EDA0ED2BC49}"/>
                </a:ext>
              </a:extLst>
            </p:cNvPr>
            <p:cNvSpPr txBox="1">
              <a:spLocks noChangeAspect="1"/>
            </p:cNvSpPr>
            <p:nvPr>
              <p:custDataLst>
                <p:tags r:id="rId1"/>
              </p:custDataLst>
            </p:nvPr>
          </p:nvSpPr>
          <p:spPr>
            <a:xfrm>
              <a:off x="3690930" y="420848"/>
              <a:ext cx="1020366" cy="546422"/>
            </a:xfrm>
            <a:custGeom>
              <a:avLst/>
              <a:gdLst/>
              <a:ahLst/>
              <a:cxnLst/>
              <a:rect l="l" t="t" r="r" b="b"/>
              <a:pathLst>
                <a:path w="1020366" h="546422">
                  <a:moveTo>
                    <a:pt x="338584" y="515057"/>
                  </a:moveTo>
                  <a:lnTo>
                    <a:pt x="369950" y="515057"/>
                  </a:lnTo>
                  <a:lnTo>
                    <a:pt x="369950" y="546422"/>
                  </a:lnTo>
                  <a:lnTo>
                    <a:pt x="338584" y="546422"/>
                  </a:lnTo>
                  <a:close/>
                  <a:moveTo>
                    <a:pt x="377093" y="444735"/>
                  </a:moveTo>
                  <a:cubicBezTo>
                    <a:pt x="373075" y="446075"/>
                    <a:pt x="366713" y="447675"/>
                    <a:pt x="358006" y="449535"/>
                  </a:cubicBezTo>
                  <a:cubicBezTo>
                    <a:pt x="349300" y="451395"/>
                    <a:pt x="343607" y="453218"/>
                    <a:pt x="340928" y="455004"/>
                  </a:cubicBezTo>
                  <a:cubicBezTo>
                    <a:pt x="336835" y="457907"/>
                    <a:pt x="334789" y="461590"/>
                    <a:pt x="334789" y="466055"/>
                  </a:cubicBezTo>
                  <a:cubicBezTo>
                    <a:pt x="334789" y="470445"/>
                    <a:pt x="336426" y="474240"/>
                    <a:pt x="339700" y="477440"/>
                  </a:cubicBezTo>
                  <a:cubicBezTo>
                    <a:pt x="342975" y="480640"/>
                    <a:pt x="347142" y="482240"/>
                    <a:pt x="352202" y="482240"/>
                  </a:cubicBezTo>
                  <a:cubicBezTo>
                    <a:pt x="357857" y="482240"/>
                    <a:pt x="363252" y="480380"/>
                    <a:pt x="368387" y="476659"/>
                  </a:cubicBezTo>
                  <a:cubicBezTo>
                    <a:pt x="372182" y="473831"/>
                    <a:pt x="374675" y="470371"/>
                    <a:pt x="375866" y="466278"/>
                  </a:cubicBezTo>
                  <a:cubicBezTo>
                    <a:pt x="376684" y="463599"/>
                    <a:pt x="377093" y="458502"/>
                    <a:pt x="377093" y="450986"/>
                  </a:cubicBezTo>
                  <a:close/>
                  <a:moveTo>
                    <a:pt x="794222" y="406003"/>
                  </a:moveTo>
                  <a:cubicBezTo>
                    <a:pt x="785738" y="406003"/>
                    <a:pt x="778855" y="409128"/>
                    <a:pt x="773572" y="415379"/>
                  </a:cubicBezTo>
                  <a:cubicBezTo>
                    <a:pt x="767991" y="422002"/>
                    <a:pt x="765200" y="431006"/>
                    <a:pt x="765200" y="442391"/>
                  </a:cubicBezTo>
                  <a:cubicBezTo>
                    <a:pt x="765200" y="453777"/>
                    <a:pt x="767991" y="462781"/>
                    <a:pt x="773572" y="469404"/>
                  </a:cubicBezTo>
                  <a:cubicBezTo>
                    <a:pt x="778855" y="475654"/>
                    <a:pt x="785738" y="478780"/>
                    <a:pt x="794222" y="478780"/>
                  </a:cubicBezTo>
                  <a:cubicBezTo>
                    <a:pt x="802705" y="478780"/>
                    <a:pt x="809551" y="475654"/>
                    <a:pt x="814760" y="469404"/>
                  </a:cubicBezTo>
                  <a:cubicBezTo>
                    <a:pt x="820341" y="462781"/>
                    <a:pt x="823131" y="453702"/>
                    <a:pt x="823131" y="442168"/>
                  </a:cubicBezTo>
                  <a:cubicBezTo>
                    <a:pt x="823131" y="430857"/>
                    <a:pt x="820341" y="421927"/>
                    <a:pt x="814760" y="415379"/>
                  </a:cubicBezTo>
                  <a:cubicBezTo>
                    <a:pt x="809551" y="409128"/>
                    <a:pt x="802705" y="406003"/>
                    <a:pt x="794222" y="406003"/>
                  </a:cubicBezTo>
                  <a:close/>
                  <a:moveTo>
                    <a:pt x="902234" y="383120"/>
                  </a:moveTo>
                  <a:lnTo>
                    <a:pt x="933599" y="383120"/>
                  </a:lnTo>
                  <a:lnTo>
                    <a:pt x="933599" y="501662"/>
                  </a:lnTo>
                  <a:lnTo>
                    <a:pt x="902234" y="501662"/>
                  </a:lnTo>
                  <a:close/>
                  <a:moveTo>
                    <a:pt x="794110" y="380442"/>
                  </a:moveTo>
                  <a:cubicBezTo>
                    <a:pt x="812044" y="380442"/>
                    <a:pt x="826740" y="386246"/>
                    <a:pt x="838200" y="397854"/>
                  </a:cubicBezTo>
                  <a:cubicBezTo>
                    <a:pt x="848544" y="408421"/>
                    <a:pt x="854236" y="421481"/>
                    <a:pt x="855278" y="437033"/>
                  </a:cubicBezTo>
                  <a:cubicBezTo>
                    <a:pt x="864952" y="433089"/>
                    <a:pt x="869938" y="425574"/>
                    <a:pt x="870235" y="414486"/>
                  </a:cubicBezTo>
                  <a:lnTo>
                    <a:pt x="855055" y="414486"/>
                  </a:lnTo>
                  <a:lnTo>
                    <a:pt x="855055" y="383120"/>
                  </a:lnTo>
                  <a:lnTo>
                    <a:pt x="886421" y="383120"/>
                  </a:lnTo>
                  <a:lnTo>
                    <a:pt x="886421" y="405556"/>
                  </a:lnTo>
                  <a:cubicBezTo>
                    <a:pt x="886421" y="414784"/>
                    <a:pt x="885621" y="422002"/>
                    <a:pt x="884021" y="427211"/>
                  </a:cubicBezTo>
                  <a:cubicBezTo>
                    <a:pt x="882421" y="432420"/>
                    <a:pt x="879463" y="437071"/>
                    <a:pt x="875147" y="441163"/>
                  </a:cubicBezTo>
                  <a:cubicBezTo>
                    <a:pt x="870161" y="446000"/>
                    <a:pt x="863352" y="449795"/>
                    <a:pt x="854720" y="452549"/>
                  </a:cubicBezTo>
                  <a:cubicBezTo>
                    <a:pt x="852860" y="465869"/>
                    <a:pt x="847316" y="477217"/>
                    <a:pt x="838089" y="486593"/>
                  </a:cubicBezTo>
                  <a:cubicBezTo>
                    <a:pt x="826480" y="498425"/>
                    <a:pt x="811895" y="504341"/>
                    <a:pt x="794333" y="504341"/>
                  </a:cubicBezTo>
                  <a:cubicBezTo>
                    <a:pt x="783097" y="504341"/>
                    <a:pt x="772753" y="501885"/>
                    <a:pt x="763302" y="496974"/>
                  </a:cubicBezTo>
                  <a:cubicBezTo>
                    <a:pt x="753257" y="491765"/>
                    <a:pt x="745704" y="484491"/>
                    <a:pt x="740643" y="475152"/>
                  </a:cubicBezTo>
                  <a:cubicBezTo>
                    <a:pt x="735583" y="465813"/>
                    <a:pt x="733053" y="454335"/>
                    <a:pt x="733053" y="440717"/>
                  </a:cubicBezTo>
                  <a:cubicBezTo>
                    <a:pt x="733053" y="430001"/>
                    <a:pt x="735620" y="419918"/>
                    <a:pt x="740755" y="410468"/>
                  </a:cubicBezTo>
                  <a:cubicBezTo>
                    <a:pt x="746113" y="400571"/>
                    <a:pt x="753443" y="393092"/>
                    <a:pt x="762744" y="388032"/>
                  </a:cubicBezTo>
                  <a:cubicBezTo>
                    <a:pt x="772046" y="382972"/>
                    <a:pt x="782501" y="380442"/>
                    <a:pt x="794110" y="380442"/>
                  </a:cubicBezTo>
                  <a:close/>
                  <a:moveTo>
                    <a:pt x="709389" y="380442"/>
                  </a:moveTo>
                  <a:cubicBezTo>
                    <a:pt x="716533" y="380442"/>
                    <a:pt x="723417" y="382414"/>
                    <a:pt x="730039" y="386357"/>
                  </a:cubicBezTo>
                  <a:lnTo>
                    <a:pt x="720328" y="413705"/>
                  </a:lnTo>
                  <a:cubicBezTo>
                    <a:pt x="715045" y="410282"/>
                    <a:pt x="710134" y="408570"/>
                    <a:pt x="705594" y="408570"/>
                  </a:cubicBezTo>
                  <a:cubicBezTo>
                    <a:pt x="701204" y="408570"/>
                    <a:pt x="697483" y="409779"/>
                    <a:pt x="694432" y="412198"/>
                  </a:cubicBezTo>
                  <a:cubicBezTo>
                    <a:pt x="691381" y="414616"/>
                    <a:pt x="688981" y="418988"/>
                    <a:pt x="687233" y="425313"/>
                  </a:cubicBezTo>
                  <a:cubicBezTo>
                    <a:pt x="685484" y="431638"/>
                    <a:pt x="684610" y="444884"/>
                    <a:pt x="684610" y="465050"/>
                  </a:cubicBezTo>
                  <a:lnTo>
                    <a:pt x="684610" y="501662"/>
                  </a:lnTo>
                  <a:lnTo>
                    <a:pt x="653244" y="501662"/>
                  </a:lnTo>
                  <a:lnTo>
                    <a:pt x="653244" y="383120"/>
                  </a:lnTo>
                  <a:lnTo>
                    <a:pt x="682377" y="383120"/>
                  </a:lnTo>
                  <a:lnTo>
                    <a:pt x="682377" y="399975"/>
                  </a:lnTo>
                  <a:cubicBezTo>
                    <a:pt x="687363" y="392013"/>
                    <a:pt x="691846" y="386767"/>
                    <a:pt x="695828" y="384237"/>
                  </a:cubicBezTo>
                  <a:cubicBezTo>
                    <a:pt x="699809" y="381707"/>
                    <a:pt x="704329" y="380442"/>
                    <a:pt x="709389" y="380442"/>
                  </a:cubicBezTo>
                  <a:close/>
                  <a:moveTo>
                    <a:pt x="358006" y="380442"/>
                  </a:moveTo>
                  <a:cubicBezTo>
                    <a:pt x="371996" y="380442"/>
                    <a:pt x="382414" y="382097"/>
                    <a:pt x="389260" y="385409"/>
                  </a:cubicBezTo>
                  <a:cubicBezTo>
                    <a:pt x="396106" y="388720"/>
                    <a:pt x="400925" y="392924"/>
                    <a:pt x="403715" y="398022"/>
                  </a:cubicBezTo>
                  <a:cubicBezTo>
                    <a:pt x="406506" y="403119"/>
                    <a:pt x="407901" y="412477"/>
                    <a:pt x="407901" y="426095"/>
                  </a:cubicBezTo>
                  <a:lnTo>
                    <a:pt x="407566" y="462706"/>
                  </a:lnTo>
                  <a:cubicBezTo>
                    <a:pt x="407566" y="473124"/>
                    <a:pt x="408068" y="480808"/>
                    <a:pt x="409073" y="485756"/>
                  </a:cubicBezTo>
                  <a:cubicBezTo>
                    <a:pt x="410077" y="490705"/>
                    <a:pt x="411956" y="496007"/>
                    <a:pt x="414710" y="501662"/>
                  </a:cubicBezTo>
                  <a:lnTo>
                    <a:pt x="383679" y="501662"/>
                  </a:lnTo>
                  <a:cubicBezTo>
                    <a:pt x="382860" y="499578"/>
                    <a:pt x="381856" y="496490"/>
                    <a:pt x="380665" y="492397"/>
                  </a:cubicBezTo>
                  <a:cubicBezTo>
                    <a:pt x="380144" y="490537"/>
                    <a:pt x="379772" y="489309"/>
                    <a:pt x="379549" y="488714"/>
                  </a:cubicBezTo>
                  <a:cubicBezTo>
                    <a:pt x="374191" y="493923"/>
                    <a:pt x="368461" y="497830"/>
                    <a:pt x="362359" y="500434"/>
                  </a:cubicBezTo>
                  <a:cubicBezTo>
                    <a:pt x="356257" y="503039"/>
                    <a:pt x="349746" y="504341"/>
                    <a:pt x="342826" y="504341"/>
                  </a:cubicBezTo>
                  <a:cubicBezTo>
                    <a:pt x="330622" y="504341"/>
                    <a:pt x="321004" y="501030"/>
                    <a:pt x="313972" y="494407"/>
                  </a:cubicBezTo>
                  <a:cubicBezTo>
                    <a:pt x="306940" y="487784"/>
                    <a:pt x="303423" y="479412"/>
                    <a:pt x="303423" y="469292"/>
                  </a:cubicBezTo>
                  <a:cubicBezTo>
                    <a:pt x="303423" y="462595"/>
                    <a:pt x="305023" y="456623"/>
                    <a:pt x="308223" y="451377"/>
                  </a:cubicBezTo>
                  <a:cubicBezTo>
                    <a:pt x="311423" y="446131"/>
                    <a:pt x="315906" y="442112"/>
                    <a:pt x="321674" y="439322"/>
                  </a:cubicBezTo>
                  <a:cubicBezTo>
                    <a:pt x="327441" y="436531"/>
                    <a:pt x="335756" y="434094"/>
                    <a:pt x="346621" y="432010"/>
                  </a:cubicBezTo>
                  <a:cubicBezTo>
                    <a:pt x="361280" y="429257"/>
                    <a:pt x="371438" y="426690"/>
                    <a:pt x="377093" y="424309"/>
                  </a:cubicBezTo>
                  <a:lnTo>
                    <a:pt x="377093" y="421183"/>
                  </a:lnTo>
                  <a:cubicBezTo>
                    <a:pt x="377093" y="415156"/>
                    <a:pt x="375605" y="410858"/>
                    <a:pt x="372629" y="408291"/>
                  </a:cubicBezTo>
                  <a:cubicBezTo>
                    <a:pt x="369652" y="405724"/>
                    <a:pt x="364034" y="404440"/>
                    <a:pt x="355774" y="404440"/>
                  </a:cubicBezTo>
                  <a:cubicBezTo>
                    <a:pt x="350193" y="404440"/>
                    <a:pt x="345839" y="405538"/>
                    <a:pt x="342714" y="407733"/>
                  </a:cubicBezTo>
                  <a:cubicBezTo>
                    <a:pt x="339589" y="409928"/>
                    <a:pt x="337059" y="413779"/>
                    <a:pt x="335124" y="419286"/>
                  </a:cubicBezTo>
                  <a:lnTo>
                    <a:pt x="306660" y="414151"/>
                  </a:lnTo>
                  <a:cubicBezTo>
                    <a:pt x="309860" y="402691"/>
                    <a:pt x="315367" y="394208"/>
                    <a:pt x="323180" y="388701"/>
                  </a:cubicBezTo>
                  <a:cubicBezTo>
                    <a:pt x="330994" y="383195"/>
                    <a:pt x="342602" y="380442"/>
                    <a:pt x="358006" y="380442"/>
                  </a:cubicBezTo>
                  <a:close/>
                  <a:moveTo>
                    <a:pt x="175171" y="380442"/>
                  </a:moveTo>
                  <a:cubicBezTo>
                    <a:pt x="182761" y="380442"/>
                    <a:pt x="189347" y="382004"/>
                    <a:pt x="194928" y="385130"/>
                  </a:cubicBezTo>
                  <a:cubicBezTo>
                    <a:pt x="200509" y="388255"/>
                    <a:pt x="205085" y="392980"/>
                    <a:pt x="208657" y="399306"/>
                  </a:cubicBezTo>
                  <a:cubicBezTo>
                    <a:pt x="213866" y="392980"/>
                    <a:pt x="219484" y="388255"/>
                    <a:pt x="225512" y="385130"/>
                  </a:cubicBezTo>
                  <a:cubicBezTo>
                    <a:pt x="231539" y="382004"/>
                    <a:pt x="237976" y="380442"/>
                    <a:pt x="244822" y="380442"/>
                  </a:cubicBezTo>
                  <a:cubicBezTo>
                    <a:pt x="253529" y="380442"/>
                    <a:pt x="260896" y="382209"/>
                    <a:pt x="266923" y="385744"/>
                  </a:cubicBezTo>
                  <a:cubicBezTo>
                    <a:pt x="272951" y="389278"/>
                    <a:pt x="277453" y="394469"/>
                    <a:pt x="280430" y="401315"/>
                  </a:cubicBezTo>
                  <a:cubicBezTo>
                    <a:pt x="282588" y="406375"/>
                    <a:pt x="283667" y="414560"/>
                    <a:pt x="283667" y="425871"/>
                  </a:cubicBezTo>
                  <a:lnTo>
                    <a:pt x="283667" y="501662"/>
                  </a:lnTo>
                  <a:lnTo>
                    <a:pt x="252301" y="501662"/>
                  </a:lnTo>
                  <a:lnTo>
                    <a:pt x="252301" y="433908"/>
                  </a:lnTo>
                  <a:cubicBezTo>
                    <a:pt x="252301" y="422151"/>
                    <a:pt x="251222" y="414560"/>
                    <a:pt x="249064" y="411137"/>
                  </a:cubicBezTo>
                  <a:cubicBezTo>
                    <a:pt x="246162" y="406672"/>
                    <a:pt x="241697" y="404440"/>
                    <a:pt x="235669" y="404440"/>
                  </a:cubicBezTo>
                  <a:cubicBezTo>
                    <a:pt x="231279" y="404440"/>
                    <a:pt x="227149" y="405780"/>
                    <a:pt x="223280" y="408458"/>
                  </a:cubicBezTo>
                  <a:cubicBezTo>
                    <a:pt x="219410" y="411137"/>
                    <a:pt x="216619" y="415063"/>
                    <a:pt x="214908" y="420234"/>
                  </a:cubicBezTo>
                  <a:cubicBezTo>
                    <a:pt x="213196" y="425406"/>
                    <a:pt x="212341" y="433573"/>
                    <a:pt x="212341" y="444735"/>
                  </a:cubicBezTo>
                  <a:lnTo>
                    <a:pt x="212341" y="501662"/>
                  </a:lnTo>
                  <a:lnTo>
                    <a:pt x="180975" y="501662"/>
                  </a:lnTo>
                  <a:lnTo>
                    <a:pt x="180975" y="436699"/>
                  </a:lnTo>
                  <a:cubicBezTo>
                    <a:pt x="180975" y="425164"/>
                    <a:pt x="180417" y="417723"/>
                    <a:pt x="179301" y="414374"/>
                  </a:cubicBezTo>
                  <a:cubicBezTo>
                    <a:pt x="178185" y="411026"/>
                    <a:pt x="176454" y="408533"/>
                    <a:pt x="174110" y="406896"/>
                  </a:cubicBezTo>
                  <a:cubicBezTo>
                    <a:pt x="171766" y="405259"/>
                    <a:pt x="168585" y="404440"/>
                    <a:pt x="164567" y="404440"/>
                  </a:cubicBezTo>
                  <a:cubicBezTo>
                    <a:pt x="159730" y="404440"/>
                    <a:pt x="155377" y="405742"/>
                    <a:pt x="151507" y="408347"/>
                  </a:cubicBezTo>
                  <a:cubicBezTo>
                    <a:pt x="147638" y="410951"/>
                    <a:pt x="144866" y="414709"/>
                    <a:pt x="143191" y="419621"/>
                  </a:cubicBezTo>
                  <a:cubicBezTo>
                    <a:pt x="141517" y="424532"/>
                    <a:pt x="140680" y="432680"/>
                    <a:pt x="140680" y="444066"/>
                  </a:cubicBezTo>
                  <a:lnTo>
                    <a:pt x="140680" y="501662"/>
                  </a:lnTo>
                  <a:lnTo>
                    <a:pt x="109314" y="501662"/>
                  </a:lnTo>
                  <a:lnTo>
                    <a:pt x="109314" y="383120"/>
                  </a:lnTo>
                  <a:lnTo>
                    <a:pt x="138224" y="383120"/>
                  </a:lnTo>
                  <a:lnTo>
                    <a:pt x="138224" y="399306"/>
                  </a:lnTo>
                  <a:cubicBezTo>
                    <a:pt x="148568" y="386730"/>
                    <a:pt x="160883" y="380442"/>
                    <a:pt x="175171" y="380442"/>
                  </a:cubicBezTo>
                  <a:close/>
                  <a:moveTo>
                    <a:pt x="611312" y="341263"/>
                  </a:moveTo>
                  <a:lnTo>
                    <a:pt x="611312" y="383120"/>
                  </a:lnTo>
                  <a:lnTo>
                    <a:pt x="632743" y="383120"/>
                  </a:lnTo>
                  <a:lnTo>
                    <a:pt x="632743" y="408124"/>
                  </a:lnTo>
                  <a:lnTo>
                    <a:pt x="611312" y="408124"/>
                  </a:lnTo>
                  <a:lnTo>
                    <a:pt x="611312" y="455897"/>
                  </a:lnTo>
                  <a:cubicBezTo>
                    <a:pt x="611312" y="465571"/>
                    <a:pt x="611516" y="471208"/>
                    <a:pt x="611926" y="472808"/>
                  </a:cubicBezTo>
                  <a:cubicBezTo>
                    <a:pt x="612335" y="474408"/>
                    <a:pt x="613265" y="475729"/>
                    <a:pt x="614716" y="476771"/>
                  </a:cubicBezTo>
                  <a:cubicBezTo>
                    <a:pt x="616167" y="477812"/>
                    <a:pt x="617935" y="478333"/>
                    <a:pt x="620018" y="478333"/>
                  </a:cubicBezTo>
                  <a:cubicBezTo>
                    <a:pt x="622920" y="478333"/>
                    <a:pt x="627125" y="477329"/>
                    <a:pt x="632631" y="475319"/>
                  </a:cubicBezTo>
                  <a:lnTo>
                    <a:pt x="635310" y="499653"/>
                  </a:lnTo>
                  <a:cubicBezTo>
                    <a:pt x="628018" y="502778"/>
                    <a:pt x="619758" y="504341"/>
                    <a:pt x="610530" y="504341"/>
                  </a:cubicBezTo>
                  <a:cubicBezTo>
                    <a:pt x="604875" y="504341"/>
                    <a:pt x="599778" y="503392"/>
                    <a:pt x="595238" y="501495"/>
                  </a:cubicBezTo>
                  <a:cubicBezTo>
                    <a:pt x="590699" y="499597"/>
                    <a:pt x="587369" y="497141"/>
                    <a:pt x="585248" y="494128"/>
                  </a:cubicBezTo>
                  <a:cubicBezTo>
                    <a:pt x="583127" y="491114"/>
                    <a:pt x="581658" y="487040"/>
                    <a:pt x="580839" y="481905"/>
                  </a:cubicBezTo>
                  <a:cubicBezTo>
                    <a:pt x="580169" y="478259"/>
                    <a:pt x="579835" y="470892"/>
                    <a:pt x="579835" y="459804"/>
                  </a:cubicBezTo>
                  <a:lnTo>
                    <a:pt x="579835" y="408124"/>
                  </a:lnTo>
                  <a:lnTo>
                    <a:pt x="565435" y="408124"/>
                  </a:lnTo>
                  <a:lnTo>
                    <a:pt x="565435" y="383120"/>
                  </a:lnTo>
                  <a:lnTo>
                    <a:pt x="579835" y="383120"/>
                  </a:lnTo>
                  <a:lnTo>
                    <a:pt x="579835" y="359568"/>
                  </a:lnTo>
                  <a:close/>
                  <a:moveTo>
                    <a:pt x="468437" y="341263"/>
                  </a:moveTo>
                  <a:lnTo>
                    <a:pt x="468437" y="383120"/>
                  </a:lnTo>
                  <a:lnTo>
                    <a:pt x="489868" y="383120"/>
                  </a:lnTo>
                  <a:lnTo>
                    <a:pt x="489868" y="408124"/>
                  </a:lnTo>
                  <a:lnTo>
                    <a:pt x="468437" y="408124"/>
                  </a:lnTo>
                  <a:lnTo>
                    <a:pt x="468437" y="455897"/>
                  </a:lnTo>
                  <a:cubicBezTo>
                    <a:pt x="468437" y="465571"/>
                    <a:pt x="468641" y="471208"/>
                    <a:pt x="469051" y="472808"/>
                  </a:cubicBezTo>
                  <a:cubicBezTo>
                    <a:pt x="469460" y="474408"/>
                    <a:pt x="470390" y="475729"/>
                    <a:pt x="471841" y="476771"/>
                  </a:cubicBezTo>
                  <a:cubicBezTo>
                    <a:pt x="473292" y="477812"/>
                    <a:pt x="475060" y="478333"/>
                    <a:pt x="477143" y="478333"/>
                  </a:cubicBezTo>
                  <a:cubicBezTo>
                    <a:pt x="480045" y="478333"/>
                    <a:pt x="484250" y="477329"/>
                    <a:pt x="489756" y="475319"/>
                  </a:cubicBezTo>
                  <a:lnTo>
                    <a:pt x="492435" y="499653"/>
                  </a:lnTo>
                  <a:cubicBezTo>
                    <a:pt x="485143" y="502778"/>
                    <a:pt x="476883" y="504341"/>
                    <a:pt x="467655" y="504341"/>
                  </a:cubicBezTo>
                  <a:cubicBezTo>
                    <a:pt x="462000" y="504341"/>
                    <a:pt x="456902" y="503392"/>
                    <a:pt x="452363" y="501495"/>
                  </a:cubicBezTo>
                  <a:cubicBezTo>
                    <a:pt x="447824" y="499597"/>
                    <a:pt x="444494" y="497141"/>
                    <a:pt x="442373" y="494128"/>
                  </a:cubicBezTo>
                  <a:cubicBezTo>
                    <a:pt x="440252" y="491114"/>
                    <a:pt x="438783" y="487040"/>
                    <a:pt x="437964" y="481905"/>
                  </a:cubicBezTo>
                  <a:cubicBezTo>
                    <a:pt x="437294" y="478259"/>
                    <a:pt x="436960" y="470892"/>
                    <a:pt x="436960" y="459804"/>
                  </a:cubicBezTo>
                  <a:lnTo>
                    <a:pt x="436960" y="408124"/>
                  </a:lnTo>
                  <a:lnTo>
                    <a:pt x="422560" y="408124"/>
                  </a:lnTo>
                  <a:lnTo>
                    <a:pt x="422560" y="383120"/>
                  </a:lnTo>
                  <a:lnTo>
                    <a:pt x="436960" y="383120"/>
                  </a:lnTo>
                  <a:lnTo>
                    <a:pt x="436960" y="359568"/>
                  </a:lnTo>
                  <a:close/>
                  <a:moveTo>
                    <a:pt x="902234" y="338026"/>
                  </a:moveTo>
                  <a:lnTo>
                    <a:pt x="933599" y="338026"/>
                  </a:lnTo>
                  <a:lnTo>
                    <a:pt x="933599" y="367047"/>
                  </a:lnTo>
                  <a:lnTo>
                    <a:pt x="902234" y="367047"/>
                  </a:lnTo>
                  <a:close/>
                  <a:moveTo>
                    <a:pt x="759396" y="335235"/>
                  </a:moveTo>
                  <a:lnTo>
                    <a:pt x="794556" y="335235"/>
                  </a:lnTo>
                  <a:lnTo>
                    <a:pt x="809960" y="368610"/>
                  </a:lnTo>
                  <a:lnTo>
                    <a:pt x="790203" y="368610"/>
                  </a:lnTo>
                  <a:close/>
                  <a:moveTo>
                    <a:pt x="323850" y="335235"/>
                  </a:moveTo>
                  <a:lnTo>
                    <a:pt x="339142" y="335235"/>
                  </a:lnTo>
                  <a:cubicBezTo>
                    <a:pt x="339663" y="340518"/>
                    <a:pt x="341523" y="344518"/>
                    <a:pt x="344723" y="347234"/>
                  </a:cubicBezTo>
                  <a:cubicBezTo>
                    <a:pt x="347923" y="349950"/>
                    <a:pt x="352574" y="351308"/>
                    <a:pt x="358676" y="351308"/>
                  </a:cubicBezTo>
                  <a:cubicBezTo>
                    <a:pt x="364778" y="351308"/>
                    <a:pt x="369429" y="349950"/>
                    <a:pt x="372629" y="347234"/>
                  </a:cubicBezTo>
                  <a:cubicBezTo>
                    <a:pt x="375828" y="344518"/>
                    <a:pt x="377689" y="340518"/>
                    <a:pt x="378210" y="335235"/>
                  </a:cubicBezTo>
                  <a:lnTo>
                    <a:pt x="393502" y="335235"/>
                  </a:lnTo>
                  <a:cubicBezTo>
                    <a:pt x="392609" y="345355"/>
                    <a:pt x="389055" y="353299"/>
                    <a:pt x="382842" y="359066"/>
                  </a:cubicBezTo>
                  <a:cubicBezTo>
                    <a:pt x="376628" y="364833"/>
                    <a:pt x="368573" y="367717"/>
                    <a:pt x="358676" y="367717"/>
                  </a:cubicBezTo>
                  <a:cubicBezTo>
                    <a:pt x="348779" y="367717"/>
                    <a:pt x="340724" y="364833"/>
                    <a:pt x="334510" y="359066"/>
                  </a:cubicBezTo>
                  <a:cubicBezTo>
                    <a:pt x="328296" y="353299"/>
                    <a:pt x="324743" y="345355"/>
                    <a:pt x="323850" y="335235"/>
                  </a:cubicBezTo>
                  <a:close/>
                  <a:moveTo>
                    <a:pt x="710468" y="149460"/>
                  </a:moveTo>
                  <a:cubicBezTo>
                    <a:pt x="706450" y="150800"/>
                    <a:pt x="700088" y="152400"/>
                    <a:pt x="691381" y="154260"/>
                  </a:cubicBezTo>
                  <a:cubicBezTo>
                    <a:pt x="682675" y="156120"/>
                    <a:pt x="676982" y="157943"/>
                    <a:pt x="674303" y="159729"/>
                  </a:cubicBezTo>
                  <a:cubicBezTo>
                    <a:pt x="670210" y="162632"/>
                    <a:pt x="668164" y="166315"/>
                    <a:pt x="668164" y="170780"/>
                  </a:cubicBezTo>
                  <a:cubicBezTo>
                    <a:pt x="668164" y="175170"/>
                    <a:pt x="669801" y="178965"/>
                    <a:pt x="673075" y="182165"/>
                  </a:cubicBezTo>
                  <a:cubicBezTo>
                    <a:pt x="676350" y="185365"/>
                    <a:pt x="680517" y="186965"/>
                    <a:pt x="685577" y="186965"/>
                  </a:cubicBezTo>
                  <a:cubicBezTo>
                    <a:pt x="691232" y="186965"/>
                    <a:pt x="696627" y="185105"/>
                    <a:pt x="701762" y="181384"/>
                  </a:cubicBezTo>
                  <a:cubicBezTo>
                    <a:pt x="705557" y="178556"/>
                    <a:pt x="708050" y="175096"/>
                    <a:pt x="709241" y="171003"/>
                  </a:cubicBezTo>
                  <a:cubicBezTo>
                    <a:pt x="710059" y="168324"/>
                    <a:pt x="710468" y="163227"/>
                    <a:pt x="710468" y="155711"/>
                  </a:cubicBezTo>
                  <a:close/>
                  <a:moveTo>
                    <a:pt x="962769" y="109165"/>
                  </a:moveTo>
                  <a:cubicBezTo>
                    <a:pt x="955254" y="109165"/>
                    <a:pt x="949059" y="112086"/>
                    <a:pt x="944184" y="117927"/>
                  </a:cubicBezTo>
                  <a:cubicBezTo>
                    <a:pt x="939310" y="123769"/>
                    <a:pt x="936873" y="132680"/>
                    <a:pt x="936873" y="144661"/>
                  </a:cubicBezTo>
                  <a:cubicBezTo>
                    <a:pt x="936873" y="157237"/>
                    <a:pt x="939310" y="166445"/>
                    <a:pt x="944184" y="172287"/>
                  </a:cubicBezTo>
                  <a:cubicBezTo>
                    <a:pt x="949059" y="178128"/>
                    <a:pt x="955068" y="181049"/>
                    <a:pt x="962211" y="181049"/>
                  </a:cubicBezTo>
                  <a:cubicBezTo>
                    <a:pt x="969876" y="181049"/>
                    <a:pt x="976350" y="178054"/>
                    <a:pt x="981633" y="172064"/>
                  </a:cubicBezTo>
                  <a:cubicBezTo>
                    <a:pt x="986917" y="166073"/>
                    <a:pt x="989558" y="157199"/>
                    <a:pt x="989558" y="145442"/>
                  </a:cubicBezTo>
                  <a:cubicBezTo>
                    <a:pt x="989558" y="133164"/>
                    <a:pt x="987028" y="124048"/>
                    <a:pt x="981968" y="118095"/>
                  </a:cubicBezTo>
                  <a:cubicBezTo>
                    <a:pt x="976908" y="112142"/>
                    <a:pt x="970508" y="109165"/>
                    <a:pt x="962769" y="109165"/>
                  </a:cubicBezTo>
                  <a:close/>
                  <a:moveTo>
                    <a:pt x="954733" y="85167"/>
                  </a:moveTo>
                  <a:cubicBezTo>
                    <a:pt x="969392" y="85167"/>
                    <a:pt x="981484" y="91603"/>
                    <a:pt x="991009" y="104477"/>
                  </a:cubicBezTo>
                  <a:lnTo>
                    <a:pt x="991009" y="87845"/>
                  </a:lnTo>
                  <a:lnTo>
                    <a:pt x="1020366" y="87845"/>
                  </a:lnTo>
                  <a:lnTo>
                    <a:pt x="1020366" y="194220"/>
                  </a:lnTo>
                  <a:cubicBezTo>
                    <a:pt x="1020366" y="208210"/>
                    <a:pt x="1019212" y="218665"/>
                    <a:pt x="1016906" y="225586"/>
                  </a:cubicBezTo>
                  <a:cubicBezTo>
                    <a:pt x="1014599" y="232506"/>
                    <a:pt x="1011362" y="237939"/>
                    <a:pt x="1007195" y="241883"/>
                  </a:cubicBezTo>
                  <a:cubicBezTo>
                    <a:pt x="1003027" y="245826"/>
                    <a:pt x="997465" y="248915"/>
                    <a:pt x="990507" y="251147"/>
                  </a:cubicBezTo>
                  <a:cubicBezTo>
                    <a:pt x="983549" y="253380"/>
                    <a:pt x="974750" y="254496"/>
                    <a:pt x="964109" y="254496"/>
                  </a:cubicBezTo>
                  <a:cubicBezTo>
                    <a:pt x="944017" y="254496"/>
                    <a:pt x="929767" y="251054"/>
                    <a:pt x="921358" y="244171"/>
                  </a:cubicBezTo>
                  <a:cubicBezTo>
                    <a:pt x="912949" y="237287"/>
                    <a:pt x="908745" y="228562"/>
                    <a:pt x="908745" y="217996"/>
                  </a:cubicBezTo>
                  <a:cubicBezTo>
                    <a:pt x="908745" y="216954"/>
                    <a:pt x="908782" y="215689"/>
                    <a:pt x="908856" y="214201"/>
                  </a:cubicBezTo>
                  <a:lnTo>
                    <a:pt x="944687" y="218554"/>
                  </a:lnTo>
                  <a:cubicBezTo>
                    <a:pt x="945282" y="222721"/>
                    <a:pt x="946659" y="225586"/>
                    <a:pt x="948817" y="227149"/>
                  </a:cubicBezTo>
                  <a:cubicBezTo>
                    <a:pt x="951793" y="229381"/>
                    <a:pt x="956481" y="230497"/>
                    <a:pt x="962881" y="230497"/>
                  </a:cubicBezTo>
                  <a:cubicBezTo>
                    <a:pt x="971067" y="230497"/>
                    <a:pt x="977206" y="229269"/>
                    <a:pt x="981298" y="226814"/>
                  </a:cubicBezTo>
                  <a:cubicBezTo>
                    <a:pt x="984052" y="225177"/>
                    <a:pt x="986135" y="222535"/>
                    <a:pt x="987549" y="218889"/>
                  </a:cubicBezTo>
                  <a:cubicBezTo>
                    <a:pt x="988517" y="216284"/>
                    <a:pt x="989000" y="211484"/>
                    <a:pt x="989000" y="204489"/>
                  </a:cubicBezTo>
                  <a:lnTo>
                    <a:pt x="989000" y="187188"/>
                  </a:lnTo>
                  <a:cubicBezTo>
                    <a:pt x="979624" y="199987"/>
                    <a:pt x="967792" y="206387"/>
                    <a:pt x="953505" y="206387"/>
                  </a:cubicBezTo>
                  <a:cubicBezTo>
                    <a:pt x="937580" y="206387"/>
                    <a:pt x="924967" y="199653"/>
                    <a:pt x="915665" y="186184"/>
                  </a:cubicBezTo>
                  <a:cubicBezTo>
                    <a:pt x="908373" y="175542"/>
                    <a:pt x="904726" y="162297"/>
                    <a:pt x="904726" y="146447"/>
                  </a:cubicBezTo>
                  <a:cubicBezTo>
                    <a:pt x="904726" y="126578"/>
                    <a:pt x="909507" y="111397"/>
                    <a:pt x="919070" y="100905"/>
                  </a:cubicBezTo>
                  <a:cubicBezTo>
                    <a:pt x="928632" y="90413"/>
                    <a:pt x="940520" y="85167"/>
                    <a:pt x="954733" y="85167"/>
                  </a:cubicBezTo>
                  <a:close/>
                  <a:moveTo>
                    <a:pt x="836861" y="85167"/>
                  </a:moveTo>
                  <a:cubicBezTo>
                    <a:pt x="843781" y="85167"/>
                    <a:pt x="850106" y="86413"/>
                    <a:pt x="855836" y="88906"/>
                  </a:cubicBezTo>
                  <a:cubicBezTo>
                    <a:pt x="861566" y="91399"/>
                    <a:pt x="865901" y="94580"/>
                    <a:pt x="868840" y="98449"/>
                  </a:cubicBezTo>
                  <a:cubicBezTo>
                    <a:pt x="871780" y="102319"/>
                    <a:pt x="873826" y="106709"/>
                    <a:pt x="874979" y="111621"/>
                  </a:cubicBezTo>
                  <a:cubicBezTo>
                    <a:pt x="876133" y="116532"/>
                    <a:pt x="876709" y="123564"/>
                    <a:pt x="876709" y="132717"/>
                  </a:cubicBezTo>
                  <a:lnTo>
                    <a:pt x="876709" y="206387"/>
                  </a:lnTo>
                  <a:lnTo>
                    <a:pt x="845344" y="206387"/>
                  </a:lnTo>
                  <a:lnTo>
                    <a:pt x="845344" y="145888"/>
                  </a:lnTo>
                  <a:cubicBezTo>
                    <a:pt x="845344" y="133089"/>
                    <a:pt x="844674" y="124811"/>
                    <a:pt x="843335" y="121053"/>
                  </a:cubicBezTo>
                  <a:cubicBezTo>
                    <a:pt x="841995" y="117295"/>
                    <a:pt x="839819" y="114374"/>
                    <a:pt x="836805" y="112290"/>
                  </a:cubicBezTo>
                  <a:cubicBezTo>
                    <a:pt x="833791" y="110207"/>
                    <a:pt x="830164" y="109165"/>
                    <a:pt x="825922" y="109165"/>
                  </a:cubicBezTo>
                  <a:cubicBezTo>
                    <a:pt x="820490" y="109165"/>
                    <a:pt x="815616" y="110653"/>
                    <a:pt x="811300" y="113630"/>
                  </a:cubicBezTo>
                  <a:cubicBezTo>
                    <a:pt x="806984" y="116606"/>
                    <a:pt x="804026" y="120550"/>
                    <a:pt x="802426" y="125462"/>
                  </a:cubicBezTo>
                  <a:cubicBezTo>
                    <a:pt x="800826" y="130373"/>
                    <a:pt x="800026" y="139452"/>
                    <a:pt x="800026" y="152697"/>
                  </a:cubicBezTo>
                  <a:lnTo>
                    <a:pt x="800026" y="206387"/>
                  </a:lnTo>
                  <a:lnTo>
                    <a:pt x="768660" y="206387"/>
                  </a:lnTo>
                  <a:lnTo>
                    <a:pt x="768660" y="87845"/>
                  </a:lnTo>
                  <a:lnTo>
                    <a:pt x="797793" y="87845"/>
                  </a:lnTo>
                  <a:lnTo>
                    <a:pt x="797793" y="105258"/>
                  </a:lnTo>
                  <a:cubicBezTo>
                    <a:pt x="808137" y="91864"/>
                    <a:pt x="821159" y="85167"/>
                    <a:pt x="836861" y="85167"/>
                  </a:cubicBezTo>
                  <a:close/>
                  <a:moveTo>
                    <a:pt x="691381" y="85167"/>
                  </a:moveTo>
                  <a:cubicBezTo>
                    <a:pt x="705371" y="85167"/>
                    <a:pt x="715789" y="86822"/>
                    <a:pt x="722635" y="90134"/>
                  </a:cubicBezTo>
                  <a:cubicBezTo>
                    <a:pt x="729481" y="93445"/>
                    <a:pt x="734300" y="97649"/>
                    <a:pt x="737090" y="102747"/>
                  </a:cubicBezTo>
                  <a:cubicBezTo>
                    <a:pt x="739881" y="107844"/>
                    <a:pt x="741276" y="117202"/>
                    <a:pt x="741276" y="130820"/>
                  </a:cubicBezTo>
                  <a:lnTo>
                    <a:pt x="740941" y="167431"/>
                  </a:lnTo>
                  <a:cubicBezTo>
                    <a:pt x="740941" y="177849"/>
                    <a:pt x="741443" y="185532"/>
                    <a:pt x="742448" y="190481"/>
                  </a:cubicBezTo>
                  <a:cubicBezTo>
                    <a:pt x="743453" y="195430"/>
                    <a:pt x="745331" y="200732"/>
                    <a:pt x="748085" y="206387"/>
                  </a:cubicBezTo>
                  <a:lnTo>
                    <a:pt x="717054" y="206387"/>
                  </a:lnTo>
                  <a:cubicBezTo>
                    <a:pt x="716236" y="204303"/>
                    <a:pt x="715231" y="201215"/>
                    <a:pt x="714040" y="197122"/>
                  </a:cubicBezTo>
                  <a:cubicBezTo>
                    <a:pt x="713519" y="195262"/>
                    <a:pt x="713147" y="194034"/>
                    <a:pt x="712924" y="193439"/>
                  </a:cubicBezTo>
                  <a:cubicBezTo>
                    <a:pt x="707566" y="198648"/>
                    <a:pt x="701836" y="202555"/>
                    <a:pt x="695734" y="205159"/>
                  </a:cubicBezTo>
                  <a:cubicBezTo>
                    <a:pt x="689633" y="207764"/>
                    <a:pt x="683121" y="209066"/>
                    <a:pt x="676201" y="209066"/>
                  </a:cubicBezTo>
                  <a:cubicBezTo>
                    <a:pt x="663997" y="209066"/>
                    <a:pt x="654379" y="205755"/>
                    <a:pt x="647347" y="199132"/>
                  </a:cubicBezTo>
                  <a:cubicBezTo>
                    <a:pt x="640315" y="192509"/>
                    <a:pt x="636799" y="184137"/>
                    <a:pt x="636799" y="174017"/>
                  </a:cubicBezTo>
                  <a:cubicBezTo>
                    <a:pt x="636799" y="167320"/>
                    <a:pt x="638398" y="161348"/>
                    <a:pt x="641598" y="156102"/>
                  </a:cubicBezTo>
                  <a:cubicBezTo>
                    <a:pt x="644798" y="150856"/>
                    <a:pt x="649282" y="146837"/>
                    <a:pt x="655049" y="144047"/>
                  </a:cubicBezTo>
                  <a:cubicBezTo>
                    <a:pt x="660816" y="141256"/>
                    <a:pt x="669131" y="138819"/>
                    <a:pt x="679996" y="136735"/>
                  </a:cubicBezTo>
                  <a:cubicBezTo>
                    <a:pt x="694655" y="133982"/>
                    <a:pt x="704813" y="131415"/>
                    <a:pt x="710468" y="129034"/>
                  </a:cubicBezTo>
                  <a:lnTo>
                    <a:pt x="710468" y="125908"/>
                  </a:lnTo>
                  <a:cubicBezTo>
                    <a:pt x="710468" y="119881"/>
                    <a:pt x="708980" y="115583"/>
                    <a:pt x="706004" y="113016"/>
                  </a:cubicBezTo>
                  <a:cubicBezTo>
                    <a:pt x="703027" y="110449"/>
                    <a:pt x="697409" y="109165"/>
                    <a:pt x="689149" y="109165"/>
                  </a:cubicBezTo>
                  <a:cubicBezTo>
                    <a:pt x="683568" y="109165"/>
                    <a:pt x="679215" y="110263"/>
                    <a:pt x="676089" y="112458"/>
                  </a:cubicBezTo>
                  <a:cubicBezTo>
                    <a:pt x="672964" y="114653"/>
                    <a:pt x="670434" y="118504"/>
                    <a:pt x="668499" y="124011"/>
                  </a:cubicBezTo>
                  <a:lnTo>
                    <a:pt x="640036" y="118876"/>
                  </a:lnTo>
                  <a:cubicBezTo>
                    <a:pt x="643235" y="107416"/>
                    <a:pt x="648742" y="98933"/>
                    <a:pt x="656555" y="93426"/>
                  </a:cubicBezTo>
                  <a:cubicBezTo>
                    <a:pt x="664369" y="87920"/>
                    <a:pt x="675978" y="85167"/>
                    <a:pt x="691381" y="85167"/>
                  </a:cubicBezTo>
                  <a:close/>
                  <a:moveTo>
                    <a:pt x="564431" y="85167"/>
                  </a:moveTo>
                  <a:cubicBezTo>
                    <a:pt x="580653" y="85167"/>
                    <a:pt x="592708" y="87808"/>
                    <a:pt x="600596" y="93092"/>
                  </a:cubicBezTo>
                  <a:cubicBezTo>
                    <a:pt x="608484" y="98375"/>
                    <a:pt x="613916" y="106189"/>
                    <a:pt x="616893" y="116532"/>
                  </a:cubicBezTo>
                  <a:lnTo>
                    <a:pt x="587313" y="122002"/>
                  </a:lnTo>
                  <a:cubicBezTo>
                    <a:pt x="586048" y="117388"/>
                    <a:pt x="583648" y="113853"/>
                    <a:pt x="580114" y="111397"/>
                  </a:cubicBezTo>
                  <a:cubicBezTo>
                    <a:pt x="576579" y="108942"/>
                    <a:pt x="571537" y="107714"/>
                    <a:pt x="564989" y="107714"/>
                  </a:cubicBezTo>
                  <a:cubicBezTo>
                    <a:pt x="556729" y="107714"/>
                    <a:pt x="550813" y="108867"/>
                    <a:pt x="547241" y="111174"/>
                  </a:cubicBezTo>
                  <a:cubicBezTo>
                    <a:pt x="544860" y="112811"/>
                    <a:pt x="543669" y="114932"/>
                    <a:pt x="543669" y="117537"/>
                  </a:cubicBezTo>
                  <a:cubicBezTo>
                    <a:pt x="543669" y="119769"/>
                    <a:pt x="544711" y="121667"/>
                    <a:pt x="546795" y="123229"/>
                  </a:cubicBezTo>
                  <a:cubicBezTo>
                    <a:pt x="549622" y="125313"/>
                    <a:pt x="559389" y="128252"/>
                    <a:pt x="576095" y="132047"/>
                  </a:cubicBezTo>
                  <a:cubicBezTo>
                    <a:pt x="592801" y="135843"/>
                    <a:pt x="604466" y="140493"/>
                    <a:pt x="611089" y="146000"/>
                  </a:cubicBezTo>
                  <a:cubicBezTo>
                    <a:pt x="617637" y="151581"/>
                    <a:pt x="620911" y="159357"/>
                    <a:pt x="620911" y="169329"/>
                  </a:cubicBezTo>
                  <a:cubicBezTo>
                    <a:pt x="620911" y="180193"/>
                    <a:pt x="616372" y="189532"/>
                    <a:pt x="607293" y="197346"/>
                  </a:cubicBezTo>
                  <a:cubicBezTo>
                    <a:pt x="598215" y="205159"/>
                    <a:pt x="584783" y="209066"/>
                    <a:pt x="566998" y="209066"/>
                  </a:cubicBezTo>
                  <a:cubicBezTo>
                    <a:pt x="550850" y="209066"/>
                    <a:pt x="538070" y="205792"/>
                    <a:pt x="528656" y="199243"/>
                  </a:cubicBezTo>
                  <a:cubicBezTo>
                    <a:pt x="519243" y="192695"/>
                    <a:pt x="513085" y="183802"/>
                    <a:pt x="510183" y="172566"/>
                  </a:cubicBezTo>
                  <a:lnTo>
                    <a:pt x="541660" y="167766"/>
                  </a:lnTo>
                  <a:cubicBezTo>
                    <a:pt x="543000" y="173868"/>
                    <a:pt x="545716" y="178500"/>
                    <a:pt x="549809" y="181663"/>
                  </a:cubicBezTo>
                  <a:cubicBezTo>
                    <a:pt x="553901" y="184826"/>
                    <a:pt x="559631" y="186407"/>
                    <a:pt x="566998" y="186407"/>
                  </a:cubicBezTo>
                  <a:cubicBezTo>
                    <a:pt x="575109" y="186407"/>
                    <a:pt x="581211" y="184919"/>
                    <a:pt x="585304" y="181942"/>
                  </a:cubicBezTo>
                  <a:cubicBezTo>
                    <a:pt x="588057" y="179858"/>
                    <a:pt x="589434" y="177068"/>
                    <a:pt x="589434" y="173570"/>
                  </a:cubicBezTo>
                  <a:cubicBezTo>
                    <a:pt x="589434" y="171189"/>
                    <a:pt x="588690" y="169217"/>
                    <a:pt x="587202" y="167655"/>
                  </a:cubicBezTo>
                  <a:cubicBezTo>
                    <a:pt x="585639" y="166166"/>
                    <a:pt x="582141" y="164790"/>
                    <a:pt x="576709" y="163525"/>
                  </a:cubicBezTo>
                  <a:cubicBezTo>
                    <a:pt x="551408" y="157943"/>
                    <a:pt x="535372" y="152846"/>
                    <a:pt x="528601" y="148232"/>
                  </a:cubicBezTo>
                  <a:cubicBezTo>
                    <a:pt x="519224" y="141833"/>
                    <a:pt x="514536" y="132940"/>
                    <a:pt x="514536" y="121555"/>
                  </a:cubicBezTo>
                  <a:cubicBezTo>
                    <a:pt x="514536" y="111286"/>
                    <a:pt x="518592" y="102654"/>
                    <a:pt x="526703" y="95659"/>
                  </a:cubicBezTo>
                  <a:cubicBezTo>
                    <a:pt x="534814" y="88664"/>
                    <a:pt x="547390" y="85167"/>
                    <a:pt x="564431" y="85167"/>
                  </a:cubicBezTo>
                  <a:close/>
                  <a:moveTo>
                    <a:pt x="246311" y="85167"/>
                  </a:moveTo>
                  <a:cubicBezTo>
                    <a:pt x="253231" y="85167"/>
                    <a:pt x="259556" y="86413"/>
                    <a:pt x="265286" y="88906"/>
                  </a:cubicBezTo>
                  <a:cubicBezTo>
                    <a:pt x="271016" y="91399"/>
                    <a:pt x="275351" y="94580"/>
                    <a:pt x="278290" y="98449"/>
                  </a:cubicBezTo>
                  <a:cubicBezTo>
                    <a:pt x="281230" y="102319"/>
                    <a:pt x="283276" y="106709"/>
                    <a:pt x="284429" y="111621"/>
                  </a:cubicBezTo>
                  <a:cubicBezTo>
                    <a:pt x="285583" y="116532"/>
                    <a:pt x="286159" y="123564"/>
                    <a:pt x="286159" y="132717"/>
                  </a:cubicBezTo>
                  <a:lnTo>
                    <a:pt x="286159" y="206387"/>
                  </a:lnTo>
                  <a:lnTo>
                    <a:pt x="254794" y="206387"/>
                  </a:lnTo>
                  <a:lnTo>
                    <a:pt x="254794" y="145888"/>
                  </a:lnTo>
                  <a:cubicBezTo>
                    <a:pt x="254794" y="133089"/>
                    <a:pt x="254124" y="124811"/>
                    <a:pt x="252785" y="121053"/>
                  </a:cubicBezTo>
                  <a:cubicBezTo>
                    <a:pt x="251445" y="117295"/>
                    <a:pt x="249269" y="114374"/>
                    <a:pt x="246255" y="112290"/>
                  </a:cubicBezTo>
                  <a:cubicBezTo>
                    <a:pt x="243241" y="110207"/>
                    <a:pt x="239613" y="109165"/>
                    <a:pt x="235372" y="109165"/>
                  </a:cubicBezTo>
                  <a:cubicBezTo>
                    <a:pt x="229940" y="109165"/>
                    <a:pt x="225065" y="110653"/>
                    <a:pt x="220749" y="113630"/>
                  </a:cubicBezTo>
                  <a:cubicBezTo>
                    <a:pt x="216433" y="116606"/>
                    <a:pt x="213475" y="120550"/>
                    <a:pt x="211876" y="125462"/>
                  </a:cubicBezTo>
                  <a:cubicBezTo>
                    <a:pt x="210276" y="130373"/>
                    <a:pt x="209476" y="139452"/>
                    <a:pt x="209476" y="152697"/>
                  </a:cubicBezTo>
                  <a:lnTo>
                    <a:pt x="209476" y="206387"/>
                  </a:lnTo>
                  <a:lnTo>
                    <a:pt x="178110" y="206387"/>
                  </a:lnTo>
                  <a:lnTo>
                    <a:pt x="178110" y="87845"/>
                  </a:lnTo>
                  <a:lnTo>
                    <a:pt x="207243" y="87845"/>
                  </a:lnTo>
                  <a:lnTo>
                    <a:pt x="207243" y="105258"/>
                  </a:lnTo>
                  <a:cubicBezTo>
                    <a:pt x="217587" y="91864"/>
                    <a:pt x="230609" y="85167"/>
                    <a:pt x="246311" y="85167"/>
                  </a:cubicBezTo>
                  <a:close/>
                  <a:moveTo>
                    <a:pt x="80814" y="80925"/>
                  </a:moveTo>
                  <a:lnTo>
                    <a:pt x="58713" y="141647"/>
                  </a:lnTo>
                  <a:lnTo>
                    <a:pt x="103361" y="141647"/>
                  </a:lnTo>
                  <a:close/>
                  <a:moveTo>
                    <a:pt x="321097" y="42750"/>
                  </a:moveTo>
                  <a:lnTo>
                    <a:pt x="352462" y="42750"/>
                  </a:lnTo>
                  <a:lnTo>
                    <a:pt x="352462" y="102914"/>
                  </a:lnTo>
                  <a:cubicBezTo>
                    <a:pt x="362583" y="91082"/>
                    <a:pt x="374675" y="85167"/>
                    <a:pt x="388739" y="85167"/>
                  </a:cubicBezTo>
                  <a:cubicBezTo>
                    <a:pt x="395957" y="85167"/>
                    <a:pt x="402469" y="86506"/>
                    <a:pt x="408273" y="89185"/>
                  </a:cubicBezTo>
                  <a:cubicBezTo>
                    <a:pt x="414077" y="91864"/>
                    <a:pt x="418449" y="95287"/>
                    <a:pt x="421388" y="99454"/>
                  </a:cubicBezTo>
                  <a:cubicBezTo>
                    <a:pt x="424328" y="103621"/>
                    <a:pt x="426337" y="108235"/>
                    <a:pt x="427416" y="113295"/>
                  </a:cubicBezTo>
                  <a:cubicBezTo>
                    <a:pt x="428495" y="118355"/>
                    <a:pt x="429034" y="126206"/>
                    <a:pt x="429034" y="136847"/>
                  </a:cubicBezTo>
                  <a:lnTo>
                    <a:pt x="429034" y="206387"/>
                  </a:lnTo>
                  <a:lnTo>
                    <a:pt x="397669" y="206387"/>
                  </a:lnTo>
                  <a:lnTo>
                    <a:pt x="397669" y="143768"/>
                  </a:lnTo>
                  <a:cubicBezTo>
                    <a:pt x="397669" y="131340"/>
                    <a:pt x="397074" y="123453"/>
                    <a:pt x="395883" y="120104"/>
                  </a:cubicBezTo>
                  <a:cubicBezTo>
                    <a:pt x="394692" y="116755"/>
                    <a:pt x="392590" y="114095"/>
                    <a:pt x="389576" y="112123"/>
                  </a:cubicBezTo>
                  <a:cubicBezTo>
                    <a:pt x="386563" y="110151"/>
                    <a:pt x="382786" y="109165"/>
                    <a:pt x="378247" y="109165"/>
                  </a:cubicBezTo>
                  <a:cubicBezTo>
                    <a:pt x="373038" y="109165"/>
                    <a:pt x="368387" y="110430"/>
                    <a:pt x="364294" y="112960"/>
                  </a:cubicBezTo>
                  <a:cubicBezTo>
                    <a:pt x="360201" y="115490"/>
                    <a:pt x="357206" y="119304"/>
                    <a:pt x="355309" y="124401"/>
                  </a:cubicBezTo>
                  <a:cubicBezTo>
                    <a:pt x="353411" y="129499"/>
                    <a:pt x="352462" y="137033"/>
                    <a:pt x="352462" y="147005"/>
                  </a:cubicBezTo>
                  <a:lnTo>
                    <a:pt x="352462" y="206387"/>
                  </a:lnTo>
                  <a:lnTo>
                    <a:pt x="321097" y="206387"/>
                  </a:lnTo>
                  <a:close/>
                  <a:moveTo>
                    <a:pt x="63736" y="42750"/>
                  </a:moveTo>
                  <a:lnTo>
                    <a:pt x="98673" y="42750"/>
                  </a:lnTo>
                  <a:lnTo>
                    <a:pt x="164195" y="206387"/>
                  </a:lnTo>
                  <a:lnTo>
                    <a:pt x="128253" y="206387"/>
                  </a:lnTo>
                  <a:lnTo>
                    <a:pt x="113965" y="169217"/>
                  </a:lnTo>
                  <a:lnTo>
                    <a:pt x="48555" y="169217"/>
                  </a:lnTo>
                  <a:lnTo>
                    <a:pt x="35049" y="206387"/>
                  </a:lnTo>
                  <a:lnTo>
                    <a:pt x="0" y="206387"/>
                  </a:lnTo>
                  <a:close/>
                  <a:moveTo>
                    <a:pt x="691939" y="39960"/>
                  </a:moveTo>
                  <a:lnTo>
                    <a:pt x="727100" y="39960"/>
                  </a:lnTo>
                  <a:lnTo>
                    <a:pt x="696404" y="73335"/>
                  </a:lnTo>
                  <a:lnTo>
                    <a:pt x="676536" y="73335"/>
                  </a:lnTo>
                  <a:close/>
                  <a:moveTo>
                    <a:pt x="77242" y="0"/>
                  </a:moveTo>
                  <a:lnTo>
                    <a:pt x="112403" y="0"/>
                  </a:lnTo>
                  <a:lnTo>
                    <a:pt x="81707" y="33374"/>
                  </a:lnTo>
                  <a:lnTo>
                    <a:pt x="61838" y="33374"/>
                  </a:ln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lnSpc>
                  <a:spcPct val="110000"/>
                </a:lnSpc>
              </a:pPr>
              <a:endParaRPr lang="vi-VN" b="1"/>
            </a:p>
          </p:txBody>
        </p:sp>
        <p:sp>
          <p:nvSpPr>
            <p:cNvPr id="21" name="Rectangle 20">
              <a:extLst>
                <a:ext uri="{FF2B5EF4-FFF2-40B4-BE49-F238E27FC236}">
                  <a16:creationId xmlns:a16="http://schemas.microsoft.com/office/drawing/2014/main" id="{6C6973A3-E607-418D-8F3E-8D8CD26F0DAB}"/>
                </a:ext>
              </a:extLst>
            </p:cNvPr>
            <p:cNvSpPr/>
            <p:nvPr/>
          </p:nvSpPr>
          <p:spPr>
            <a:xfrm>
              <a:off x="7416793" y="717956"/>
              <a:ext cx="836817" cy="442913"/>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2" name="Rectangle 21">
              <a:extLst>
                <a:ext uri="{FF2B5EF4-FFF2-40B4-BE49-F238E27FC236}">
                  <a16:creationId xmlns:a16="http://schemas.microsoft.com/office/drawing/2014/main" id="{A639CB4A-4156-466D-9AFA-6CAD3F058C8A}"/>
                </a:ext>
              </a:extLst>
            </p:cNvPr>
            <p:cNvSpPr/>
            <p:nvPr/>
          </p:nvSpPr>
          <p:spPr>
            <a:xfrm>
              <a:off x="8759038" y="1734751"/>
              <a:ext cx="659607" cy="442913"/>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3" name="Rectangle 22">
              <a:extLst>
                <a:ext uri="{FF2B5EF4-FFF2-40B4-BE49-F238E27FC236}">
                  <a16:creationId xmlns:a16="http://schemas.microsoft.com/office/drawing/2014/main" id="{1E5D8001-D600-475C-B5E7-6DD26DFD8B1D}"/>
                </a:ext>
              </a:extLst>
            </p:cNvPr>
            <p:cNvSpPr/>
            <p:nvPr/>
          </p:nvSpPr>
          <p:spPr>
            <a:xfrm>
              <a:off x="5657547" y="5830502"/>
              <a:ext cx="878184" cy="278606"/>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4" name="Rectangle 23">
              <a:extLst>
                <a:ext uri="{FF2B5EF4-FFF2-40B4-BE49-F238E27FC236}">
                  <a16:creationId xmlns:a16="http://schemas.microsoft.com/office/drawing/2014/main" id="{01E34D42-D161-4F9D-8013-0A9E71C43C00}"/>
                </a:ext>
              </a:extLst>
            </p:cNvPr>
            <p:cNvSpPr/>
            <p:nvPr/>
          </p:nvSpPr>
          <p:spPr>
            <a:xfrm>
              <a:off x="5091609" y="6121013"/>
              <a:ext cx="878184" cy="507207"/>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41" name="TextBox 40">
              <a:extLst>
                <a:ext uri="{FF2B5EF4-FFF2-40B4-BE49-F238E27FC236}">
                  <a16:creationId xmlns:a16="http://schemas.microsoft.com/office/drawing/2014/main" id="{4342FAEC-6098-450C-AD7A-6C7C6258CEA8}"/>
                </a:ext>
              </a:extLst>
            </p:cNvPr>
            <p:cNvSpPr txBox="1">
              <a:spLocks noChangeAspect="1"/>
            </p:cNvSpPr>
            <p:nvPr>
              <p:custDataLst>
                <p:tags r:id="rId2"/>
              </p:custDataLst>
            </p:nvPr>
          </p:nvSpPr>
          <p:spPr>
            <a:xfrm>
              <a:off x="7529843" y="906876"/>
              <a:ext cx="590140" cy="169106"/>
            </a:xfrm>
            <a:custGeom>
              <a:avLst/>
              <a:gdLst/>
              <a:ahLst/>
              <a:cxnLst/>
              <a:rect l="l" t="t" r="r" b="b"/>
              <a:pathLst>
                <a:path w="590140" h="169106">
                  <a:moveTo>
                    <a:pt x="377205" y="70768"/>
                  </a:moveTo>
                  <a:cubicBezTo>
                    <a:pt x="368721" y="70768"/>
                    <a:pt x="361838" y="73893"/>
                    <a:pt x="356555" y="80144"/>
                  </a:cubicBezTo>
                  <a:cubicBezTo>
                    <a:pt x="350974" y="86767"/>
                    <a:pt x="348183" y="95771"/>
                    <a:pt x="348183" y="107156"/>
                  </a:cubicBezTo>
                  <a:cubicBezTo>
                    <a:pt x="348183" y="118542"/>
                    <a:pt x="350974" y="127546"/>
                    <a:pt x="356555" y="134169"/>
                  </a:cubicBezTo>
                  <a:cubicBezTo>
                    <a:pt x="361838" y="140419"/>
                    <a:pt x="368721" y="143545"/>
                    <a:pt x="377205" y="143545"/>
                  </a:cubicBezTo>
                  <a:cubicBezTo>
                    <a:pt x="385688" y="143545"/>
                    <a:pt x="392534" y="140419"/>
                    <a:pt x="397743" y="134169"/>
                  </a:cubicBezTo>
                  <a:cubicBezTo>
                    <a:pt x="403324" y="127546"/>
                    <a:pt x="406114" y="118467"/>
                    <a:pt x="406114" y="106933"/>
                  </a:cubicBezTo>
                  <a:cubicBezTo>
                    <a:pt x="406114" y="95622"/>
                    <a:pt x="403324" y="86692"/>
                    <a:pt x="397743" y="80144"/>
                  </a:cubicBezTo>
                  <a:cubicBezTo>
                    <a:pt x="392534" y="73893"/>
                    <a:pt x="385688" y="70768"/>
                    <a:pt x="377205" y="70768"/>
                  </a:cubicBezTo>
                  <a:close/>
                  <a:moveTo>
                    <a:pt x="160697" y="47885"/>
                  </a:moveTo>
                  <a:lnTo>
                    <a:pt x="192062" y="47885"/>
                  </a:lnTo>
                  <a:lnTo>
                    <a:pt x="192062" y="102357"/>
                  </a:lnTo>
                  <a:cubicBezTo>
                    <a:pt x="192062" y="117983"/>
                    <a:pt x="192658" y="128178"/>
                    <a:pt x="193848" y="132941"/>
                  </a:cubicBezTo>
                  <a:cubicBezTo>
                    <a:pt x="194667" y="136513"/>
                    <a:pt x="196750" y="139489"/>
                    <a:pt x="200099" y="141870"/>
                  </a:cubicBezTo>
                  <a:cubicBezTo>
                    <a:pt x="203150" y="144103"/>
                    <a:pt x="207020" y="145219"/>
                    <a:pt x="211708" y="145219"/>
                  </a:cubicBezTo>
                  <a:cubicBezTo>
                    <a:pt x="216991" y="145219"/>
                    <a:pt x="221772" y="143768"/>
                    <a:pt x="226051" y="140866"/>
                  </a:cubicBezTo>
                  <a:cubicBezTo>
                    <a:pt x="230330" y="137964"/>
                    <a:pt x="233251" y="134317"/>
                    <a:pt x="234813" y="129927"/>
                  </a:cubicBezTo>
                  <a:cubicBezTo>
                    <a:pt x="236376" y="125537"/>
                    <a:pt x="237157" y="114858"/>
                    <a:pt x="237157" y="97892"/>
                  </a:cubicBezTo>
                  <a:lnTo>
                    <a:pt x="237157" y="47885"/>
                  </a:lnTo>
                  <a:lnTo>
                    <a:pt x="268523" y="47885"/>
                  </a:lnTo>
                  <a:lnTo>
                    <a:pt x="268523" y="106152"/>
                  </a:lnTo>
                  <a:cubicBezTo>
                    <a:pt x="278866" y="104068"/>
                    <a:pt x="286122" y="100199"/>
                    <a:pt x="290289" y="94543"/>
                  </a:cubicBezTo>
                  <a:cubicBezTo>
                    <a:pt x="292819" y="91120"/>
                    <a:pt x="294158" y="86023"/>
                    <a:pt x="294307" y="79251"/>
                  </a:cubicBezTo>
                  <a:lnTo>
                    <a:pt x="279127" y="79251"/>
                  </a:lnTo>
                  <a:lnTo>
                    <a:pt x="279127" y="47885"/>
                  </a:lnTo>
                  <a:lnTo>
                    <a:pt x="310492" y="47885"/>
                  </a:lnTo>
                  <a:lnTo>
                    <a:pt x="310492" y="70321"/>
                  </a:lnTo>
                  <a:cubicBezTo>
                    <a:pt x="310492" y="79549"/>
                    <a:pt x="309692" y="86767"/>
                    <a:pt x="308092" y="91976"/>
                  </a:cubicBezTo>
                  <a:cubicBezTo>
                    <a:pt x="306493" y="97185"/>
                    <a:pt x="303535" y="101836"/>
                    <a:pt x="299219" y="105928"/>
                  </a:cubicBezTo>
                  <a:cubicBezTo>
                    <a:pt x="292596" y="112328"/>
                    <a:pt x="282364" y="116644"/>
                    <a:pt x="268523" y="118876"/>
                  </a:cubicBezTo>
                  <a:lnTo>
                    <a:pt x="268523" y="166427"/>
                  </a:lnTo>
                  <a:lnTo>
                    <a:pt x="239390" y="166427"/>
                  </a:lnTo>
                  <a:lnTo>
                    <a:pt x="239390" y="148679"/>
                  </a:lnTo>
                  <a:cubicBezTo>
                    <a:pt x="230088" y="162297"/>
                    <a:pt x="216991" y="169106"/>
                    <a:pt x="200099" y="169106"/>
                  </a:cubicBezTo>
                  <a:cubicBezTo>
                    <a:pt x="182612" y="169106"/>
                    <a:pt x="170892" y="162446"/>
                    <a:pt x="164938" y="149126"/>
                  </a:cubicBezTo>
                  <a:cubicBezTo>
                    <a:pt x="162111" y="142801"/>
                    <a:pt x="160697" y="134057"/>
                    <a:pt x="160697" y="122895"/>
                  </a:cubicBezTo>
                  <a:close/>
                  <a:moveTo>
                    <a:pt x="535781" y="45207"/>
                  </a:moveTo>
                  <a:cubicBezTo>
                    <a:pt x="550217" y="45207"/>
                    <a:pt x="561696" y="48313"/>
                    <a:pt x="570216" y="54527"/>
                  </a:cubicBezTo>
                  <a:cubicBezTo>
                    <a:pt x="578736" y="60740"/>
                    <a:pt x="584857" y="70210"/>
                    <a:pt x="588578" y="82934"/>
                  </a:cubicBezTo>
                  <a:lnTo>
                    <a:pt x="557659" y="88516"/>
                  </a:lnTo>
                  <a:cubicBezTo>
                    <a:pt x="556617" y="82339"/>
                    <a:pt x="554254" y="77688"/>
                    <a:pt x="550571" y="74563"/>
                  </a:cubicBezTo>
                  <a:cubicBezTo>
                    <a:pt x="546887" y="71437"/>
                    <a:pt x="542106" y="69875"/>
                    <a:pt x="536227" y="69875"/>
                  </a:cubicBezTo>
                  <a:cubicBezTo>
                    <a:pt x="528414" y="69875"/>
                    <a:pt x="522182" y="72572"/>
                    <a:pt x="517531" y="77967"/>
                  </a:cubicBezTo>
                  <a:cubicBezTo>
                    <a:pt x="512880" y="83362"/>
                    <a:pt x="510555" y="92385"/>
                    <a:pt x="510555" y="105035"/>
                  </a:cubicBezTo>
                  <a:cubicBezTo>
                    <a:pt x="510555" y="119100"/>
                    <a:pt x="512917" y="129034"/>
                    <a:pt x="517642" y="134838"/>
                  </a:cubicBezTo>
                  <a:cubicBezTo>
                    <a:pt x="522368" y="140643"/>
                    <a:pt x="528712" y="143545"/>
                    <a:pt x="536674" y="143545"/>
                  </a:cubicBezTo>
                  <a:cubicBezTo>
                    <a:pt x="542627" y="143545"/>
                    <a:pt x="547501" y="141852"/>
                    <a:pt x="551296" y="138466"/>
                  </a:cubicBezTo>
                  <a:cubicBezTo>
                    <a:pt x="555091" y="135080"/>
                    <a:pt x="557770" y="129257"/>
                    <a:pt x="559333" y="120997"/>
                  </a:cubicBezTo>
                  <a:lnTo>
                    <a:pt x="590140" y="126243"/>
                  </a:lnTo>
                  <a:cubicBezTo>
                    <a:pt x="586941" y="140382"/>
                    <a:pt x="580801" y="151061"/>
                    <a:pt x="571723" y="158279"/>
                  </a:cubicBezTo>
                  <a:cubicBezTo>
                    <a:pt x="562644" y="165497"/>
                    <a:pt x="550478" y="169106"/>
                    <a:pt x="535223" y="169106"/>
                  </a:cubicBezTo>
                  <a:cubicBezTo>
                    <a:pt x="517884" y="169106"/>
                    <a:pt x="504062" y="163637"/>
                    <a:pt x="493756" y="152698"/>
                  </a:cubicBezTo>
                  <a:cubicBezTo>
                    <a:pt x="483449" y="141759"/>
                    <a:pt x="478296" y="126616"/>
                    <a:pt x="478296" y="107268"/>
                  </a:cubicBezTo>
                  <a:cubicBezTo>
                    <a:pt x="478296" y="87697"/>
                    <a:pt x="483468" y="72461"/>
                    <a:pt x="493811" y="61559"/>
                  </a:cubicBezTo>
                  <a:cubicBezTo>
                    <a:pt x="504155" y="50657"/>
                    <a:pt x="518145" y="45207"/>
                    <a:pt x="535781" y="45207"/>
                  </a:cubicBezTo>
                  <a:close/>
                  <a:moveTo>
                    <a:pt x="377093" y="45207"/>
                  </a:moveTo>
                  <a:cubicBezTo>
                    <a:pt x="395027" y="45207"/>
                    <a:pt x="409723" y="51011"/>
                    <a:pt x="421183" y="62619"/>
                  </a:cubicBezTo>
                  <a:cubicBezTo>
                    <a:pt x="431527" y="73186"/>
                    <a:pt x="437219" y="86246"/>
                    <a:pt x="438261" y="101798"/>
                  </a:cubicBezTo>
                  <a:cubicBezTo>
                    <a:pt x="447935" y="97854"/>
                    <a:pt x="452921" y="90339"/>
                    <a:pt x="453218" y="79251"/>
                  </a:cubicBezTo>
                  <a:lnTo>
                    <a:pt x="438038" y="79251"/>
                  </a:lnTo>
                  <a:lnTo>
                    <a:pt x="438038" y="47885"/>
                  </a:lnTo>
                  <a:lnTo>
                    <a:pt x="469404" y="47885"/>
                  </a:lnTo>
                  <a:lnTo>
                    <a:pt x="469404" y="70321"/>
                  </a:lnTo>
                  <a:cubicBezTo>
                    <a:pt x="469404" y="79549"/>
                    <a:pt x="468604" y="86767"/>
                    <a:pt x="467004" y="91976"/>
                  </a:cubicBezTo>
                  <a:cubicBezTo>
                    <a:pt x="465404" y="97185"/>
                    <a:pt x="462446" y="101836"/>
                    <a:pt x="458130" y="105928"/>
                  </a:cubicBezTo>
                  <a:cubicBezTo>
                    <a:pt x="453144" y="110765"/>
                    <a:pt x="446335" y="114560"/>
                    <a:pt x="437703" y="117314"/>
                  </a:cubicBezTo>
                  <a:cubicBezTo>
                    <a:pt x="435843" y="130634"/>
                    <a:pt x="430299" y="141982"/>
                    <a:pt x="421072" y="151358"/>
                  </a:cubicBezTo>
                  <a:cubicBezTo>
                    <a:pt x="409463" y="163190"/>
                    <a:pt x="394878" y="169106"/>
                    <a:pt x="377316" y="169106"/>
                  </a:cubicBezTo>
                  <a:cubicBezTo>
                    <a:pt x="366080" y="169106"/>
                    <a:pt x="355736" y="166650"/>
                    <a:pt x="346285" y="161739"/>
                  </a:cubicBezTo>
                  <a:cubicBezTo>
                    <a:pt x="336240" y="156530"/>
                    <a:pt x="328687" y="149256"/>
                    <a:pt x="323626" y="139917"/>
                  </a:cubicBezTo>
                  <a:cubicBezTo>
                    <a:pt x="318566" y="130578"/>
                    <a:pt x="316036" y="119100"/>
                    <a:pt x="316036" y="105482"/>
                  </a:cubicBezTo>
                  <a:cubicBezTo>
                    <a:pt x="316036" y="94766"/>
                    <a:pt x="318603" y="84683"/>
                    <a:pt x="323738" y="75233"/>
                  </a:cubicBezTo>
                  <a:cubicBezTo>
                    <a:pt x="329096" y="65336"/>
                    <a:pt x="336426" y="57857"/>
                    <a:pt x="345727" y="52797"/>
                  </a:cubicBezTo>
                  <a:cubicBezTo>
                    <a:pt x="355029" y="47737"/>
                    <a:pt x="365484" y="45207"/>
                    <a:pt x="377093" y="45207"/>
                  </a:cubicBezTo>
                  <a:close/>
                  <a:moveTo>
                    <a:pt x="0" y="2791"/>
                  </a:moveTo>
                  <a:lnTo>
                    <a:pt x="32147" y="2791"/>
                  </a:lnTo>
                  <a:lnTo>
                    <a:pt x="99119" y="112068"/>
                  </a:lnTo>
                  <a:lnTo>
                    <a:pt x="99119" y="2791"/>
                  </a:lnTo>
                  <a:lnTo>
                    <a:pt x="129815" y="2791"/>
                  </a:lnTo>
                  <a:lnTo>
                    <a:pt x="129815" y="166427"/>
                  </a:lnTo>
                  <a:lnTo>
                    <a:pt x="96664" y="166427"/>
                  </a:lnTo>
                  <a:lnTo>
                    <a:pt x="30695" y="59717"/>
                  </a:lnTo>
                  <a:lnTo>
                    <a:pt x="30695" y="166427"/>
                  </a:lnTo>
                  <a:lnTo>
                    <a:pt x="0" y="166427"/>
                  </a:lnTo>
                  <a:close/>
                  <a:moveTo>
                    <a:pt x="376758" y="0"/>
                  </a:moveTo>
                  <a:lnTo>
                    <a:pt x="411919" y="0"/>
                  </a:lnTo>
                  <a:lnTo>
                    <a:pt x="381223" y="33375"/>
                  </a:lnTo>
                  <a:lnTo>
                    <a:pt x="361354" y="33375"/>
                  </a:ln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lnSpc>
                  <a:spcPct val="110000"/>
                </a:lnSpc>
              </a:pPr>
              <a:endParaRPr lang="vi-VN" b="1"/>
            </a:p>
          </p:txBody>
        </p:sp>
        <p:sp>
          <p:nvSpPr>
            <p:cNvPr id="43" name="TextBox 42">
              <a:extLst>
                <a:ext uri="{FF2B5EF4-FFF2-40B4-BE49-F238E27FC236}">
                  <a16:creationId xmlns:a16="http://schemas.microsoft.com/office/drawing/2014/main" id="{0C2E652F-4CE9-45F5-B1D4-01684A6980AF}"/>
                </a:ext>
              </a:extLst>
            </p:cNvPr>
            <p:cNvSpPr txBox="1">
              <a:spLocks noChangeAspect="1"/>
            </p:cNvSpPr>
            <p:nvPr>
              <p:custDataLst>
                <p:tags r:id="rId3"/>
              </p:custDataLst>
            </p:nvPr>
          </p:nvSpPr>
          <p:spPr>
            <a:xfrm>
              <a:off x="8754221" y="1571869"/>
              <a:ext cx="491133" cy="778111"/>
            </a:xfrm>
            <a:custGeom>
              <a:avLst/>
              <a:gdLst/>
              <a:ahLst/>
              <a:cxnLst/>
              <a:rect l="l" t="t" r="r" b="b"/>
              <a:pathLst>
                <a:path w="491133" h="778111">
                  <a:moveTo>
                    <a:pt x="297619" y="679773"/>
                  </a:moveTo>
                  <a:cubicBezTo>
                    <a:pt x="289136" y="679773"/>
                    <a:pt x="282252" y="682898"/>
                    <a:pt x="276969" y="689149"/>
                  </a:cubicBezTo>
                  <a:cubicBezTo>
                    <a:pt x="271388" y="695772"/>
                    <a:pt x="268597" y="704776"/>
                    <a:pt x="268597" y="716161"/>
                  </a:cubicBezTo>
                  <a:cubicBezTo>
                    <a:pt x="268597" y="727547"/>
                    <a:pt x="271388" y="736551"/>
                    <a:pt x="276969" y="743174"/>
                  </a:cubicBezTo>
                  <a:cubicBezTo>
                    <a:pt x="282252" y="749424"/>
                    <a:pt x="289136" y="752550"/>
                    <a:pt x="297619" y="752550"/>
                  </a:cubicBezTo>
                  <a:cubicBezTo>
                    <a:pt x="306102" y="752550"/>
                    <a:pt x="312948" y="749424"/>
                    <a:pt x="318157" y="743174"/>
                  </a:cubicBezTo>
                  <a:cubicBezTo>
                    <a:pt x="323738" y="736551"/>
                    <a:pt x="326529" y="727472"/>
                    <a:pt x="326529" y="715938"/>
                  </a:cubicBezTo>
                  <a:cubicBezTo>
                    <a:pt x="326529" y="704627"/>
                    <a:pt x="323738" y="695697"/>
                    <a:pt x="318157" y="689149"/>
                  </a:cubicBezTo>
                  <a:cubicBezTo>
                    <a:pt x="312948" y="682898"/>
                    <a:pt x="306102" y="679773"/>
                    <a:pt x="297619" y="679773"/>
                  </a:cubicBezTo>
                  <a:close/>
                  <a:moveTo>
                    <a:pt x="297507" y="654212"/>
                  </a:moveTo>
                  <a:cubicBezTo>
                    <a:pt x="315441" y="654212"/>
                    <a:pt x="330138" y="660016"/>
                    <a:pt x="341597" y="671625"/>
                  </a:cubicBezTo>
                  <a:cubicBezTo>
                    <a:pt x="351941" y="682191"/>
                    <a:pt x="357634" y="695251"/>
                    <a:pt x="358676" y="710804"/>
                  </a:cubicBezTo>
                  <a:cubicBezTo>
                    <a:pt x="368349" y="706860"/>
                    <a:pt x="373335" y="699344"/>
                    <a:pt x="373633" y="688256"/>
                  </a:cubicBezTo>
                  <a:lnTo>
                    <a:pt x="358452" y="688256"/>
                  </a:lnTo>
                  <a:lnTo>
                    <a:pt x="358452" y="656891"/>
                  </a:lnTo>
                  <a:lnTo>
                    <a:pt x="389818" y="656891"/>
                  </a:lnTo>
                  <a:lnTo>
                    <a:pt x="389818" y="679326"/>
                  </a:lnTo>
                  <a:cubicBezTo>
                    <a:pt x="389818" y="688554"/>
                    <a:pt x="389018" y="695772"/>
                    <a:pt x="387418" y="700981"/>
                  </a:cubicBezTo>
                  <a:cubicBezTo>
                    <a:pt x="385818" y="706190"/>
                    <a:pt x="382860" y="710841"/>
                    <a:pt x="378544" y="714934"/>
                  </a:cubicBezTo>
                  <a:cubicBezTo>
                    <a:pt x="373558" y="719770"/>
                    <a:pt x="366749" y="723566"/>
                    <a:pt x="358117" y="726319"/>
                  </a:cubicBezTo>
                  <a:cubicBezTo>
                    <a:pt x="356257" y="739639"/>
                    <a:pt x="350713" y="750987"/>
                    <a:pt x="341486" y="760363"/>
                  </a:cubicBezTo>
                  <a:cubicBezTo>
                    <a:pt x="329877" y="772195"/>
                    <a:pt x="315292" y="778111"/>
                    <a:pt x="297730" y="778111"/>
                  </a:cubicBezTo>
                  <a:cubicBezTo>
                    <a:pt x="286494" y="778111"/>
                    <a:pt x="276150" y="775655"/>
                    <a:pt x="266700" y="770744"/>
                  </a:cubicBezTo>
                  <a:cubicBezTo>
                    <a:pt x="256654" y="765535"/>
                    <a:pt x="249101" y="758261"/>
                    <a:pt x="244041" y="748922"/>
                  </a:cubicBezTo>
                  <a:cubicBezTo>
                    <a:pt x="238981" y="739583"/>
                    <a:pt x="236450" y="728105"/>
                    <a:pt x="236450" y="714487"/>
                  </a:cubicBezTo>
                  <a:cubicBezTo>
                    <a:pt x="236450" y="703771"/>
                    <a:pt x="239018" y="693688"/>
                    <a:pt x="244152" y="684238"/>
                  </a:cubicBezTo>
                  <a:cubicBezTo>
                    <a:pt x="249510" y="674341"/>
                    <a:pt x="256840" y="666862"/>
                    <a:pt x="266142" y="661802"/>
                  </a:cubicBezTo>
                  <a:cubicBezTo>
                    <a:pt x="275443" y="656742"/>
                    <a:pt x="285899" y="654212"/>
                    <a:pt x="297507" y="654212"/>
                  </a:cubicBezTo>
                  <a:close/>
                  <a:moveTo>
                    <a:pt x="170445" y="654212"/>
                  </a:moveTo>
                  <a:cubicBezTo>
                    <a:pt x="184881" y="654212"/>
                    <a:pt x="196360" y="657318"/>
                    <a:pt x="204880" y="663532"/>
                  </a:cubicBezTo>
                  <a:cubicBezTo>
                    <a:pt x="213401" y="669746"/>
                    <a:pt x="219521" y="679215"/>
                    <a:pt x="223242" y="691940"/>
                  </a:cubicBezTo>
                  <a:lnTo>
                    <a:pt x="192323" y="697521"/>
                  </a:lnTo>
                  <a:cubicBezTo>
                    <a:pt x="191281" y="691344"/>
                    <a:pt x="188918" y="686693"/>
                    <a:pt x="185235" y="683568"/>
                  </a:cubicBezTo>
                  <a:cubicBezTo>
                    <a:pt x="181551" y="680443"/>
                    <a:pt x="176770" y="678880"/>
                    <a:pt x="170892" y="678880"/>
                  </a:cubicBezTo>
                  <a:cubicBezTo>
                    <a:pt x="163078" y="678880"/>
                    <a:pt x="156846" y="681577"/>
                    <a:pt x="152195" y="686972"/>
                  </a:cubicBezTo>
                  <a:cubicBezTo>
                    <a:pt x="147544" y="692367"/>
                    <a:pt x="145219" y="701390"/>
                    <a:pt x="145219" y="714041"/>
                  </a:cubicBezTo>
                  <a:cubicBezTo>
                    <a:pt x="145219" y="728105"/>
                    <a:pt x="147581" y="738039"/>
                    <a:pt x="152307" y="743843"/>
                  </a:cubicBezTo>
                  <a:cubicBezTo>
                    <a:pt x="157032" y="749648"/>
                    <a:pt x="163376" y="752550"/>
                    <a:pt x="171338" y="752550"/>
                  </a:cubicBezTo>
                  <a:cubicBezTo>
                    <a:pt x="177291" y="752550"/>
                    <a:pt x="182165" y="750857"/>
                    <a:pt x="185961" y="747471"/>
                  </a:cubicBezTo>
                  <a:cubicBezTo>
                    <a:pt x="189756" y="744085"/>
                    <a:pt x="192435" y="738262"/>
                    <a:pt x="193997" y="730002"/>
                  </a:cubicBezTo>
                  <a:lnTo>
                    <a:pt x="224805" y="735249"/>
                  </a:lnTo>
                  <a:cubicBezTo>
                    <a:pt x="221605" y="749387"/>
                    <a:pt x="215466" y="760066"/>
                    <a:pt x="206387" y="767284"/>
                  </a:cubicBezTo>
                  <a:cubicBezTo>
                    <a:pt x="197309" y="774502"/>
                    <a:pt x="185142" y="778111"/>
                    <a:pt x="169887" y="778111"/>
                  </a:cubicBezTo>
                  <a:cubicBezTo>
                    <a:pt x="152549" y="778111"/>
                    <a:pt x="138726" y="772642"/>
                    <a:pt x="128420" y="761703"/>
                  </a:cubicBezTo>
                  <a:cubicBezTo>
                    <a:pt x="118113" y="750764"/>
                    <a:pt x="112960" y="735621"/>
                    <a:pt x="112960" y="716273"/>
                  </a:cubicBezTo>
                  <a:cubicBezTo>
                    <a:pt x="112960" y="696702"/>
                    <a:pt x="118132" y="681466"/>
                    <a:pt x="128476" y="670564"/>
                  </a:cubicBezTo>
                  <a:cubicBezTo>
                    <a:pt x="138819" y="659662"/>
                    <a:pt x="152809" y="654212"/>
                    <a:pt x="170445" y="654212"/>
                  </a:cubicBezTo>
                  <a:close/>
                  <a:moveTo>
                    <a:pt x="338286" y="371140"/>
                  </a:moveTo>
                  <a:lnTo>
                    <a:pt x="369652" y="371140"/>
                  </a:lnTo>
                  <a:lnTo>
                    <a:pt x="369652" y="425612"/>
                  </a:lnTo>
                  <a:cubicBezTo>
                    <a:pt x="369652" y="442280"/>
                    <a:pt x="370228" y="452494"/>
                    <a:pt x="371382" y="456252"/>
                  </a:cubicBezTo>
                  <a:cubicBezTo>
                    <a:pt x="372535" y="460009"/>
                    <a:pt x="374637" y="462986"/>
                    <a:pt x="377688" y="465181"/>
                  </a:cubicBezTo>
                  <a:cubicBezTo>
                    <a:pt x="380739" y="467376"/>
                    <a:pt x="384609" y="468474"/>
                    <a:pt x="389297" y="468474"/>
                  </a:cubicBezTo>
                  <a:cubicBezTo>
                    <a:pt x="394655" y="468474"/>
                    <a:pt x="399454" y="467004"/>
                    <a:pt x="403696" y="464065"/>
                  </a:cubicBezTo>
                  <a:cubicBezTo>
                    <a:pt x="407938" y="461126"/>
                    <a:pt x="410840" y="457479"/>
                    <a:pt x="412403" y="453126"/>
                  </a:cubicBezTo>
                  <a:cubicBezTo>
                    <a:pt x="413965" y="448773"/>
                    <a:pt x="414747" y="438113"/>
                    <a:pt x="414747" y="421147"/>
                  </a:cubicBezTo>
                  <a:lnTo>
                    <a:pt x="414747" y="371140"/>
                  </a:lnTo>
                  <a:lnTo>
                    <a:pt x="446112" y="371140"/>
                  </a:lnTo>
                  <a:lnTo>
                    <a:pt x="446112" y="489682"/>
                  </a:lnTo>
                  <a:lnTo>
                    <a:pt x="416979" y="489682"/>
                  </a:lnTo>
                  <a:lnTo>
                    <a:pt x="416979" y="471934"/>
                  </a:lnTo>
                  <a:cubicBezTo>
                    <a:pt x="412663" y="478260"/>
                    <a:pt x="406989" y="483245"/>
                    <a:pt x="399957" y="486892"/>
                  </a:cubicBezTo>
                  <a:cubicBezTo>
                    <a:pt x="392925" y="490538"/>
                    <a:pt x="385502" y="492361"/>
                    <a:pt x="377688" y="492361"/>
                  </a:cubicBezTo>
                  <a:cubicBezTo>
                    <a:pt x="369726" y="492361"/>
                    <a:pt x="362582" y="490612"/>
                    <a:pt x="356257" y="487115"/>
                  </a:cubicBezTo>
                  <a:cubicBezTo>
                    <a:pt x="349932" y="483617"/>
                    <a:pt x="345355" y="478706"/>
                    <a:pt x="342528" y="472381"/>
                  </a:cubicBezTo>
                  <a:cubicBezTo>
                    <a:pt x="339700" y="466056"/>
                    <a:pt x="338286" y="457312"/>
                    <a:pt x="338286" y="446150"/>
                  </a:cubicBezTo>
                  <a:close/>
                  <a:moveTo>
                    <a:pt x="176361" y="371140"/>
                  </a:moveTo>
                  <a:lnTo>
                    <a:pt x="207727" y="371140"/>
                  </a:lnTo>
                  <a:lnTo>
                    <a:pt x="207727" y="425612"/>
                  </a:lnTo>
                  <a:cubicBezTo>
                    <a:pt x="207727" y="441239"/>
                    <a:pt x="208322" y="451433"/>
                    <a:pt x="209513" y="456196"/>
                  </a:cubicBezTo>
                  <a:cubicBezTo>
                    <a:pt x="210331" y="459768"/>
                    <a:pt x="212415" y="462744"/>
                    <a:pt x="215763" y="465125"/>
                  </a:cubicBezTo>
                  <a:cubicBezTo>
                    <a:pt x="218814" y="467358"/>
                    <a:pt x="222684" y="468474"/>
                    <a:pt x="227372" y="468474"/>
                  </a:cubicBezTo>
                  <a:cubicBezTo>
                    <a:pt x="232655" y="468474"/>
                    <a:pt x="237436" y="467023"/>
                    <a:pt x="241715" y="464121"/>
                  </a:cubicBezTo>
                  <a:cubicBezTo>
                    <a:pt x="245994" y="461219"/>
                    <a:pt x="248915" y="457572"/>
                    <a:pt x="250477" y="453182"/>
                  </a:cubicBezTo>
                  <a:cubicBezTo>
                    <a:pt x="252040" y="448792"/>
                    <a:pt x="252822" y="438113"/>
                    <a:pt x="252822" y="421147"/>
                  </a:cubicBezTo>
                  <a:lnTo>
                    <a:pt x="252822" y="371140"/>
                  </a:lnTo>
                  <a:lnTo>
                    <a:pt x="284187" y="371140"/>
                  </a:lnTo>
                  <a:lnTo>
                    <a:pt x="284187" y="429407"/>
                  </a:lnTo>
                  <a:cubicBezTo>
                    <a:pt x="294531" y="427323"/>
                    <a:pt x="301786" y="423454"/>
                    <a:pt x="305953" y="417798"/>
                  </a:cubicBezTo>
                  <a:cubicBezTo>
                    <a:pt x="308483" y="414375"/>
                    <a:pt x="309823" y="409278"/>
                    <a:pt x="309972" y="402506"/>
                  </a:cubicBezTo>
                  <a:lnTo>
                    <a:pt x="294791" y="402506"/>
                  </a:lnTo>
                  <a:lnTo>
                    <a:pt x="294791" y="371140"/>
                  </a:lnTo>
                  <a:lnTo>
                    <a:pt x="326157" y="371140"/>
                  </a:lnTo>
                  <a:lnTo>
                    <a:pt x="326157" y="393576"/>
                  </a:lnTo>
                  <a:cubicBezTo>
                    <a:pt x="326157" y="402804"/>
                    <a:pt x="325357" y="410022"/>
                    <a:pt x="323757" y="415231"/>
                  </a:cubicBezTo>
                  <a:cubicBezTo>
                    <a:pt x="322157" y="420440"/>
                    <a:pt x="319199" y="425091"/>
                    <a:pt x="314883" y="429183"/>
                  </a:cubicBezTo>
                  <a:cubicBezTo>
                    <a:pt x="308260" y="435583"/>
                    <a:pt x="298028" y="439899"/>
                    <a:pt x="284187" y="442131"/>
                  </a:cubicBezTo>
                  <a:lnTo>
                    <a:pt x="284187" y="489682"/>
                  </a:lnTo>
                  <a:lnTo>
                    <a:pt x="255054" y="489682"/>
                  </a:lnTo>
                  <a:lnTo>
                    <a:pt x="255054" y="471934"/>
                  </a:lnTo>
                  <a:cubicBezTo>
                    <a:pt x="245752" y="485552"/>
                    <a:pt x="232655" y="492361"/>
                    <a:pt x="215763" y="492361"/>
                  </a:cubicBezTo>
                  <a:cubicBezTo>
                    <a:pt x="198276" y="492361"/>
                    <a:pt x="186556" y="485701"/>
                    <a:pt x="180603" y="472381"/>
                  </a:cubicBezTo>
                  <a:cubicBezTo>
                    <a:pt x="177775" y="466056"/>
                    <a:pt x="176361" y="457312"/>
                    <a:pt x="176361" y="446150"/>
                  </a:cubicBezTo>
                  <a:close/>
                  <a:moveTo>
                    <a:pt x="253715" y="326715"/>
                  </a:moveTo>
                  <a:lnTo>
                    <a:pt x="268225" y="326715"/>
                  </a:lnTo>
                  <a:cubicBezTo>
                    <a:pt x="268151" y="336761"/>
                    <a:pt x="266272" y="343942"/>
                    <a:pt x="262588" y="348258"/>
                  </a:cubicBezTo>
                  <a:cubicBezTo>
                    <a:pt x="258905" y="352574"/>
                    <a:pt x="254161" y="354732"/>
                    <a:pt x="248357" y="354732"/>
                  </a:cubicBezTo>
                  <a:cubicBezTo>
                    <a:pt x="245827" y="354732"/>
                    <a:pt x="243334" y="354472"/>
                    <a:pt x="240878" y="353951"/>
                  </a:cubicBezTo>
                  <a:cubicBezTo>
                    <a:pt x="239167" y="353504"/>
                    <a:pt x="234888" y="351979"/>
                    <a:pt x="228042" y="349374"/>
                  </a:cubicBezTo>
                  <a:cubicBezTo>
                    <a:pt x="221196" y="346770"/>
                    <a:pt x="216210" y="345468"/>
                    <a:pt x="213084" y="345468"/>
                  </a:cubicBezTo>
                  <a:cubicBezTo>
                    <a:pt x="210703" y="345468"/>
                    <a:pt x="208843" y="346193"/>
                    <a:pt x="207503" y="347644"/>
                  </a:cubicBezTo>
                  <a:cubicBezTo>
                    <a:pt x="206164" y="349095"/>
                    <a:pt x="205457" y="351607"/>
                    <a:pt x="205383" y="355179"/>
                  </a:cubicBezTo>
                  <a:lnTo>
                    <a:pt x="191095" y="355179"/>
                  </a:lnTo>
                  <a:cubicBezTo>
                    <a:pt x="191021" y="353467"/>
                    <a:pt x="190983" y="352128"/>
                    <a:pt x="190983" y="351160"/>
                  </a:cubicBezTo>
                  <a:cubicBezTo>
                    <a:pt x="190983" y="343347"/>
                    <a:pt x="192881" y="337338"/>
                    <a:pt x="196676" y="333133"/>
                  </a:cubicBezTo>
                  <a:cubicBezTo>
                    <a:pt x="200471" y="328929"/>
                    <a:pt x="205345" y="326827"/>
                    <a:pt x="211298" y="326827"/>
                  </a:cubicBezTo>
                  <a:cubicBezTo>
                    <a:pt x="213903" y="326827"/>
                    <a:pt x="216321" y="327106"/>
                    <a:pt x="218554" y="327664"/>
                  </a:cubicBezTo>
                  <a:cubicBezTo>
                    <a:pt x="220786" y="328222"/>
                    <a:pt x="224860" y="329822"/>
                    <a:pt x="230776" y="332464"/>
                  </a:cubicBezTo>
                  <a:cubicBezTo>
                    <a:pt x="236692" y="335105"/>
                    <a:pt x="241325" y="336426"/>
                    <a:pt x="244673" y="336426"/>
                  </a:cubicBezTo>
                  <a:cubicBezTo>
                    <a:pt x="247054" y="336426"/>
                    <a:pt x="249045" y="335682"/>
                    <a:pt x="250645" y="334194"/>
                  </a:cubicBezTo>
                  <a:cubicBezTo>
                    <a:pt x="252245" y="332706"/>
                    <a:pt x="253268" y="330213"/>
                    <a:pt x="253715" y="326715"/>
                  </a:cubicBezTo>
                  <a:close/>
                  <a:moveTo>
                    <a:pt x="34044" y="326046"/>
                  </a:moveTo>
                  <a:lnTo>
                    <a:pt x="65410" y="326046"/>
                  </a:lnTo>
                  <a:lnTo>
                    <a:pt x="65410" y="386209"/>
                  </a:lnTo>
                  <a:cubicBezTo>
                    <a:pt x="75530" y="374377"/>
                    <a:pt x="87622" y="368462"/>
                    <a:pt x="101687" y="368462"/>
                  </a:cubicBezTo>
                  <a:cubicBezTo>
                    <a:pt x="108905" y="368462"/>
                    <a:pt x="115416" y="369801"/>
                    <a:pt x="121220" y="372480"/>
                  </a:cubicBezTo>
                  <a:cubicBezTo>
                    <a:pt x="127025" y="375159"/>
                    <a:pt x="131396" y="378582"/>
                    <a:pt x="134336" y="382749"/>
                  </a:cubicBezTo>
                  <a:cubicBezTo>
                    <a:pt x="137275" y="386916"/>
                    <a:pt x="139284" y="391530"/>
                    <a:pt x="140363" y="396590"/>
                  </a:cubicBezTo>
                  <a:cubicBezTo>
                    <a:pt x="141442" y="401650"/>
                    <a:pt x="141982" y="409501"/>
                    <a:pt x="141982" y="420142"/>
                  </a:cubicBezTo>
                  <a:lnTo>
                    <a:pt x="141982" y="489682"/>
                  </a:lnTo>
                  <a:lnTo>
                    <a:pt x="110616" y="489682"/>
                  </a:lnTo>
                  <a:lnTo>
                    <a:pt x="110616" y="427063"/>
                  </a:lnTo>
                  <a:cubicBezTo>
                    <a:pt x="110616" y="414635"/>
                    <a:pt x="110021" y="406748"/>
                    <a:pt x="108830" y="403399"/>
                  </a:cubicBezTo>
                  <a:cubicBezTo>
                    <a:pt x="107640" y="400050"/>
                    <a:pt x="105537" y="397390"/>
                    <a:pt x="102524" y="395418"/>
                  </a:cubicBezTo>
                  <a:cubicBezTo>
                    <a:pt x="99510" y="393446"/>
                    <a:pt x="95733" y="392460"/>
                    <a:pt x="91194" y="392460"/>
                  </a:cubicBezTo>
                  <a:cubicBezTo>
                    <a:pt x="85985" y="392460"/>
                    <a:pt x="81334" y="393725"/>
                    <a:pt x="77242" y="396255"/>
                  </a:cubicBezTo>
                  <a:cubicBezTo>
                    <a:pt x="73149" y="398785"/>
                    <a:pt x="70154" y="402599"/>
                    <a:pt x="68256" y="407696"/>
                  </a:cubicBezTo>
                  <a:cubicBezTo>
                    <a:pt x="66358" y="412794"/>
                    <a:pt x="65410" y="420328"/>
                    <a:pt x="65410" y="430300"/>
                  </a:cubicBezTo>
                  <a:lnTo>
                    <a:pt x="65410" y="489682"/>
                  </a:lnTo>
                  <a:lnTo>
                    <a:pt x="34044" y="489682"/>
                  </a:lnTo>
                  <a:close/>
                  <a:moveTo>
                    <a:pt x="375791" y="147005"/>
                  </a:moveTo>
                  <a:cubicBezTo>
                    <a:pt x="371772" y="148345"/>
                    <a:pt x="365410" y="149945"/>
                    <a:pt x="356704" y="151805"/>
                  </a:cubicBezTo>
                  <a:cubicBezTo>
                    <a:pt x="347997" y="153665"/>
                    <a:pt x="342304" y="155489"/>
                    <a:pt x="339626" y="157274"/>
                  </a:cubicBezTo>
                  <a:cubicBezTo>
                    <a:pt x="335533" y="160177"/>
                    <a:pt x="333486" y="163860"/>
                    <a:pt x="333486" y="168325"/>
                  </a:cubicBezTo>
                  <a:cubicBezTo>
                    <a:pt x="333486" y="172715"/>
                    <a:pt x="335123" y="176510"/>
                    <a:pt x="338398" y="179710"/>
                  </a:cubicBezTo>
                  <a:cubicBezTo>
                    <a:pt x="341672" y="182910"/>
                    <a:pt x="345839" y="184510"/>
                    <a:pt x="350899" y="184510"/>
                  </a:cubicBezTo>
                  <a:cubicBezTo>
                    <a:pt x="356555" y="184510"/>
                    <a:pt x="361950" y="182650"/>
                    <a:pt x="367084" y="178929"/>
                  </a:cubicBezTo>
                  <a:cubicBezTo>
                    <a:pt x="370879" y="176101"/>
                    <a:pt x="373372" y="172641"/>
                    <a:pt x="374563" y="168548"/>
                  </a:cubicBezTo>
                  <a:cubicBezTo>
                    <a:pt x="375381" y="165869"/>
                    <a:pt x="375791" y="160772"/>
                    <a:pt x="375791" y="153256"/>
                  </a:cubicBezTo>
                  <a:close/>
                  <a:moveTo>
                    <a:pt x="356704" y="82712"/>
                  </a:moveTo>
                  <a:cubicBezTo>
                    <a:pt x="370693" y="82712"/>
                    <a:pt x="381111" y="84367"/>
                    <a:pt x="387957" y="87679"/>
                  </a:cubicBezTo>
                  <a:cubicBezTo>
                    <a:pt x="394804" y="90990"/>
                    <a:pt x="399622" y="95195"/>
                    <a:pt x="402412" y="100292"/>
                  </a:cubicBezTo>
                  <a:cubicBezTo>
                    <a:pt x="405203" y="105389"/>
                    <a:pt x="406598" y="114747"/>
                    <a:pt x="406598" y="128365"/>
                  </a:cubicBezTo>
                  <a:lnTo>
                    <a:pt x="406263" y="164976"/>
                  </a:lnTo>
                  <a:cubicBezTo>
                    <a:pt x="406263" y="175394"/>
                    <a:pt x="406766" y="183078"/>
                    <a:pt x="407770" y="188026"/>
                  </a:cubicBezTo>
                  <a:cubicBezTo>
                    <a:pt x="408775" y="192975"/>
                    <a:pt x="410654" y="198277"/>
                    <a:pt x="413407" y="203932"/>
                  </a:cubicBezTo>
                  <a:lnTo>
                    <a:pt x="382376" y="203932"/>
                  </a:lnTo>
                  <a:cubicBezTo>
                    <a:pt x="381558" y="201848"/>
                    <a:pt x="380553" y="198760"/>
                    <a:pt x="379363" y="194668"/>
                  </a:cubicBezTo>
                  <a:cubicBezTo>
                    <a:pt x="378842" y="192807"/>
                    <a:pt x="378470" y="191579"/>
                    <a:pt x="378246" y="190984"/>
                  </a:cubicBezTo>
                  <a:cubicBezTo>
                    <a:pt x="372889" y="196193"/>
                    <a:pt x="367159" y="200100"/>
                    <a:pt x="361057" y="202704"/>
                  </a:cubicBezTo>
                  <a:cubicBezTo>
                    <a:pt x="354955" y="205309"/>
                    <a:pt x="348444" y="206611"/>
                    <a:pt x="341523" y="206611"/>
                  </a:cubicBezTo>
                  <a:cubicBezTo>
                    <a:pt x="329319" y="206611"/>
                    <a:pt x="319701" y="203300"/>
                    <a:pt x="312669" y="196677"/>
                  </a:cubicBezTo>
                  <a:cubicBezTo>
                    <a:pt x="305637" y="190054"/>
                    <a:pt x="302121" y="181682"/>
                    <a:pt x="302121" y="171562"/>
                  </a:cubicBezTo>
                  <a:cubicBezTo>
                    <a:pt x="302121" y="164865"/>
                    <a:pt x="303721" y="158893"/>
                    <a:pt x="306921" y="153647"/>
                  </a:cubicBezTo>
                  <a:cubicBezTo>
                    <a:pt x="310120" y="148401"/>
                    <a:pt x="314604" y="144382"/>
                    <a:pt x="320371" y="141592"/>
                  </a:cubicBezTo>
                  <a:cubicBezTo>
                    <a:pt x="326138" y="138801"/>
                    <a:pt x="334454" y="136364"/>
                    <a:pt x="345318" y="134281"/>
                  </a:cubicBezTo>
                  <a:cubicBezTo>
                    <a:pt x="359978" y="131527"/>
                    <a:pt x="370135" y="128960"/>
                    <a:pt x="375791" y="126579"/>
                  </a:cubicBezTo>
                  <a:lnTo>
                    <a:pt x="375791" y="123453"/>
                  </a:lnTo>
                  <a:cubicBezTo>
                    <a:pt x="375791" y="117426"/>
                    <a:pt x="374303" y="113128"/>
                    <a:pt x="371326" y="110561"/>
                  </a:cubicBezTo>
                  <a:cubicBezTo>
                    <a:pt x="368349" y="107994"/>
                    <a:pt x="362731" y="106710"/>
                    <a:pt x="354471" y="106710"/>
                  </a:cubicBezTo>
                  <a:cubicBezTo>
                    <a:pt x="348890" y="106710"/>
                    <a:pt x="344537" y="107808"/>
                    <a:pt x="341411" y="110003"/>
                  </a:cubicBezTo>
                  <a:cubicBezTo>
                    <a:pt x="338286" y="112198"/>
                    <a:pt x="335756" y="116049"/>
                    <a:pt x="333821" y="121556"/>
                  </a:cubicBezTo>
                  <a:lnTo>
                    <a:pt x="305358" y="116421"/>
                  </a:lnTo>
                  <a:cubicBezTo>
                    <a:pt x="308558" y="104961"/>
                    <a:pt x="314064" y="96478"/>
                    <a:pt x="321878" y="90972"/>
                  </a:cubicBezTo>
                  <a:cubicBezTo>
                    <a:pt x="329691" y="85465"/>
                    <a:pt x="341300" y="82712"/>
                    <a:pt x="356704" y="82712"/>
                  </a:cubicBezTo>
                  <a:close/>
                  <a:moveTo>
                    <a:pt x="467134" y="43533"/>
                  </a:moveTo>
                  <a:lnTo>
                    <a:pt x="467134" y="85390"/>
                  </a:lnTo>
                  <a:lnTo>
                    <a:pt x="488565" y="85390"/>
                  </a:lnTo>
                  <a:lnTo>
                    <a:pt x="488565" y="110394"/>
                  </a:lnTo>
                  <a:lnTo>
                    <a:pt x="467134" y="110394"/>
                  </a:lnTo>
                  <a:lnTo>
                    <a:pt x="467134" y="158167"/>
                  </a:lnTo>
                  <a:cubicBezTo>
                    <a:pt x="467134" y="167841"/>
                    <a:pt x="467339" y="173478"/>
                    <a:pt x="467748" y="175078"/>
                  </a:cubicBezTo>
                  <a:cubicBezTo>
                    <a:pt x="468157" y="176678"/>
                    <a:pt x="469087" y="177999"/>
                    <a:pt x="470538" y="179041"/>
                  </a:cubicBezTo>
                  <a:cubicBezTo>
                    <a:pt x="471990" y="180082"/>
                    <a:pt x="473757" y="180603"/>
                    <a:pt x="475840" y="180603"/>
                  </a:cubicBezTo>
                  <a:cubicBezTo>
                    <a:pt x="478743" y="180603"/>
                    <a:pt x="482947" y="179599"/>
                    <a:pt x="488454" y="177589"/>
                  </a:cubicBezTo>
                  <a:lnTo>
                    <a:pt x="491133" y="201923"/>
                  </a:lnTo>
                  <a:cubicBezTo>
                    <a:pt x="483840" y="205048"/>
                    <a:pt x="475580" y="206611"/>
                    <a:pt x="466353" y="206611"/>
                  </a:cubicBezTo>
                  <a:cubicBezTo>
                    <a:pt x="460697" y="206611"/>
                    <a:pt x="455600" y="205662"/>
                    <a:pt x="451061" y="203765"/>
                  </a:cubicBezTo>
                  <a:cubicBezTo>
                    <a:pt x="446521" y="201867"/>
                    <a:pt x="443191" y="199411"/>
                    <a:pt x="441071" y="196398"/>
                  </a:cubicBezTo>
                  <a:cubicBezTo>
                    <a:pt x="438950" y="193384"/>
                    <a:pt x="437480" y="189310"/>
                    <a:pt x="436661" y="184175"/>
                  </a:cubicBezTo>
                  <a:cubicBezTo>
                    <a:pt x="435992" y="180529"/>
                    <a:pt x="435657" y="173162"/>
                    <a:pt x="435657" y="162074"/>
                  </a:cubicBezTo>
                  <a:lnTo>
                    <a:pt x="435657" y="110394"/>
                  </a:lnTo>
                  <a:lnTo>
                    <a:pt x="421258" y="110394"/>
                  </a:lnTo>
                  <a:lnTo>
                    <a:pt x="421258" y="85390"/>
                  </a:lnTo>
                  <a:lnTo>
                    <a:pt x="435657" y="85390"/>
                  </a:lnTo>
                  <a:lnTo>
                    <a:pt x="435657" y="61838"/>
                  </a:lnTo>
                  <a:close/>
                  <a:moveTo>
                    <a:pt x="167394" y="40296"/>
                  </a:moveTo>
                  <a:lnTo>
                    <a:pt x="198760" y="40296"/>
                  </a:lnTo>
                  <a:lnTo>
                    <a:pt x="198760" y="100459"/>
                  </a:lnTo>
                  <a:cubicBezTo>
                    <a:pt x="208880" y="88627"/>
                    <a:pt x="220972" y="82712"/>
                    <a:pt x="235037" y="82712"/>
                  </a:cubicBezTo>
                  <a:cubicBezTo>
                    <a:pt x="242255" y="82712"/>
                    <a:pt x="248766" y="84051"/>
                    <a:pt x="254570" y="86730"/>
                  </a:cubicBezTo>
                  <a:cubicBezTo>
                    <a:pt x="260375" y="89409"/>
                    <a:pt x="264746" y="92832"/>
                    <a:pt x="267686" y="96999"/>
                  </a:cubicBezTo>
                  <a:cubicBezTo>
                    <a:pt x="270625" y="101166"/>
                    <a:pt x="272634" y="105780"/>
                    <a:pt x="273713" y="110840"/>
                  </a:cubicBezTo>
                  <a:cubicBezTo>
                    <a:pt x="274792" y="115900"/>
                    <a:pt x="275332" y="123751"/>
                    <a:pt x="275332" y="134392"/>
                  </a:cubicBezTo>
                  <a:lnTo>
                    <a:pt x="275332" y="203932"/>
                  </a:lnTo>
                  <a:lnTo>
                    <a:pt x="243966" y="203932"/>
                  </a:lnTo>
                  <a:lnTo>
                    <a:pt x="243966" y="141313"/>
                  </a:lnTo>
                  <a:cubicBezTo>
                    <a:pt x="243966" y="128885"/>
                    <a:pt x="243371" y="120998"/>
                    <a:pt x="242180" y="117649"/>
                  </a:cubicBezTo>
                  <a:cubicBezTo>
                    <a:pt x="240990" y="114300"/>
                    <a:pt x="238887" y="111640"/>
                    <a:pt x="235874" y="109668"/>
                  </a:cubicBezTo>
                  <a:cubicBezTo>
                    <a:pt x="232860" y="107696"/>
                    <a:pt x="229083" y="106710"/>
                    <a:pt x="224544" y="106710"/>
                  </a:cubicBezTo>
                  <a:cubicBezTo>
                    <a:pt x="219335" y="106710"/>
                    <a:pt x="214684" y="107975"/>
                    <a:pt x="210592" y="110505"/>
                  </a:cubicBezTo>
                  <a:cubicBezTo>
                    <a:pt x="206499" y="113035"/>
                    <a:pt x="203504" y="116849"/>
                    <a:pt x="201606" y="121946"/>
                  </a:cubicBezTo>
                  <a:cubicBezTo>
                    <a:pt x="199708" y="127044"/>
                    <a:pt x="198760" y="134578"/>
                    <a:pt x="198760" y="144550"/>
                  </a:cubicBezTo>
                  <a:lnTo>
                    <a:pt x="198760" y="203932"/>
                  </a:lnTo>
                  <a:lnTo>
                    <a:pt x="167394" y="203932"/>
                  </a:lnTo>
                  <a:close/>
                  <a:moveTo>
                    <a:pt x="343421" y="37505"/>
                  </a:moveTo>
                  <a:lnTo>
                    <a:pt x="372442" y="37505"/>
                  </a:lnTo>
                  <a:lnTo>
                    <a:pt x="395548" y="70433"/>
                  </a:lnTo>
                  <a:lnTo>
                    <a:pt x="370321" y="70433"/>
                  </a:lnTo>
                  <a:lnTo>
                    <a:pt x="357373" y="53802"/>
                  </a:lnTo>
                  <a:lnTo>
                    <a:pt x="345318" y="70433"/>
                  </a:lnTo>
                  <a:lnTo>
                    <a:pt x="319980" y="70433"/>
                  </a:lnTo>
                  <a:close/>
                  <a:moveTo>
                    <a:pt x="76572" y="37505"/>
                  </a:moveTo>
                  <a:cubicBezTo>
                    <a:pt x="96589" y="37505"/>
                    <a:pt x="112849" y="43421"/>
                    <a:pt x="125350" y="55253"/>
                  </a:cubicBezTo>
                  <a:cubicBezTo>
                    <a:pt x="132792" y="62248"/>
                    <a:pt x="138373" y="72294"/>
                    <a:pt x="142093" y="85390"/>
                  </a:cubicBezTo>
                  <a:lnTo>
                    <a:pt x="109388" y="93204"/>
                  </a:lnTo>
                  <a:cubicBezTo>
                    <a:pt x="107454" y="84721"/>
                    <a:pt x="103417" y="78023"/>
                    <a:pt x="97278" y="73112"/>
                  </a:cubicBezTo>
                  <a:cubicBezTo>
                    <a:pt x="91138" y="68201"/>
                    <a:pt x="83678" y="65745"/>
                    <a:pt x="74898" y="65745"/>
                  </a:cubicBezTo>
                  <a:cubicBezTo>
                    <a:pt x="62768" y="65745"/>
                    <a:pt x="52927" y="70098"/>
                    <a:pt x="45374" y="78805"/>
                  </a:cubicBezTo>
                  <a:cubicBezTo>
                    <a:pt x="37821" y="87511"/>
                    <a:pt x="34044" y="101613"/>
                    <a:pt x="34044" y="121109"/>
                  </a:cubicBezTo>
                  <a:cubicBezTo>
                    <a:pt x="34044" y="141796"/>
                    <a:pt x="37765" y="156530"/>
                    <a:pt x="45206" y="165311"/>
                  </a:cubicBezTo>
                  <a:cubicBezTo>
                    <a:pt x="52648" y="174092"/>
                    <a:pt x="62322" y="178482"/>
                    <a:pt x="74228" y="178482"/>
                  </a:cubicBezTo>
                  <a:cubicBezTo>
                    <a:pt x="83009" y="178482"/>
                    <a:pt x="90562" y="175692"/>
                    <a:pt x="96887" y="170111"/>
                  </a:cubicBezTo>
                  <a:cubicBezTo>
                    <a:pt x="103212" y="164530"/>
                    <a:pt x="107751" y="155749"/>
                    <a:pt x="110505" y="143768"/>
                  </a:cubicBezTo>
                  <a:lnTo>
                    <a:pt x="142540" y="153926"/>
                  </a:lnTo>
                  <a:cubicBezTo>
                    <a:pt x="137629" y="171785"/>
                    <a:pt x="129462" y="185050"/>
                    <a:pt x="118039" y="193719"/>
                  </a:cubicBezTo>
                  <a:cubicBezTo>
                    <a:pt x="106617" y="202388"/>
                    <a:pt x="92124" y="206723"/>
                    <a:pt x="74563" y="206723"/>
                  </a:cubicBezTo>
                  <a:cubicBezTo>
                    <a:pt x="52834" y="206723"/>
                    <a:pt x="34974" y="199300"/>
                    <a:pt x="20985" y="184454"/>
                  </a:cubicBezTo>
                  <a:cubicBezTo>
                    <a:pt x="6995" y="169609"/>
                    <a:pt x="0" y="149312"/>
                    <a:pt x="0" y="123565"/>
                  </a:cubicBezTo>
                  <a:cubicBezTo>
                    <a:pt x="0" y="96329"/>
                    <a:pt x="7032" y="75177"/>
                    <a:pt x="21096" y="60108"/>
                  </a:cubicBezTo>
                  <a:cubicBezTo>
                    <a:pt x="35160" y="45039"/>
                    <a:pt x="53652" y="37505"/>
                    <a:pt x="76572" y="37505"/>
                  </a:cubicBezTo>
                  <a:close/>
                  <a:moveTo>
                    <a:pt x="357373" y="0"/>
                  </a:moveTo>
                  <a:lnTo>
                    <a:pt x="392534" y="0"/>
                  </a:lnTo>
                  <a:lnTo>
                    <a:pt x="362843" y="31477"/>
                  </a:lnTo>
                  <a:lnTo>
                    <a:pt x="342974" y="31477"/>
                  </a:ln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lnSpc>
                  <a:spcPct val="105000"/>
                </a:lnSpc>
              </a:pPr>
              <a:endParaRPr lang="vi-VN" b="1"/>
            </a:p>
          </p:txBody>
        </p:sp>
        <p:sp>
          <p:nvSpPr>
            <p:cNvPr id="45" name="TextBox 44">
              <a:extLst>
                <a:ext uri="{FF2B5EF4-FFF2-40B4-BE49-F238E27FC236}">
                  <a16:creationId xmlns:a16="http://schemas.microsoft.com/office/drawing/2014/main" id="{740CC48E-C189-4F7F-AE41-C199C5A16AFB}"/>
                </a:ext>
              </a:extLst>
            </p:cNvPr>
            <p:cNvSpPr txBox="1">
              <a:spLocks noChangeAspect="1"/>
            </p:cNvSpPr>
            <p:nvPr>
              <p:custDataLst>
                <p:tags r:id="rId4"/>
              </p:custDataLst>
            </p:nvPr>
          </p:nvSpPr>
          <p:spPr>
            <a:xfrm>
              <a:off x="5894348" y="5861217"/>
              <a:ext cx="800100" cy="214536"/>
            </a:xfrm>
            <a:custGeom>
              <a:avLst/>
              <a:gdLst/>
              <a:ahLst/>
              <a:cxnLst/>
              <a:rect l="l" t="t" r="r" b="b"/>
              <a:pathLst>
                <a:path w="800100" h="214536">
                  <a:moveTo>
                    <a:pt x="615553" y="69205"/>
                  </a:moveTo>
                  <a:cubicBezTo>
                    <a:pt x="608707" y="69205"/>
                    <a:pt x="603051" y="71698"/>
                    <a:pt x="598586" y="76684"/>
                  </a:cubicBezTo>
                  <a:cubicBezTo>
                    <a:pt x="594121" y="81670"/>
                    <a:pt x="591926" y="88441"/>
                    <a:pt x="592001" y="96999"/>
                  </a:cubicBezTo>
                  <a:lnTo>
                    <a:pt x="638881" y="96999"/>
                  </a:lnTo>
                  <a:cubicBezTo>
                    <a:pt x="638658" y="87920"/>
                    <a:pt x="636314" y="81019"/>
                    <a:pt x="631849" y="76293"/>
                  </a:cubicBezTo>
                  <a:cubicBezTo>
                    <a:pt x="627384" y="71568"/>
                    <a:pt x="621952" y="69205"/>
                    <a:pt x="615553" y="69205"/>
                  </a:cubicBezTo>
                  <a:close/>
                  <a:moveTo>
                    <a:pt x="476584" y="69205"/>
                  </a:moveTo>
                  <a:cubicBezTo>
                    <a:pt x="469069" y="69205"/>
                    <a:pt x="462874" y="72126"/>
                    <a:pt x="457999" y="77968"/>
                  </a:cubicBezTo>
                  <a:cubicBezTo>
                    <a:pt x="453125" y="83809"/>
                    <a:pt x="450688" y="92720"/>
                    <a:pt x="450688" y="104701"/>
                  </a:cubicBezTo>
                  <a:cubicBezTo>
                    <a:pt x="450688" y="117277"/>
                    <a:pt x="453125" y="126485"/>
                    <a:pt x="457999" y="132327"/>
                  </a:cubicBezTo>
                  <a:cubicBezTo>
                    <a:pt x="462874" y="138169"/>
                    <a:pt x="468883" y="141089"/>
                    <a:pt x="476026" y="141089"/>
                  </a:cubicBezTo>
                  <a:cubicBezTo>
                    <a:pt x="483691" y="141089"/>
                    <a:pt x="490165" y="138094"/>
                    <a:pt x="495448" y="132104"/>
                  </a:cubicBezTo>
                  <a:cubicBezTo>
                    <a:pt x="500732" y="126113"/>
                    <a:pt x="503373" y="117240"/>
                    <a:pt x="503373" y="105482"/>
                  </a:cubicBezTo>
                  <a:cubicBezTo>
                    <a:pt x="503373" y="93204"/>
                    <a:pt x="500843" y="84088"/>
                    <a:pt x="495783" y="78135"/>
                  </a:cubicBezTo>
                  <a:cubicBezTo>
                    <a:pt x="490723" y="72182"/>
                    <a:pt x="484323" y="69205"/>
                    <a:pt x="476584" y="69205"/>
                  </a:cubicBezTo>
                  <a:close/>
                  <a:moveTo>
                    <a:pt x="286903" y="47886"/>
                  </a:moveTo>
                  <a:lnTo>
                    <a:pt x="320278" y="47886"/>
                  </a:lnTo>
                  <a:lnTo>
                    <a:pt x="348629" y="132048"/>
                  </a:lnTo>
                  <a:lnTo>
                    <a:pt x="376311" y="47886"/>
                  </a:lnTo>
                  <a:lnTo>
                    <a:pt x="408793" y="47886"/>
                  </a:lnTo>
                  <a:lnTo>
                    <a:pt x="366935" y="161962"/>
                  </a:lnTo>
                  <a:lnTo>
                    <a:pt x="359457" y="182612"/>
                  </a:lnTo>
                  <a:cubicBezTo>
                    <a:pt x="356703" y="189533"/>
                    <a:pt x="354080" y="194816"/>
                    <a:pt x="351587" y="198462"/>
                  </a:cubicBezTo>
                  <a:cubicBezTo>
                    <a:pt x="349094" y="202109"/>
                    <a:pt x="346230" y="205067"/>
                    <a:pt x="342993" y="207336"/>
                  </a:cubicBezTo>
                  <a:cubicBezTo>
                    <a:pt x="339756" y="209606"/>
                    <a:pt x="335774" y="211373"/>
                    <a:pt x="331049" y="212638"/>
                  </a:cubicBezTo>
                  <a:cubicBezTo>
                    <a:pt x="326324" y="213903"/>
                    <a:pt x="320985" y="214536"/>
                    <a:pt x="315031" y="214536"/>
                  </a:cubicBezTo>
                  <a:cubicBezTo>
                    <a:pt x="309004" y="214536"/>
                    <a:pt x="303088" y="213903"/>
                    <a:pt x="297284" y="212638"/>
                  </a:cubicBezTo>
                  <a:lnTo>
                    <a:pt x="294493" y="188082"/>
                  </a:lnTo>
                  <a:cubicBezTo>
                    <a:pt x="299404" y="189049"/>
                    <a:pt x="303832" y="189533"/>
                    <a:pt x="307776" y="189533"/>
                  </a:cubicBezTo>
                  <a:cubicBezTo>
                    <a:pt x="315069" y="189533"/>
                    <a:pt x="320464" y="187393"/>
                    <a:pt x="323961" y="183115"/>
                  </a:cubicBezTo>
                  <a:cubicBezTo>
                    <a:pt x="327459" y="178836"/>
                    <a:pt x="330137" y="173385"/>
                    <a:pt x="331998" y="166762"/>
                  </a:cubicBezTo>
                  <a:close/>
                  <a:moveTo>
                    <a:pt x="164641" y="47886"/>
                  </a:moveTo>
                  <a:lnTo>
                    <a:pt x="202927" y="47886"/>
                  </a:lnTo>
                  <a:lnTo>
                    <a:pt x="223911" y="80479"/>
                  </a:lnTo>
                  <a:lnTo>
                    <a:pt x="246012" y="47886"/>
                  </a:lnTo>
                  <a:lnTo>
                    <a:pt x="282847" y="47886"/>
                  </a:lnTo>
                  <a:lnTo>
                    <a:pt x="242664" y="104031"/>
                  </a:lnTo>
                  <a:lnTo>
                    <a:pt x="286531" y="166427"/>
                  </a:lnTo>
                  <a:lnTo>
                    <a:pt x="248022" y="166427"/>
                  </a:lnTo>
                  <a:lnTo>
                    <a:pt x="223911" y="129704"/>
                  </a:lnTo>
                  <a:lnTo>
                    <a:pt x="199578" y="166427"/>
                  </a:lnTo>
                  <a:lnTo>
                    <a:pt x="162855" y="166427"/>
                  </a:lnTo>
                  <a:lnTo>
                    <a:pt x="205606" y="105371"/>
                  </a:lnTo>
                  <a:close/>
                  <a:moveTo>
                    <a:pt x="760251" y="45207"/>
                  </a:moveTo>
                  <a:cubicBezTo>
                    <a:pt x="767171" y="45207"/>
                    <a:pt x="773496" y="46453"/>
                    <a:pt x="779226" y="48946"/>
                  </a:cubicBezTo>
                  <a:cubicBezTo>
                    <a:pt x="784956" y="51439"/>
                    <a:pt x="789291" y="54620"/>
                    <a:pt x="792230" y="58490"/>
                  </a:cubicBezTo>
                  <a:cubicBezTo>
                    <a:pt x="795170" y="62359"/>
                    <a:pt x="797216" y="66750"/>
                    <a:pt x="798369" y="71661"/>
                  </a:cubicBezTo>
                  <a:cubicBezTo>
                    <a:pt x="799523" y="76572"/>
                    <a:pt x="800100" y="83604"/>
                    <a:pt x="800100" y="92757"/>
                  </a:cubicBezTo>
                  <a:lnTo>
                    <a:pt x="800100" y="166427"/>
                  </a:lnTo>
                  <a:lnTo>
                    <a:pt x="768734" y="166427"/>
                  </a:lnTo>
                  <a:lnTo>
                    <a:pt x="768734" y="105929"/>
                  </a:lnTo>
                  <a:cubicBezTo>
                    <a:pt x="768734" y="93129"/>
                    <a:pt x="768064" y="84851"/>
                    <a:pt x="766725" y="81093"/>
                  </a:cubicBezTo>
                  <a:cubicBezTo>
                    <a:pt x="765385" y="77335"/>
                    <a:pt x="763209" y="74414"/>
                    <a:pt x="760195" y="72331"/>
                  </a:cubicBezTo>
                  <a:cubicBezTo>
                    <a:pt x="757181" y="70247"/>
                    <a:pt x="753554" y="69205"/>
                    <a:pt x="749312" y="69205"/>
                  </a:cubicBezTo>
                  <a:cubicBezTo>
                    <a:pt x="743880" y="69205"/>
                    <a:pt x="739006" y="70694"/>
                    <a:pt x="734690" y="73670"/>
                  </a:cubicBezTo>
                  <a:cubicBezTo>
                    <a:pt x="730374" y="76647"/>
                    <a:pt x="727416" y="80591"/>
                    <a:pt x="725816" y="85502"/>
                  </a:cubicBezTo>
                  <a:cubicBezTo>
                    <a:pt x="724216" y="90413"/>
                    <a:pt x="723416" y="99492"/>
                    <a:pt x="723416" y="112737"/>
                  </a:cubicBezTo>
                  <a:lnTo>
                    <a:pt x="723416" y="166427"/>
                  </a:lnTo>
                  <a:lnTo>
                    <a:pt x="692050" y="166427"/>
                  </a:lnTo>
                  <a:lnTo>
                    <a:pt x="692050" y="47886"/>
                  </a:lnTo>
                  <a:lnTo>
                    <a:pt x="721183" y="47886"/>
                  </a:lnTo>
                  <a:lnTo>
                    <a:pt x="721183" y="65299"/>
                  </a:lnTo>
                  <a:cubicBezTo>
                    <a:pt x="731527" y="51904"/>
                    <a:pt x="744549" y="45207"/>
                    <a:pt x="760251" y="45207"/>
                  </a:cubicBezTo>
                  <a:close/>
                  <a:moveTo>
                    <a:pt x="613655" y="45207"/>
                  </a:moveTo>
                  <a:cubicBezTo>
                    <a:pt x="631291" y="45207"/>
                    <a:pt x="645207" y="51030"/>
                    <a:pt x="655401" y="62675"/>
                  </a:cubicBezTo>
                  <a:cubicBezTo>
                    <a:pt x="665596" y="74321"/>
                    <a:pt x="670470" y="92162"/>
                    <a:pt x="670024" y="116198"/>
                  </a:cubicBezTo>
                  <a:lnTo>
                    <a:pt x="591442" y="116198"/>
                  </a:lnTo>
                  <a:cubicBezTo>
                    <a:pt x="591666" y="125500"/>
                    <a:pt x="594196" y="132736"/>
                    <a:pt x="599033" y="137908"/>
                  </a:cubicBezTo>
                  <a:cubicBezTo>
                    <a:pt x="603870" y="143080"/>
                    <a:pt x="609897" y="145666"/>
                    <a:pt x="617115" y="145666"/>
                  </a:cubicBezTo>
                  <a:cubicBezTo>
                    <a:pt x="622027" y="145666"/>
                    <a:pt x="626157" y="144326"/>
                    <a:pt x="629505" y="141647"/>
                  </a:cubicBezTo>
                  <a:cubicBezTo>
                    <a:pt x="632854" y="138968"/>
                    <a:pt x="635384" y="134652"/>
                    <a:pt x="637096" y="128699"/>
                  </a:cubicBezTo>
                  <a:lnTo>
                    <a:pt x="668349" y="133946"/>
                  </a:lnTo>
                  <a:cubicBezTo>
                    <a:pt x="664331" y="145405"/>
                    <a:pt x="657987" y="154130"/>
                    <a:pt x="649318" y="160121"/>
                  </a:cubicBezTo>
                  <a:cubicBezTo>
                    <a:pt x="640649" y="166111"/>
                    <a:pt x="629803" y="169106"/>
                    <a:pt x="616780" y="169106"/>
                  </a:cubicBezTo>
                  <a:cubicBezTo>
                    <a:pt x="596168" y="169106"/>
                    <a:pt x="580913" y="162372"/>
                    <a:pt x="571016" y="148903"/>
                  </a:cubicBezTo>
                  <a:cubicBezTo>
                    <a:pt x="563202" y="138113"/>
                    <a:pt x="559296" y="124495"/>
                    <a:pt x="559296" y="108049"/>
                  </a:cubicBezTo>
                  <a:cubicBezTo>
                    <a:pt x="559296" y="88404"/>
                    <a:pt x="564430" y="73019"/>
                    <a:pt x="574699" y="61894"/>
                  </a:cubicBezTo>
                  <a:cubicBezTo>
                    <a:pt x="584968" y="50769"/>
                    <a:pt x="597954" y="45207"/>
                    <a:pt x="613655" y="45207"/>
                  </a:cubicBezTo>
                  <a:close/>
                  <a:moveTo>
                    <a:pt x="468548" y="45207"/>
                  </a:moveTo>
                  <a:cubicBezTo>
                    <a:pt x="483207" y="45207"/>
                    <a:pt x="495299" y="51644"/>
                    <a:pt x="504824" y="64517"/>
                  </a:cubicBezTo>
                  <a:lnTo>
                    <a:pt x="504824" y="47886"/>
                  </a:lnTo>
                  <a:lnTo>
                    <a:pt x="534181" y="47886"/>
                  </a:lnTo>
                  <a:lnTo>
                    <a:pt x="534181" y="154261"/>
                  </a:lnTo>
                  <a:cubicBezTo>
                    <a:pt x="534181" y="168250"/>
                    <a:pt x="533027" y="178706"/>
                    <a:pt x="530721" y="185626"/>
                  </a:cubicBezTo>
                  <a:cubicBezTo>
                    <a:pt x="528414" y="192547"/>
                    <a:pt x="525177" y="197979"/>
                    <a:pt x="521010" y="201923"/>
                  </a:cubicBezTo>
                  <a:cubicBezTo>
                    <a:pt x="516842" y="205867"/>
                    <a:pt x="511280" y="208955"/>
                    <a:pt x="504322" y="211187"/>
                  </a:cubicBezTo>
                  <a:cubicBezTo>
                    <a:pt x="497364" y="213420"/>
                    <a:pt x="488565" y="214536"/>
                    <a:pt x="477924" y="214536"/>
                  </a:cubicBezTo>
                  <a:cubicBezTo>
                    <a:pt x="457832" y="214536"/>
                    <a:pt x="443582" y="211094"/>
                    <a:pt x="435173" y="204211"/>
                  </a:cubicBezTo>
                  <a:cubicBezTo>
                    <a:pt x="426764" y="197328"/>
                    <a:pt x="422560" y="188603"/>
                    <a:pt x="422560" y="178036"/>
                  </a:cubicBezTo>
                  <a:cubicBezTo>
                    <a:pt x="422560" y="176994"/>
                    <a:pt x="422597" y="175729"/>
                    <a:pt x="422671" y="174241"/>
                  </a:cubicBezTo>
                  <a:lnTo>
                    <a:pt x="458502" y="178594"/>
                  </a:lnTo>
                  <a:cubicBezTo>
                    <a:pt x="459097" y="182761"/>
                    <a:pt x="460474" y="185626"/>
                    <a:pt x="462632" y="187189"/>
                  </a:cubicBezTo>
                  <a:cubicBezTo>
                    <a:pt x="465608" y="189421"/>
                    <a:pt x="470296" y="190537"/>
                    <a:pt x="476696" y="190537"/>
                  </a:cubicBezTo>
                  <a:cubicBezTo>
                    <a:pt x="484882" y="190537"/>
                    <a:pt x="491021" y="189310"/>
                    <a:pt x="495113" y="186854"/>
                  </a:cubicBezTo>
                  <a:cubicBezTo>
                    <a:pt x="497867" y="185217"/>
                    <a:pt x="499950" y="182575"/>
                    <a:pt x="501364" y="178929"/>
                  </a:cubicBezTo>
                  <a:cubicBezTo>
                    <a:pt x="502332" y="176324"/>
                    <a:pt x="502815" y="171525"/>
                    <a:pt x="502815" y="164530"/>
                  </a:cubicBezTo>
                  <a:lnTo>
                    <a:pt x="502815" y="147228"/>
                  </a:lnTo>
                  <a:cubicBezTo>
                    <a:pt x="493439" y="160028"/>
                    <a:pt x="481607" y="166427"/>
                    <a:pt x="467320" y="166427"/>
                  </a:cubicBezTo>
                  <a:cubicBezTo>
                    <a:pt x="451395" y="166427"/>
                    <a:pt x="438782" y="159693"/>
                    <a:pt x="429480" y="146224"/>
                  </a:cubicBezTo>
                  <a:cubicBezTo>
                    <a:pt x="422188" y="135583"/>
                    <a:pt x="418541" y="122337"/>
                    <a:pt x="418541" y="106487"/>
                  </a:cubicBezTo>
                  <a:cubicBezTo>
                    <a:pt x="418541" y="86618"/>
                    <a:pt x="423322" y="71438"/>
                    <a:pt x="432885" y="60945"/>
                  </a:cubicBezTo>
                  <a:cubicBezTo>
                    <a:pt x="442447" y="50453"/>
                    <a:pt x="454335" y="45207"/>
                    <a:pt x="468548" y="45207"/>
                  </a:cubicBezTo>
                  <a:close/>
                  <a:moveTo>
                    <a:pt x="79474" y="28240"/>
                  </a:moveTo>
                  <a:cubicBezTo>
                    <a:pt x="65856" y="28240"/>
                    <a:pt x="54880" y="32910"/>
                    <a:pt x="46546" y="42249"/>
                  </a:cubicBezTo>
                  <a:cubicBezTo>
                    <a:pt x="38211" y="51588"/>
                    <a:pt x="34044" y="65671"/>
                    <a:pt x="34044" y="84497"/>
                  </a:cubicBezTo>
                  <a:cubicBezTo>
                    <a:pt x="34044" y="103026"/>
                    <a:pt x="38323" y="117072"/>
                    <a:pt x="46880" y="126634"/>
                  </a:cubicBezTo>
                  <a:cubicBezTo>
                    <a:pt x="55438" y="136197"/>
                    <a:pt x="66302" y="140978"/>
                    <a:pt x="79474" y="140978"/>
                  </a:cubicBezTo>
                  <a:cubicBezTo>
                    <a:pt x="92645" y="140978"/>
                    <a:pt x="103454" y="136234"/>
                    <a:pt x="111900" y="126746"/>
                  </a:cubicBezTo>
                  <a:cubicBezTo>
                    <a:pt x="120346" y="117258"/>
                    <a:pt x="124569" y="103026"/>
                    <a:pt x="124569" y="84051"/>
                  </a:cubicBezTo>
                  <a:cubicBezTo>
                    <a:pt x="124569" y="65299"/>
                    <a:pt x="120457" y="51309"/>
                    <a:pt x="112235" y="42081"/>
                  </a:cubicBezTo>
                  <a:cubicBezTo>
                    <a:pt x="104012" y="32854"/>
                    <a:pt x="93092" y="28240"/>
                    <a:pt x="79474" y="28240"/>
                  </a:cubicBezTo>
                  <a:close/>
                  <a:moveTo>
                    <a:pt x="79139" y="0"/>
                  </a:moveTo>
                  <a:cubicBezTo>
                    <a:pt x="103249" y="0"/>
                    <a:pt x="122541" y="7479"/>
                    <a:pt x="137014" y="22436"/>
                  </a:cubicBezTo>
                  <a:cubicBezTo>
                    <a:pt x="151488" y="37393"/>
                    <a:pt x="158725" y="58192"/>
                    <a:pt x="158725" y="84832"/>
                  </a:cubicBezTo>
                  <a:cubicBezTo>
                    <a:pt x="158725" y="111249"/>
                    <a:pt x="151544" y="131918"/>
                    <a:pt x="137182" y="146838"/>
                  </a:cubicBezTo>
                  <a:cubicBezTo>
                    <a:pt x="122820" y="161758"/>
                    <a:pt x="103621" y="169218"/>
                    <a:pt x="79585" y="169218"/>
                  </a:cubicBezTo>
                  <a:cubicBezTo>
                    <a:pt x="55252" y="169218"/>
                    <a:pt x="35904" y="161795"/>
                    <a:pt x="21542" y="146949"/>
                  </a:cubicBezTo>
                  <a:cubicBezTo>
                    <a:pt x="7180" y="132104"/>
                    <a:pt x="0" y="111658"/>
                    <a:pt x="0" y="85614"/>
                  </a:cubicBezTo>
                  <a:cubicBezTo>
                    <a:pt x="0" y="68945"/>
                    <a:pt x="2492" y="54955"/>
                    <a:pt x="7478" y="43644"/>
                  </a:cubicBezTo>
                  <a:cubicBezTo>
                    <a:pt x="11199" y="35310"/>
                    <a:pt x="16278" y="27831"/>
                    <a:pt x="22714" y="21208"/>
                  </a:cubicBezTo>
                  <a:cubicBezTo>
                    <a:pt x="29151" y="14585"/>
                    <a:pt x="36202" y="9674"/>
                    <a:pt x="43867" y="6474"/>
                  </a:cubicBezTo>
                  <a:cubicBezTo>
                    <a:pt x="54061" y="2158"/>
                    <a:pt x="65819" y="0"/>
                    <a:pt x="79139" y="0"/>
                  </a:cubicBez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lnSpc>
                  <a:spcPct val="105000"/>
                </a:lnSpc>
              </a:pPr>
              <a:endParaRPr lang="vi-VN" b="1"/>
            </a:p>
          </p:txBody>
        </p:sp>
        <p:sp>
          <p:nvSpPr>
            <p:cNvPr id="47" name="TextBox 46">
              <a:extLst>
                <a:ext uri="{FF2B5EF4-FFF2-40B4-BE49-F238E27FC236}">
                  <a16:creationId xmlns:a16="http://schemas.microsoft.com/office/drawing/2014/main" id="{30F1985F-55BE-4CE8-81E7-B97F4A40FD75}"/>
                </a:ext>
              </a:extLst>
            </p:cNvPr>
            <p:cNvSpPr txBox="1">
              <a:spLocks noChangeAspect="1"/>
            </p:cNvSpPr>
            <p:nvPr>
              <p:custDataLst>
                <p:tags r:id="rId5"/>
              </p:custDataLst>
            </p:nvPr>
          </p:nvSpPr>
          <p:spPr>
            <a:xfrm>
              <a:off x="4982843" y="5995279"/>
              <a:ext cx="794435" cy="454856"/>
            </a:xfrm>
            <a:custGeom>
              <a:avLst/>
              <a:gdLst/>
              <a:ahLst/>
              <a:cxnLst/>
              <a:rect l="l" t="t" r="r" b="b"/>
              <a:pathLst>
                <a:path w="794435" h="454856">
                  <a:moveTo>
                    <a:pt x="270495" y="356518"/>
                  </a:moveTo>
                  <a:cubicBezTo>
                    <a:pt x="262309" y="356518"/>
                    <a:pt x="255426" y="359643"/>
                    <a:pt x="249845" y="365894"/>
                  </a:cubicBezTo>
                  <a:cubicBezTo>
                    <a:pt x="244264" y="372145"/>
                    <a:pt x="241474" y="381149"/>
                    <a:pt x="241474" y="392906"/>
                  </a:cubicBezTo>
                  <a:cubicBezTo>
                    <a:pt x="241474" y="404664"/>
                    <a:pt x="244264" y="413668"/>
                    <a:pt x="249845" y="419919"/>
                  </a:cubicBezTo>
                  <a:cubicBezTo>
                    <a:pt x="255426" y="426170"/>
                    <a:pt x="262309" y="429295"/>
                    <a:pt x="270495" y="429295"/>
                  </a:cubicBezTo>
                  <a:cubicBezTo>
                    <a:pt x="278681" y="429295"/>
                    <a:pt x="285545" y="426170"/>
                    <a:pt x="291089" y="419919"/>
                  </a:cubicBezTo>
                  <a:cubicBezTo>
                    <a:pt x="296633" y="413668"/>
                    <a:pt x="299405" y="404589"/>
                    <a:pt x="299405" y="392683"/>
                  </a:cubicBezTo>
                  <a:cubicBezTo>
                    <a:pt x="299405" y="381075"/>
                    <a:pt x="296633" y="372145"/>
                    <a:pt x="291089" y="365894"/>
                  </a:cubicBezTo>
                  <a:cubicBezTo>
                    <a:pt x="285545" y="359643"/>
                    <a:pt x="278681" y="356518"/>
                    <a:pt x="270495" y="356518"/>
                  </a:cubicBezTo>
                  <a:close/>
                  <a:moveTo>
                    <a:pt x="739936" y="354955"/>
                  </a:moveTo>
                  <a:cubicBezTo>
                    <a:pt x="733090" y="354955"/>
                    <a:pt x="727435" y="357448"/>
                    <a:pt x="722970" y="362434"/>
                  </a:cubicBezTo>
                  <a:cubicBezTo>
                    <a:pt x="718505" y="367420"/>
                    <a:pt x="716310" y="374191"/>
                    <a:pt x="716384" y="382749"/>
                  </a:cubicBezTo>
                  <a:lnTo>
                    <a:pt x="763265" y="382749"/>
                  </a:lnTo>
                  <a:cubicBezTo>
                    <a:pt x="763042" y="373670"/>
                    <a:pt x="760698" y="366768"/>
                    <a:pt x="756233" y="362043"/>
                  </a:cubicBezTo>
                  <a:cubicBezTo>
                    <a:pt x="751768" y="357318"/>
                    <a:pt x="746336" y="354955"/>
                    <a:pt x="739936" y="354955"/>
                  </a:cubicBezTo>
                  <a:close/>
                  <a:moveTo>
                    <a:pt x="601191" y="354955"/>
                  </a:moveTo>
                  <a:cubicBezTo>
                    <a:pt x="593750" y="354955"/>
                    <a:pt x="587518" y="357913"/>
                    <a:pt x="582495" y="363829"/>
                  </a:cubicBezTo>
                  <a:cubicBezTo>
                    <a:pt x="577472" y="369745"/>
                    <a:pt x="574960" y="378582"/>
                    <a:pt x="574960" y="390339"/>
                  </a:cubicBezTo>
                  <a:cubicBezTo>
                    <a:pt x="574960" y="402990"/>
                    <a:pt x="576709" y="412142"/>
                    <a:pt x="580206" y="417798"/>
                  </a:cubicBezTo>
                  <a:cubicBezTo>
                    <a:pt x="585266" y="425983"/>
                    <a:pt x="592336" y="430076"/>
                    <a:pt x="601414" y="430076"/>
                  </a:cubicBezTo>
                  <a:cubicBezTo>
                    <a:pt x="608633" y="430076"/>
                    <a:pt x="614772" y="427007"/>
                    <a:pt x="619832" y="420868"/>
                  </a:cubicBezTo>
                  <a:cubicBezTo>
                    <a:pt x="624892" y="414728"/>
                    <a:pt x="627422" y="405557"/>
                    <a:pt x="627422" y="393353"/>
                  </a:cubicBezTo>
                  <a:cubicBezTo>
                    <a:pt x="627422" y="379735"/>
                    <a:pt x="624966" y="369931"/>
                    <a:pt x="620055" y="363941"/>
                  </a:cubicBezTo>
                  <a:cubicBezTo>
                    <a:pt x="615144" y="357950"/>
                    <a:pt x="608856" y="354955"/>
                    <a:pt x="601191" y="354955"/>
                  </a:cubicBezTo>
                  <a:close/>
                  <a:moveTo>
                    <a:pt x="58266" y="354955"/>
                  </a:moveTo>
                  <a:cubicBezTo>
                    <a:pt x="50825" y="354955"/>
                    <a:pt x="44593" y="357913"/>
                    <a:pt x="39570" y="363829"/>
                  </a:cubicBezTo>
                  <a:cubicBezTo>
                    <a:pt x="34547" y="369745"/>
                    <a:pt x="32035" y="378582"/>
                    <a:pt x="32035" y="390339"/>
                  </a:cubicBezTo>
                  <a:cubicBezTo>
                    <a:pt x="32035" y="402990"/>
                    <a:pt x="33784" y="412142"/>
                    <a:pt x="37281" y="417798"/>
                  </a:cubicBezTo>
                  <a:cubicBezTo>
                    <a:pt x="42342" y="425983"/>
                    <a:pt x="49411" y="430076"/>
                    <a:pt x="58489" y="430076"/>
                  </a:cubicBezTo>
                  <a:cubicBezTo>
                    <a:pt x="65708" y="430076"/>
                    <a:pt x="71847" y="427007"/>
                    <a:pt x="76907" y="420868"/>
                  </a:cubicBezTo>
                  <a:cubicBezTo>
                    <a:pt x="81967" y="414728"/>
                    <a:pt x="84497" y="405557"/>
                    <a:pt x="84497" y="393353"/>
                  </a:cubicBezTo>
                  <a:cubicBezTo>
                    <a:pt x="84497" y="379735"/>
                    <a:pt x="82041" y="369931"/>
                    <a:pt x="77130" y="363941"/>
                  </a:cubicBezTo>
                  <a:cubicBezTo>
                    <a:pt x="72219" y="357950"/>
                    <a:pt x="65931" y="354955"/>
                    <a:pt x="58266" y="354955"/>
                  </a:cubicBezTo>
                  <a:close/>
                  <a:moveTo>
                    <a:pt x="483282" y="333636"/>
                  </a:moveTo>
                  <a:lnTo>
                    <a:pt x="514648" y="333636"/>
                  </a:lnTo>
                  <a:lnTo>
                    <a:pt x="514648" y="452177"/>
                  </a:lnTo>
                  <a:lnTo>
                    <a:pt x="483282" y="452177"/>
                  </a:lnTo>
                  <a:close/>
                  <a:moveTo>
                    <a:pt x="346174" y="333636"/>
                  </a:moveTo>
                  <a:lnTo>
                    <a:pt x="384460" y="333636"/>
                  </a:lnTo>
                  <a:lnTo>
                    <a:pt x="405445" y="366229"/>
                  </a:lnTo>
                  <a:lnTo>
                    <a:pt x="427546" y="333636"/>
                  </a:lnTo>
                  <a:lnTo>
                    <a:pt x="464381" y="333636"/>
                  </a:lnTo>
                  <a:lnTo>
                    <a:pt x="424197" y="389781"/>
                  </a:lnTo>
                  <a:lnTo>
                    <a:pt x="468064" y="452177"/>
                  </a:lnTo>
                  <a:lnTo>
                    <a:pt x="429555" y="452177"/>
                  </a:lnTo>
                  <a:lnTo>
                    <a:pt x="405445" y="415454"/>
                  </a:lnTo>
                  <a:lnTo>
                    <a:pt x="381112" y="452177"/>
                  </a:lnTo>
                  <a:lnTo>
                    <a:pt x="344388" y="452177"/>
                  </a:lnTo>
                  <a:lnTo>
                    <a:pt x="387139" y="391120"/>
                  </a:lnTo>
                  <a:close/>
                  <a:moveTo>
                    <a:pt x="149907" y="333636"/>
                  </a:moveTo>
                  <a:lnTo>
                    <a:pt x="181273" y="333636"/>
                  </a:lnTo>
                  <a:lnTo>
                    <a:pt x="181273" y="452177"/>
                  </a:lnTo>
                  <a:lnTo>
                    <a:pt x="149907" y="452177"/>
                  </a:lnTo>
                  <a:close/>
                  <a:moveTo>
                    <a:pt x="738039" y="330957"/>
                  </a:moveTo>
                  <a:cubicBezTo>
                    <a:pt x="755675" y="330957"/>
                    <a:pt x="769590" y="336780"/>
                    <a:pt x="779785" y="348425"/>
                  </a:cubicBezTo>
                  <a:cubicBezTo>
                    <a:pt x="789980" y="360071"/>
                    <a:pt x="794854" y="377912"/>
                    <a:pt x="794407" y="401948"/>
                  </a:cubicBezTo>
                  <a:lnTo>
                    <a:pt x="715826" y="401948"/>
                  </a:lnTo>
                  <a:cubicBezTo>
                    <a:pt x="716049" y="411249"/>
                    <a:pt x="718579" y="418486"/>
                    <a:pt x="723416" y="423658"/>
                  </a:cubicBezTo>
                  <a:cubicBezTo>
                    <a:pt x="728253" y="428830"/>
                    <a:pt x="734281" y="431416"/>
                    <a:pt x="741499" y="431416"/>
                  </a:cubicBezTo>
                  <a:cubicBezTo>
                    <a:pt x="746410" y="431416"/>
                    <a:pt x="750540" y="430076"/>
                    <a:pt x="753889" y="427397"/>
                  </a:cubicBezTo>
                  <a:cubicBezTo>
                    <a:pt x="757237" y="424718"/>
                    <a:pt x="759767" y="420402"/>
                    <a:pt x="761479" y="414449"/>
                  </a:cubicBezTo>
                  <a:lnTo>
                    <a:pt x="792733" y="419695"/>
                  </a:lnTo>
                  <a:cubicBezTo>
                    <a:pt x="788715" y="431155"/>
                    <a:pt x="782371" y="439880"/>
                    <a:pt x="773701" y="445871"/>
                  </a:cubicBezTo>
                  <a:cubicBezTo>
                    <a:pt x="765032" y="451861"/>
                    <a:pt x="754186" y="454856"/>
                    <a:pt x="741164" y="454856"/>
                  </a:cubicBezTo>
                  <a:cubicBezTo>
                    <a:pt x="720551" y="454856"/>
                    <a:pt x="705296" y="448122"/>
                    <a:pt x="695399" y="434653"/>
                  </a:cubicBezTo>
                  <a:cubicBezTo>
                    <a:pt x="687586" y="423863"/>
                    <a:pt x="683679" y="410245"/>
                    <a:pt x="683679" y="393799"/>
                  </a:cubicBezTo>
                  <a:cubicBezTo>
                    <a:pt x="683679" y="374154"/>
                    <a:pt x="688814" y="358769"/>
                    <a:pt x="699083" y="347644"/>
                  </a:cubicBezTo>
                  <a:cubicBezTo>
                    <a:pt x="709352" y="336519"/>
                    <a:pt x="722337" y="330957"/>
                    <a:pt x="738039" y="330957"/>
                  </a:cubicBezTo>
                  <a:close/>
                  <a:moveTo>
                    <a:pt x="270383" y="330957"/>
                  </a:moveTo>
                  <a:cubicBezTo>
                    <a:pt x="288317" y="330957"/>
                    <a:pt x="303014" y="336780"/>
                    <a:pt x="314474" y="348425"/>
                  </a:cubicBezTo>
                  <a:cubicBezTo>
                    <a:pt x="325933" y="360071"/>
                    <a:pt x="331663" y="374787"/>
                    <a:pt x="331663" y="392572"/>
                  </a:cubicBezTo>
                  <a:cubicBezTo>
                    <a:pt x="331663" y="410505"/>
                    <a:pt x="325878" y="425370"/>
                    <a:pt x="314306" y="437164"/>
                  </a:cubicBezTo>
                  <a:cubicBezTo>
                    <a:pt x="302735" y="448959"/>
                    <a:pt x="288168" y="454856"/>
                    <a:pt x="270607" y="454856"/>
                  </a:cubicBezTo>
                  <a:cubicBezTo>
                    <a:pt x="259742" y="454856"/>
                    <a:pt x="249380" y="452400"/>
                    <a:pt x="239520" y="447489"/>
                  </a:cubicBezTo>
                  <a:cubicBezTo>
                    <a:pt x="229660" y="442578"/>
                    <a:pt x="222163" y="435378"/>
                    <a:pt x="217029" y="425890"/>
                  </a:cubicBezTo>
                  <a:cubicBezTo>
                    <a:pt x="211894" y="416403"/>
                    <a:pt x="209327" y="404850"/>
                    <a:pt x="209327" y="391232"/>
                  </a:cubicBezTo>
                  <a:cubicBezTo>
                    <a:pt x="209327" y="380814"/>
                    <a:pt x="211894" y="370731"/>
                    <a:pt x="217029" y="360983"/>
                  </a:cubicBezTo>
                  <a:cubicBezTo>
                    <a:pt x="222163" y="351235"/>
                    <a:pt x="229437" y="343793"/>
                    <a:pt x="238850" y="338659"/>
                  </a:cubicBezTo>
                  <a:cubicBezTo>
                    <a:pt x="248264" y="333524"/>
                    <a:pt x="258775" y="330957"/>
                    <a:pt x="270383" y="330957"/>
                  </a:cubicBezTo>
                  <a:close/>
                  <a:moveTo>
                    <a:pt x="627310" y="288541"/>
                  </a:moveTo>
                  <a:lnTo>
                    <a:pt x="658676" y="288541"/>
                  </a:lnTo>
                  <a:lnTo>
                    <a:pt x="658676" y="452177"/>
                  </a:lnTo>
                  <a:lnTo>
                    <a:pt x="629543" y="452177"/>
                  </a:lnTo>
                  <a:lnTo>
                    <a:pt x="629543" y="434764"/>
                  </a:lnTo>
                  <a:cubicBezTo>
                    <a:pt x="624706" y="441536"/>
                    <a:pt x="618995" y="446578"/>
                    <a:pt x="612409" y="449889"/>
                  </a:cubicBezTo>
                  <a:cubicBezTo>
                    <a:pt x="605823" y="453200"/>
                    <a:pt x="599182" y="454856"/>
                    <a:pt x="592485" y="454856"/>
                  </a:cubicBezTo>
                  <a:cubicBezTo>
                    <a:pt x="578867" y="454856"/>
                    <a:pt x="567202" y="449368"/>
                    <a:pt x="557491" y="438392"/>
                  </a:cubicBezTo>
                  <a:cubicBezTo>
                    <a:pt x="547780" y="427416"/>
                    <a:pt x="542925" y="412105"/>
                    <a:pt x="542925" y="392460"/>
                  </a:cubicBezTo>
                  <a:cubicBezTo>
                    <a:pt x="542925" y="372368"/>
                    <a:pt x="547650" y="357095"/>
                    <a:pt x="557101" y="346639"/>
                  </a:cubicBezTo>
                  <a:cubicBezTo>
                    <a:pt x="566551" y="336184"/>
                    <a:pt x="578495" y="330957"/>
                    <a:pt x="592931" y="330957"/>
                  </a:cubicBezTo>
                  <a:cubicBezTo>
                    <a:pt x="606177" y="330957"/>
                    <a:pt x="617637" y="336463"/>
                    <a:pt x="627310" y="347477"/>
                  </a:cubicBezTo>
                  <a:close/>
                  <a:moveTo>
                    <a:pt x="483282" y="288541"/>
                  </a:moveTo>
                  <a:lnTo>
                    <a:pt x="514648" y="288541"/>
                  </a:lnTo>
                  <a:lnTo>
                    <a:pt x="514648" y="317562"/>
                  </a:lnTo>
                  <a:lnTo>
                    <a:pt x="483282" y="317562"/>
                  </a:lnTo>
                  <a:close/>
                  <a:moveTo>
                    <a:pt x="149907" y="288541"/>
                  </a:moveTo>
                  <a:lnTo>
                    <a:pt x="181273" y="288541"/>
                  </a:lnTo>
                  <a:lnTo>
                    <a:pt x="181273" y="317562"/>
                  </a:lnTo>
                  <a:lnTo>
                    <a:pt x="149907" y="317562"/>
                  </a:lnTo>
                  <a:close/>
                  <a:moveTo>
                    <a:pt x="84385" y="288541"/>
                  </a:moveTo>
                  <a:lnTo>
                    <a:pt x="115751" y="288541"/>
                  </a:lnTo>
                  <a:lnTo>
                    <a:pt x="115751" y="452177"/>
                  </a:lnTo>
                  <a:lnTo>
                    <a:pt x="86618" y="452177"/>
                  </a:lnTo>
                  <a:lnTo>
                    <a:pt x="86618" y="434764"/>
                  </a:lnTo>
                  <a:cubicBezTo>
                    <a:pt x="81781" y="441536"/>
                    <a:pt x="76070" y="446578"/>
                    <a:pt x="69484" y="449889"/>
                  </a:cubicBezTo>
                  <a:cubicBezTo>
                    <a:pt x="62898" y="453200"/>
                    <a:pt x="56257" y="454856"/>
                    <a:pt x="49560" y="454856"/>
                  </a:cubicBezTo>
                  <a:cubicBezTo>
                    <a:pt x="35942" y="454856"/>
                    <a:pt x="24278" y="449368"/>
                    <a:pt x="14566" y="438392"/>
                  </a:cubicBezTo>
                  <a:cubicBezTo>
                    <a:pt x="4855" y="427416"/>
                    <a:pt x="0" y="412105"/>
                    <a:pt x="0" y="392460"/>
                  </a:cubicBezTo>
                  <a:cubicBezTo>
                    <a:pt x="0" y="372368"/>
                    <a:pt x="4725" y="357095"/>
                    <a:pt x="14176" y="346639"/>
                  </a:cubicBezTo>
                  <a:cubicBezTo>
                    <a:pt x="23626" y="336184"/>
                    <a:pt x="35570" y="330957"/>
                    <a:pt x="50006" y="330957"/>
                  </a:cubicBezTo>
                  <a:cubicBezTo>
                    <a:pt x="63252" y="330957"/>
                    <a:pt x="74712" y="336463"/>
                    <a:pt x="84385" y="347477"/>
                  </a:cubicBezTo>
                  <a:close/>
                  <a:moveTo>
                    <a:pt x="234367" y="109500"/>
                  </a:moveTo>
                  <a:cubicBezTo>
                    <a:pt x="230349" y="110840"/>
                    <a:pt x="223986" y="112440"/>
                    <a:pt x="215280" y="114300"/>
                  </a:cubicBezTo>
                  <a:cubicBezTo>
                    <a:pt x="206573" y="116161"/>
                    <a:pt x="200881" y="117984"/>
                    <a:pt x="198202" y="119770"/>
                  </a:cubicBezTo>
                  <a:cubicBezTo>
                    <a:pt x="194109" y="122672"/>
                    <a:pt x="192063" y="126355"/>
                    <a:pt x="192063" y="130820"/>
                  </a:cubicBezTo>
                  <a:cubicBezTo>
                    <a:pt x="192063" y="135211"/>
                    <a:pt x="193700" y="139006"/>
                    <a:pt x="196974" y="142205"/>
                  </a:cubicBezTo>
                  <a:cubicBezTo>
                    <a:pt x="200248" y="145405"/>
                    <a:pt x="204415" y="147005"/>
                    <a:pt x="209475" y="147005"/>
                  </a:cubicBezTo>
                  <a:cubicBezTo>
                    <a:pt x="215131" y="147005"/>
                    <a:pt x="220526" y="145145"/>
                    <a:pt x="225661" y="141424"/>
                  </a:cubicBezTo>
                  <a:cubicBezTo>
                    <a:pt x="229456" y="138596"/>
                    <a:pt x="231949" y="135136"/>
                    <a:pt x="233139" y="131043"/>
                  </a:cubicBezTo>
                  <a:cubicBezTo>
                    <a:pt x="233958" y="128364"/>
                    <a:pt x="234367" y="123267"/>
                    <a:pt x="234367" y="115751"/>
                  </a:cubicBezTo>
                  <a:close/>
                  <a:moveTo>
                    <a:pt x="575295" y="70768"/>
                  </a:moveTo>
                  <a:cubicBezTo>
                    <a:pt x="567109" y="70768"/>
                    <a:pt x="560226" y="73893"/>
                    <a:pt x="554645" y="80144"/>
                  </a:cubicBezTo>
                  <a:cubicBezTo>
                    <a:pt x="549064" y="86395"/>
                    <a:pt x="546274" y="95399"/>
                    <a:pt x="546274" y="107156"/>
                  </a:cubicBezTo>
                  <a:cubicBezTo>
                    <a:pt x="546274" y="118914"/>
                    <a:pt x="549064" y="127918"/>
                    <a:pt x="554645" y="134169"/>
                  </a:cubicBezTo>
                  <a:cubicBezTo>
                    <a:pt x="560226" y="140420"/>
                    <a:pt x="567109" y="143545"/>
                    <a:pt x="575295" y="143545"/>
                  </a:cubicBezTo>
                  <a:cubicBezTo>
                    <a:pt x="583481" y="143545"/>
                    <a:pt x="590345" y="140420"/>
                    <a:pt x="595889" y="134169"/>
                  </a:cubicBezTo>
                  <a:cubicBezTo>
                    <a:pt x="601433" y="127918"/>
                    <a:pt x="604205" y="118839"/>
                    <a:pt x="604205" y="106933"/>
                  </a:cubicBezTo>
                  <a:cubicBezTo>
                    <a:pt x="604205" y="95325"/>
                    <a:pt x="601433" y="86395"/>
                    <a:pt x="595889" y="80144"/>
                  </a:cubicBezTo>
                  <a:cubicBezTo>
                    <a:pt x="590345" y="73893"/>
                    <a:pt x="583481" y="70768"/>
                    <a:pt x="575295" y="70768"/>
                  </a:cubicBezTo>
                  <a:close/>
                  <a:moveTo>
                    <a:pt x="434541" y="69205"/>
                  </a:moveTo>
                  <a:cubicBezTo>
                    <a:pt x="427025" y="69205"/>
                    <a:pt x="420774" y="72126"/>
                    <a:pt x="415788" y="77968"/>
                  </a:cubicBezTo>
                  <a:cubicBezTo>
                    <a:pt x="410803" y="83809"/>
                    <a:pt x="408310" y="92683"/>
                    <a:pt x="408310" y="104589"/>
                  </a:cubicBezTo>
                  <a:cubicBezTo>
                    <a:pt x="408310" y="116867"/>
                    <a:pt x="410245" y="125946"/>
                    <a:pt x="414114" y="131825"/>
                  </a:cubicBezTo>
                  <a:cubicBezTo>
                    <a:pt x="419546" y="140159"/>
                    <a:pt x="426765" y="144326"/>
                    <a:pt x="435769" y="144326"/>
                  </a:cubicBezTo>
                  <a:cubicBezTo>
                    <a:pt x="442689" y="144326"/>
                    <a:pt x="448586" y="141368"/>
                    <a:pt x="453461" y="135452"/>
                  </a:cubicBezTo>
                  <a:cubicBezTo>
                    <a:pt x="458335" y="129536"/>
                    <a:pt x="460772" y="120216"/>
                    <a:pt x="460772" y="107491"/>
                  </a:cubicBezTo>
                  <a:cubicBezTo>
                    <a:pt x="460772" y="93948"/>
                    <a:pt x="458316" y="84181"/>
                    <a:pt x="453405" y="78191"/>
                  </a:cubicBezTo>
                  <a:cubicBezTo>
                    <a:pt x="448493" y="72200"/>
                    <a:pt x="442205" y="69205"/>
                    <a:pt x="434541" y="69205"/>
                  </a:cubicBezTo>
                  <a:close/>
                  <a:moveTo>
                    <a:pt x="732234" y="45207"/>
                  </a:moveTo>
                  <a:cubicBezTo>
                    <a:pt x="739155" y="45207"/>
                    <a:pt x="745480" y="46453"/>
                    <a:pt x="751210" y="48946"/>
                  </a:cubicBezTo>
                  <a:cubicBezTo>
                    <a:pt x="756940" y="51439"/>
                    <a:pt x="761274" y="54620"/>
                    <a:pt x="764214" y="58490"/>
                  </a:cubicBezTo>
                  <a:cubicBezTo>
                    <a:pt x="767153" y="62359"/>
                    <a:pt x="769199" y="66750"/>
                    <a:pt x="770353" y="71661"/>
                  </a:cubicBezTo>
                  <a:cubicBezTo>
                    <a:pt x="771506" y="76572"/>
                    <a:pt x="772083" y="83604"/>
                    <a:pt x="772083" y="92757"/>
                  </a:cubicBezTo>
                  <a:lnTo>
                    <a:pt x="772083" y="166427"/>
                  </a:lnTo>
                  <a:lnTo>
                    <a:pt x="740717" y="166427"/>
                  </a:lnTo>
                  <a:lnTo>
                    <a:pt x="740717" y="105929"/>
                  </a:lnTo>
                  <a:cubicBezTo>
                    <a:pt x="740717" y="93129"/>
                    <a:pt x="740048" y="84851"/>
                    <a:pt x="738708" y="81093"/>
                  </a:cubicBezTo>
                  <a:cubicBezTo>
                    <a:pt x="737369" y="77335"/>
                    <a:pt x="735192" y="74414"/>
                    <a:pt x="732178" y="72331"/>
                  </a:cubicBezTo>
                  <a:cubicBezTo>
                    <a:pt x="729165" y="70247"/>
                    <a:pt x="725537" y="69205"/>
                    <a:pt x="721295" y="69205"/>
                  </a:cubicBezTo>
                  <a:cubicBezTo>
                    <a:pt x="715863" y="69205"/>
                    <a:pt x="710989" y="70694"/>
                    <a:pt x="706673" y="73670"/>
                  </a:cubicBezTo>
                  <a:cubicBezTo>
                    <a:pt x="702357" y="76647"/>
                    <a:pt x="699399" y="80591"/>
                    <a:pt x="697799" y="85502"/>
                  </a:cubicBezTo>
                  <a:cubicBezTo>
                    <a:pt x="696199" y="90413"/>
                    <a:pt x="695399" y="99492"/>
                    <a:pt x="695399" y="112737"/>
                  </a:cubicBezTo>
                  <a:lnTo>
                    <a:pt x="695399" y="166427"/>
                  </a:lnTo>
                  <a:lnTo>
                    <a:pt x="664034" y="166427"/>
                  </a:lnTo>
                  <a:lnTo>
                    <a:pt x="664034" y="47886"/>
                  </a:lnTo>
                  <a:lnTo>
                    <a:pt x="693167" y="47886"/>
                  </a:lnTo>
                  <a:lnTo>
                    <a:pt x="693167" y="65299"/>
                  </a:lnTo>
                  <a:cubicBezTo>
                    <a:pt x="703510" y="51904"/>
                    <a:pt x="716533" y="45207"/>
                    <a:pt x="732234" y="45207"/>
                  </a:cubicBezTo>
                  <a:close/>
                  <a:moveTo>
                    <a:pt x="575183" y="45207"/>
                  </a:moveTo>
                  <a:cubicBezTo>
                    <a:pt x="593117" y="45207"/>
                    <a:pt x="607814" y="51030"/>
                    <a:pt x="619274" y="62675"/>
                  </a:cubicBezTo>
                  <a:cubicBezTo>
                    <a:pt x="630733" y="74321"/>
                    <a:pt x="636463" y="89037"/>
                    <a:pt x="636463" y="106822"/>
                  </a:cubicBezTo>
                  <a:cubicBezTo>
                    <a:pt x="636463" y="124755"/>
                    <a:pt x="630678" y="139620"/>
                    <a:pt x="619106" y="151414"/>
                  </a:cubicBezTo>
                  <a:cubicBezTo>
                    <a:pt x="607535" y="163209"/>
                    <a:pt x="592968" y="169106"/>
                    <a:pt x="575407" y="169106"/>
                  </a:cubicBezTo>
                  <a:cubicBezTo>
                    <a:pt x="564542" y="169106"/>
                    <a:pt x="554180" y="166650"/>
                    <a:pt x="544320" y="161739"/>
                  </a:cubicBezTo>
                  <a:cubicBezTo>
                    <a:pt x="534460" y="156828"/>
                    <a:pt x="526963" y="149628"/>
                    <a:pt x="521828" y="140140"/>
                  </a:cubicBezTo>
                  <a:cubicBezTo>
                    <a:pt x="516694" y="130653"/>
                    <a:pt x="514127" y="119100"/>
                    <a:pt x="514127" y="105482"/>
                  </a:cubicBezTo>
                  <a:cubicBezTo>
                    <a:pt x="514127" y="95064"/>
                    <a:pt x="516694" y="84981"/>
                    <a:pt x="521828" y="75233"/>
                  </a:cubicBezTo>
                  <a:cubicBezTo>
                    <a:pt x="526963" y="65485"/>
                    <a:pt x="534237" y="58043"/>
                    <a:pt x="543650" y="52909"/>
                  </a:cubicBezTo>
                  <a:cubicBezTo>
                    <a:pt x="553064" y="47774"/>
                    <a:pt x="563575" y="45207"/>
                    <a:pt x="575183" y="45207"/>
                  </a:cubicBezTo>
                  <a:close/>
                  <a:moveTo>
                    <a:pt x="347588" y="45207"/>
                  </a:moveTo>
                  <a:cubicBezTo>
                    <a:pt x="354732" y="45207"/>
                    <a:pt x="361615" y="47179"/>
                    <a:pt x="368238" y="51123"/>
                  </a:cubicBezTo>
                  <a:lnTo>
                    <a:pt x="358527" y="78470"/>
                  </a:lnTo>
                  <a:cubicBezTo>
                    <a:pt x="353243" y="75047"/>
                    <a:pt x="348332" y="73335"/>
                    <a:pt x="343793" y="73335"/>
                  </a:cubicBezTo>
                  <a:cubicBezTo>
                    <a:pt x="339402" y="73335"/>
                    <a:pt x="335682" y="74544"/>
                    <a:pt x="332631" y="76963"/>
                  </a:cubicBezTo>
                  <a:cubicBezTo>
                    <a:pt x="329580" y="79381"/>
                    <a:pt x="327180" y="83753"/>
                    <a:pt x="325431" y="90078"/>
                  </a:cubicBezTo>
                  <a:cubicBezTo>
                    <a:pt x="323682" y="96404"/>
                    <a:pt x="322808" y="109649"/>
                    <a:pt x="322808" y="129816"/>
                  </a:cubicBezTo>
                  <a:lnTo>
                    <a:pt x="322808" y="166427"/>
                  </a:lnTo>
                  <a:lnTo>
                    <a:pt x="291443" y="166427"/>
                  </a:lnTo>
                  <a:lnTo>
                    <a:pt x="291443" y="47886"/>
                  </a:lnTo>
                  <a:lnTo>
                    <a:pt x="320576" y="47886"/>
                  </a:lnTo>
                  <a:lnTo>
                    <a:pt x="320576" y="64740"/>
                  </a:lnTo>
                  <a:cubicBezTo>
                    <a:pt x="325561" y="56778"/>
                    <a:pt x="330045" y="51532"/>
                    <a:pt x="334026" y="49002"/>
                  </a:cubicBezTo>
                  <a:cubicBezTo>
                    <a:pt x="338007" y="46472"/>
                    <a:pt x="342528" y="45207"/>
                    <a:pt x="347588" y="45207"/>
                  </a:cubicBezTo>
                  <a:close/>
                  <a:moveTo>
                    <a:pt x="215280" y="45207"/>
                  </a:moveTo>
                  <a:cubicBezTo>
                    <a:pt x="229270" y="45207"/>
                    <a:pt x="239688" y="46862"/>
                    <a:pt x="246534" y="50174"/>
                  </a:cubicBezTo>
                  <a:cubicBezTo>
                    <a:pt x="253380" y="53485"/>
                    <a:pt x="258198" y="57690"/>
                    <a:pt x="260989" y="62787"/>
                  </a:cubicBezTo>
                  <a:cubicBezTo>
                    <a:pt x="263779" y="67884"/>
                    <a:pt x="265174" y="77242"/>
                    <a:pt x="265174" y="90860"/>
                  </a:cubicBezTo>
                  <a:lnTo>
                    <a:pt x="264840" y="127471"/>
                  </a:lnTo>
                  <a:cubicBezTo>
                    <a:pt x="264840" y="137889"/>
                    <a:pt x="265342" y="145573"/>
                    <a:pt x="266346" y="150521"/>
                  </a:cubicBezTo>
                  <a:cubicBezTo>
                    <a:pt x="267351" y="155470"/>
                    <a:pt x="269230" y="160772"/>
                    <a:pt x="271983" y="166427"/>
                  </a:cubicBezTo>
                  <a:lnTo>
                    <a:pt x="240953" y="166427"/>
                  </a:lnTo>
                  <a:cubicBezTo>
                    <a:pt x="240134" y="164344"/>
                    <a:pt x="239130" y="161255"/>
                    <a:pt x="237939" y="157163"/>
                  </a:cubicBezTo>
                  <a:cubicBezTo>
                    <a:pt x="237418" y="155302"/>
                    <a:pt x="237046" y="154075"/>
                    <a:pt x="236823" y="153479"/>
                  </a:cubicBezTo>
                  <a:cubicBezTo>
                    <a:pt x="231465" y="158688"/>
                    <a:pt x="225735" y="162595"/>
                    <a:pt x="219633" y="165199"/>
                  </a:cubicBezTo>
                  <a:cubicBezTo>
                    <a:pt x="213531" y="167804"/>
                    <a:pt x="207020" y="169106"/>
                    <a:pt x="200099" y="169106"/>
                  </a:cubicBezTo>
                  <a:cubicBezTo>
                    <a:pt x="187895" y="169106"/>
                    <a:pt x="178277" y="165795"/>
                    <a:pt x="171245" y="159172"/>
                  </a:cubicBezTo>
                  <a:cubicBezTo>
                    <a:pt x="164213" y="152549"/>
                    <a:pt x="160697" y="144177"/>
                    <a:pt x="160697" y="134057"/>
                  </a:cubicBezTo>
                  <a:cubicBezTo>
                    <a:pt x="160697" y="127360"/>
                    <a:pt x="162297" y="121388"/>
                    <a:pt x="165497" y="116142"/>
                  </a:cubicBezTo>
                  <a:cubicBezTo>
                    <a:pt x="168697" y="110896"/>
                    <a:pt x="173180" y="106877"/>
                    <a:pt x="178947" y="104087"/>
                  </a:cubicBezTo>
                  <a:cubicBezTo>
                    <a:pt x="184714" y="101296"/>
                    <a:pt x="193030" y="98859"/>
                    <a:pt x="203894" y="96776"/>
                  </a:cubicBezTo>
                  <a:cubicBezTo>
                    <a:pt x="218554" y="94022"/>
                    <a:pt x="228712" y="91455"/>
                    <a:pt x="234367" y="89074"/>
                  </a:cubicBezTo>
                  <a:lnTo>
                    <a:pt x="234367" y="85948"/>
                  </a:lnTo>
                  <a:cubicBezTo>
                    <a:pt x="234367" y="79921"/>
                    <a:pt x="232879" y="75623"/>
                    <a:pt x="229902" y="73056"/>
                  </a:cubicBezTo>
                  <a:cubicBezTo>
                    <a:pt x="226926" y="70489"/>
                    <a:pt x="221307" y="69205"/>
                    <a:pt x="213047" y="69205"/>
                  </a:cubicBezTo>
                  <a:cubicBezTo>
                    <a:pt x="207466" y="69205"/>
                    <a:pt x="203113" y="70303"/>
                    <a:pt x="199988" y="72498"/>
                  </a:cubicBezTo>
                  <a:cubicBezTo>
                    <a:pt x="196862" y="74693"/>
                    <a:pt x="194332" y="78544"/>
                    <a:pt x="192397" y="84051"/>
                  </a:cubicBezTo>
                  <a:lnTo>
                    <a:pt x="163934" y="78916"/>
                  </a:lnTo>
                  <a:cubicBezTo>
                    <a:pt x="167134" y="67457"/>
                    <a:pt x="172641" y="58973"/>
                    <a:pt x="180454" y="53467"/>
                  </a:cubicBezTo>
                  <a:cubicBezTo>
                    <a:pt x="188268" y="47960"/>
                    <a:pt x="199876" y="45207"/>
                    <a:pt x="215280" y="45207"/>
                  </a:cubicBezTo>
                  <a:close/>
                  <a:moveTo>
                    <a:pt x="377168" y="2791"/>
                  </a:moveTo>
                  <a:lnTo>
                    <a:pt x="408533" y="2791"/>
                  </a:lnTo>
                  <a:lnTo>
                    <a:pt x="408533" y="61727"/>
                  </a:lnTo>
                  <a:cubicBezTo>
                    <a:pt x="418207" y="50713"/>
                    <a:pt x="429667" y="45207"/>
                    <a:pt x="442912" y="45207"/>
                  </a:cubicBezTo>
                  <a:cubicBezTo>
                    <a:pt x="457349" y="45207"/>
                    <a:pt x="469292" y="50434"/>
                    <a:pt x="478743" y="60890"/>
                  </a:cubicBezTo>
                  <a:cubicBezTo>
                    <a:pt x="488193" y="71345"/>
                    <a:pt x="492919" y="86358"/>
                    <a:pt x="492919" y="105929"/>
                  </a:cubicBezTo>
                  <a:cubicBezTo>
                    <a:pt x="492919" y="126169"/>
                    <a:pt x="488100" y="141759"/>
                    <a:pt x="478464" y="152698"/>
                  </a:cubicBezTo>
                  <a:cubicBezTo>
                    <a:pt x="468827" y="163637"/>
                    <a:pt x="457125" y="169106"/>
                    <a:pt x="443359" y="169106"/>
                  </a:cubicBezTo>
                  <a:cubicBezTo>
                    <a:pt x="436587" y="169106"/>
                    <a:pt x="429909" y="167413"/>
                    <a:pt x="423323" y="164027"/>
                  </a:cubicBezTo>
                  <a:cubicBezTo>
                    <a:pt x="416737" y="160642"/>
                    <a:pt x="411063" y="155637"/>
                    <a:pt x="406301" y="149014"/>
                  </a:cubicBezTo>
                  <a:lnTo>
                    <a:pt x="406301" y="166427"/>
                  </a:lnTo>
                  <a:lnTo>
                    <a:pt x="377168" y="166427"/>
                  </a:lnTo>
                  <a:close/>
                  <a:moveTo>
                    <a:pt x="78023" y="0"/>
                  </a:moveTo>
                  <a:cubicBezTo>
                    <a:pt x="98040" y="0"/>
                    <a:pt x="114300" y="5916"/>
                    <a:pt x="126801" y="17748"/>
                  </a:cubicBezTo>
                  <a:cubicBezTo>
                    <a:pt x="134243" y="24743"/>
                    <a:pt x="139824" y="34789"/>
                    <a:pt x="143545" y="47886"/>
                  </a:cubicBezTo>
                  <a:lnTo>
                    <a:pt x="110840" y="55699"/>
                  </a:lnTo>
                  <a:cubicBezTo>
                    <a:pt x="108905" y="47216"/>
                    <a:pt x="104868" y="40519"/>
                    <a:pt x="98729" y="35607"/>
                  </a:cubicBezTo>
                  <a:cubicBezTo>
                    <a:pt x="92590" y="30696"/>
                    <a:pt x="85130" y="28240"/>
                    <a:pt x="76349" y="28240"/>
                  </a:cubicBezTo>
                  <a:cubicBezTo>
                    <a:pt x="64219" y="28240"/>
                    <a:pt x="54378" y="32594"/>
                    <a:pt x="46825" y="41300"/>
                  </a:cubicBezTo>
                  <a:cubicBezTo>
                    <a:pt x="39272" y="50006"/>
                    <a:pt x="35495" y="64108"/>
                    <a:pt x="35495" y="83604"/>
                  </a:cubicBezTo>
                  <a:cubicBezTo>
                    <a:pt x="35495" y="104291"/>
                    <a:pt x="39216" y="119025"/>
                    <a:pt x="46658" y="127806"/>
                  </a:cubicBezTo>
                  <a:cubicBezTo>
                    <a:pt x="54099" y="136587"/>
                    <a:pt x="63773" y="140978"/>
                    <a:pt x="75679" y="140978"/>
                  </a:cubicBezTo>
                  <a:cubicBezTo>
                    <a:pt x="84460" y="140978"/>
                    <a:pt x="92013" y="138187"/>
                    <a:pt x="98338" y="132606"/>
                  </a:cubicBezTo>
                  <a:cubicBezTo>
                    <a:pt x="104663" y="127025"/>
                    <a:pt x="109203" y="118244"/>
                    <a:pt x="111956" y="106263"/>
                  </a:cubicBezTo>
                  <a:lnTo>
                    <a:pt x="143991" y="116421"/>
                  </a:lnTo>
                  <a:cubicBezTo>
                    <a:pt x="139080" y="134280"/>
                    <a:pt x="130913" y="147545"/>
                    <a:pt x="119490" y="156214"/>
                  </a:cubicBezTo>
                  <a:cubicBezTo>
                    <a:pt x="108068" y="164883"/>
                    <a:pt x="93576" y="169218"/>
                    <a:pt x="76014" y="169218"/>
                  </a:cubicBezTo>
                  <a:cubicBezTo>
                    <a:pt x="54285" y="169218"/>
                    <a:pt x="36426" y="161795"/>
                    <a:pt x="22436" y="146949"/>
                  </a:cubicBezTo>
                  <a:cubicBezTo>
                    <a:pt x="8446" y="132104"/>
                    <a:pt x="1451" y="111807"/>
                    <a:pt x="1451" y="86060"/>
                  </a:cubicBezTo>
                  <a:cubicBezTo>
                    <a:pt x="1451" y="58825"/>
                    <a:pt x="8483" y="37672"/>
                    <a:pt x="22547" y="22603"/>
                  </a:cubicBezTo>
                  <a:cubicBezTo>
                    <a:pt x="36612" y="7535"/>
                    <a:pt x="55104" y="0"/>
                    <a:pt x="78023" y="0"/>
                  </a:cubicBez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lnSpc>
                  <a:spcPct val="105000"/>
                </a:lnSpc>
              </a:pPr>
              <a:endParaRPr lang="vi-VN" b="1"/>
            </a:p>
          </p:txBody>
        </p:sp>
        <p:sp>
          <p:nvSpPr>
            <p:cNvPr id="49" name="TextBox 48">
              <a:extLst>
                <a:ext uri="{FF2B5EF4-FFF2-40B4-BE49-F238E27FC236}">
                  <a16:creationId xmlns:a16="http://schemas.microsoft.com/office/drawing/2014/main" id="{A15609E3-6438-46DD-A47C-7E753E38FEE2}"/>
                </a:ext>
              </a:extLst>
            </p:cNvPr>
            <p:cNvSpPr txBox="1">
              <a:spLocks noChangeAspect="1"/>
            </p:cNvSpPr>
            <p:nvPr>
              <p:custDataLst>
                <p:tags r:id="rId6"/>
              </p:custDataLst>
            </p:nvPr>
          </p:nvSpPr>
          <p:spPr>
            <a:xfrm>
              <a:off x="3013898" y="2953828"/>
              <a:ext cx="854906" cy="808806"/>
            </a:xfrm>
            <a:custGeom>
              <a:avLst/>
              <a:gdLst/>
              <a:ahLst/>
              <a:cxnLst/>
              <a:rect l="l" t="t" r="r" b="b"/>
              <a:pathLst>
                <a:path w="854906" h="808806">
                  <a:moveTo>
                    <a:pt x="641822" y="777106"/>
                  </a:moveTo>
                  <a:lnTo>
                    <a:pt x="673187" y="777106"/>
                  </a:lnTo>
                  <a:lnTo>
                    <a:pt x="673187" y="808471"/>
                  </a:lnTo>
                  <a:lnTo>
                    <a:pt x="641822" y="808471"/>
                  </a:lnTo>
                  <a:close/>
                  <a:moveTo>
                    <a:pt x="247948" y="777106"/>
                  </a:moveTo>
                  <a:lnTo>
                    <a:pt x="279314" y="777106"/>
                  </a:lnTo>
                  <a:lnTo>
                    <a:pt x="279314" y="808471"/>
                  </a:lnTo>
                  <a:lnTo>
                    <a:pt x="247948" y="808471"/>
                  </a:lnTo>
                  <a:close/>
                  <a:moveTo>
                    <a:pt x="397223" y="667271"/>
                  </a:moveTo>
                  <a:cubicBezTo>
                    <a:pt x="389558" y="667271"/>
                    <a:pt x="383196" y="670228"/>
                    <a:pt x="378135" y="676144"/>
                  </a:cubicBezTo>
                  <a:cubicBezTo>
                    <a:pt x="373075" y="682060"/>
                    <a:pt x="370545" y="690823"/>
                    <a:pt x="370545" y="702431"/>
                  </a:cubicBezTo>
                  <a:cubicBezTo>
                    <a:pt x="370545" y="715751"/>
                    <a:pt x="373187" y="725593"/>
                    <a:pt x="378470" y="731955"/>
                  </a:cubicBezTo>
                  <a:cubicBezTo>
                    <a:pt x="383754" y="738317"/>
                    <a:pt x="390190" y="741499"/>
                    <a:pt x="397781" y="741499"/>
                  </a:cubicBezTo>
                  <a:cubicBezTo>
                    <a:pt x="405073" y="741499"/>
                    <a:pt x="411138" y="738578"/>
                    <a:pt x="415975" y="732736"/>
                  </a:cubicBezTo>
                  <a:cubicBezTo>
                    <a:pt x="420812" y="726895"/>
                    <a:pt x="423230" y="717314"/>
                    <a:pt x="423230" y="703994"/>
                  </a:cubicBezTo>
                  <a:cubicBezTo>
                    <a:pt x="423230" y="691567"/>
                    <a:pt x="420737" y="682339"/>
                    <a:pt x="415752" y="676312"/>
                  </a:cubicBezTo>
                  <a:cubicBezTo>
                    <a:pt x="410766" y="670284"/>
                    <a:pt x="404590" y="667271"/>
                    <a:pt x="397223" y="667271"/>
                  </a:cubicBezTo>
                  <a:close/>
                  <a:moveTo>
                    <a:pt x="263687" y="666489"/>
                  </a:moveTo>
                  <a:cubicBezTo>
                    <a:pt x="256840" y="666489"/>
                    <a:pt x="251185" y="668982"/>
                    <a:pt x="246720" y="673968"/>
                  </a:cubicBezTo>
                  <a:cubicBezTo>
                    <a:pt x="242255" y="678954"/>
                    <a:pt x="240060" y="685725"/>
                    <a:pt x="240134" y="694283"/>
                  </a:cubicBezTo>
                  <a:lnTo>
                    <a:pt x="287015" y="694283"/>
                  </a:lnTo>
                  <a:cubicBezTo>
                    <a:pt x="286792" y="685204"/>
                    <a:pt x="284448" y="678302"/>
                    <a:pt x="279983" y="673577"/>
                  </a:cubicBezTo>
                  <a:cubicBezTo>
                    <a:pt x="275518" y="668852"/>
                    <a:pt x="270086" y="666489"/>
                    <a:pt x="263687" y="666489"/>
                  </a:cubicBezTo>
                  <a:close/>
                  <a:moveTo>
                    <a:pt x="58267" y="666489"/>
                  </a:moveTo>
                  <a:cubicBezTo>
                    <a:pt x="50825" y="666489"/>
                    <a:pt x="44593" y="669447"/>
                    <a:pt x="39570" y="675363"/>
                  </a:cubicBezTo>
                  <a:cubicBezTo>
                    <a:pt x="34547" y="681279"/>
                    <a:pt x="32036" y="690116"/>
                    <a:pt x="32036" y="701873"/>
                  </a:cubicBezTo>
                  <a:cubicBezTo>
                    <a:pt x="32036" y="714523"/>
                    <a:pt x="33784" y="723676"/>
                    <a:pt x="37282" y="729332"/>
                  </a:cubicBezTo>
                  <a:cubicBezTo>
                    <a:pt x="42342" y="737517"/>
                    <a:pt x="49411" y="741610"/>
                    <a:pt x="58490" y="741610"/>
                  </a:cubicBezTo>
                  <a:cubicBezTo>
                    <a:pt x="65708" y="741610"/>
                    <a:pt x="71847" y="738541"/>
                    <a:pt x="76907" y="732401"/>
                  </a:cubicBezTo>
                  <a:cubicBezTo>
                    <a:pt x="81967" y="726262"/>
                    <a:pt x="84497" y="717091"/>
                    <a:pt x="84497" y="704887"/>
                  </a:cubicBezTo>
                  <a:cubicBezTo>
                    <a:pt x="84497" y="691269"/>
                    <a:pt x="82042" y="681465"/>
                    <a:pt x="77130" y="675475"/>
                  </a:cubicBezTo>
                  <a:cubicBezTo>
                    <a:pt x="72219" y="669484"/>
                    <a:pt x="65931" y="666489"/>
                    <a:pt x="58267" y="666489"/>
                  </a:cubicBezTo>
                  <a:close/>
                  <a:moveTo>
                    <a:pt x="606438" y="645170"/>
                  </a:moveTo>
                  <a:lnTo>
                    <a:pt x="637803" y="645170"/>
                  </a:lnTo>
                  <a:lnTo>
                    <a:pt x="637803" y="699641"/>
                  </a:lnTo>
                  <a:cubicBezTo>
                    <a:pt x="637803" y="716309"/>
                    <a:pt x="638380" y="726523"/>
                    <a:pt x="639533" y="730281"/>
                  </a:cubicBezTo>
                  <a:cubicBezTo>
                    <a:pt x="640687" y="734039"/>
                    <a:pt x="642789" y="737015"/>
                    <a:pt x="645840" y="739210"/>
                  </a:cubicBezTo>
                  <a:cubicBezTo>
                    <a:pt x="648891" y="741406"/>
                    <a:pt x="652760" y="742503"/>
                    <a:pt x="657449" y="742503"/>
                  </a:cubicBezTo>
                  <a:cubicBezTo>
                    <a:pt x="662806" y="742503"/>
                    <a:pt x="667606" y="741033"/>
                    <a:pt x="671848" y="738094"/>
                  </a:cubicBezTo>
                  <a:cubicBezTo>
                    <a:pt x="676089" y="735155"/>
                    <a:pt x="678991" y="731508"/>
                    <a:pt x="680554" y="727155"/>
                  </a:cubicBezTo>
                  <a:cubicBezTo>
                    <a:pt x="682117" y="722802"/>
                    <a:pt x="682898" y="712142"/>
                    <a:pt x="682898" y="695176"/>
                  </a:cubicBezTo>
                  <a:lnTo>
                    <a:pt x="682898" y="645170"/>
                  </a:lnTo>
                  <a:lnTo>
                    <a:pt x="714264" y="645170"/>
                  </a:lnTo>
                  <a:lnTo>
                    <a:pt x="714264" y="763711"/>
                  </a:lnTo>
                  <a:lnTo>
                    <a:pt x="685131" y="763711"/>
                  </a:lnTo>
                  <a:lnTo>
                    <a:pt x="685131" y="745963"/>
                  </a:lnTo>
                  <a:cubicBezTo>
                    <a:pt x="680815" y="752289"/>
                    <a:pt x="675141" y="757274"/>
                    <a:pt x="668108" y="760921"/>
                  </a:cubicBezTo>
                  <a:cubicBezTo>
                    <a:pt x="661076" y="764567"/>
                    <a:pt x="653653" y="766390"/>
                    <a:pt x="645840" y="766390"/>
                  </a:cubicBezTo>
                  <a:cubicBezTo>
                    <a:pt x="637878" y="766390"/>
                    <a:pt x="630734" y="764641"/>
                    <a:pt x="624409" y="761144"/>
                  </a:cubicBezTo>
                  <a:cubicBezTo>
                    <a:pt x="618084" y="757646"/>
                    <a:pt x="613507" y="752735"/>
                    <a:pt x="610679" y="746410"/>
                  </a:cubicBezTo>
                  <a:cubicBezTo>
                    <a:pt x="607852" y="740085"/>
                    <a:pt x="606438" y="731341"/>
                    <a:pt x="606438" y="720179"/>
                  </a:cubicBezTo>
                  <a:close/>
                  <a:moveTo>
                    <a:pt x="149907" y="645170"/>
                  </a:moveTo>
                  <a:lnTo>
                    <a:pt x="181273" y="645170"/>
                  </a:lnTo>
                  <a:lnTo>
                    <a:pt x="181273" y="763711"/>
                  </a:lnTo>
                  <a:lnTo>
                    <a:pt x="149907" y="763711"/>
                  </a:lnTo>
                  <a:close/>
                  <a:moveTo>
                    <a:pt x="800547" y="642491"/>
                  </a:moveTo>
                  <a:cubicBezTo>
                    <a:pt x="814983" y="642491"/>
                    <a:pt x="826462" y="645597"/>
                    <a:pt x="834982" y="651811"/>
                  </a:cubicBezTo>
                  <a:cubicBezTo>
                    <a:pt x="843502" y="658025"/>
                    <a:pt x="849623" y="667494"/>
                    <a:pt x="853344" y="680219"/>
                  </a:cubicBezTo>
                  <a:lnTo>
                    <a:pt x="822425" y="685800"/>
                  </a:lnTo>
                  <a:cubicBezTo>
                    <a:pt x="821383" y="679623"/>
                    <a:pt x="819020" y="674972"/>
                    <a:pt x="815337" y="671847"/>
                  </a:cubicBezTo>
                  <a:cubicBezTo>
                    <a:pt x="811653" y="668722"/>
                    <a:pt x="806872" y="667159"/>
                    <a:pt x="800993" y="667159"/>
                  </a:cubicBezTo>
                  <a:cubicBezTo>
                    <a:pt x="793180" y="667159"/>
                    <a:pt x="786948" y="669856"/>
                    <a:pt x="782297" y="675251"/>
                  </a:cubicBezTo>
                  <a:cubicBezTo>
                    <a:pt x="777646" y="680646"/>
                    <a:pt x="775320" y="689669"/>
                    <a:pt x="775320" y="702320"/>
                  </a:cubicBezTo>
                  <a:cubicBezTo>
                    <a:pt x="775320" y="716384"/>
                    <a:pt x="777683" y="726318"/>
                    <a:pt x="782408" y="732122"/>
                  </a:cubicBezTo>
                  <a:cubicBezTo>
                    <a:pt x="787134" y="737927"/>
                    <a:pt x="793477" y="740829"/>
                    <a:pt x="801440" y="740829"/>
                  </a:cubicBezTo>
                  <a:cubicBezTo>
                    <a:pt x="807393" y="740829"/>
                    <a:pt x="812267" y="739136"/>
                    <a:pt x="816062" y="735750"/>
                  </a:cubicBezTo>
                  <a:cubicBezTo>
                    <a:pt x="819857" y="732364"/>
                    <a:pt x="822536" y="726541"/>
                    <a:pt x="824099" y="718281"/>
                  </a:cubicBezTo>
                  <a:lnTo>
                    <a:pt x="854906" y="723528"/>
                  </a:lnTo>
                  <a:cubicBezTo>
                    <a:pt x="851706" y="737666"/>
                    <a:pt x="845567" y="748345"/>
                    <a:pt x="836489" y="755563"/>
                  </a:cubicBezTo>
                  <a:cubicBezTo>
                    <a:pt x="827410" y="762781"/>
                    <a:pt x="815244" y="766390"/>
                    <a:pt x="799989" y="766390"/>
                  </a:cubicBezTo>
                  <a:cubicBezTo>
                    <a:pt x="782650" y="766390"/>
                    <a:pt x="768828" y="760921"/>
                    <a:pt x="758521" y="749982"/>
                  </a:cubicBezTo>
                  <a:cubicBezTo>
                    <a:pt x="748215" y="739043"/>
                    <a:pt x="743062" y="723900"/>
                    <a:pt x="743062" y="704552"/>
                  </a:cubicBezTo>
                  <a:cubicBezTo>
                    <a:pt x="743062" y="684981"/>
                    <a:pt x="748234" y="669745"/>
                    <a:pt x="758577" y="658843"/>
                  </a:cubicBezTo>
                  <a:cubicBezTo>
                    <a:pt x="768921" y="647941"/>
                    <a:pt x="782911" y="642491"/>
                    <a:pt x="800547" y="642491"/>
                  </a:cubicBezTo>
                  <a:close/>
                  <a:moveTo>
                    <a:pt x="405706" y="642491"/>
                  </a:moveTo>
                  <a:cubicBezTo>
                    <a:pt x="419472" y="642491"/>
                    <a:pt x="431155" y="647886"/>
                    <a:pt x="440755" y="658676"/>
                  </a:cubicBezTo>
                  <a:cubicBezTo>
                    <a:pt x="450354" y="669466"/>
                    <a:pt x="455154" y="684497"/>
                    <a:pt x="455154" y="703771"/>
                  </a:cubicBezTo>
                  <a:cubicBezTo>
                    <a:pt x="455154" y="723565"/>
                    <a:pt x="450317" y="738950"/>
                    <a:pt x="440643" y="749926"/>
                  </a:cubicBezTo>
                  <a:cubicBezTo>
                    <a:pt x="430969" y="760902"/>
                    <a:pt x="419249" y="766390"/>
                    <a:pt x="405483" y="766390"/>
                  </a:cubicBezTo>
                  <a:cubicBezTo>
                    <a:pt x="398934" y="766390"/>
                    <a:pt x="393000" y="765088"/>
                    <a:pt x="387679" y="762483"/>
                  </a:cubicBezTo>
                  <a:cubicBezTo>
                    <a:pt x="382358" y="759879"/>
                    <a:pt x="376759" y="755414"/>
                    <a:pt x="370880" y="749089"/>
                  </a:cubicBezTo>
                  <a:lnTo>
                    <a:pt x="370880" y="808806"/>
                  </a:lnTo>
                  <a:lnTo>
                    <a:pt x="339514" y="808806"/>
                  </a:lnTo>
                  <a:lnTo>
                    <a:pt x="339514" y="645170"/>
                  </a:lnTo>
                  <a:lnTo>
                    <a:pt x="368759" y="645170"/>
                  </a:lnTo>
                  <a:lnTo>
                    <a:pt x="368759" y="662582"/>
                  </a:lnTo>
                  <a:cubicBezTo>
                    <a:pt x="372554" y="656629"/>
                    <a:pt x="377689" y="651792"/>
                    <a:pt x="384163" y="648072"/>
                  </a:cubicBezTo>
                  <a:cubicBezTo>
                    <a:pt x="390637" y="644351"/>
                    <a:pt x="397818" y="642491"/>
                    <a:pt x="405706" y="642491"/>
                  </a:cubicBezTo>
                  <a:close/>
                  <a:moveTo>
                    <a:pt x="261789" y="642491"/>
                  </a:moveTo>
                  <a:cubicBezTo>
                    <a:pt x="279425" y="642491"/>
                    <a:pt x="293341" y="648314"/>
                    <a:pt x="303535" y="659959"/>
                  </a:cubicBezTo>
                  <a:cubicBezTo>
                    <a:pt x="313730" y="671605"/>
                    <a:pt x="318604" y="689446"/>
                    <a:pt x="318158" y="713482"/>
                  </a:cubicBezTo>
                  <a:lnTo>
                    <a:pt x="239576" y="713482"/>
                  </a:lnTo>
                  <a:cubicBezTo>
                    <a:pt x="239800" y="722783"/>
                    <a:pt x="242330" y="730020"/>
                    <a:pt x="247167" y="735192"/>
                  </a:cubicBezTo>
                  <a:cubicBezTo>
                    <a:pt x="252004" y="740364"/>
                    <a:pt x="258031" y="742950"/>
                    <a:pt x="265249" y="742950"/>
                  </a:cubicBezTo>
                  <a:cubicBezTo>
                    <a:pt x="270161" y="742950"/>
                    <a:pt x="274291" y="741610"/>
                    <a:pt x="277639" y="738931"/>
                  </a:cubicBezTo>
                  <a:cubicBezTo>
                    <a:pt x="280988" y="736252"/>
                    <a:pt x="283518" y="731936"/>
                    <a:pt x="285229" y="725983"/>
                  </a:cubicBezTo>
                  <a:lnTo>
                    <a:pt x="316483" y="731229"/>
                  </a:lnTo>
                  <a:cubicBezTo>
                    <a:pt x="312465" y="742689"/>
                    <a:pt x="306121" y="751414"/>
                    <a:pt x="297452" y="757405"/>
                  </a:cubicBezTo>
                  <a:cubicBezTo>
                    <a:pt x="288783" y="763395"/>
                    <a:pt x="277937" y="766390"/>
                    <a:pt x="264914" y="766390"/>
                  </a:cubicBezTo>
                  <a:cubicBezTo>
                    <a:pt x="244302" y="766390"/>
                    <a:pt x="229047" y="759656"/>
                    <a:pt x="219150" y="746187"/>
                  </a:cubicBezTo>
                  <a:cubicBezTo>
                    <a:pt x="211336" y="735397"/>
                    <a:pt x="207430" y="721779"/>
                    <a:pt x="207430" y="705333"/>
                  </a:cubicBezTo>
                  <a:cubicBezTo>
                    <a:pt x="207430" y="685688"/>
                    <a:pt x="212564" y="670303"/>
                    <a:pt x="222833" y="659178"/>
                  </a:cubicBezTo>
                  <a:cubicBezTo>
                    <a:pt x="233102" y="648053"/>
                    <a:pt x="246088" y="642491"/>
                    <a:pt x="261789" y="642491"/>
                  </a:cubicBezTo>
                  <a:close/>
                  <a:moveTo>
                    <a:pt x="540432" y="600075"/>
                  </a:moveTo>
                  <a:lnTo>
                    <a:pt x="571798" y="600075"/>
                  </a:lnTo>
                  <a:lnTo>
                    <a:pt x="571798" y="763711"/>
                  </a:lnTo>
                  <a:lnTo>
                    <a:pt x="540432" y="763711"/>
                  </a:lnTo>
                  <a:close/>
                  <a:moveTo>
                    <a:pt x="149907" y="600075"/>
                  </a:moveTo>
                  <a:lnTo>
                    <a:pt x="181273" y="600075"/>
                  </a:lnTo>
                  <a:lnTo>
                    <a:pt x="181273" y="629096"/>
                  </a:lnTo>
                  <a:lnTo>
                    <a:pt x="149907" y="629096"/>
                  </a:lnTo>
                  <a:close/>
                  <a:moveTo>
                    <a:pt x="84386" y="600075"/>
                  </a:moveTo>
                  <a:lnTo>
                    <a:pt x="115751" y="600075"/>
                  </a:lnTo>
                  <a:lnTo>
                    <a:pt x="115751" y="763711"/>
                  </a:lnTo>
                  <a:lnTo>
                    <a:pt x="86618" y="763711"/>
                  </a:lnTo>
                  <a:lnTo>
                    <a:pt x="86618" y="746298"/>
                  </a:lnTo>
                  <a:cubicBezTo>
                    <a:pt x="81781" y="753070"/>
                    <a:pt x="76070" y="758111"/>
                    <a:pt x="69484" y="761423"/>
                  </a:cubicBezTo>
                  <a:cubicBezTo>
                    <a:pt x="62899" y="764734"/>
                    <a:pt x="56257" y="766390"/>
                    <a:pt x="49560" y="766390"/>
                  </a:cubicBezTo>
                  <a:cubicBezTo>
                    <a:pt x="35942" y="766390"/>
                    <a:pt x="24278" y="760902"/>
                    <a:pt x="14567" y="749926"/>
                  </a:cubicBezTo>
                  <a:cubicBezTo>
                    <a:pt x="4856" y="738950"/>
                    <a:pt x="0" y="723639"/>
                    <a:pt x="0" y="703994"/>
                  </a:cubicBezTo>
                  <a:cubicBezTo>
                    <a:pt x="0" y="683902"/>
                    <a:pt x="4726" y="668629"/>
                    <a:pt x="14176" y="658173"/>
                  </a:cubicBezTo>
                  <a:cubicBezTo>
                    <a:pt x="23627" y="647718"/>
                    <a:pt x="35570" y="642491"/>
                    <a:pt x="50007" y="642491"/>
                  </a:cubicBezTo>
                  <a:cubicBezTo>
                    <a:pt x="63252" y="642491"/>
                    <a:pt x="74712" y="647997"/>
                    <a:pt x="84386" y="659011"/>
                  </a:cubicBezTo>
                  <a:close/>
                  <a:moveTo>
                    <a:pt x="248506" y="597284"/>
                  </a:moveTo>
                  <a:lnTo>
                    <a:pt x="277528" y="597284"/>
                  </a:lnTo>
                  <a:lnTo>
                    <a:pt x="300633" y="630212"/>
                  </a:lnTo>
                  <a:lnTo>
                    <a:pt x="275407" y="630212"/>
                  </a:lnTo>
                  <a:lnTo>
                    <a:pt x="262459" y="613581"/>
                  </a:lnTo>
                  <a:lnTo>
                    <a:pt x="250404" y="630212"/>
                  </a:lnTo>
                  <a:lnTo>
                    <a:pt x="225066" y="630212"/>
                  </a:lnTo>
                  <a:close/>
                  <a:moveTo>
                    <a:pt x="662992" y="401984"/>
                  </a:moveTo>
                  <a:cubicBezTo>
                    <a:pt x="658974" y="403324"/>
                    <a:pt x="652612" y="404924"/>
                    <a:pt x="643905" y="406784"/>
                  </a:cubicBezTo>
                  <a:cubicBezTo>
                    <a:pt x="635199" y="408644"/>
                    <a:pt x="629506" y="410468"/>
                    <a:pt x="626827" y="412254"/>
                  </a:cubicBezTo>
                  <a:cubicBezTo>
                    <a:pt x="622734" y="415156"/>
                    <a:pt x="620688" y="418839"/>
                    <a:pt x="620688" y="423304"/>
                  </a:cubicBezTo>
                  <a:cubicBezTo>
                    <a:pt x="620688" y="427694"/>
                    <a:pt x="622325" y="431490"/>
                    <a:pt x="625599" y="434689"/>
                  </a:cubicBezTo>
                  <a:cubicBezTo>
                    <a:pt x="628874" y="437889"/>
                    <a:pt x="633041" y="439489"/>
                    <a:pt x="638101" y="439489"/>
                  </a:cubicBezTo>
                  <a:cubicBezTo>
                    <a:pt x="643756" y="439489"/>
                    <a:pt x="649151" y="437629"/>
                    <a:pt x="654286" y="433908"/>
                  </a:cubicBezTo>
                  <a:cubicBezTo>
                    <a:pt x="658081" y="431080"/>
                    <a:pt x="660574" y="427620"/>
                    <a:pt x="661765" y="423527"/>
                  </a:cubicBezTo>
                  <a:cubicBezTo>
                    <a:pt x="662583" y="420848"/>
                    <a:pt x="662992" y="415751"/>
                    <a:pt x="662992" y="408235"/>
                  </a:cubicBezTo>
                  <a:close/>
                  <a:moveTo>
                    <a:pt x="434988" y="340370"/>
                  </a:moveTo>
                  <a:lnTo>
                    <a:pt x="466353" y="340370"/>
                  </a:lnTo>
                  <a:lnTo>
                    <a:pt x="466353" y="394841"/>
                  </a:lnTo>
                  <a:cubicBezTo>
                    <a:pt x="466353" y="410468"/>
                    <a:pt x="466949" y="420662"/>
                    <a:pt x="468139" y="425425"/>
                  </a:cubicBezTo>
                  <a:cubicBezTo>
                    <a:pt x="468958" y="428997"/>
                    <a:pt x="471041" y="431973"/>
                    <a:pt x="474390" y="434355"/>
                  </a:cubicBezTo>
                  <a:cubicBezTo>
                    <a:pt x="477441" y="436587"/>
                    <a:pt x="481310" y="437703"/>
                    <a:pt x="485999" y="437703"/>
                  </a:cubicBezTo>
                  <a:cubicBezTo>
                    <a:pt x="491282" y="437703"/>
                    <a:pt x="496063" y="436252"/>
                    <a:pt x="500342" y="433350"/>
                  </a:cubicBezTo>
                  <a:cubicBezTo>
                    <a:pt x="504621" y="430448"/>
                    <a:pt x="507541" y="426801"/>
                    <a:pt x="509104" y="422411"/>
                  </a:cubicBezTo>
                  <a:cubicBezTo>
                    <a:pt x="510667" y="418021"/>
                    <a:pt x="511448" y="407342"/>
                    <a:pt x="511448" y="390376"/>
                  </a:cubicBezTo>
                  <a:lnTo>
                    <a:pt x="511448" y="340370"/>
                  </a:lnTo>
                  <a:lnTo>
                    <a:pt x="542814" y="340370"/>
                  </a:lnTo>
                  <a:lnTo>
                    <a:pt x="542814" y="398636"/>
                  </a:lnTo>
                  <a:cubicBezTo>
                    <a:pt x="553157" y="396552"/>
                    <a:pt x="560413" y="392683"/>
                    <a:pt x="564580" y="387027"/>
                  </a:cubicBezTo>
                  <a:cubicBezTo>
                    <a:pt x="567110" y="383604"/>
                    <a:pt x="568449" y="378507"/>
                    <a:pt x="568598" y="371735"/>
                  </a:cubicBezTo>
                  <a:lnTo>
                    <a:pt x="553418" y="371735"/>
                  </a:lnTo>
                  <a:lnTo>
                    <a:pt x="553418" y="340370"/>
                  </a:lnTo>
                  <a:lnTo>
                    <a:pt x="584783" y="340370"/>
                  </a:lnTo>
                  <a:lnTo>
                    <a:pt x="584783" y="362805"/>
                  </a:lnTo>
                  <a:cubicBezTo>
                    <a:pt x="584783" y="372033"/>
                    <a:pt x="583983" y="379251"/>
                    <a:pt x="582383" y="384460"/>
                  </a:cubicBezTo>
                  <a:cubicBezTo>
                    <a:pt x="580783" y="389669"/>
                    <a:pt x="577826" y="394320"/>
                    <a:pt x="573510" y="398413"/>
                  </a:cubicBezTo>
                  <a:cubicBezTo>
                    <a:pt x="566887" y="404812"/>
                    <a:pt x="556655" y="409128"/>
                    <a:pt x="542814" y="411361"/>
                  </a:cubicBezTo>
                  <a:lnTo>
                    <a:pt x="542814" y="458911"/>
                  </a:lnTo>
                  <a:lnTo>
                    <a:pt x="513681" y="458911"/>
                  </a:lnTo>
                  <a:lnTo>
                    <a:pt x="513681" y="441163"/>
                  </a:lnTo>
                  <a:cubicBezTo>
                    <a:pt x="504379" y="454781"/>
                    <a:pt x="491282" y="461590"/>
                    <a:pt x="474390" y="461590"/>
                  </a:cubicBezTo>
                  <a:cubicBezTo>
                    <a:pt x="456903" y="461590"/>
                    <a:pt x="445182" y="454930"/>
                    <a:pt x="439229" y="441610"/>
                  </a:cubicBezTo>
                  <a:cubicBezTo>
                    <a:pt x="436402" y="435285"/>
                    <a:pt x="434988" y="426541"/>
                    <a:pt x="434988" y="415379"/>
                  </a:cubicBezTo>
                  <a:close/>
                  <a:moveTo>
                    <a:pt x="643905" y="337691"/>
                  </a:moveTo>
                  <a:cubicBezTo>
                    <a:pt x="657895" y="337691"/>
                    <a:pt x="668313" y="339346"/>
                    <a:pt x="675159" y="342658"/>
                  </a:cubicBezTo>
                  <a:cubicBezTo>
                    <a:pt x="682005" y="345969"/>
                    <a:pt x="686824" y="350174"/>
                    <a:pt x="689614" y="355271"/>
                  </a:cubicBezTo>
                  <a:cubicBezTo>
                    <a:pt x="692405" y="360368"/>
                    <a:pt x="693800" y="369726"/>
                    <a:pt x="693800" y="383344"/>
                  </a:cubicBezTo>
                  <a:lnTo>
                    <a:pt x="693465" y="419955"/>
                  </a:lnTo>
                  <a:cubicBezTo>
                    <a:pt x="693465" y="430373"/>
                    <a:pt x="693967" y="438057"/>
                    <a:pt x="694972" y="443005"/>
                  </a:cubicBezTo>
                  <a:cubicBezTo>
                    <a:pt x="695976" y="447954"/>
                    <a:pt x="697855" y="453256"/>
                    <a:pt x="700609" y="458911"/>
                  </a:cubicBezTo>
                  <a:lnTo>
                    <a:pt x="669578" y="458911"/>
                  </a:lnTo>
                  <a:cubicBezTo>
                    <a:pt x="668760" y="456828"/>
                    <a:pt x="667755" y="453739"/>
                    <a:pt x="666564" y="449647"/>
                  </a:cubicBezTo>
                  <a:cubicBezTo>
                    <a:pt x="666043" y="447786"/>
                    <a:pt x="665671" y="446558"/>
                    <a:pt x="665448" y="445963"/>
                  </a:cubicBezTo>
                  <a:cubicBezTo>
                    <a:pt x="660090" y="451172"/>
                    <a:pt x="654360" y="455079"/>
                    <a:pt x="648258" y="457683"/>
                  </a:cubicBezTo>
                  <a:cubicBezTo>
                    <a:pt x="642156" y="460288"/>
                    <a:pt x="635645" y="461590"/>
                    <a:pt x="628725" y="461590"/>
                  </a:cubicBezTo>
                  <a:cubicBezTo>
                    <a:pt x="616521" y="461590"/>
                    <a:pt x="606903" y="458279"/>
                    <a:pt x="599871" y="451656"/>
                  </a:cubicBezTo>
                  <a:cubicBezTo>
                    <a:pt x="592839" y="445033"/>
                    <a:pt x="589322" y="436661"/>
                    <a:pt x="589322" y="426541"/>
                  </a:cubicBezTo>
                  <a:cubicBezTo>
                    <a:pt x="589322" y="419844"/>
                    <a:pt x="590922" y="413872"/>
                    <a:pt x="594122" y="408626"/>
                  </a:cubicBezTo>
                  <a:cubicBezTo>
                    <a:pt x="597322" y="403380"/>
                    <a:pt x="601805" y="399361"/>
                    <a:pt x="607573" y="396571"/>
                  </a:cubicBezTo>
                  <a:cubicBezTo>
                    <a:pt x="613340" y="393780"/>
                    <a:pt x="621655" y="391343"/>
                    <a:pt x="632520" y="389260"/>
                  </a:cubicBezTo>
                  <a:cubicBezTo>
                    <a:pt x="647179" y="386506"/>
                    <a:pt x="657337" y="383939"/>
                    <a:pt x="662992" y="381558"/>
                  </a:cubicBezTo>
                  <a:lnTo>
                    <a:pt x="662992" y="378432"/>
                  </a:lnTo>
                  <a:cubicBezTo>
                    <a:pt x="662992" y="372405"/>
                    <a:pt x="661504" y="368107"/>
                    <a:pt x="658528" y="365540"/>
                  </a:cubicBezTo>
                  <a:cubicBezTo>
                    <a:pt x="655551" y="362973"/>
                    <a:pt x="649933" y="361689"/>
                    <a:pt x="641673" y="361689"/>
                  </a:cubicBezTo>
                  <a:cubicBezTo>
                    <a:pt x="636092" y="361689"/>
                    <a:pt x="631739" y="362787"/>
                    <a:pt x="628613" y="364982"/>
                  </a:cubicBezTo>
                  <a:cubicBezTo>
                    <a:pt x="625488" y="367177"/>
                    <a:pt x="622958" y="371028"/>
                    <a:pt x="621023" y="376535"/>
                  </a:cubicBezTo>
                  <a:lnTo>
                    <a:pt x="592560" y="371400"/>
                  </a:lnTo>
                  <a:cubicBezTo>
                    <a:pt x="595759" y="359940"/>
                    <a:pt x="601266" y="351457"/>
                    <a:pt x="609079" y="345951"/>
                  </a:cubicBezTo>
                  <a:cubicBezTo>
                    <a:pt x="616893" y="340444"/>
                    <a:pt x="628501" y="337691"/>
                    <a:pt x="643905" y="337691"/>
                  </a:cubicBezTo>
                  <a:close/>
                  <a:moveTo>
                    <a:pt x="219522" y="337691"/>
                  </a:moveTo>
                  <a:cubicBezTo>
                    <a:pt x="233958" y="337691"/>
                    <a:pt x="245437" y="340797"/>
                    <a:pt x="253957" y="347011"/>
                  </a:cubicBezTo>
                  <a:cubicBezTo>
                    <a:pt x="262477" y="353225"/>
                    <a:pt x="268598" y="362694"/>
                    <a:pt x="272319" y="375419"/>
                  </a:cubicBezTo>
                  <a:lnTo>
                    <a:pt x="241400" y="381000"/>
                  </a:lnTo>
                  <a:cubicBezTo>
                    <a:pt x="240358" y="374823"/>
                    <a:pt x="237995" y="370172"/>
                    <a:pt x="234312" y="367047"/>
                  </a:cubicBezTo>
                  <a:cubicBezTo>
                    <a:pt x="230628" y="363922"/>
                    <a:pt x="225847" y="362359"/>
                    <a:pt x="219968" y="362359"/>
                  </a:cubicBezTo>
                  <a:cubicBezTo>
                    <a:pt x="212155" y="362359"/>
                    <a:pt x="205923" y="365056"/>
                    <a:pt x="201272" y="370451"/>
                  </a:cubicBezTo>
                  <a:cubicBezTo>
                    <a:pt x="196621" y="375846"/>
                    <a:pt x="194295" y="384869"/>
                    <a:pt x="194295" y="397520"/>
                  </a:cubicBezTo>
                  <a:cubicBezTo>
                    <a:pt x="194295" y="411584"/>
                    <a:pt x="196658" y="421518"/>
                    <a:pt x="201383" y="427322"/>
                  </a:cubicBezTo>
                  <a:cubicBezTo>
                    <a:pt x="206109" y="433127"/>
                    <a:pt x="212452" y="436029"/>
                    <a:pt x="220415" y="436029"/>
                  </a:cubicBezTo>
                  <a:cubicBezTo>
                    <a:pt x="226368" y="436029"/>
                    <a:pt x="231242" y="434336"/>
                    <a:pt x="235037" y="430950"/>
                  </a:cubicBezTo>
                  <a:cubicBezTo>
                    <a:pt x="238832" y="427564"/>
                    <a:pt x="241511" y="421741"/>
                    <a:pt x="243074" y="413481"/>
                  </a:cubicBezTo>
                  <a:lnTo>
                    <a:pt x="273881" y="418728"/>
                  </a:lnTo>
                  <a:cubicBezTo>
                    <a:pt x="270681" y="432866"/>
                    <a:pt x="264542" y="443545"/>
                    <a:pt x="255464" y="450763"/>
                  </a:cubicBezTo>
                  <a:cubicBezTo>
                    <a:pt x="246385" y="457981"/>
                    <a:pt x="234219" y="461590"/>
                    <a:pt x="218964" y="461590"/>
                  </a:cubicBezTo>
                  <a:cubicBezTo>
                    <a:pt x="201625" y="461590"/>
                    <a:pt x="187803" y="456121"/>
                    <a:pt x="177496" y="445182"/>
                  </a:cubicBezTo>
                  <a:cubicBezTo>
                    <a:pt x="167190" y="434243"/>
                    <a:pt x="162037" y="419100"/>
                    <a:pt x="162037" y="399752"/>
                  </a:cubicBezTo>
                  <a:cubicBezTo>
                    <a:pt x="162037" y="380181"/>
                    <a:pt x="167209" y="364945"/>
                    <a:pt x="177552" y="354043"/>
                  </a:cubicBezTo>
                  <a:cubicBezTo>
                    <a:pt x="187896" y="343141"/>
                    <a:pt x="201886" y="337691"/>
                    <a:pt x="219522" y="337691"/>
                  </a:cubicBezTo>
                  <a:close/>
                  <a:moveTo>
                    <a:pt x="292671" y="295275"/>
                  </a:moveTo>
                  <a:lnTo>
                    <a:pt x="324036" y="295275"/>
                  </a:lnTo>
                  <a:lnTo>
                    <a:pt x="324036" y="355438"/>
                  </a:lnTo>
                  <a:cubicBezTo>
                    <a:pt x="334157" y="343607"/>
                    <a:pt x="346249" y="337691"/>
                    <a:pt x="360313" y="337691"/>
                  </a:cubicBezTo>
                  <a:cubicBezTo>
                    <a:pt x="367531" y="337691"/>
                    <a:pt x="374043" y="339030"/>
                    <a:pt x="379847" y="341709"/>
                  </a:cubicBezTo>
                  <a:cubicBezTo>
                    <a:pt x="385651" y="344388"/>
                    <a:pt x="390023" y="347811"/>
                    <a:pt x="392962" y="351978"/>
                  </a:cubicBezTo>
                  <a:cubicBezTo>
                    <a:pt x="395902" y="356145"/>
                    <a:pt x="397911" y="360759"/>
                    <a:pt x="398990" y="365819"/>
                  </a:cubicBezTo>
                  <a:cubicBezTo>
                    <a:pt x="400069" y="370879"/>
                    <a:pt x="400608" y="378730"/>
                    <a:pt x="400608" y="389371"/>
                  </a:cubicBezTo>
                  <a:lnTo>
                    <a:pt x="400608" y="458911"/>
                  </a:lnTo>
                  <a:lnTo>
                    <a:pt x="369243" y="458911"/>
                  </a:lnTo>
                  <a:lnTo>
                    <a:pt x="369243" y="396292"/>
                  </a:lnTo>
                  <a:cubicBezTo>
                    <a:pt x="369243" y="383865"/>
                    <a:pt x="368648" y="375977"/>
                    <a:pt x="367457" y="372628"/>
                  </a:cubicBezTo>
                  <a:cubicBezTo>
                    <a:pt x="366266" y="369279"/>
                    <a:pt x="364164" y="366619"/>
                    <a:pt x="361150" y="364647"/>
                  </a:cubicBezTo>
                  <a:cubicBezTo>
                    <a:pt x="358137" y="362675"/>
                    <a:pt x="354360" y="361689"/>
                    <a:pt x="349821" y="361689"/>
                  </a:cubicBezTo>
                  <a:cubicBezTo>
                    <a:pt x="344612" y="361689"/>
                    <a:pt x="339961" y="362954"/>
                    <a:pt x="335868" y="365484"/>
                  </a:cubicBezTo>
                  <a:cubicBezTo>
                    <a:pt x="331775" y="368014"/>
                    <a:pt x="328780" y="371828"/>
                    <a:pt x="326883" y="376925"/>
                  </a:cubicBezTo>
                  <a:cubicBezTo>
                    <a:pt x="324985" y="382023"/>
                    <a:pt x="324036" y="389557"/>
                    <a:pt x="324036" y="399529"/>
                  </a:cubicBezTo>
                  <a:lnTo>
                    <a:pt x="324036" y="458911"/>
                  </a:lnTo>
                  <a:lnTo>
                    <a:pt x="292671" y="458911"/>
                  </a:lnTo>
                  <a:close/>
                  <a:moveTo>
                    <a:pt x="488454" y="292484"/>
                  </a:moveTo>
                  <a:lnTo>
                    <a:pt x="523615" y="292484"/>
                  </a:lnTo>
                  <a:lnTo>
                    <a:pt x="492919" y="325859"/>
                  </a:lnTo>
                  <a:lnTo>
                    <a:pt x="473051" y="325859"/>
                  </a:lnTo>
                  <a:close/>
                  <a:moveTo>
                    <a:pt x="605433" y="177031"/>
                  </a:moveTo>
                  <a:lnTo>
                    <a:pt x="636799" y="177031"/>
                  </a:lnTo>
                  <a:lnTo>
                    <a:pt x="636799" y="208396"/>
                  </a:lnTo>
                  <a:lnTo>
                    <a:pt x="605433" y="208396"/>
                  </a:lnTo>
                  <a:close/>
                  <a:moveTo>
                    <a:pt x="222722" y="177031"/>
                  </a:moveTo>
                  <a:lnTo>
                    <a:pt x="254087" y="177031"/>
                  </a:lnTo>
                  <a:lnTo>
                    <a:pt x="254087" y="208396"/>
                  </a:lnTo>
                  <a:lnTo>
                    <a:pt x="222722" y="208396"/>
                  </a:lnTo>
                  <a:close/>
                  <a:moveTo>
                    <a:pt x="643942" y="106709"/>
                  </a:moveTo>
                  <a:cubicBezTo>
                    <a:pt x="639924" y="108049"/>
                    <a:pt x="633562" y="109649"/>
                    <a:pt x="624855" y="111509"/>
                  </a:cubicBezTo>
                  <a:cubicBezTo>
                    <a:pt x="616149" y="113369"/>
                    <a:pt x="610456" y="115193"/>
                    <a:pt x="607777" y="116979"/>
                  </a:cubicBezTo>
                  <a:cubicBezTo>
                    <a:pt x="603684" y="119881"/>
                    <a:pt x="601638" y="123564"/>
                    <a:pt x="601638" y="128029"/>
                  </a:cubicBezTo>
                  <a:cubicBezTo>
                    <a:pt x="601638" y="132419"/>
                    <a:pt x="603275" y="136215"/>
                    <a:pt x="606549" y="139414"/>
                  </a:cubicBezTo>
                  <a:cubicBezTo>
                    <a:pt x="609824" y="142614"/>
                    <a:pt x="613991" y="144214"/>
                    <a:pt x="619051" y="144214"/>
                  </a:cubicBezTo>
                  <a:cubicBezTo>
                    <a:pt x="624706" y="144214"/>
                    <a:pt x="630101" y="142354"/>
                    <a:pt x="635236" y="138633"/>
                  </a:cubicBezTo>
                  <a:cubicBezTo>
                    <a:pt x="639031" y="135805"/>
                    <a:pt x="641524" y="132345"/>
                    <a:pt x="642715" y="128252"/>
                  </a:cubicBezTo>
                  <a:cubicBezTo>
                    <a:pt x="643533" y="125573"/>
                    <a:pt x="643942" y="120476"/>
                    <a:pt x="643942" y="112960"/>
                  </a:cubicBezTo>
                  <a:close/>
                  <a:moveTo>
                    <a:pt x="759173" y="67196"/>
                  </a:moveTo>
                  <a:cubicBezTo>
                    <a:pt x="751508" y="67196"/>
                    <a:pt x="745146" y="70153"/>
                    <a:pt x="740085" y="76069"/>
                  </a:cubicBezTo>
                  <a:cubicBezTo>
                    <a:pt x="735025" y="81985"/>
                    <a:pt x="732495" y="90748"/>
                    <a:pt x="732495" y="102356"/>
                  </a:cubicBezTo>
                  <a:cubicBezTo>
                    <a:pt x="732495" y="115676"/>
                    <a:pt x="735137" y="125518"/>
                    <a:pt x="740420" y="131880"/>
                  </a:cubicBezTo>
                  <a:cubicBezTo>
                    <a:pt x="745704" y="138242"/>
                    <a:pt x="752140" y="141424"/>
                    <a:pt x="759731" y="141424"/>
                  </a:cubicBezTo>
                  <a:cubicBezTo>
                    <a:pt x="767023" y="141424"/>
                    <a:pt x="773088" y="138503"/>
                    <a:pt x="777925" y="132661"/>
                  </a:cubicBezTo>
                  <a:cubicBezTo>
                    <a:pt x="782762" y="126820"/>
                    <a:pt x="785180" y="117239"/>
                    <a:pt x="785180" y="103919"/>
                  </a:cubicBezTo>
                  <a:cubicBezTo>
                    <a:pt x="785180" y="91492"/>
                    <a:pt x="782687" y="82264"/>
                    <a:pt x="777702" y="76237"/>
                  </a:cubicBezTo>
                  <a:cubicBezTo>
                    <a:pt x="772716" y="70209"/>
                    <a:pt x="766540" y="67196"/>
                    <a:pt x="759173" y="67196"/>
                  </a:cubicBezTo>
                  <a:close/>
                  <a:moveTo>
                    <a:pt x="187338" y="45095"/>
                  </a:moveTo>
                  <a:lnTo>
                    <a:pt x="218703" y="45095"/>
                  </a:lnTo>
                  <a:lnTo>
                    <a:pt x="218703" y="99566"/>
                  </a:lnTo>
                  <a:cubicBezTo>
                    <a:pt x="218703" y="116234"/>
                    <a:pt x="219280" y="126448"/>
                    <a:pt x="220433" y="130206"/>
                  </a:cubicBezTo>
                  <a:cubicBezTo>
                    <a:pt x="221587" y="133964"/>
                    <a:pt x="223689" y="136940"/>
                    <a:pt x="226740" y="139135"/>
                  </a:cubicBezTo>
                  <a:cubicBezTo>
                    <a:pt x="229791" y="141331"/>
                    <a:pt x="233660" y="142428"/>
                    <a:pt x="238349" y="142428"/>
                  </a:cubicBezTo>
                  <a:cubicBezTo>
                    <a:pt x="243706" y="142428"/>
                    <a:pt x="248506" y="140958"/>
                    <a:pt x="252748" y="138019"/>
                  </a:cubicBezTo>
                  <a:cubicBezTo>
                    <a:pt x="256989" y="135080"/>
                    <a:pt x="259891" y="131433"/>
                    <a:pt x="261454" y="127080"/>
                  </a:cubicBezTo>
                  <a:cubicBezTo>
                    <a:pt x="263017" y="122727"/>
                    <a:pt x="263798" y="112067"/>
                    <a:pt x="263798" y="95101"/>
                  </a:cubicBezTo>
                  <a:lnTo>
                    <a:pt x="263798" y="45095"/>
                  </a:lnTo>
                  <a:lnTo>
                    <a:pt x="295164" y="45095"/>
                  </a:lnTo>
                  <a:lnTo>
                    <a:pt x="295164" y="163636"/>
                  </a:lnTo>
                  <a:lnTo>
                    <a:pt x="266031" y="163636"/>
                  </a:lnTo>
                  <a:lnTo>
                    <a:pt x="266031" y="145888"/>
                  </a:lnTo>
                  <a:cubicBezTo>
                    <a:pt x="261715" y="152214"/>
                    <a:pt x="256040" y="157199"/>
                    <a:pt x="249008" y="160846"/>
                  </a:cubicBezTo>
                  <a:cubicBezTo>
                    <a:pt x="241976" y="164492"/>
                    <a:pt x="234553" y="166315"/>
                    <a:pt x="226740" y="166315"/>
                  </a:cubicBezTo>
                  <a:cubicBezTo>
                    <a:pt x="218778" y="166315"/>
                    <a:pt x="211634" y="164566"/>
                    <a:pt x="205309" y="161069"/>
                  </a:cubicBezTo>
                  <a:cubicBezTo>
                    <a:pt x="198984" y="157571"/>
                    <a:pt x="194407" y="152660"/>
                    <a:pt x="191579" y="146335"/>
                  </a:cubicBezTo>
                  <a:cubicBezTo>
                    <a:pt x="188752" y="140010"/>
                    <a:pt x="187338" y="131266"/>
                    <a:pt x="187338" y="120104"/>
                  </a:cubicBezTo>
                  <a:close/>
                  <a:moveTo>
                    <a:pt x="767656" y="42416"/>
                  </a:moveTo>
                  <a:cubicBezTo>
                    <a:pt x="781422" y="42416"/>
                    <a:pt x="793105" y="47811"/>
                    <a:pt x="802705" y="58601"/>
                  </a:cubicBezTo>
                  <a:cubicBezTo>
                    <a:pt x="812304" y="69391"/>
                    <a:pt x="817104" y="84422"/>
                    <a:pt x="817104" y="103696"/>
                  </a:cubicBezTo>
                  <a:cubicBezTo>
                    <a:pt x="817104" y="123490"/>
                    <a:pt x="812267" y="138875"/>
                    <a:pt x="802593" y="149851"/>
                  </a:cubicBezTo>
                  <a:cubicBezTo>
                    <a:pt x="792919" y="160827"/>
                    <a:pt x="781199" y="166315"/>
                    <a:pt x="767433" y="166315"/>
                  </a:cubicBezTo>
                  <a:cubicBezTo>
                    <a:pt x="760884" y="166315"/>
                    <a:pt x="754950" y="165013"/>
                    <a:pt x="749629" y="162408"/>
                  </a:cubicBezTo>
                  <a:cubicBezTo>
                    <a:pt x="744308" y="159804"/>
                    <a:pt x="738709" y="155339"/>
                    <a:pt x="732830" y="149014"/>
                  </a:cubicBezTo>
                  <a:lnTo>
                    <a:pt x="732830" y="208731"/>
                  </a:lnTo>
                  <a:lnTo>
                    <a:pt x="701464" y="208731"/>
                  </a:lnTo>
                  <a:lnTo>
                    <a:pt x="701464" y="45095"/>
                  </a:lnTo>
                  <a:lnTo>
                    <a:pt x="730709" y="45095"/>
                  </a:lnTo>
                  <a:lnTo>
                    <a:pt x="730709" y="62507"/>
                  </a:lnTo>
                  <a:cubicBezTo>
                    <a:pt x="734504" y="56554"/>
                    <a:pt x="739639" y="51717"/>
                    <a:pt x="746113" y="47997"/>
                  </a:cubicBezTo>
                  <a:cubicBezTo>
                    <a:pt x="752587" y="44276"/>
                    <a:pt x="759768" y="42416"/>
                    <a:pt x="767656" y="42416"/>
                  </a:cubicBezTo>
                  <a:close/>
                  <a:moveTo>
                    <a:pt x="624855" y="42416"/>
                  </a:moveTo>
                  <a:cubicBezTo>
                    <a:pt x="638845" y="42416"/>
                    <a:pt x="649263" y="44071"/>
                    <a:pt x="656109" y="47383"/>
                  </a:cubicBezTo>
                  <a:cubicBezTo>
                    <a:pt x="662955" y="50694"/>
                    <a:pt x="667774" y="54899"/>
                    <a:pt x="670564" y="59996"/>
                  </a:cubicBezTo>
                  <a:cubicBezTo>
                    <a:pt x="673355" y="65093"/>
                    <a:pt x="674750" y="74451"/>
                    <a:pt x="674750" y="88069"/>
                  </a:cubicBezTo>
                  <a:lnTo>
                    <a:pt x="674415" y="124680"/>
                  </a:lnTo>
                  <a:cubicBezTo>
                    <a:pt x="674415" y="135098"/>
                    <a:pt x="674917" y="142782"/>
                    <a:pt x="675922" y="147730"/>
                  </a:cubicBezTo>
                  <a:cubicBezTo>
                    <a:pt x="676926" y="152679"/>
                    <a:pt x="678805" y="157981"/>
                    <a:pt x="681559" y="163636"/>
                  </a:cubicBezTo>
                  <a:lnTo>
                    <a:pt x="650528" y="163636"/>
                  </a:lnTo>
                  <a:cubicBezTo>
                    <a:pt x="649710" y="161553"/>
                    <a:pt x="648705" y="158464"/>
                    <a:pt x="647514" y="154372"/>
                  </a:cubicBezTo>
                  <a:cubicBezTo>
                    <a:pt x="646993" y="152511"/>
                    <a:pt x="646621" y="151283"/>
                    <a:pt x="646398" y="150688"/>
                  </a:cubicBezTo>
                  <a:cubicBezTo>
                    <a:pt x="641040" y="155897"/>
                    <a:pt x="635310" y="159804"/>
                    <a:pt x="629208" y="162408"/>
                  </a:cubicBezTo>
                  <a:cubicBezTo>
                    <a:pt x="623106" y="165013"/>
                    <a:pt x="616595" y="166315"/>
                    <a:pt x="609675" y="166315"/>
                  </a:cubicBezTo>
                  <a:cubicBezTo>
                    <a:pt x="597471" y="166315"/>
                    <a:pt x="587853" y="163004"/>
                    <a:pt x="580821" y="156381"/>
                  </a:cubicBezTo>
                  <a:cubicBezTo>
                    <a:pt x="573789" y="149758"/>
                    <a:pt x="570272" y="141386"/>
                    <a:pt x="570272" y="131266"/>
                  </a:cubicBezTo>
                  <a:cubicBezTo>
                    <a:pt x="570272" y="124569"/>
                    <a:pt x="571872" y="118597"/>
                    <a:pt x="575072" y="113351"/>
                  </a:cubicBezTo>
                  <a:cubicBezTo>
                    <a:pt x="578272" y="108105"/>
                    <a:pt x="582755" y="104086"/>
                    <a:pt x="588523" y="101296"/>
                  </a:cubicBezTo>
                  <a:cubicBezTo>
                    <a:pt x="594290" y="98505"/>
                    <a:pt x="602605" y="96068"/>
                    <a:pt x="613470" y="93985"/>
                  </a:cubicBezTo>
                  <a:cubicBezTo>
                    <a:pt x="628129" y="91231"/>
                    <a:pt x="638287" y="88664"/>
                    <a:pt x="643942" y="86283"/>
                  </a:cubicBezTo>
                  <a:lnTo>
                    <a:pt x="643942" y="83157"/>
                  </a:lnTo>
                  <a:cubicBezTo>
                    <a:pt x="643942" y="77130"/>
                    <a:pt x="642454" y="72832"/>
                    <a:pt x="639478" y="70265"/>
                  </a:cubicBezTo>
                  <a:cubicBezTo>
                    <a:pt x="636501" y="67698"/>
                    <a:pt x="630883" y="66414"/>
                    <a:pt x="622623" y="66414"/>
                  </a:cubicBezTo>
                  <a:cubicBezTo>
                    <a:pt x="617042" y="66414"/>
                    <a:pt x="612689" y="67512"/>
                    <a:pt x="609563" y="69707"/>
                  </a:cubicBezTo>
                  <a:cubicBezTo>
                    <a:pt x="606438" y="71902"/>
                    <a:pt x="603908" y="75753"/>
                    <a:pt x="601973" y="81260"/>
                  </a:cubicBezTo>
                  <a:lnTo>
                    <a:pt x="573510" y="76125"/>
                  </a:lnTo>
                  <a:cubicBezTo>
                    <a:pt x="576709" y="64665"/>
                    <a:pt x="582216" y="56182"/>
                    <a:pt x="590029" y="50676"/>
                  </a:cubicBezTo>
                  <a:cubicBezTo>
                    <a:pt x="597843" y="45169"/>
                    <a:pt x="609451" y="42416"/>
                    <a:pt x="624855" y="42416"/>
                  </a:cubicBezTo>
                  <a:close/>
                  <a:moveTo>
                    <a:pt x="381447" y="42416"/>
                  </a:moveTo>
                  <a:cubicBezTo>
                    <a:pt x="395883" y="42416"/>
                    <a:pt x="407361" y="45522"/>
                    <a:pt x="415882" y="51736"/>
                  </a:cubicBezTo>
                  <a:cubicBezTo>
                    <a:pt x="424402" y="57950"/>
                    <a:pt x="430523" y="67419"/>
                    <a:pt x="434244" y="80144"/>
                  </a:cubicBezTo>
                  <a:lnTo>
                    <a:pt x="403325" y="85725"/>
                  </a:lnTo>
                  <a:cubicBezTo>
                    <a:pt x="402283" y="79548"/>
                    <a:pt x="399920" y="74897"/>
                    <a:pt x="396237" y="71772"/>
                  </a:cubicBezTo>
                  <a:cubicBezTo>
                    <a:pt x="392553" y="68647"/>
                    <a:pt x="387772" y="67084"/>
                    <a:pt x="381893" y="67084"/>
                  </a:cubicBezTo>
                  <a:cubicBezTo>
                    <a:pt x="374080" y="67084"/>
                    <a:pt x="367848" y="69781"/>
                    <a:pt x="363197" y="75176"/>
                  </a:cubicBezTo>
                  <a:cubicBezTo>
                    <a:pt x="358546" y="80571"/>
                    <a:pt x="356220" y="89594"/>
                    <a:pt x="356220" y="102245"/>
                  </a:cubicBezTo>
                  <a:cubicBezTo>
                    <a:pt x="356220" y="116309"/>
                    <a:pt x="358583" y="126243"/>
                    <a:pt x="363308" y="132047"/>
                  </a:cubicBezTo>
                  <a:cubicBezTo>
                    <a:pt x="368034" y="137852"/>
                    <a:pt x="374377" y="140754"/>
                    <a:pt x="382340" y="140754"/>
                  </a:cubicBezTo>
                  <a:cubicBezTo>
                    <a:pt x="388293" y="140754"/>
                    <a:pt x="393167" y="139061"/>
                    <a:pt x="396962" y="135675"/>
                  </a:cubicBezTo>
                  <a:cubicBezTo>
                    <a:pt x="400757" y="132289"/>
                    <a:pt x="403436" y="126466"/>
                    <a:pt x="404999" y="118206"/>
                  </a:cubicBezTo>
                  <a:lnTo>
                    <a:pt x="435806" y="123453"/>
                  </a:lnTo>
                  <a:cubicBezTo>
                    <a:pt x="432606" y="137591"/>
                    <a:pt x="426467" y="148270"/>
                    <a:pt x="417389" y="155488"/>
                  </a:cubicBezTo>
                  <a:cubicBezTo>
                    <a:pt x="408310" y="162706"/>
                    <a:pt x="396144" y="166315"/>
                    <a:pt x="380889" y="166315"/>
                  </a:cubicBezTo>
                  <a:cubicBezTo>
                    <a:pt x="363550" y="166315"/>
                    <a:pt x="349728" y="160846"/>
                    <a:pt x="339421" y="149907"/>
                  </a:cubicBezTo>
                  <a:cubicBezTo>
                    <a:pt x="329115" y="138968"/>
                    <a:pt x="323962" y="123825"/>
                    <a:pt x="323962" y="104477"/>
                  </a:cubicBezTo>
                  <a:cubicBezTo>
                    <a:pt x="323962" y="84906"/>
                    <a:pt x="329134" y="69670"/>
                    <a:pt x="339477" y="58768"/>
                  </a:cubicBezTo>
                  <a:cubicBezTo>
                    <a:pt x="349821" y="47866"/>
                    <a:pt x="363811" y="42416"/>
                    <a:pt x="381447" y="42416"/>
                  </a:cubicBezTo>
                  <a:close/>
                  <a:moveTo>
                    <a:pt x="46249" y="1339"/>
                  </a:moveTo>
                  <a:lnTo>
                    <a:pt x="79288" y="1339"/>
                  </a:lnTo>
                  <a:lnTo>
                    <a:pt x="79288" y="136066"/>
                  </a:lnTo>
                  <a:lnTo>
                    <a:pt x="161442" y="136066"/>
                  </a:lnTo>
                  <a:lnTo>
                    <a:pt x="161442" y="163636"/>
                  </a:lnTo>
                  <a:lnTo>
                    <a:pt x="46249" y="163636"/>
                  </a:lnTo>
                  <a:close/>
                  <a:moveTo>
                    <a:pt x="511857" y="0"/>
                  </a:moveTo>
                  <a:lnTo>
                    <a:pt x="543223" y="0"/>
                  </a:lnTo>
                  <a:lnTo>
                    <a:pt x="543223" y="163636"/>
                  </a:lnTo>
                  <a:lnTo>
                    <a:pt x="511857" y="163636"/>
                  </a:ln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lnSpc>
                  <a:spcPct val="110000"/>
                </a:lnSpc>
              </a:pPr>
              <a:endParaRPr lang="vi-VN" b="1"/>
            </a:p>
          </p:txBody>
        </p:sp>
        <p:cxnSp>
          <p:nvCxnSpPr>
            <p:cNvPr id="30" name="Straight Connector 29">
              <a:extLst>
                <a:ext uri="{FF2B5EF4-FFF2-40B4-BE49-F238E27FC236}">
                  <a16:creationId xmlns:a16="http://schemas.microsoft.com/office/drawing/2014/main" id="{70AA4FFB-F8AF-401A-983D-DAC3CD654742}"/>
                </a:ext>
              </a:extLst>
            </p:cNvPr>
            <p:cNvCxnSpPr>
              <a:cxnSpLocks/>
            </p:cNvCxnSpPr>
            <p:nvPr/>
          </p:nvCxnSpPr>
          <p:spPr>
            <a:xfrm flipH="1" flipV="1">
              <a:off x="7819226" y="1152525"/>
              <a:ext cx="1" cy="77168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51" name="TextBox 50">
              <a:extLst>
                <a:ext uri="{FF2B5EF4-FFF2-40B4-BE49-F238E27FC236}">
                  <a16:creationId xmlns:a16="http://schemas.microsoft.com/office/drawing/2014/main" id="{961CE219-67BF-4711-B4C2-2E76854812CA}"/>
                </a:ext>
              </a:extLst>
            </p:cNvPr>
            <p:cNvSpPr txBox="1">
              <a:spLocks noChangeAspect="1"/>
            </p:cNvSpPr>
            <p:nvPr>
              <p:custDataLst>
                <p:tags r:id="rId7"/>
              </p:custDataLst>
            </p:nvPr>
          </p:nvSpPr>
          <p:spPr>
            <a:xfrm>
              <a:off x="8368632" y="4408678"/>
              <a:ext cx="679995" cy="169218"/>
            </a:xfrm>
            <a:custGeom>
              <a:avLst/>
              <a:gdLst/>
              <a:ahLst/>
              <a:cxnLst/>
              <a:rect l="l" t="t" r="r" b="b"/>
              <a:pathLst>
                <a:path w="679995" h="169218">
                  <a:moveTo>
                    <a:pt x="642379" y="109500"/>
                  </a:moveTo>
                  <a:cubicBezTo>
                    <a:pt x="638360" y="110840"/>
                    <a:pt x="631998" y="112440"/>
                    <a:pt x="623292" y="114300"/>
                  </a:cubicBezTo>
                  <a:cubicBezTo>
                    <a:pt x="614585" y="116161"/>
                    <a:pt x="608892" y="117984"/>
                    <a:pt x="606214" y="119770"/>
                  </a:cubicBezTo>
                  <a:cubicBezTo>
                    <a:pt x="602121" y="122672"/>
                    <a:pt x="600074" y="126355"/>
                    <a:pt x="600074" y="130820"/>
                  </a:cubicBezTo>
                  <a:cubicBezTo>
                    <a:pt x="600074" y="135211"/>
                    <a:pt x="601712" y="139006"/>
                    <a:pt x="604986" y="142205"/>
                  </a:cubicBezTo>
                  <a:cubicBezTo>
                    <a:pt x="608260" y="145405"/>
                    <a:pt x="612427" y="147005"/>
                    <a:pt x="617487" y="147005"/>
                  </a:cubicBezTo>
                  <a:cubicBezTo>
                    <a:pt x="623143" y="147005"/>
                    <a:pt x="628538" y="145145"/>
                    <a:pt x="633672" y="141424"/>
                  </a:cubicBezTo>
                  <a:cubicBezTo>
                    <a:pt x="637467" y="138596"/>
                    <a:pt x="639960" y="135136"/>
                    <a:pt x="641151" y="131043"/>
                  </a:cubicBezTo>
                  <a:cubicBezTo>
                    <a:pt x="641970" y="128364"/>
                    <a:pt x="642379" y="123267"/>
                    <a:pt x="642379" y="115751"/>
                  </a:cubicBezTo>
                  <a:close/>
                  <a:moveTo>
                    <a:pt x="251854" y="109500"/>
                  </a:moveTo>
                  <a:cubicBezTo>
                    <a:pt x="247835" y="110840"/>
                    <a:pt x="241473" y="112440"/>
                    <a:pt x="232767" y="114300"/>
                  </a:cubicBezTo>
                  <a:cubicBezTo>
                    <a:pt x="224060" y="116161"/>
                    <a:pt x="218367" y="117984"/>
                    <a:pt x="215689" y="119770"/>
                  </a:cubicBezTo>
                  <a:cubicBezTo>
                    <a:pt x="211596" y="122672"/>
                    <a:pt x="209549" y="126355"/>
                    <a:pt x="209549" y="130820"/>
                  </a:cubicBezTo>
                  <a:cubicBezTo>
                    <a:pt x="209549" y="135211"/>
                    <a:pt x="211186" y="139006"/>
                    <a:pt x="214461" y="142205"/>
                  </a:cubicBezTo>
                  <a:cubicBezTo>
                    <a:pt x="217735" y="145405"/>
                    <a:pt x="221902" y="147005"/>
                    <a:pt x="226962" y="147005"/>
                  </a:cubicBezTo>
                  <a:cubicBezTo>
                    <a:pt x="232618" y="147005"/>
                    <a:pt x="238013" y="145145"/>
                    <a:pt x="243147" y="141424"/>
                  </a:cubicBezTo>
                  <a:cubicBezTo>
                    <a:pt x="246942" y="138596"/>
                    <a:pt x="249435" y="135136"/>
                    <a:pt x="250626" y="131043"/>
                  </a:cubicBezTo>
                  <a:cubicBezTo>
                    <a:pt x="251444" y="128364"/>
                    <a:pt x="251854" y="123267"/>
                    <a:pt x="251854" y="115751"/>
                  </a:cubicBezTo>
                  <a:close/>
                  <a:moveTo>
                    <a:pt x="623292" y="45207"/>
                  </a:moveTo>
                  <a:cubicBezTo>
                    <a:pt x="637281" y="45207"/>
                    <a:pt x="647699" y="46862"/>
                    <a:pt x="654546" y="50174"/>
                  </a:cubicBezTo>
                  <a:cubicBezTo>
                    <a:pt x="661392" y="53485"/>
                    <a:pt x="666210" y="57690"/>
                    <a:pt x="669000" y="62787"/>
                  </a:cubicBezTo>
                  <a:cubicBezTo>
                    <a:pt x="671791" y="67884"/>
                    <a:pt x="673186" y="77242"/>
                    <a:pt x="673186" y="90860"/>
                  </a:cubicBezTo>
                  <a:lnTo>
                    <a:pt x="672851" y="127471"/>
                  </a:lnTo>
                  <a:cubicBezTo>
                    <a:pt x="672851" y="137889"/>
                    <a:pt x="673354" y="145573"/>
                    <a:pt x="674358" y="150521"/>
                  </a:cubicBezTo>
                  <a:cubicBezTo>
                    <a:pt x="675363" y="155470"/>
                    <a:pt x="677242" y="160772"/>
                    <a:pt x="679995" y="166427"/>
                  </a:cubicBezTo>
                  <a:lnTo>
                    <a:pt x="648964" y="166427"/>
                  </a:lnTo>
                  <a:cubicBezTo>
                    <a:pt x="648146" y="164344"/>
                    <a:pt x="647141" y="161255"/>
                    <a:pt x="645951" y="157163"/>
                  </a:cubicBezTo>
                  <a:cubicBezTo>
                    <a:pt x="645430" y="155302"/>
                    <a:pt x="645058" y="154075"/>
                    <a:pt x="644834" y="153479"/>
                  </a:cubicBezTo>
                  <a:cubicBezTo>
                    <a:pt x="639477" y="158688"/>
                    <a:pt x="633747" y="162595"/>
                    <a:pt x="627645" y="165199"/>
                  </a:cubicBezTo>
                  <a:cubicBezTo>
                    <a:pt x="621543" y="167804"/>
                    <a:pt x="615032" y="169106"/>
                    <a:pt x="608111" y="169106"/>
                  </a:cubicBezTo>
                  <a:cubicBezTo>
                    <a:pt x="595907" y="169106"/>
                    <a:pt x="586289" y="165795"/>
                    <a:pt x="579257" y="159172"/>
                  </a:cubicBezTo>
                  <a:cubicBezTo>
                    <a:pt x="572225" y="152549"/>
                    <a:pt x="568709" y="144177"/>
                    <a:pt x="568709" y="134057"/>
                  </a:cubicBezTo>
                  <a:cubicBezTo>
                    <a:pt x="568709" y="127360"/>
                    <a:pt x="570309" y="121388"/>
                    <a:pt x="573509" y="116142"/>
                  </a:cubicBezTo>
                  <a:cubicBezTo>
                    <a:pt x="576708" y="110896"/>
                    <a:pt x="581192" y="106877"/>
                    <a:pt x="586959" y="104087"/>
                  </a:cubicBezTo>
                  <a:cubicBezTo>
                    <a:pt x="592726" y="101296"/>
                    <a:pt x="601042" y="98859"/>
                    <a:pt x="611906" y="96776"/>
                  </a:cubicBezTo>
                  <a:cubicBezTo>
                    <a:pt x="626566" y="94022"/>
                    <a:pt x="636723" y="91455"/>
                    <a:pt x="642379" y="89074"/>
                  </a:cubicBezTo>
                  <a:lnTo>
                    <a:pt x="642379" y="85948"/>
                  </a:lnTo>
                  <a:cubicBezTo>
                    <a:pt x="642379" y="79921"/>
                    <a:pt x="640890" y="75623"/>
                    <a:pt x="637914" y="73056"/>
                  </a:cubicBezTo>
                  <a:cubicBezTo>
                    <a:pt x="634937" y="70489"/>
                    <a:pt x="629319" y="69205"/>
                    <a:pt x="621059" y="69205"/>
                  </a:cubicBezTo>
                  <a:cubicBezTo>
                    <a:pt x="615478" y="69205"/>
                    <a:pt x="611125" y="70303"/>
                    <a:pt x="608000" y="72498"/>
                  </a:cubicBezTo>
                  <a:cubicBezTo>
                    <a:pt x="604874" y="74693"/>
                    <a:pt x="602344" y="78544"/>
                    <a:pt x="600409" y="84051"/>
                  </a:cubicBezTo>
                  <a:lnTo>
                    <a:pt x="571946" y="78916"/>
                  </a:lnTo>
                  <a:cubicBezTo>
                    <a:pt x="575146" y="67457"/>
                    <a:pt x="580652" y="58973"/>
                    <a:pt x="588466" y="53467"/>
                  </a:cubicBezTo>
                  <a:cubicBezTo>
                    <a:pt x="596279" y="47960"/>
                    <a:pt x="607888" y="45207"/>
                    <a:pt x="623292" y="45207"/>
                  </a:cubicBezTo>
                  <a:close/>
                  <a:moveTo>
                    <a:pt x="378246" y="45207"/>
                  </a:moveTo>
                  <a:cubicBezTo>
                    <a:pt x="385167" y="45207"/>
                    <a:pt x="391492" y="46453"/>
                    <a:pt x="397222" y="48946"/>
                  </a:cubicBezTo>
                  <a:cubicBezTo>
                    <a:pt x="402952" y="51439"/>
                    <a:pt x="407286" y="54620"/>
                    <a:pt x="410225" y="58490"/>
                  </a:cubicBezTo>
                  <a:cubicBezTo>
                    <a:pt x="413165" y="62359"/>
                    <a:pt x="415211" y="66750"/>
                    <a:pt x="416365" y="71661"/>
                  </a:cubicBezTo>
                  <a:cubicBezTo>
                    <a:pt x="417518" y="76572"/>
                    <a:pt x="418095" y="83604"/>
                    <a:pt x="418095" y="92757"/>
                  </a:cubicBezTo>
                  <a:lnTo>
                    <a:pt x="418095" y="166427"/>
                  </a:lnTo>
                  <a:lnTo>
                    <a:pt x="386729" y="166427"/>
                  </a:lnTo>
                  <a:lnTo>
                    <a:pt x="386729" y="105929"/>
                  </a:lnTo>
                  <a:cubicBezTo>
                    <a:pt x="386729" y="93129"/>
                    <a:pt x="386060" y="84851"/>
                    <a:pt x="384720" y="81093"/>
                  </a:cubicBezTo>
                  <a:cubicBezTo>
                    <a:pt x="383381" y="77335"/>
                    <a:pt x="381204" y="74414"/>
                    <a:pt x="378190" y="72331"/>
                  </a:cubicBezTo>
                  <a:cubicBezTo>
                    <a:pt x="375176" y="70247"/>
                    <a:pt x="371549" y="69205"/>
                    <a:pt x="367307" y="69205"/>
                  </a:cubicBezTo>
                  <a:cubicBezTo>
                    <a:pt x="361875" y="69205"/>
                    <a:pt x="357001" y="70694"/>
                    <a:pt x="352685" y="73670"/>
                  </a:cubicBezTo>
                  <a:cubicBezTo>
                    <a:pt x="348369" y="76647"/>
                    <a:pt x="345411" y="80591"/>
                    <a:pt x="343811" y="85502"/>
                  </a:cubicBezTo>
                  <a:cubicBezTo>
                    <a:pt x="342211" y="90413"/>
                    <a:pt x="341411" y="99492"/>
                    <a:pt x="341411" y="112737"/>
                  </a:cubicBezTo>
                  <a:lnTo>
                    <a:pt x="341411" y="166427"/>
                  </a:lnTo>
                  <a:lnTo>
                    <a:pt x="310046" y="166427"/>
                  </a:lnTo>
                  <a:lnTo>
                    <a:pt x="310046" y="47886"/>
                  </a:lnTo>
                  <a:lnTo>
                    <a:pt x="339179" y="47886"/>
                  </a:lnTo>
                  <a:lnTo>
                    <a:pt x="339179" y="65299"/>
                  </a:lnTo>
                  <a:cubicBezTo>
                    <a:pt x="349522" y="51904"/>
                    <a:pt x="362545" y="45207"/>
                    <a:pt x="378246" y="45207"/>
                  </a:cubicBezTo>
                  <a:close/>
                  <a:moveTo>
                    <a:pt x="232767" y="45207"/>
                  </a:moveTo>
                  <a:cubicBezTo>
                    <a:pt x="246756" y="45207"/>
                    <a:pt x="257174" y="46862"/>
                    <a:pt x="264020" y="50174"/>
                  </a:cubicBezTo>
                  <a:cubicBezTo>
                    <a:pt x="270867" y="53485"/>
                    <a:pt x="275685" y="57690"/>
                    <a:pt x="278475" y="62787"/>
                  </a:cubicBezTo>
                  <a:cubicBezTo>
                    <a:pt x="281266" y="67884"/>
                    <a:pt x="282661" y="77242"/>
                    <a:pt x="282661" y="90860"/>
                  </a:cubicBezTo>
                  <a:lnTo>
                    <a:pt x="282326" y="127471"/>
                  </a:lnTo>
                  <a:cubicBezTo>
                    <a:pt x="282326" y="137889"/>
                    <a:pt x="282829" y="145573"/>
                    <a:pt x="283833" y="150521"/>
                  </a:cubicBezTo>
                  <a:cubicBezTo>
                    <a:pt x="284838" y="155470"/>
                    <a:pt x="286717" y="160772"/>
                    <a:pt x="289470" y="166427"/>
                  </a:cubicBezTo>
                  <a:lnTo>
                    <a:pt x="258439" y="166427"/>
                  </a:lnTo>
                  <a:cubicBezTo>
                    <a:pt x="257621" y="164344"/>
                    <a:pt x="256616" y="161255"/>
                    <a:pt x="255426" y="157163"/>
                  </a:cubicBezTo>
                  <a:cubicBezTo>
                    <a:pt x="254905" y="155302"/>
                    <a:pt x="254533" y="154075"/>
                    <a:pt x="254309" y="153479"/>
                  </a:cubicBezTo>
                  <a:cubicBezTo>
                    <a:pt x="248952" y="158688"/>
                    <a:pt x="243222" y="162595"/>
                    <a:pt x="237120" y="165199"/>
                  </a:cubicBezTo>
                  <a:cubicBezTo>
                    <a:pt x="231018" y="167804"/>
                    <a:pt x="224507" y="169106"/>
                    <a:pt x="217586" y="169106"/>
                  </a:cubicBezTo>
                  <a:cubicBezTo>
                    <a:pt x="205382" y="169106"/>
                    <a:pt x="195764" y="165795"/>
                    <a:pt x="188732" y="159172"/>
                  </a:cubicBezTo>
                  <a:cubicBezTo>
                    <a:pt x="181700" y="152549"/>
                    <a:pt x="178184" y="144177"/>
                    <a:pt x="178184" y="134057"/>
                  </a:cubicBezTo>
                  <a:cubicBezTo>
                    <a:pt x="178184" y="127360"/>
                    <a:pt x="179784" y="121388"/>
                    <a:pt x="182984" y="116142"/>
                  </a:cubicBezTo>
                  <a:cubicBezTo>
                    <a:pt x="186183" y="110896"/>
                    <a:pt x="190667" y="106877"/>
                    <a:pt x="196434" y="104087"/>
                  </a:cubicBezTo>
                  <a:cubicBezTo>
                    <a:pt x="202201" y="101296"/>
                    <a:pt x="210517" y="98859"/>
                    <a:pt x="221381" y="96776"/>
                  </a:cubicBezTo>
                  <a:cubicBezTo>
                    <a:pt x="236041" y="94022"/>
                    <a:pt x="246198" y="91455"/>
                    <a:pt x="251854" y="89074"/>
                  </a:cubicBezTo>
                  <a:lnTo>
                    <a:pt x="251854" y="85948"/>
                  </a:lnTo>
                  <a:cubicBezTo>
                    <a:pt x="251854" y="79921"/>
                    <a:pt x="250365" y="75623"/>
                    <a:pt x="247389" y="73056"/>
                  </a:cubicBezTo>
                  <a:cubicBezTo>
                    <a:pt x="244412" y="70489"/>
                    <a:pt x="238794" y="69205"/>
                    <a:pt x="230534" y="69205"/>
                  </a:cubicBezTo>
                  <a:cubicBezTo>
                    <a:pt x="224953" y="69205"/>
                    <a:pt x="220600" y="70303"/>
                    <a:pt x="217474" y="72498"/>
                  </a:cubicBezTo>
                  <a:cubicBezTo>
                    <a:pt x="214349" y="74693"/>
                    <a:pt x="211819" y="78544"/>
                    <a:pt x="209884" y="84051"/>
                  </a:cubicBezTo>
                  <a:lnTo>
                    <a:pt x="181421" y="78916"/>
                  </a:lnTo>
                  <a:cubicBezTo>
                    <a:pt x="184621" y="67457"/>
                    <a:pt x="190127" y="58973"/>
                    <a:pt x="197941" y="53467"/>
                  </a:cubicBezTo>
                  <a:cubicBezTo>
                    <a:pt x="205754" y="47960"/>
                    <a:pt x="217363" y="45207"/>
                    <a:pt x="232767" y="45207"/>
                  </a:cubicBezTo>
                  <a:close/>
                  <a:moveTo>
                    <a:pt x="510294" y="2791"/>
                  </a:moveTo>
                  <a:lnTo>
                    <a:pt x="541659" y="2791"/>
                  </a:lnTo>
                  <a:lnTo>
                    <a:pt x="541659" y="166427"/>
                  </a:lnTo>
                  <a:lnTo>
                    <a:pt x="510294" y="166427"/>
                  </a:lnTo>
                  <a:close/>
                  <a:moveTo>
                    <a:pt x="623850" y="0"/>
                  </a:moveTo>
                  <a:lnTo>
                    <a:pt x="659010" y="0"/>
                  </a:lnTo>
                  <a:lnTo>
                    <a:pt x="628314" y="33375"/>
                  </a:lnTo>
                  <a:lnTo>
                    <a:pt x="608446" y="33375"/>
                  </a:lnTo>
                  <a:close/>
                  <a:moveTo>
                    <a:pt x="219484" y="0"/>
                  </a:moveTo>
                  <a:lnTo>
                    <a:pt x="248505" y="0"/>
                  </a:lnTo>
                  <a:lnTo>
                    <a:pt x="271611" y="32928"/>
                  </a:lnTo>
                  <a:lnTo>
                    <a:pt x="246384" y="32928"/>
                  </a:lnTo>
                  <a:lnTo>
                    <a:pt x="233436" y="16297"/>
                  </a:lnTo>
                  <a:lnTo>
                    <a:pt x="221381" y="32928"/>
                  </a:lnTo>
                  <a:lnTo>
                    <a:pt x="196043" y="32928"/>
                  </a:lnTo>
                  <a:close/>
                  <a:moveTo>
                    <a:pt x="81260" y="0"/>
                  </a:moveTo>
                  <a:cubicBezTo>
                    <a:pt x="101575" y="0"/>
                    <a:pt x="117443" y="4260"/>
                    <a:pt x="128866" y="12781"/>
                  </a:cubicBezTo>
                  <a:cubicBezTo>
                    <a:pt x="140288" y="21301"/>
                    <a:pt x="147637" y="33077"/>
                    <a:pt x="150911" y="48109"/>
                  </a:cubicBezTo>
                  <a:lnTo>
                    <a:pt x="118094" y="54248"/>
                  </a:lnTo>
                  <a:cubicBezTo>
                    <a:pt x="115788" y="46211"/>
                    <a:pt x="111453" y="39868"/>
                    <a:pt x="105091" y="35217"/>
                  </a:cubicBezTo>
                  <a:cubicBezTo>
                    <a:pt x="98728" y="30566"/>
                    <a:pt x="90785" y="28240"/>
                    <a:pt x="81260" y="28240"/>
                  </a:cubicBezTo>
                  <a:cubicBezTo>
                    <a:pt x="66823" y="28240"/>
                    <a:pt x="55345" y="32817"/>
                    <a:pt x="46824" y="41970"/>
                  </a:cubicBezTo>
                  <a:cubicBezTo>
                    <a:pt x="38304" y="51123"/>
                    <a:pt x="34044" y="64703"/>
                    <a:pt x="34044" y="82711"/>
                  </a:cubicBezTo>
                  <a:cubicBezTo>
                    <a:pt x="34044" y="102133"/>
                    <a:pt x="38360" y="116700"/>
                    <a:pt x="46992" y="126411"/>
                  </a:cubicBezTo>
                  <a:cubicBezTo>
                    <a:pt x="55624" y="136122"/>
                    <a:pt x="66935" y="140978"/>
                    <a:pt x="80925" y="140978"/>
                  </a:cubicBezTo>
                  <a:cubicBezTo>
                    <a:pt x="87845" y="140978"/>
                    <a:pt x="94784" y="139620"/>
                    <a:pt x="101742" y="136903"/>
                  </a:cubicBezTo>
                  <a:cubicBezTo>
                    <a:pt x="108700" y="134187"/>
                    <a:pt x="114671" y="130895"/>
                    <a:pt x="119657" y="127025"/>
                  </a:cubicBezTo>
                  <a:lnTo>
                    <a:pt x="119657" y="106263"/>
                  </a:lnTo>
                  <a:lnTo>
                    <a:pt x="81818" y="106263"/>
                  </a:lnTo>
                  <a:lnTo>
                    <a:pt x="81818" y="78693"/>
                  </a:lnTo>
                  <a:lnTo>
                    <a:pt x="153032" y="78693"/>
                  </a:lnTo>
                  <a:lnTo>
                    <a:pt x="153032" y="143880"/>
                  </a:lnTo>
                  <a:cubicBezTo>
                    <a:pt x="146111" y="150577"/>
                    <a:pt x="136084" y="156474"/>
                    <a:pt x="122950" y="161572"/>
                  </a:cubicBezTo>
                  <a:cubicBezTo>
                    <a:pt x="109816" y="166669"/>
                    <a:pt x="96514" y="169218"/>
                    <a:pt x="83045" y="169218"/>
                  </a:cubicBezTo>
                  <a:cubicBezTo>
                    <a:pt x="65930" y="169218"/>
                    <a:pt x="51010" y="165627"/>
                    <a:pt x="38285" y="158446"/>
                  </a:cubicBezTo>
                  <a:cubicBezTo>
                    <a:pt x="25561" y="151265"/>
                    <a:pt x="15999" y="140996"/>
                    <a:pt x="9599" y="127639"/>
                  </a:cubicBezTo>
                  <a:cubicBezTo>
                    <a:pt x="3199" y="114282"/>
                    <a:pt x="0" y="99752"/>
                    <a:pt x="0" y="84051"/>
                  </a:cubicBezTo>
                  <a:cubicBezTo>
                    <a:pt x="0" y="67010"/>
                    <a:pt x="3572" y="51867"/>
                    <a:pt x="10715" y="38621"/>
                  </a:cubicBezTo>
                  <a:cubicBezTo>
                    <a:pt x="17859" y="25375"/>
                    <a:pt x="28314" y="15218"/>
                    <a:pt x="42081" y="8149"/>
                  </a:cubicBezTo>
                  <a:cubicBezTo>
                    <a:pt x="52573" y="2716"/>
                    <a:pt x="65633" y="0"/>
                    <a:pt x="81260" y="0"/>
                  </a:cubicBez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lnSpc>
                  <a:spcPct val="105000"/>
                </a:lnSpc>
              </a:pPr>
              <a:endParaRPr lang="vi-VN" b="1"/>
            </a:p>
          </p:txBody>
        </p:sp>
        <p:cxnSp>
          <p:nvCxnSpPr>
            <p:cNvPr id="32" name="Straight Connector 31">
              <a:extLst>
                <a:ext uri="{FF2B5EF4-FFF2-40B4-BE49-F238E27FC236}">
                  <a16:creationId xmlns:a16="http://schemas.microsoft.com/office/drawing/2014/main" id="{196F4254-85EC-4202-82F0-DE271B24A31F}"/>
                </a:ext>
              </a:extLst>
            </p:cNvPr>
            <p:cNvCxnSpPr>
              <a:cxnSpLocks/>
            </p:cNvCxnSpPr>
            <p:nvPr/>
          </p:nvCxnSpPr>
          <p:spPr>
            <a:xfrm flipH="1">
              <a:off x="7906060" y="2014613"/>
              <a:ext cx="84185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9121A1FB-6BB8-4D87-A5B8-5C925DF20665}"/>
                </a:ext>
              </a:extLst>
            </p:cNvPr>
            <p:cNvCxnSpPr>
              <a:cxnSpLocks/>
            </p:cNvCxnSpPr>
            <p:nvPr/>
          </p:nvCxnSpPr>
          <p:spPr>
            <a:xfrm flipH="1" flipV="1">
              <a:off x="7564431" y="3024188"/>
              <a:ext cx="1097756" cy="124063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8432CCB6-970A-456F-9FF6-E2EFC013DE6E}"/>
                </a:ext>
              </a:extLst>
            </p:cNvPr>
            <p:cNvCxnSpPr>
              <a:cxnSpLocks/>
            </p:cNvCxnSpPr>
            <p:nvPr/>
          </p:nvCxnSpPr>
          <p:spPr>
            <a:xfrm flipH="1" flipV="1">
              <a:off x="5939057" y="1251356"/>
              <a:ext cx="682399" cy="108226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53" name="TextBox 52">
              <a:extLst>
                <a:ext uri="{FF2B5EF4-FFF2-40B4-BE49-F238E27FC236}">
                  <a16:creationId xmlns:a16="http://schemas.microsoft.com/office/drawing/2014/main" id="{77C50B2F-5810-4BF6-8275-D047A062C7FF}"/>
                </a:ext>
              </a:extLst>
            </p:cNvPr>
            <p:cNvSpPr txBox="1">
              <a:spLocks noChangeAspect="1"/>
            </p:cNvSpPr>
            <p:nvPr>
              <p:custDataLst>
                <p:tags r:id="rId8"/>
              </p:custDataLst>
            </p:nvPr>
          </p:nvSpPr>
          <p:spPr>
            <a:xfrm>
              <a:off x="5513602" y="946585"/>
              <a:ext cx="855278" cy="206611"/>
            </a:xfrm>
            <a:custGeom>
              <a:avLst/>
              <a:gdLst/>
              <a:ahLst/>
              <a:cxnLst/>
              <a:rect l="l" t="t" r="r" b="b"/>
              <a:pathLst>
                <a:path w="855278" h="206611">
                  <a:moveTo>
                    <a:pt x="817661" y="147005"/>
                  </a:moveTo>
                  <a:cubicBezTo>
                    <a:pt x="813643" y="148345"/>
                    <a:pt x="807281" y="149945"/>
                    <a:pt x="798574" y="151805"/>
                  </a:cubicBezTo>
                  <a:cubicBezTo>
                    <a:pt x="789868" y="153665"/>
                    <a:pt x="784175" y="155489"/>
                    <a:pt x="781496" y="157274"/>
                  </a:cubicBezTo>
                  <a:cubicBezTo>
                    <a:pt x="777403" y="160177"/>
                    <a:pt x="775357" y="163860"/>
                    <a:pt x="775357" y="168325"/>
                  </a:cubicBezTo>
                  <a:cubicBezTo>
                    <a:pt x="775357" y="172715"/>
                    <a:pt x="776994" y="176510"/>
                    <a:pt x="780268" y="179710"/>
                  </a:cubicBezTo>
                  <a:cubicBezTo>
                    <a:pt x="783543" y="182910"/>
                    <a:pt x="787710" y="184510"/>
                    <a:pt x="792770" y="184510"/>
                  </a:cubicBezTo>
                  <a:cubicBezTo>
                    <a:pt x="798425" y="184510"/>
                    <a:pt x="803820" y="182650"/>
                    <a:pt x="808955" y="178929"/>
                  </a:cubicBezTo>
                  <a:cubicBezTo>
                    <a:pt x="812750" y="176101"/>
                    <a:pt x="815243" y="172641"/>
                    <a:pt x="816434" y="168548"/>
                  </a:cubicBezTo>
                  <a:cubicBezTo>
                    <a:pt x="817252" y="165869"/>
                    <a:pt x="817661" y="160772"/>
                    <a:pt x="817661" y="153256"/>
                  </a:cubicBezTo>
                  <a:close/>
                  <a:moveTo>
                    <a:pt x="408831" y="106710"/>
                  </a:moveTo>
                  <a:cubicBezTo>
                    <a:pt x="401985" y="106710"/>
                    <a:pt x="396329" y="109203"/>
                    <a:pt x="391864" y="114189"/>
                  </a:cubicBezTo>
                  <a:cubicBezTo>
                    <a:pt x="387399" y="119174"/>
                    <a:pt x="385204" y="125946"/>
                    <a:pt x="385279" y="134504"/>
                  </a:cubicBezTo>
                  <a:lnTo>
                    <a:pt x="432159" y="134504"/>
                  </a:lnTo>
                  <a:cubicBezTo>
                    <a:pt x="431936" y="125425"/>
                    <a:pt x="429592" y="118523"/>
                    <a:pt x="425127" y="113798"/>
                  </a:cubicBezTo>
                  <a:cubicBezTo>
                    <a:pt x="420662" y="109073"/>
                    <a:pt x="415230" y="106710"/>
                    <a:pt x="408831" y="106710"/>
                  </a:cubicBezTo>
                  <a:close/>
                  <a:moveTo>
                    <a:pt x="295052" y="85390"/>
                  </a:moveTo>
                  <a:lnTo>
                    <a:pt x="326417" y="85390"/>
                  </a:lnTo>
                  <a:lnTo>
                    <a:pt x="326417" y="203932"/>
                  </a:lnTo>
                  <a:lnTo>
                    <a:pt x="295052" y="203932"/>
                  </a:lnTo>
                  <a:close/>
                  <a:moveTo>
                    <a:pt x="798574" y="82712"/>
                  </a:moveTo>
                  <a:cubicBezTo>
                    <a:pt x="812564" y="82712"/>
                    <a:pt x="822982" y="84367"/>
                    <a:pt x="829828" y="87679"/>
                  </a:cubicBezTo>
                  <a:cubicBezTo>
                    <a:pt x="836674" y="90990"/>
                    <a:pt x="841493" y="95194"/>
                    <a:pt x="844283" y="100292"/>
                  </a:cubicBezTo>
                  <a:cubicBezTo>
                    <a:pt x="847074" y="105389"/>
                    <a:pt x="848469" y="114747"/>
                    <a:pt x="848469" y="128365"/>
                  </a:cubicBezTo>
                  <a:lnTo>
                    <a:pt x="848134" y="164976"/>
                  </a:lnTo>
                  <a:cubicBezTo>
                    <a:pt x="848134" y="175394"/>
                    <a:pt x="848636" y="183078"/>
                    <a:pt x="849641" y="188026"/>
                  </a:cubicBezTo>
                  <a:cubicBezTo>
                    <a:pt x="850645" y="192975"/>
                    <a:pt x="852524" y="198277"/>
                    <a:pt x="855278" y="203932"/>
                  </a:cubicBezTo>
                  <a:lnTo>
                    <a:pt x="824247" y="203932"/>
                  </a:lnTo>
                  <a:cubicBezTo>
                    <a:pt x="823429" y="201848"/>
                    <a:pt x="822424" y="198760"/>
                    <a:pt x="821233" y="194668"/>
                  </a:cubicBezTo>
                  <a:cubicBezTo>
                    <a:pt x="820712" y="192807"/>
                    <a:pt x="820340" y="191579"/>
                    <a:pt x="820117" y="190984"/>
                  </a:cubicBezTo>
                  <a:cubicBezTo>
                    <a:pt x="814759" y="196193"/>
                    <a:pt x="809029" y="200100"/>
                    <a:pt x="802927" y="202704"/>
                  </a:cubicBezTo>
                  <a:cubicBezTo>
                    <a:pt x="796826" y="205309"/>
                    <a:pt x="790314" y="206611"/>
                    <a:pt x="783394" y="206611"/>
                  </a:cubicBezTo>
                  <a:cubicBezTo>
                    <a:pt x="771190" y="206611"/>
                    <a:pt x="761572" y="203300"/>
                    <a:pt x="754540" y="196677"/>
                  </a:cubicBezTo>
                  <a:cubicBezTo>
                    <a:pt x="747508" y="190054"/>
                    <a:pt x="743992" y="181682"/>
                    <a:pt x="743992" y="171562"/>
                  </a:cubicBezTo>
                  <a:cubicBezTo>
                    <a:pt x="743992" y="164865"/>
                    <a:pt x="745591" y="158893"/>
                    <a:pt x="748791" y="153647"/>
                  </a:cubicBezTo>
                  <a:cubicBezTo>
                    <a:pt x="751991" y="148401"/>
                    <a:pt x="756475" y="144382"/>
                    <a:pt x="762242" y="141592"/>
                  </a:cubicBezTo>
                  <a:cubicBezTo>
                    <a:pt x="768009" y="138801"/>
                    <a:pt x="776324" y="136364"/>
                    <a:pt x="787189" y="134281"/>
                  </a:cubicBezTo>
                  <a:cubicBezTo>
                    <a:pt x="801848" y="131527"/>
                    <a:pt x="812006" y="128960"/>
                    <a:pt x="817661" y="126579"/>
                  </a:cubicBezTo>
                  <a:lnTo>
                    <a:pt x="817661" y="123453"/>
                  </a:lnTo>
                  <a:cubicBezTo>
                    <a:pt x="817661" y="117426"/>
                    <a:pt x="816173" y="113128"/>
                    <a:pt x="813197" y="110561"/>
                  </a:cubicBezTo>
                  <a:cubicBezTo>
                    <a:pt x="810220" y="107994"/>
                    <a:pt x="804602" y="106710"/>
                    <a:pt x="796342" y="106710"/>
                  </a:cubicBezTo>
                  <a:cubicBezTo>
                    <a:pt x="790761" y="106710"/>
                    <a:pt x="786408" y="107808"/>
                    <a:pt x="783282" y="110003"/>
                  </a:cubicBezTo>
                  <a:cubicBezTo>
                    <a:pt x="780157" y="112198"/>
                    <a:pt x="777627" y="116049"/>
                    <a:pt x="775692" y="121556"/>
                  </a:cubicBezTo>
                  <a:lnTo>
                    <a:pt x="747229" y="116421"/>
                  </a:lnTo>
                  <a:cubicBezTo>
                    <a:pt x="750428" y="104961"/>
                    <a:pt x="755935" y="96478"/>
                    <a:pt x="763748" y="90971"/>
                  </a:cubicBezTo>
                  <a:cubicBezTo>
                    <a:pt x="771562" y="85465"/>
                    <a:pt x="783171" y="82712"/>
                    <a:pt x="798574" y="82712"/>
                  </a:cubicBezTo>
                  <a:close/>
                  <a:moveTo>
                    <a:pt x="553529" y="82712"/>
                  </a:moveTo>
                  <a:cubicBezTo>
                    <a:pt x="560449" y="82712"/>
                    <a:pt x="566774" y="83958"/>
                    <a:pt x="572504" y="86451"/>
                  </a:cubicBezTo>
                  <a:cubicBezTo>
                    <a:pt x="578234" y="88944"/>
                    <a:pt x="582569" y="92125"/>
                    <a:pt x="585508" y="95994"/>
                  </a:cubicBezTo>
                  <a:cubicBezTo>
                    <a:pt x="588448" y="99864"/>
                    <a:pt x="590494" y="104254"/>
                    <a:pt x="591647" y="109166"/>
                  </a:cubicBezTo>
                  <a:cubicBezTo>
                    <a:pt x="592801" y="114077"/>
                    <a:pt x="593377" y="121109"/>
                    <a:pt x="593377" y="130262"/>
                  </a:cubicBezTo>
                  <a:lnTo>
                    <a:pt x="593377" y="203932"/>
                  </a:lnTo>
                  <a:lnTo>
                    <a:pt x="562012" y="203932"/>
                  </a:lnTo>
                  <a:lnTo>
                    <a:pt x="562012" y="143433"/>
                  </a:lnTo>
                  <a:cubicBezTo>
                    <a:pt x="562012" y="130634"/>
                    <a:pt x="561342" y="122356"/>
                    <a:pt x="560003" y="118598"/>
                  </a:cubicBezTo>
                  <a:cubicBezTo>
                    <a:pt x="558663" y="114840"/>
                    <a:pt x="556487" y="111919"/>
                    <a:pt x="553473" y="109835"/>
                  </a:cubicBezTo>
                  <a:cubicBezTo>
                    <a:pt x="550459" y="107752"/>
                    <a:pt x="546831" y="106710"/>
                    <a:pt x="542590" y="106710"/>
                  </a:cubicBezTo>
                  <a:cubicBezTo>
                    <a:pt x="537158" y="106710"/>
                    <a:pt x="532284" y="108198"/>
                    <a:pt x="527968" y="111175"/>
                  </a:cubicBezTo>
                  <a:cubicBezTo>
                    <a:pt x="523652" y="114152"/>
                    <a:pt x="520694" y="118095"/>
                    <a:pt x="519094" y="123007"/>
                  </a:cubicBezTo>
                  <a:cubicBezTo>
                    <a:pt x="517494" y="127918"/>
                    <a:pt x="516694" y="136997"/>
                    <a:pt x="516694" y="150242"/>
                  </a:cubicBezTo>
                  <a:lnTo>
                    <a:pt x="516694" y="203932"/>
                  </a:lnTo>
                  <a:lnTo>
                    <a:pt x="485328" y="203932"/>
                  </a:lnTo>
                  <a:lnTo>
                    <a:pt x="485328" y="85390"/>
                  </a:lnTo>
                  <a:lnTo>
                    <a:pt x="514461" y="85390"/>
                  </a:lnTo>
                  <a:lnTo>
                    <a:pt x="514461" y="102803"/>
                  </a:lnTo>
                  <a:cubicBezTo>
                    <a:pt x="524805" y="89409"/>
                    <a:pt x="537827" y="82712"/>
                    <a:pt x="553529" y="82712"/>
                  </a:cubicBezTo>
                  <a:close/>
                  <a:moveTo>
                    <a:pt x="406933" y="82712"/>
                  </a:moveTo>
                  <a:cubicBezTo>
                    <a:pt x="424569" y="82712"/>
                    <a:pt x="438485" y="88534"/>
                    <a:pt x="448679" y="100180"/>
                  </a:cubicBezTo>
                  <a:cubicBezTo>
                    <a:pt x="458874" y="111826"/>
                    <a:pt x="463748" y="129667"/>
                    <a:pt x="463302" y="153703"/>
                  </a:cubicBezTo>
                  <a:lnTo>
                    <a:pt x="384720" y="153703"/>
                  </a:lnTo>
                  <a:cubicBezTo>
                    <a:pt x="384944" y="163004"/>
                    <a:pt x="387474" y="170241"/>
                    <a:pt x="392311" y="175413"/>
                  </a:cubicBezTo>
                  <a:cubicBezTo>
                    <a:pt x="397148" y="180585"/>
                    <a:pt x="403175" y="183171"/>
                    <a:pt x="410393" y="183171"/>
                  </a:cubicBezTo>
                  <a:cubicBezTo>
                    <a:pt x="415305" y="183171"/>
                    <a:pt x="419435" y="181831"/>
                    <a:pt x="422783" y="179152"/>
                  </a:cubicBezTo>
                  <a:cubicBezTo>
                    <a:pt x="426132" y="176473"/>
                    <a:pt x="428662" y="172157"/>
                    <a:pt x="430373" y="166204"/>
                  </a:cubicBezTo>
                  <a:lnTo>
                    <a:pt x="461627" y="171450"/>
                  </a:lnTo>
                  <a:cubicBezTo>
                    <a:pt x="457609" y="182910"/>
                    <a:pt x="451265" y="191635"/>
                    <a:pt x="442596" y="197625"/>
                  </a:cubicBezTo>
                  <a:cubicBezTo>
                    <a:pt x="433927" y="203616"/>
                    <a:pt x="423081" y="206611"/>
                    <a:pt x="410058" y="206611"/>
                  </a:cubicBezTo>
                  <a:cubicBezTo>
                    <a:pt x="389446" y="206611"/>
                    <a:pt x="374191" y="199877"/>
                    <a:pt x="364294" y="186408"/>
                  </a:cubicBezTo>
                  <a:cubicBezTo>
                    <a:pt x="356480" y="175618"/>
                    <a:pt x="352574" y="162000"/>
                    <a:pt x="352574" y="145554"/>
                  </a:cubicBezTo>
                  <a:cubicBezTo>
                    <a:pt x="352574" y="125909"/>
                    <a:pt x="357708" y="110524"/>
                    <a:pt x="367977" y="99399"/>
                  </a:cubicBezTo>
                  <a:cubicBezTo>
                    <a:pt x="378246" y="88274"/>
                    <a:pt x="391232" y="82712"/>
                    <a:pt x="406933" y="82712"/>
                  </a:cubicBezTo>
                  <a:close/>
                  <a:moveTo>
                    <a:pt x="33040" y="67978"/>
                  </a:moveTo>
                  <a:lnTo>
                    <a:pt x="33040" y="114412"/>
                  </a:lnTo>
                  <a:lnTo>
                    <a:pt x="51122" y="114412"/>
                  </a:lnTo>
                  <a:cubicBezTo>
                    <a:pt x="64145" y="114412"/>
                    <a:pt x="72851" y="113556"/>
                    <a:pt x="77242" y="111845"/>
                  </a:cubicBezTo>
                  <a:cubicBezTo>
                    <a:pt x="81632" y="110133"/>
                    <a:pt x="85074" y="107454"/>
                    <a:pt x="87567" y="103808"/>
                  </a:cubicBezTo>
                  <a:cubicBezTo>
                    <a:pt x="90059" y="100162"/>
                    <a:pt x="91306" y="95920"/>
                    <a:pt x="91306" y="91083"/>
                  </a:cubicBezTo>
                  <a:cubicBezTo>
                    <a:pt x="91306" y="85130"/>
                    <a:pt x="89557" y="80219"/>
                    <a:pt x="86060" y="76349"/>
                  </a:cubicBezTo>
                  <a:cubicBezTo>
                    <a:pt x="82562" y="72480"/>
                    <a:pt x="78135" y="70061"/>
                    <a:pt x="72777" y="69094"/>
                  </a:cubicBezTo>
                  <a:cubicBezTo>
                    <a:pt x="68833" y="68350"/>
                    <a:pt x="60908" y="67978"/>
                    <a:pt x="49001" y="67978"/>
                  </a:cubicBezTo>
                  <a:close/>
                  <a:moveTo>
                    <a:pt x="685577" y="40296"/>
                  </a:moveTo>
                  <a:lnTo>
                    <a:pt x="716942" y="40296"/>
                  </a:lnTo>
                  <a:lnTo>
                    <a:pt x="716942" y="203932"/>
                  </a:lnTo>
                  <a:lnTo>
                    <a:pt x="685577" y="203932"/>
                  </a:lnTo>
                  <a:close/>
                  <a:moveTo>
                    <a:pt x="295052" y="40296"/>
                  </a:moveTo>
                  <a:lnTo>
                    <a:pt x="326417" y="40296"/>
                  </a:lnTo>
                  <a:lnTo>
                    <a:pt x="326417" y="69317"/>
                  </a:lnTo>
                  <a:lnTo>
                    <a:pt x="295052" y="69317"/>
                  </a:lnTo>
                  <a:close/>
                  <a:moveTo>
                    <a:pt x="152065" y="40296"/>
                  </a:moveTo>
                  <a:lnTo>
                    <a:pt x="183430" y="40296"/>
                  </a:lnTo>
                  <a:lnTo>
                    <a:pt x="183430" y="100459"/>
                  </a:lnTo>
                  <a:cubicBezTo>
                    <a:pt x="193551" y="88627"/>
                    <a:pt x="205643" y="82712"/>
                    <a:pt x="219707" y="82712"/>
                  </a:cubicBezTo>
                  <a:cubicBezTo>
                    <a:pt x="226925" y="82712"/>
                    <a:pt x="233437" y="84051"/>
                    <a:pt x="239241" y="86730"/>
                  </a:cubicBezTo>
                  <a:cubicBezTo>
                    <a:pt x="245045" y="89409"/>
                    <a:pt x="249417" y="92832"/>
                    <a:pt x="252356" y="96999"/>
                  </a:cubicBezTo>
                  <a:cubicBezTo>
                    <a:pt x="255296" y="101166"/>
                    <a:pt x="257305" y="105780"/>
                    <a:pt x="258384" y="110840"/>
                  </a:cubicBezTo>
                  <a:cubicBezTo>
                    <a:pt x="259463" y="115900"/>
                    <a:pt x="260003" y="123751"/>
                    <a:pt x="260003" y="134392"/>
                  </a:cubicBezTo>
                  <a:lnTo>
                    <a:pt x="260003" y="203932"/>
                  </a:lnTo>
                  <a:lnTo>
                    <a:pt x="228637" y="203932"/>
                  </a:lnTo>
                  <a:lnTo>
                    <a:pt x="228637" y="141313"/>
                  </a:lnTo>
                  <a:cubicBezTo>
                    <a:pt x="228637" y="128885"/>
                    <a:pt x="228042" y="120998"/>
                    <a:pt x="226851" y="117649"/>
                  </a:cubicBezTo>
                  <a:cubicBezTo>
                    <a:pt x="225660" y="114300"/>
                    <a:pt x="223558" y="111640"/>
                    <a:pt x="220544" y="109668"/>
                  </a:cubicBezTo>
                  <a:cubicBezTo>
                    <a:pt x="217531" y="107696"/>
                    <a:pt x="213754" y="106710"/>
                    <a:pt x="209215" y="106710"/>
                  </a:cubicBezTo>
                  <a:cubicBezTo>
                    <a:pt x="204006" y="106710"/>
                    <a:pt x="199355" y="107975"/>
                    <a:pt x="195262" y="110505"/>
                  </a:cubicBezTo>
                  <a:cubicBezTo>
                    <a:pt x="191170" y="113035"/>
                    <a:pt x="188174" y="116849"/>
                    <a:pt x="186277" y="121946"/>
                  </a:cubicBezTo>
                  <a:cubicBezTo>
                    <a:pt x="184379" y="127044"/>
                    <a:pt x="183430" y="134578"/>
                    <a:pt x="183430" y="144550"/>
                  </a:cubicBezTo>
                  <a:lnTo>
                    <a:pt x="183430" y="203932"/>
                  </a:lnTo>
                  <a:lnTo>
                    <a:pt x="152065" y="203932"/>
                  </a:lnTo>
                  <a:close/>
                  <a:moveTo>
                    <a:pt x="0" y="40296"/>
                  </a:moveTo>
                  <a:lnTo>
                    <a:pt x="53020" y="40296"/>
                  </a:lnTo>
                  <a:cubicBezTo>
                    <a:pt x="73112" y="40296"/>
                    <a:pt x="86209" y="41114"/>
                    <a:pt x="92310" y="42751"/>
                  </a:cubicBezTo>
                  <a:cubicBezTo>
                    <a:pt x="101687" y="45207"/>
                    <a:pt x="109537" y="50546"/>
                    <a:pt x="115863" y="58769"/>
                  </a:cubicBezTo>
                  <a:cubicBezTo>
                    <a:pt x="122188" y="66992"/>
                    <a:pt x="125350" y="77614"/>
                    <a:pt x="125350" y="90637"/>
                  </a:cubicBezTo>
                  <a:cubicBezTo>
                    <a:pt x="125350" y="100683"/>
                    <a:pt x="123527" y="109129"/>
                    <a:pt x="119881" y="115975"/>
                  </a:cubicBezTo>
                  <a:cubicBezTo>
                    <a:pt x="116235" y="122821"/>
                    <a:pt x="111602" y="128197"/>
                    <a:pt x="105984" y="132104"/>
                  </a:cubicBezTo>
                  <a:cubicBezTo>
                    <a:pt x="100366" y="136011"/>
                    <a:pt x="94654" y="138597"/>
                    <a:pt x="88850" y="139862"/>
                  </a:cubicBezTo>
                  <a:cubicBezTo>
                    <a:pt x="80962" y="141424"/>
                    <a:pt x="69540" y="142206"/>
                    <a:pt x="54583" y="142206"/>
                  </a:cubicBezTo>
                  <a:lnTo>
                    <a:pt x="33040" y="142206"/>
                  </a:lnTo>
                  <a:lnTo>
                    <a:pt x="33040" y="203932"/>
                  </a:lnTo>
                  <a:lnTo>
                    <a:pt x="0" y="203932"/>
                  </a:lnTo>
                  <a:close/>
                  <a:moveTo>
                    <a:pt x="799132" y="37505"/>
                  </a:moveTo>
                  <a:lnTo>
                    <a:pt x="834293" y="37505"/>
                  </a:lnTo>
                  <a:lnTo>
                    <a:pt x="803597" y="70880"/>
                  </a:lnTo>
                  <a:lnTo>
                    <a:pt x="783729" y="70880"/>
                  </a:lnTo>
                  <a:close/>
                  <a:moveTo>
                    <a:pt x="393650" y="37505"/>
                  </a:moveTo>
                  <a:lnTo>
                    <a:pt x="422672" y="37505"/>
                  </a:lnTo>
                  <a:lnTo>
                    <a:pt x="445777" y="70433"/>
                  </a:lnTo>
                  <a:lnTo>
                    <a:pt x="420551" y="70433"/>
                  </a:lnTo>
                  <a:lnTo>
                    <a:pt x="407603" y="53802"/>
                  </a:lnTo>
                  <a:lnTo>
                    <a:pt x="395548" y="70433"/>
                  </a:lnTo>
                  <a:lnTo>
                    <a:pt x="370210" y="70433"/>
                  </a:lnTo>
                  <a:close/>
                  <a:moveTo>
                    <a:pt x="407603" y="0"/>
                  </a:moveTo>
                  <a:lnTo>
                    <a:pt x="442763" y="0"/>
                  </a:lnTo>
                  <a:lnTo>
                    <a:pt x="413072" y="31477"/>
                  </a:lnTo>
                  <a:lnTo>
                    <a:pt x="393204" y="31477"/>
                  </a:ln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lnSpc>
                  <a:spcPct val="105000"/>
                </a:lnSpc>
              </a:pPr>
              <a:endParaRPr lang="vi-VN" b="1"/>
            </a:p>
          </p:txBody>
        </p:sp>
        <p:cxnSp>
          <p:nvCxnSpPr>
            <p:cNvPr id="36" name="Straight Connector 35">
              <a:extLst>
                <a:ext uri="{FF2B5EF4-FFF2-40B4-BE49-F238E27FC236}">
                  <a16:creationId xmlns:a16="http://schemas.microsoft.com/office/drawing/2014/main" id="{D969466B-CDE5-4391-86EB-8174C918EA0D}"/>
                </a:ext>
              </a:extLst>
            </p:cNvPr>
            <p:cNvCxnSpPr>
              <a:cxnSpLocks/>
            </p:cNvCxnSpPr>
            <p:nvPr/>
          </p:nvCxnSpPr>
          <p:spPr>
            <a:xfrm flipH="1" flipV="1">
              <a:off x="8278807" y="2581276"/>
              <a:ext cx="383380" cy="168354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55" name="TextBox 54">
              <a:extLst>
                <a:ext uri="{FF2B5EF4-FFF2-40B4-BE49-F238E27FC236}">
                  <a16:creationId xmlns:a16="http://schemas.microsoft.com/office/drawing/2014/main" id="{23580A18-F057-40C7-A443-5A2E85457C80}"/>
                </a:ext>
              </a:extLst>
            </p:cNvPr>
            <p:cNvSpPr txBox="1">
              <a:spLocks noChangeAspect="1"/>
            </p:cNvSpPr>
            <p:nvPr>
              <p:custDataLst>
                <p:tags r:id="rId9"/>
              </p:custDataLst>
            </p:nvPr>
          </p:nvSpPr>
          <p:spPr>
            <a:xfrm>
              <a:off x="8097110" y="320993"/>
              <a:ext cx="965857" cy="252041"/>
            </a:xfrm>
            <a:custGeom>
              <a:avLst/>
              <a:gdLst/>
              <a:ahLst/>
              <a:cxnLst/>
              <a:rect l="l" t="t" r="r" b="b"/>
              <a:pathLst>
                <a:path w="965857" h="252041">
                  <a:moveTo>
                    <a:pt x="928241" y="147005"/>
                  </a:moveTo>
                  <a:cubicBezTo>
                    <a:pt x="924222" y="148345"/>
                    <a:pt x="917860" y="149945"/>
                    <a:pt x="909154" y="151805"/>
                  </a:cubicBezTo>
                  <a:cubicBezTo>
                    <a:pt x="900447" y="153665"/>
                    <a:pt x="894754" y="155488"/>
                    <a:pt x="892076" y="157274"/>
                  </a:cubicBezTo>
                  <a:cubicBezTo>
                    <a:pt x="887983" y="160177"/>
                    <a:pt x="885936" y="163860"/>
                    <a:pt x="885936" y="168325"/>
                  </a:cubicBezTo>
                  <a:cubicBezTo>
                    <a:pt x="885936" y="172715"/>
                    <a:pt x="887573" y="176510"/>
                    <a:pt x="890848" y="179710"/>
                  </a:cubicBezTo>
                  <a:cubicBezTo>
                    <a:pt x="894122" y="182910"/>
                    <a:pt x="898289" y="184510"/>
                    <a:pt x="903349" y="184510"/>
                  </a:cubicBezTo>
                  <a:cubicBezTo>
                    <a:pt x="909005" y="184510"/>
                    <a:pt x="914400" y="182650"/>
                    <a:pt x="919534" y="178929"/>
                  </a:cubicBezTo>
                  <a:cubicBezTo>
                    <a:pt x="923329" y="176101"/>
                    <a:pt x="925822" y="172641"/>
                    <a:pt x="927013" y="168548"/>
                  </a:cubicBezTo>
                  <a:cubicBezTo>
                    <a:pt x="927831" y="165869"/>
                    <a:pt x="928241" y="160772"/>
                    <a:pt x="928241" y="153256"/>
                  </a:cubicBezTo>
                  <a:close/>
                  <a:moveTo>
                    <a:pt x="364294" y="108273"/>
                  </a:moveTo>
                  <a:cubicBezTo>
                    <a:pt x="356108" y="108273"/>
                    <a:pt x="349225" y="111398"/>
                    <a:pt x="343644" y="117649"/>
                  </a:cubicBezTo>
                  <a:cubicBezTo>
                    <a:pt x="338063" y="123900"/>
                    <a:pt x="335272" y="132904"/>
                    <a:pt x="335272" y="144661"/>
                  </a:cubicBezTo>
                  <a:cubicBezTo>
                    <a:pt x="335272" y="156419"/>
                    <a:pt x="338063" y="165423"/>
                    <a:pt x="343644" y="171674"/>
                  </a:cubicBezTo>
                  <a:cubicBezTo>
                    <a:pt x="349225" y="177924"/>
                    <a:pt x="356108" y="181050"/>
                    <a:pt x="364294" y="181050"/>
                  </a:cubicBezTo>
                  <a:cubicBezTo>
                    <a:pt x="372479" y="181050"/>
                    <a:pt x="379344" y="177924"/>
                    <a:pt x="384888" y="171674"/>
                  </a:cubicBezTo>
                  <a:cubicBezTo>
                    <a:pt x="390432" y="165423"/>
                    <a:pt x="393204" y="156344"/>
                    <a:pt x="393204" y="144438"/>
                  </a:cubicBezTo>
                  <a:cubicBezTo>
                    <a:pt x="393204" y="132829"/>
                    <a:pt x="390432" y="123900"/>
                    <a:pt x="384888" y="117649"/>
                  </a:cubicBezTo>
                  <a:cubicBezTo>
                    <a:pt x="379344" y="111398"/>
                    <a:pt x="372479" y="108273"/>
                    <a:pt x="364294" y="108273"/>
                  </a:cubicBezTo>
                  <a:close/>
                  <a:moveTo>
                    <a:pt x="647142" y="106710"/>
                  </a:moveTo>
                  <a:cubicBezTo>
                    <a:pt x="639626" y="106710"/>
                    <a:pt x="633431" y="109631"/>
                    <a:pt x="628557" y="115472"/>
                  </a:cubicBezTo>
                  <a:cubicBezTo>
                    <a:pt x="623683" y="121314"/>
                    <a:pt x="621246" y="130225"/>
                    <a:pt x="621246" y="142206"/>
                  </a:cubicBezTo>
                  <a:cubicBezTo>
                    <a:pt x="621246" y="154782"/>
                    <a:pt x="623683" y="163990"/>
                    <a:pt x="628557" y="169832"/>
                  </a:cubicBezTo>
                  <a:cubicBezTo>
                    <a:pt x="633431" y="175673"/>
                    <a:pt x="639440" y="178594"/>
                    <a:pt x="646584" y="178594"/>
                  </a:cubicBezTo>
                  <a:cubicBezTo>
                    <a:pt x="654248" y="178594"/>
                    <a:pt x="660722" y="175599"/>
                    <a:pt x="666006" y="169609"/>
                  </a:cubicBezTo>
                  <a:cubicBezTo>
                    <a:pt x="671289" y="163618"/>
                    <a:pt x="673931" y="154744"/>
                    <a:pt x="673931" y="142987"/>
                  </a:cubicBezTo>
                  <a:cubicBezTo>
                    <a:pt x="673931" y="130709"/>
                    <a:pt x="671401" y="121593"/>
                    <a:pt x="666340" y="115640"/>
                  </a:cubicBezTo>
                  <a:cubicBezTo>
                    <a:pt x="661280" y="109687"/>
                    <a:pt x="654881" y="106710"/>
                    <a:pt x="647142" y="106710"/>
                  </a:cubicBezTo>
                  <a:close/>
                  <a:moveTo>
                    <a:pt x="166836" y="85390"/>
                  </a:moveTo>
                  <a:lnTo>
                    <a:pt x="198202" y="85390"/>
                  </a:lnTo>
                  <a:lnTo>
                    <a:pt x="198202" y="139862"/>
                  </a:lnTo>
                  <a:cubicBezTo>
                    <a:pt x="198202" y="156530"/>
                    <a:pt x="198779" y="166744"/>
                    <a:pt x="199932" y="170502"/>
                  </a:cubicBezTo>
                  <a:cubicBezTo>
                    <a:pt x="201085" y="174259"/>
                    <a:pt x="203188" y="177236"/>
                    <a:pt x="206239" y="179431"/>
                  </a:cubicBezTo>
                  <a:cubicBezTo>
                    <a:pt x="209290" y="181626"/>
                    <a:pt x="213159" y="182724"/>
                    <a:pt x="217847" y="182724"/>
                  </a:cubicBezTo>
                  <a:cubicBezTo>
                    <a:pt x="223205" y="182724"/>
                    <a:pt x="228005" y="181254"/>
                    <a:pt x="232246" y="178315"/>
                  </a:cubicBezTo>
                  <a:cubicBezTo>
                    <a:pt x="236488" y="175376"/>
                    <a:pt x="239390" y="171729"/>
                    <a:pt x="240953" y="167376"/>
                  </a:cubicBezTo>
                  <a:cubicBezTo>
                    <a:pt x="242515" y="163023"/>
                    <a:pt x="243297" y="152363"/>
                    <a:pt x="243297" y="135397"/>
                  </a:cubicBezTo>
                  <a:lnTo>
                    <a:pt x="243297" y="85390"/>
                  </a:lnTo>
                  <a:lnTo>
                    <a:pt x="274662" y="85390"/>
                  </a:lnTo>
                  <a:lnTo>
                    <a:pt x="274662" y="203932"/>
                  </a:lnTo>
                  <a:lnTo>
                    <a:pt x="245529" y="203932"/>
                  </a:lnTo>
                  <a:lnTo>
                    <a:pt x="245529" y="186184"/>
                  </a:lnTo>
                  <a:cubicBezTo>
                    <a:pt x="241213" y="192509"/>
                    <a:pt x="235539" y="197495"/>
                    <a:pt x="228507" y="201141"/>
                  </a:cubicBezTo>
                  <a:cubicBezTo>
                    <a:pt x="221475" y="204788"/>
                    <a:pt x="214052" y="206611"/>
                    <a:pt x="206239" y="206611"/>
                  </a:cubicBezTo>
                  <a:cubicBezTo>
                    <a:pt x="198276" y="206611"/>
                    <a:pt x="191133" y="204862"/>
                    <a:pt x="184807" y="201365"/>
                  </a:cubicBezTo>
                  <a:cubicBezTo>
                    <a:pt x="178482" y="197867"/>
                    <a:pt x="173906" y="192956"/>
                    <a:pt x="171078" y="186631"/>
                  </a:cubicBezTo>
                  <a:cubicBezTo>
                    <a:pt x="168250" y="180306"/>
                    <a:pt x="166836" y="171562"/>
                    <a:pt x="166836" y="160400"/>
                  </a:cubicBezTo>
                  <a:close/>
                  <a:moveTo>
                    <a:pt x="909154" y="82712"/>
                  </a:moveTo>
                  <a:cubicBezTo>
                    <a:pt x="923143" y="82712"/>
                    <a:pt x="933561" y="84367"/>
                    <a:pt x="940407" y="87679"/>
                  </a:cubicBezTo>
                  <a:cubicBezTo>
                    <a:pt x="947254" y="90990"/>
                    <a:pt x="952072" y="95194"/>
                    <a:pt x="954862" y="100292"/>
                  </a:cubicBezTo>
                  <a:cubicBezTo>
                    <a:pt x="957653" y="105389"/>
                    <a:pt x="959048" y="114747"/>
                    <a:pt x="959048" y="128365"/>
                  </a:cubicBezTo>
                  <a:lnTo>
                    <a:pt x="958713" y="164976"/>
                  </a:lnTo>
                  <a:cubicBezTo>
                    <a:pt x="958713" y="175394"/>
                    <a:pt x="959216" y="183077"/>
                    <a:pt x="960220" y="188026"/>
                  </a:cubicBezTo>
                  <a:cubicBezTo>
                    <a:pt x="961225" y="192975"/>
                    <a:pt x="963104" y="198277"/>
                    <a:pt x="965857" y="203932"/>
                  </a:cubicBezTo>
                  <a:lnTo>
                    <a:pt x="934826" y="203932"/>
                  </a:lnTo>
                  <a:cubicBezTo>
                    <a:pt x="934008" y="201848"/>
                    <a:pt x="933003" y="198760"/>
                    <a:pt x="931813" y="194667"/>
                  </a:cubicBezTo>
                  <a:cubicBezTo>
                    <a:pt x="931292" y="192807"/>
                    <a:pt x="930920" y="191579"/>
                    <a:pt x="930696" y="190984"/>
                  </a:cubicBezTo>
                  <a:cubicBezTo>
                    <a:pt x="925339" y="196193"/>
                    <a:pt x="919609" y="200100"/>
                    <a:pt x="913507" y="202704"/>
                  </a:cubicBezTo>
                  <a:cubicBezTo>
                    <a:pt x="907405" y="205309"/>
                    <a:pt x="900894" y="206611"/>
                    <a:pt x="893973" y="206611"/>
                  </a:cubicBezTo>
                  <a:cubicBezTo>
                    <a:pt x="881769" y="206611"/>
                    <a:pt x="872151" y="203300"/>
                    <a:pt x="865119" y="196677"/>
                  </a:cubicBezTo>
                  <a:cubicBezTo>
                    <a:pt x="858087" y="190054"/>
                    <a:pt x="854571" y="181682"/>
                    <a:pt x="854571" y="171562"/>
                  </a:cubicBezTo>
                  <a:cubicBezTo>
                    <a:pt x="854571" y="164865"/>
                    <a:pt x="856171" y="158893"/>
                    <a:pt x="859370" y="153647"/>
                  </a:cubicBezTo>
                  <a:cubicBezTo>
                    <a:pt x="862570" y="148401"/>
                    <a:pt x="867054" y="144382"/>
                    <a:pt x="872821" y="141592"/>
                  </a:cubicBezTo>
                  <a:cubicBezTo>
                    <a:pt x="878588" y="138801"/>
                    <a:pt x="886904" y="136364"/>
                    <a:pt x="897768" y="134280"/>
                  </a:cubicBezTo>
                  <a:cubicBezTo>
                    <a:pt x="912428" y="131527"/>
                    <a:pt x="922585" y="128960"/>
                    <a:pt x="928241" y="126579"/>
                  </a:cubicBezTo>
                  <a:lnTo>
                    <a:pt x="928241" y="123453"/>
                  </a:lnTo>
                  <a:cubicBezTo>
                    <a:pt x="928241" y="117426"/>
                    <a:pt x="926752" y="113128"/>
                    <a:pt x="923776" y="110561"/>
                  </a:cubicBezTo>
                  <a:cubicBezTo>
                    <a:pt x="920799" y="107994"/>
                    <a:pt x="915181" y="106710"/>
                    <a:pt x="906921" y="106710"/>
                  </a:cubicBezTo>
                  <a:cubicBezTo>
                    <a:pt x="901340" y="106710"/>
                    <a:pt x="896987" y="107808"/>
                    <a:pt x="893861" y="110003"/>
                  </a:cubicBezTo>
                  <a:cubicBezTo>
                    <a:pt x="890736" y="112198"/>
                    <a:pt x="888206" y="116049"/>
                    <a:pt x="886271" y="121556"/>
                  </a:cubicBezTo>
                  <a:lnTo>
                    <a:pt x="857808" y="116421"/>
                  </a:lnTo>
                  <a:cubicBezTo>
                    <a:pt x="861008" y="104961"/>
                    <a:pt x="866514" y="96478"/>
                    <a:pt x="874328" y="90971"/>
                  </a:cubicBezTo>
                  <a:cubicBezTo>
                    <a:pt x="882141" y="85465"/>
                    <a:pt x="893750" y="82712"/>
                    <a:pt x="909154" y="82712"/>
                  </a:cubicBezTo>
                  <a:close/>
                  <a:moveTo>
                    <a:pt x="639105" y="82712"/>
                  </a:moveTo>
                  <a:cubicBezTo>
                    <a:pt x="653764" y="82712"/>
                    <a:pt x="665857" y="89148"/>
                    <a:pt x="675382" y="102022"/>
                  </a:cubicBezTo>
                  <a:lnTo>
                    <a:pt x="675382" y="85390"/>
                  </a:lnTo>
                  <a:lnTo>
                    <a:pt x="704738" y="85390"/>
                  </a:lnTo>
                  <a:lnTo>
                    <a:pt x="704738" y="191765"/>
                  </a:lnTo>
                  <a:cubicBezTo>
                    <a:pt x="704738" y="205755"/>
                    <a:pt x="703585" y="216210"/>
                    <a:pt x="701278" y="223131"/>
                  </a:cubicBezTo>
                  <a:cubicBezTo>
                    <a:pt x="698971" y="230051"/>
                    <a:pt x="695734" y="235484"/>
                    <a:pt x="691567" y="239428"/>
                  </a:cubicBezTo>
                  <a:cubicBezTo>
                    <a:pt x="687400" y="243371"/>
                    <a:pt x="681837" y="246460"/>
                    <a:pt x="674879" y="248692"/>
                  </a:cubicBezTo>
                  <a:cubicBezTo>
                    <a:pt x="667922" y="250925"/>
                    <a:pt x="659122" y="252041"/>
                    <a:pt x="648481" y="252041"/>
                  </a:cubicBezTo>
                  <a:cubicBezTo>
                    <a:pt x="628389" y="252041"/>
                    <a:pt x="614139" y="248599"/>
                    <a:pt x="605730" y="241716"/>
                  </a:cubicBezTo>
                  <a:cubicBezTo>
                    <a:pt x="597321" y="234832"/>
                    <a:pt x="593117" y="226107"/>
                    <a:pt x="593117" y="215541"/>
                  </a:cubicBezTo>
                  <a:cubicBezTo>
                    <a:pt x="593117" y="214499"/>
                    <a:pt x="593154" y="213234"/>
                    <a:pt x="593229" y="211746"/>
                  </a:cubicBezTo>
                  <a:lnTo>
                    <a:pt x="629059" y="216099"/>
                  </a:lnTo>
                  <a:cubicBezTo>
                    <a:pt x="629654" y="220266"/>
                    <a:pt x="631031" y="223131"/>
                    <a:pt x="633189" y="224694"/>
                  </a:cubicBezTo>
                  <a:cubicBezTo>
                    <a:pt x="636166" y="226926"/>
                    <a:pt x="640854" y="228042"/>
                    <a:pt x="647253" y="228042"/>
                  </a:cubicBezTo>
                  <a:cubicBezTo>
                    <a:pt x="655439" y="228042"/>
                    <a:pt x="661578" y="226814"/>
                    <a:pt x="665671" y="224359"/>
                  </a:cubicBezTo>
                  <a:cubicBezTo>
                    <a:pt x="668424" y="222722"/>
                    <a:pt x="670508" y="220080"/>
                    <a:pt x="671922" y="216434"/>
                  </a:cubicBezTo>
                  <a:cubicBezTo>
                    <a:pt x="672889" y="213829"/>
                    <a:pt x="673373" y="209029"/>
                    <a:pt x="673373" y="202034"/>
                  </a:cubicBezTo>
                  <a:lnTo>
                    <a:pt x="673373" y="184733"/>
                  </a:lnTo>
                  <a:cubicBezTo>
                    <a:pt x="663996" y="197532"/>
                    <a:pt x="652165" y="203932"/>
                    <a:pt x="637877" y="203932"/>
                  </a:cubicBezTo>
                  <a:cubicBezTo>
                    <a:pt x="621952" y="203932"/>
                    <a:pt x="609339" y="197198"/>
                    <a:pt x="600038" y="183729"/>
                  </a:cubicBezTo>
                  <a:cubicBezTo>
                    <a:pt x="592745" y="173087"/>
                    <a:pt x="589099" y="159842"/>
                    <a:pt x="589099" y="143991"/>
                  </a:cubicBezTo>
                  <a:cubicBezTo>
                    <a:pt x="589099" y="124123"/>
                    <a:pt x="593880" y="108942"/>
                    <a:pt x="603442" y="98450"/>
                  </a:cubicBezTo>
                  <a:cubicBezTo>
                    <a:pt x="613004" y="87958"/>
                    <a:pt x="624892" y="82712"/>
                    <a:pt x="639105" y="82712"/>
                  </a:cubicBezTo>
                  <a:close/>
                  <a:moveTo>
                    <a:pt x="521233" y="82712"/>
                  </a:moveTo>
                  <a:cubicBezTo>
                    <a:pt x="528154" y="82712"/>
                    <a:pt x="534479" y="83958"/>
                    <a:pt x="540209" y="86451"/>
                  </a:cubicBezTo>
                  <a:cubicBezTo>
                    <a:pt x="545939" y="88944"/>
                    <a:pt x="550273" y="92125"/>
                    <a:pt x="553212" y="95994"/>
                  </a:cubicBezTo>
                  <a:cubicBezTo>
                    <a:pt x="556152" y="99864"/>
                    <a:pt x="558198" y="104254"/>
                    <a:pt x="559352" y="109166"/>
                  </a:cubicBezTo>
                  <a:cubicBezTo>
                    <a:pt x="560505" y="114077"/>
                    <a:pt x="561082" y="121109"/>
                    <a:pt x="561082" y="130262"/>
                  </a:cubicBezTo>
                  <a:lnTo>
                    <a:pt x="561082" y="203932"/>
                  </a:lnTo>
                  <a:lnTo>
                    <a:pt x="529716" y="203932"/>
                  </a:lnTo>
                  <a:lnTo>
                    <a:pt x="529716" y="143433"/>
                  </a:lnTo>
                  <a:cubicBezTo>
                    <a:pt x="529716" y="130634"/>
                    <a:pt x="529047" y="122356"/>
                    <a:pt x="527707" y="118598"/>
                  </a:cubicBezTo>
                  <a:cubicBezTo>
                    <a:pt x="526368" y="114840"/>
                    <a:pt x="524191" y="111919"/>
                    <a:pt x="521177" y="109835"/>
                  </a:cubicBezTo>
                  <a:cubicBezTo>
                    <a:pt x="518164" y="107752"/>
                    <a:pt x="514536" y="106710"/>
                    <a:pt x="510294" y="106710"/>
                  </a:cubicBezTo>
                  <a:cubicBezTo>
                    <a:pt x="504862" y="106710"/>
                    <a:pt x="499988" y="108198"/>
                    <a:pt x="495672" y="111175"/>
                  </a:cubicBezTo>
                  <a:cubicBezTo>
                    <a:pt x="491356" y="114151"/>
                    <a:pt x="488398" y="118095"/>
                    <a:pt x="486798" y="123007"/>
                  </a:cubicBezTo>
                  <a:cubicBezTo>
                    <a:pt x="485198" y="127918"/>
                    <a:pt x="484398" y="136997"/>
                    <a:pt x="484398" y="150242"/>
                  </a:cubicBezTo>
                  <a:lnTo>
                    <a:pt x="484398" y="203932"/>
                  </a:lnTo>
                  <a:lnTo>
                    <a:pt x="453033" y="203932"/>
                  </a:lnTo>
                  <a:lnTo>
                    <a:pt x="453033" y="85390"/>
                  </a:lnTo>
                  <a:lnTo>
                    <a:pt x="482166" y="85390"/>
                  </a:lnTo>
                  <a:lnTo>
                    <a:pt x="482166" y="102803"/>
                  </a:lnTo>
                  <a:cubicBezTo>
                    <a:pt x="492509" y="89409"/>
                    <a:pt x="505532" y="82712"/>
                    <a:pt x="521233" y="82712"/>
                  </a:cubicBezTo>
                  <a:close/>
                  <a:moveTo>
                    <a:pt x="364182" y="82712"/>
                  </a:moveTo>
                  <a:cubicBezTo>
                    <a:pt x="382116" y="82712"/>
                    <a:pt x="396813" y="88534"/>
                    <a:pt x="408273" y="100180"/>
                  </a:cubicBezTo>
                  <a:cubicBezTo>
                    <a:pt x="419732" y="111826"/>
                    <a:pt x="425462" y="126541"/>
                    <a:pt x="425462" y="144326"/>
                  </a:cubicBezTo>
                  <a:cubicBezTo>
                    <a:pt x="425462" y="162260"/>
                    <a:pt x="419676" y="177124"/>
                    <a:pt x="408105" y="188919"/>
                  </a:cubicBezTo>
                  <a:cubicBezTo>
                    <a:pt x="396534" y="200714"/>
                    <a:pt x="381967" y="206611"/>
                    <a:pt x="364405" y="206611"/>
                  </a:cubicBezTo>
                  <a:cubicBezTo>
                    <a:pt x="353541" y="206611"/>
                    <a:pt x="343179" y="204155"/>
                    <a:pt x="333319" y="199244"/>
                  </a:cubicBezTo>
                  <a:cubicBezTo>
                    <a:pt x="323459" y="194333"/>
                    <a:pt x="315962" y="187133"/>
                    <a:pt x="310827" y="177645"/>
                  </a:cubicBezTo>
                  <a:cubicBezTo>
                    <a:pt x="305693" y="168157"/>
                    <a:pt x="303125" y="156605"/>
                    <a:pt x="303125" y="142987"/>
                  </a:cubicBezTo>
                  <a:cubicBezTo>
                    <a:pt x="303125" y="132569"/>
                    <a:pt x="305693" y="122486"/>
                    <a:pt x="310827" y="112738"/>
                  </a:cubicBezTo>
                  <a:cubicBezTo>
                    <a:pt x="315962" y="102989"/>
                    <a:pt x="323236" y="95548"/>
                    <a:pt x="332649" y="90413"/>
                  </a:cubicBezTo>
                  <a:cubicBezTo>
                    <a:pt x="342063" y="85279"/>
                    <a:pt x="352574" y="82712"/>
                    <a:pt x="364182" y="82712"/>
                  </a:cubicBezTo>
                  <a:close/>
                  <a:moveTo>
                    <a:pt x="796156" y="40295"/>
                  </a:moveTo>
                  <a:lnTo>
                    <a:pt x="827521" y="40295"/>
                  </a:lnTo>
                  <a:lnTo>
                    <a:pt x="827521" y="203932"/>
                  </a:lnTo>
                  <a:lnTo>
                    <a:pt x="796156" y="203932"/>
                  </a:lnTo>
                  <a:close/>
                  <a:moveTo>
                    <a:pt x="909712" y="37505"/>
                  </a:moveTo>
                  <a:lnTo>
                    <a:pt x="944872" y="37505"/>
                  </a:lnTo>
                  <a:lnTo>
                    <a:pt x="914176" y="70880"/>
                  </a:lnTo>
                  <a:lnTo>
                    <a:pt x="894308" y="70880"/>
                  </a:lnTo>
                  <a:close/>
                  <a:moveTo>
                    <a:pt x="349895" y="37505"/>
                  </a:moveTo>
                  <a:lnTo>
                    <a:pt x="378916" y="37505"/>
                  </a:lnTo>
                  <a:lnTo>
                    <a:pt x="402022" y="70433"/>
                  </a:lnTo>
                  <a:lnTo>
                    <a:pt x="376795" y="70433"/>
                  </a:lnTo>
                  <a:lnTo>
                    <a:pt x="363847" y="53802"/>
                  </a:lnTo>
                  <a:lnTo>
                    <a:pt x="351792" y="70433"/>
                  </a:lnTo>
                  <a:lnTo>
                    <a:pt x="326454" y="70433"/>
                  </a:lnTo>
                  <a:close/>
                  <a:moveTo>
                    <a:pt x="76572" y="37505"/>
                  </a:moveTo>
                  <a:cubicBezTo>
                    <a:pt x="96589" y="37505"/>
                    <a:pt x="112849" y="43421"/>
                    <a:pt x="125350" y="55253"/>
                  </a:cubicBezTo>
                  <a:cubicBezTo>
                    <a:pt x="132792" y="62248"/>
                    <a:pt x="138373" y="72294"/>
                    <a:pt x="142094" y="85390"/>
                  </a:cubicBezTo>
                  <a:lnTo>
                    <a:pt x="109389" y="93204"/>
                  </a:lnTo>
                  <a:cubicBezTo>
                    <a:pt x="107454" y="84721"/>
                    <a:pt x="103417" y="78023"/>
                    <a:pt x="97278" y="73112"/>
                  </a:cubicBezTo>
                  <a:cubicBezTo>
                    <a:pt x="91139" y="68201"/>
                    <a:pt x="83679" y="65745"/>
                    <a:pt x="74898" y="65745"/>
                  </a:cubicBezTo>
                  <a:cubicBezTo>
                    <a:pt x="62768" y="65745"/>
                    <a:pt x="52927" y="70098"/>
                    <a:pt x="45374" y="78805"/>
                  </a:cubicBezTo>
                  <a:cubicBezTo>
                    <a:pt x="37821" y="87511"/>
                    <a:pt x="34044" y="101613"/>
                    <a:pt x="34044" y="121109"/>
                  </a:cubicBezTo>
                  <a:cubicBezTo>
                    <a:pt x="34044" y="141796"/>
                    <a:pt x="37765" y="156530"/>
                    <a:pt x="45207" y="165311"/>
                  </a:cubicBezTo>
                  <a:cubicBezTo>
                    <a:pt x="52648" y="174092"/>
                    <a:pt x="62322" y="178482"/>
                    <a:pt x="74228" y="178482"/>
                  </a:cubicBezTo>
                  <a:cubicBezTo>
                    <a:pt x="83009" y="178482"/>
                    <a:pt x="90562" y="175692"/>
                    <a:pt x="96887" y="170111"/>
                  </a:cubicBezTo>
                  <a:cubicBezTo>
                    <a:pt x="103212" y="164530"/>
                    <a:pt x="107752" y="155749"/>
                    <a:pt x="110505" y="143768"/>
                  </a:cubicBezTo>
                  <a:lnTo>
                    <a:pt x="142540" y="153926"/>
                  </a:lnTo>
                  <a:cubicBezTo>
                    <a:pt x="137629" y="171785"/>
                    <a:pt x="129462" y="185049"/>
                    <a:pt x="118039" y="193719"/>
                  </a:cubicBezTo>
                  <a:cubicBezTo>
                    <a:pt x="106617" y="202388"/>
                    <a:pt x="92125" y="206723"/>
                    <a:pt x="74563" y="206723"/>
                  </a:cubicBezTo>
                  <a:cubicBezTo>
                    <a:pt x="52834" y="206723"/>
                    <a:pt x="34975" y="199300"/>
                    <a:pt x="20985" y="184454"/>
                  </a:cubicBezTo>
                  <a:cubicBezTo>
                    <a:pt x="6995" y="169609"/>
                    <a:pt x="0" y="149312"/>
                    <a:pt x="0" y="123565"/>
                  </a:cubicBezTo>
                  <a:cubicBezTo>
                    <a:pt x="0" y="96329"/>
                    <a:pt x="7032" y="75177"/>
                    <a:pt x="21096" y="60108"/>
                  </a:cubicBezTo>
                  <a:cubicBezTo>
                    <a:pt x="35161" y="45039"/>
                    <a:pt x="53653" y="37505"/>
                    <a:pt x="76572" y="37505"/>
                  </a:cubicBezTo>
                  <a:close/>
                  <a:moveTo>
                    <a:pt x="363847" y="0"/>
                  </a:moveTo>
                  <a:lnTo>
                    <a:pt x="399008" y="0"/>
                  </a:lnTo>
                  <a:lnTo>
                    <a:pt x="369317" y="31477"/>
                  </a:lnTo>
                  <a:lnTo>
                    <a:pt x="349448" y="31477"/>
                  </a:ln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lnSpc>
                  <a:spcPct val="110000"/>
                </a:lnSpc>
              </a:pPr>
              <a:endParaRPr lang="vi-VN" b="1"/>
            </a:p>
          </p:txBody>
        </p:sp>
        <p:cxnSp>
          <p:nvCxnSpPr>
            <p:cNvPr id="38" name="Straight Connector 37">
              <a:extLst>
                <a:ext uri="{FF2B5EF4-FFF2-40B4-BE49-F238E27FC236}">
                  <a16:creationId xmlns:a16="http://schemas.microsoft.com/office/drawing/2014/main" id="{5FE46ACA-A911-4A11-965D-4620AA8CCCC6}"/>
                </a:ext>
              </a:extLst>
            </p:cNvPr>
            <p:cNvCxnSpPr>
              <a:cxnSpLocks/>
            </p:cNvCxnSpPr>
            <p:nvPr/>
          </p:nvCxnSpPr>
          <p:spPr>
            <a:xfrm flipV="1">
              <a:off x="8611952" y="609600"/>
              <a:ext cx="0" cy="58737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E266B901-678E-4500-8D05-940FDA80762B}"/>
                </a:ext>
              </a:extLst>
            </p:cNvPr>
            <p:cNvCxnSpPr>
              <a:cxnSpLocks/>
            </p:cNvCxnSpPr>
            <p:nvPr/>
          </p:nvCxnSpPr>
          <p:spPr>
            <a:xfrm flipH="1" flipV="1">
              <a:off x="3486143" y="3784600"/>
              <a:ext cx="383785" cy="36444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58" name="TextBox 57">
            <a:extLst>
              <a:ext uri="{FF2B5EF4-FFF2-40B4-BE49-F238E27FC236}">
                <a16:creationId xmlns:a16="http://schemas.microsoft.com/office/drawing/2014/main" id="{3E100117-6127-436B-BF5C-850457A34AD4}"/>
              </a:ext>
            </a:extLst>
          </p:cNvPr>
          <p:cNvSpPr txBox="1"/>
          <p:nvPr/>
        </p:nvSpPr>
        <p:spPr>
          <a:xfrm>
            <a:off x="6071816" y="5575928"/>
            <a:ext cx="6179598" cy="658514"/>
          </a:xfrm>
          <a:prstGeom prst="rect">
            <a:avLst/>
          </a:prstGeom>
          <a:noFill/>
        </p:spPr>
        <p:txBody>
          <a:bodyPr wrap="square" lIns="0" tIns="0" rIns="0" bIns="0" rtlCol="0">
            <a:spAutoFit/>
          </a:bodyPr>
          <a:lstStyle/>
          <a:p>
            <a:pPr algn="ctr">
              <a:lnSpc>
                <a:spcPct val="125000"/>
              </a:lnSpc>
            </a:pPr>
            <a:r>
              <a:rPr lang="vi-VN" b="1" dirty="0">
                <a:latin typeface="Arial" panose="020B0604020202020204" pitchFamily="34" charset="0"/>
                <a:cs typeface="Arial" panose="020B0604020202020204" pitchFamily="34" charset="0"/>
              </a:rPr>
              <a:t>Hình. </a:t>
            </a:r>
            <a:r>
              <a:rPr lang="vi-VN" dirty="0">
                <a:latin typeface="Arial" panose="020B0604020202020204" pitchFamily="34" charset="0"/>
                <a:cs typeface="Arial" panose="020B0604020202020204" pitchFamily="34" charset="0"/>
              </a:rPr>
              <a:t>Mối quan hệ giữa trao đổi chất</a:t>
            </a:r>
          </a:p>
          <a:p>
            <a:pPr algn="ctr">
              <a:lnSpc>
                <a:spcPct val="125000"/>
              </a:lnSpc>
            </a:pPr>
            <a:r>
              <a:rPr lang="vi-VN" dirty="0">
                <a:latin typeface="Arial" panose="020B0604020202020204" pitchFamily="34" charset="0"/>
                <a:cs typeface="Arial" panose="020B0604020202020204" pitchFamily="34" charset="0"/>
              </a:rPr>
              <a:t>và chuyển hóa năng lượng trong quang hợp</a:t>
            </a:r>
            <a:endParaRPr lang="vi-VN" dirty="0"/>
          </a:p>
        </p:txBody>
      </p:sp>
      <p:sp>
        <p:nvSpPr>
          <p:cNvPr id="65" name="TextBox 64">
            <a:extLst>
              <a:ext uri="{FF2B5EF4-FFF2-40B4-BE49-F238E27FC236}">
                <a16:creationId xmlns:a16="http://schemas.microsoft.com/office/drawing/2014/main" id="{277FA9C4-C8D4-4B8D-9259-036C4F0DAD0C}"/>
              </a:ext>
            </a:extLst>
          </p:cNvPr>
          <p:cNvSpPr txBox="1"/>
          <p:nvPr/>
        </p:nvSpPr>
        <p:spPr>
          <a:xfrm>
            <a:off x="1030493" y="1340556"/>
            <a:ext cx="5364146" cy="2074350"/>
          </a:xfrm>
          <a:prstGeom prst="rect">
            <a:avLst/>
          </a:prstGeom>
          <a:noFill/>
        </p:spPr>
        <p:txBody>
          <a:bodyPr wrap="square" lIns="0" tIns="0" rIns="0" bIns="0" rtlCol="0">
            <a:spAutoFit/>
          </a:bodyPr>
          <a:lstStyle>
            <a:defPPr>
              <a:defRPr lang="en-US"/>
            </a:defPPr>
            <a:lvl1pPr>
              <a:lnSpc>
                <a:spcPct val="125000"/>
              </a:lnSpc>
              <a:defRPr>
                <a:latin typeface="Arial" panose="020B0604020202020204" pitchFamily="34" charset="0"/>
                <a:cs typeface="Arial" panose="020B0604020202020204" pitchFamily="34" charset="0"/>
              </a:defRPr>
            </a:lvl1pPr>
          </a:lstStyle>
          <a:p>
            <a:pPr algn="just"/>
            <a:r>
              <a:rPr lang="vi-VN" sz="2200" i="1" dirty="0"/>
              <a:t>Quá trình </a:t>
            </a:r>
            <a:r>
              <a:rPr lang="vi-VN" sz="2200" b="1" i="1" dirty="0">
                <a:solidFill>
                  <a:srgbClr val="C00000"/>
                </a:solidFill>
              </a:rPr>
              <a:t>trao đổi và chuyển hoá các chất </a:t>
            </a:r>
            <a:r>
              <a:rPr lang="vi-VN" sz="2200" i="1" dirty="0"/>
              <a:t>trong quang hợp ở lá cây </a:t>
            </a:r>
            <a:r>
              <a:rPr lang="vi-VN" sz="2200" b="1" i="1" dirty="0">
                <a:solidFill>
                  <a:srgbClr val="C00000"/>
                </a:solidFill>
              </a:rPr>
              <a:t>luôn đi cùng với chuyển hoá năng lượng</a:t>
            </a:r>
            <a:r>
              <a:rPr lang="vi-VN" sz="2200" i="1" dirty="0">
                <a:solidFill>
                  <a:srgbClr val="C00000"/>
                </a:solidFill>
              </a:rPr>
              <a:t> </a:t>
            </a:r>
            <a:r>
              <a:rPr lang="vi-VN" sz="2200" i="1" dirty="0"/>
              <a:t>ánh sáng thành năng lượng hoá học trong các hợp chất hữu cơ. </a:t>
            </a:r>
            <a:endParaRPr lang="en-US" sz="2200" i="1" dirty="0"/>
          </a:p>
        </p:txBody>
      </p:sp>
      <p:sp>
        <p:nvSpPr>
          <p:cNvPr id="66" name="TextBox 65">
            <a:extLst>
              <a:ext uri="{FF2B5EF4-FFF2-40B4-BE49-F238E27FC236}">
                <a16:creationId xmlns:a16="http://schemas.microsoft.com/office/drawing/2014/main" id="{3CAD2FE0-893A-4422-A4C0-7733541037D9}"/>
              </a:ext>
            </a:extLst>
          </p:cNvPr>
          <p:cNvSpPr txBox="1"/>
          <p:nvPr/>
        </p:nvSpPr>
        <p:spPr>
          <a:xfrm>
            <a:off x="1030493" y="3759042"/>
            <a:ext cx="5364146" cy="1651158"/>
          </a:xfrm>
          <a:prstGeom prst="rect">
            <a:avLst/>
          </a:prstGeom>
          <a:noFill/>
        </p:spPr>
        <p:txBody>
          <a:bodyPr wrap="square" lIns="0" tIns="0" rIns="0" bIns="0" rtlCol="0">
            <a:spAutoFit/>
          </a:bodyPr>
          <a:lstStyle>
            <a:defPPr>
              <a:defRPr lang="en-US"/>
            </a:defPPr>
            <a:lvl1pPr>
              <a:lnSpc>
                <a:spcPct val="125000"/>
              </a:lnSpc>
              <a:defRPr>
                <a:latin typeface="Arial" panose="020B0604020202020204" pitchFamily="34" charset="0"/>
                <a:cs typeface="Arial" panose="020B0604020202020204" pitchFamily="34" charset="0"/>
              </a:defRPr>
            </a:lvl1pPr>
          </a:lstStyle>
          <a:p>
            <a:pPr algn="just"/>
            <a:r>
              <a:rPr lang="vi-VN" sz="2200" i="1" dirty="0"/>
              <a:t>Như vậy, trao đổi chất và chuyển hoá năng lượng trong quang hợp có </a:t>
            </a:r>
            <a:r>
              <a:rPr lang="vi-VN" sz="2200" b="1" i="1" dirty="0">
                <a:solidFill>
                  <a:schemeClr val="accent1">
                    <a:lumMod val="50000"/>
                  </a:schemeClr>
                </a:solidFill>
              </a:rPr>
              <a:t>mối quan hệ chặt chẽ</a:t>
            </a:r>
            <a:r>
              <a:rPr lang="vi-VN" sz="2200" i="1" dirty="0"/>
              <a:t>, hai quá trình </a:t>
            </a:r>
            <a:r>
              <a:rPr lang="vi-VN" sz="2200" b="1" i="1" dirty="0">
                <a:solidFill>
                  <a:srgbClr val="C00000"/>
                </a:solidFill>
              </a:rPr>
              <a:t>luôn diễn ra đồng thời, gắn liền với nhau.</a:t>
            </a:r>
            <a:endParaRPr lang="en-US" sz="2200" b="1" i="1" dirty="0">
              <a:solidFill>
                <a:srgbClr val="C00000"/>
              </a:solidFill>
            </a:endParaRPr>
          </a:p>
        </p:txBody>
      </p:sp>
      <p:grpSp>
        <p:nvGrpSpPr>
          <p:cNvPr id="67" name="Group 66">
            <a:extLst>
              <a:ext uri="{FF2B5EF4-FFF2-40B4-BE49-F238E27FC236}">
                <a16:creationId xmlns:a16="http://schemas.microsoft.com/office/drawing/2014/main" id="{25971D72-2BD5-48CF-8F79-CBDC7AD014BB}"/>
              </a:ext>
            </a:extLst>
          </p:cNvPr>
          <p:cNvGrpSpPr/>
          <p:nvPr/>
        </p:nvGrpSpPr>
        <p:grpSpPr>
          <a:xfrm>
            <a:off x="210090" y="3846921"/>
            <a:ext cx="634231" cy="634231"/>
            <a:chOff x="2089917" y="729046"/>
            <a:chExt cx="846958" cy="846958"/>
          </a:xfrm>
        </p:grpSpPr>
        <p:sp>
          <p:nvSpPr>
            <p:cNvPr id="68" name="Oval 67">
              <a:extLst>
                <a:ext uri="{FF2B5EF4-FFF2-40B4-BE49-F238E27FC236}">
                  <a16:creationId xmlns:a16="http://schemas.microsoft.com/office/drawing/2014/main" id="{931C7F4E-6C89-4F61-B624-C5052BA198B8}"/>
                </a:ext>
              </a:extLst>
            </p:cNvPr>
            <p:cNvSpPr/>
            <p:nvPr/>
          </p:nvSpPr>
          <p:spPr>
            <a:xfrm>
              <a:off x="2089917" y="729046"/>
              <a:ext cx="846958" cy="846958"/>
            </a:xfrm>
            <a:prstGeom prst="ellipse">
              <a:avLst/>
            </a:prstGeom>
            <a:solidFill>
              <a:schemeClr val="accent4">
                <a:lumMod val="20000"/>
                <a:lumOff val="80000"/>
              </a:schemeClr>
            </a:solidFill>
            <a:ln w="28575">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9" name="Google Shape;103;p11">
              <a:extLst>
                <a:ext uri="{FF2B5EF4-FFF2-40B4-BE49-F238E27FC236}">
                  <a16:creationId xmlns:a16="http://schemas.microsoft.com/office/drawing/2014/main" id="{9AA910A4-36E0-4A85-A43E-DA252F2E6745}"/>
                </a:ext>
              </a:extLst>
            </p:cNvPr>
            <p:cNvPicPr preferRelativeResize="0"/>
            <p:nvPr/>
          </p:nvPicPr>
          <p:blipFill>
            <a:blip r:embed="rId15">
              <a:alphaModFix/>
            </a:blip>
            <a:stretch>
              <a:fillRect/>
            </a:stretch>
          </p:blipFill>
          <p:spPr>
            <a:xfrm rot="20700000" flipV="1">
              <a:off x="2289758" y="824362"/>
              <a:ext cx="447274" cy="629950"/>
            </a:xfrm>
            <a:prstGeom prst="rect">
              <a:avLst/>
            </a:prstGeom>
            <a:noFill/>
            <a:ln>
              <a:noFill/>
            </a:ln>
          </p:spPr>
        </p:pic>
      </p:grpSp>
      <p:grpSp>
        <p:nvGrpSpPr>
          <p:cNvPr id="71" name="Group 70">
            <a:extLst>
              <a:ext uri="{FF2B5EF4-FFF2-40B4-BE49-F238E27FC236}">
                <a16:creationId xmlns:a16="http://schemas.microsoft.com/office/drawing/2014/main" id="{6914CCA4-96FB-49C8-A3D1-586A1198D934}"/>
              </a:ext>
            </a:extLst>
          </p:cNvPr>
          <p:cNvGrpSpPr/>
          <p:nvPr/>
        </p:nvGrpSpPr>
        <p:grpSpPr>
          <a:xfrm>
            <a:off x="210090" y="1443701"/>
            <a:ext cx="634231" cy="634231"/>
            <a:chOff x="2089917" y="729046"/>
            <a:chExt cx="846958" cy="846958"/>
          </a:xfrm>
        </p:grpSpPr>
        <p:sp>
          <p:nvSpPr>
            <p:cNvPr id="72" name="Oval 71">
              <a:extLst>
                <a:ext uri="{FF2B5EF4-FFF2-40B4-BE49-F238E27FC236}">
                  <a16:creationId xmlns:a16="http://schemas.microsoft.com/office/drawing/2014/main" id="{25EFA623-3A64-471A-911C-F5D90C39E098}"/>
                </a:ext>
              </a:extLst>
            </p:cNvPr>
            <p:cNvSpPr/>
            <p:nvPr/>
          </p:nvSpPr>
          <p:spPr>
            <a:xfrm>
              <a:off x="2089917" y="729046"/>
              <a:ext cx="846958" cy="846958"/>
            </a:xfrm>
            <a:prstGeom prst="ellipse">
              <a:avLst/>
            </a:prstGeom>
            <a:solidFill>
              <a:schemeClr val="accent4">
                <a:lumMod val="20000"/>
                <a:lumOff val="80000"/>
              </a:schemeClr>
            </a:solidFill>
            <a:ln w="28575">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a:p>
          </p:txBody>
        </p:sp>
        <p:pic>
          <p:nvPicPr>
            <p:cNvPr id="73" name="Google Shape;103;p11">
              <a:extLst>
                <a:ext uri="{FF2B5EF4-FFF2-40B4-BE49-F238E27FC236}">
                  <a16:creationId xmlns:a16="http://schemas.microsoft.com/office/drawing/2014/main" id="{7679BCAE-C1E5-4FAD-B581-11A25B7FE068}"/>
                </a:ext>
              </a:extLst>
            </p:cNvPr>
            <p:cNvPicPr preferRelativeResize="0"/>
            <p:nvPr/>
          </p:nvPicPr>
          <p:blipFill>
            <a:blip r:embed="rId15">
              <a:alphaModFix/>
            </a:blip>
            <a:stretch>
              <a:fillRect/>
            </a:stretch>
          </p:blipFill>
          <p:spPr>
            <a:xfrm rot="20700000" flipV="1">
              <a:off x="2289758" y="824362"/>
              <a:ext cx="447274" cy="629950"/>
            </a:xfrm>
            <a:prstGeom prst="rect">
              <a:avLst/>
            </a:prstGeom>
            <a:noFill/>
            <a:ln>
              <a:noFill/>
            </a:ln>
          </p:spPr>
        </p:pic>
      </p:grpSp>
      <p:pic>
        <p:nvPicPr>
          <p:cNvPr id="61" name="Google Shape;38;p5">
            <a:extLst>
              <a:ext uri="{FF2B5EF4-FFF2-40B4-BE49-F238E27FC236}">
                <a16:creationId xmlns:a16="http://schemas.microsoft.com/office/drawing/2014/main" id="{08FBAF11-4ABE-BBF6-68CF-73FF45EAD47B}"/>
              </a:ext>
            </a:extLst>
          </p:cNvPr>
          <p:cNvPicPr preferRelativeResize="0"/>
          <p:nvPr/>
        </p:nvPicPr>
        <p:blipFill>
          <a:blip r:embed="rId12">
            <a:alphaModFix/>
            <a:duotone>
              <a:prstClr val="black"/>
              <a:schemeClr val="accent1">
                <a:tint val="45000"/>
                <a:satMod val="400000"/>
              </a:schemeClr>
            </a:duotone>
          </a:blip>
          <a:stretch>
            <a:fillRect/>
          </a:stretch>
        </p:blipFill>
        <p:spPr>
          <a:xfrm rot="9407651" flipH="1">
            <a:off x="177779" y="99554"/>
            <a:ext cx="1333084" cy="1183908"/>
          </a:xfrm>
          <a:prstGeom prst="rect">
            <a:avLst/>
          </a:prstGeom>
          <a:noFill/>
          <a:ln>
            <a:noFill/>
          </a:ln>
        </p:spPr>
      </p:pic>
      <p:sp>
        <p:nvSpPr>
          <p:cNvPr id="2" name="TextBox 1">
            <a:extLst>
              <a:ext uri="{FF2B5EF4-FFF2-40B4-BE49-F238E27FC236}">
                <a16:creationId xmlns:a16="http://schemas.microsoft.com/office/drawing/2014/main" id="{6866CED5-1280-BAD0-23BC-4BD7D9BB25F2}"/>
              </a:ext>
            </a:extLst>
          </p:cNvPr>
          <p:cNvSpPr txBox="1"/>
          <p:nvPr/>
        </p:nvSpPr>
        <p:spPr>
          <a:xfrm>
            <a:off x="1557002" y="429898"/>
            <a:ext cx="2826067" cy="523220"/>
          </a:xfrm>
          <a:prstGeom prst="rect">
            <a:avLst/>
          </a:prstGeom>
          <a:noFill/>
        </p:spPr>
        <p:txBody>
          <a:bodyPr wrap="square" rtlCol="0">
            <a:spAutoFit/>
          </a:bodyPr>
          <a:lstStyle/>
          <a:p>
            <a:r>
              <a:rPr lang="vi-VN" sz="2800" b="1" dirty="0">
                <a:solidFill>
                  <a:schemeClr val="accent1">
                    <a:lumMod val="50000"/>
                  </a:schemeClr>
                </a:solidFill>
              </a:rPr>
              <a:t>NHẬN XÉT</a:t>
            </a:r>
            <a:endParaRPr lang="en-US" sz="2800" b="1" dirty="0">
              <a:solidFill>
                <a:schemeClr val="accent1">
                  <a:lumMod val="50000"/>
                </a:schemeClr>
              </a:solidFill>
            </a:endParaRPr>
          </a:p>
        </p:txBody>
      </p:sp>
      <p:cxnSp>
        <p:nvCxnSpPr>
          <p:cNvPr id="7" name="Straight Connector 6">
            <a:extLst>
              <a:ext uri="{FF2B5EF4-FFF2-40B4-BE49-F238E27FC236}">
                <a16:creationId xmlns:a16="http://schemas.microsoft.com/office/drawing/2014/main" id="{F4135E19-A6E9-C984-C513-7D3DDA0098C5}"/>
              </a:ext>
            </a:extLst>
          </p:cNvPr>
          <p:cNvCxnSpPr/>
          <p:nvPr/>
        </p:nvCxnSpPr>
        <p:spPr>
          <a:xfrm>
            <a:off x="1565882" y="1072295"/>
            <a:ext cx="4849948" cy="0"/>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4916701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5"/>
                                        </p:tgtEl>
                                        <p:attrNameLst>
                                          <p:attrName>style.visibility</p:attrName>
                                        </p:attrNameLst>
                                      </p:cBhvr>
                                      <p:to>
                                        <p:strVal val="visible"/>
                                      </p:to>
                                    </p:set>
                                    <p:anim calcmode="lin" valueType="num">
                                      <p:cBhvr additive="base">
                                        <p:cTn id="7" dur="500" fill="hold"/>
                                        <p:tgtEl>
                                          <p:spTgt spid="65"/>
                                        </p:tgtEl>
                                        <p:attrNameLst>
                                          <p:attrName>ppt_x</p:attrName>
                                        </p:attrNameLst>
                                      </p:cBhvr>
                                      <p:tavLst>
                                        <p:tav tm="0">
                                          <p:val>
                                            <p:strVal val="#ppt_x"/>
                                          </p:val>
                                        </p:tav>
                                        <p:tav tm="100000">
                                          <p:val>
                                            <p:strVal val="#ppt_x"/>
                                          </p:val>
                                        </p:tav>
                                      </p:tavLst>
                                    </p:anim>
                                    <p:anim calcmode="lin" valueType="num">
                                      <p:cBhvr additive="base">
                                        <p:cTn id="8" dur="500" fill="hold"/>
                                        <p:tgtEl>
                                          <p:spTgt spid="6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1"/>
                                        </p:tgtEl>
                                        <p:attrNameLst>
                                          <p:attrName>style.visibility</p:attrName>
                                        </p:attrNameLst>
                                      </p:cBhvr>
                                      <p:to>
                                        <p:strVal val="visible"/>
                                      </p:to>
                                    </p:set>
                                    <p:anim calcmode="lin" valueType="num">
                                      <p:cBhvr additive="base">
                                        <p:cTn id="11" dur="500" fill="hold"/>
                                        <p:tgtEl>
                                          <p:spTgt spid="71"/>
                                        </p:tgtEl>
                                        <p:attrNameLst>
                                          <p:attrName>ppt_x</p:attrName>
                                        </p:attrNameLst>
                                      </p:cBhvr>
                                      <p:tavLst>
                                        <p:tav tm="0">
                                          <p:val>
                                            <p:strVal val="#ppt_x"/>
                                          </p:val>
                                        </p:tav>
                                        <p:tav tm="100000">
                                          <p:val>
                                            <p:strVal val="#ppt_x"/>
                                          </p:val>
                                        </p:tav>
                                      </p:tavLst>
                                    </p:anim>
                                    <p:anim calcmode="lin" valueType="num">
                                      <p:cBhvr additive="base">
                                        <p:cTn id="12" dur="500" fill="hold"/>
                                        <p:tgtEl>
                                          <p:spTgt spid="71"/>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67"/>
                                        </p:tgtEl>
                                        <p:attrNameLst>
                                          <p:attrName>style.visibility</p:attrName>
                                        </p:attrNameLst>
                                      </p:cBhvr>
                                      <p:to>
                                        <p:strVal val="visible"/>
                                      </p:to>
                                    </p:set>
                                    <p:anim calcmode="lin" valueType="num">
                                      <p:cBhvr additive="base">
                                        <p:cTn id="17" dur="500" fill="hold"/>
                                        <p:tgtEl>
                                          <p:spTgt spid="67"/>
                                        </p:tgtEl>
                                        <p:attrNameLst>
                                          <p:attrName>ppt_x</p:attrName>
                                        </p:attrNameLst>
                                      </p:cBhvr>
                                      <p:tavLst>
                                        <p:tav tm="0">
                                          <p:val>
                                            <p:strVal val="#ppt_x"/>
                                          </p:val>
                                        </p:tav>
                                        <p:tav tm="100000">
                                          <p:val>
                                            <p:strVal val="#ppt_x"/>
                                          </p:val>
                                        </p:tav>
                                      </p:tavLst>
                                    </p:anim>
                                    <p:anim calcmode="lin" valueType="num">
                                      <p:cBhvr additive="base">
                                        <p:cTn id="18" dur="500" fill="hold"/>
                                        <p:tgtEl>
                                          <p:spTgt spid="67"/>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66"/>
                                        </p:tgtEl>
                                        <p:attrNameLst>
                                          <p:attrName>style.visibility</p:attrName>
                                        </p:attrNameLst>
                                      </p:cBhvr>
                                      <p:to>
                                        <p:strVal val="visible"/>
                                      </p:to>
                                    </p:set>
                                    <p:anim calcmode="lin" valueType="num">
                                      <p:cBhvr additive="base">
                                        <p:cTn id="21" dur="500" fill="hold"/>
                                        <p:tgtEl>
                                          <p:spTgt spid="66"/>
                                        </p:tgtEl>
                                        <p:attrNameLst>
                                          <p:attrName>ppt_x</p:attrName>
                                        </p:attrNameLst>
                                      </p:cBhvr>
                                      <p:tavLst>
                                        <p:tav tm="0">
                                          <p:val>
                                            <p:strVal val="#ppt_x"/>
                                          </p:val>
                                        </p:tav>
                                        <p:tav tm="100000">
                                          <p:val>
                                            <p:strVal val="#ppt_x"/>
                                          </p:val>
                                        </p:tav>
                                      </p:tavLst>
                                    </p:anim>
                                    <p:anim calcmode="lin" valueType="num">
                                      <p:cBhvr additive="base">
                                        <p:cTn id="22" dur="500" fill="hold"/>
                                        <p:tgtEl>
                                          <p:spTgt spid="6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p:bldP spid="66"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Google Shape;9;p2">
            <a:extLst>
              <a:ext uri="{FF2B5EF4-FFF2-40B4-BE49-F238E27FC236}">
                <a16:creationId xmlns:a16="http://schemas.microsoft.com/office/drawing/2014/main" id="{ACEB95DC-F7B4-448F-AFF0-B4CC858DE530}"/>
              </a:ext>
            </a:extLst>
          </p:cNvPr>
          <p:cNvSpPr/>
          <p:nvPr/>
        </p:nvSpPr>
        <p:spPr>
          <a:xfrm>
            <a:off x="50" y="6294374"/>
            <a:ext cx="12191950" cy="563626"/>
          </a:xfrm>
          <a:custGeom>
            <a:avLst/>
            <a:gdLst/>
            <a:ahLst/>
            <a:cxnLst/>
            <a:rect l="l" t="t" r="r" b="b"/>
            <a:pathLst>
              <a:path w="131613" h="21272" extrusionOk="0">
                <a:moveTo>
                  <a:pt x="37604" y="1"/>
                </a:moveTo>
                <a:cubicBezTo>
                  <a:pt x="25066" y="1"/>
                  <a:pt x="12521" y="624"/>
                  <a:pt x="0" y="1543"/>
                </a:cubicBezTo>
                <a:lnTo>
                  <a:pt x="0" y="21272"/>
                </a:lnTo>
                <a:lnTo>
                  <a:pt x="131612" y="21272"/>
                </a:lnTo>
                <a:lnTo>
                  <a:pt x="131612" y="6770"/>
                </a:lnTo>
                <a:cubicBezTo>
                  <a:pt x="131189" y="6773"/>
                  <a:pt x="130767" y="6774"/>
                  <a:pt x="130344" y="6774"/>
                </a:cubicBezTo>
                <a:cubicBezTo>
                  <a:pt x="106838" y="6774"/>
                  <a:pt x="83074" y="2288"/>
                  <a:pt x="59460" y="698"/>
                </a:cubicBezTo>
                <a:cubicBezTo>
                  <a:pt x="52181" y="212"/>
                  <a:pt x="44894" y="1"/>
                  <a:pt x="37604" y="1"/>
                </a:cubicBezTo>
                <a:close/>
              </a:path>
            </a:pathLst>
          </a:custGeom>
          <a:solidFill>
            <a:srgbClr val="D1F7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vi-VN" dirty="0"/>
          </a:p>
        </p:txBody>
      </p:sp>
      <p:grpSp>
        <p:nvGrpSpPr>
          <p:cNvPr id="13" name="Group 12">
            <a:extLst>
              <a:ext uri="{FF2B5EF4-FFF2-40B4-BE49-F238E27FC236}">
                <a16:creationId xmlns:a16="http://schemas.microsoft.com/office/drawing/2014/main" id="{10773F24-4369-4769-ABA9-88E951C9172B}"/>
              </a:ext>
            </a:extLst>
          </p:cNvPr>
          <p:cNvGrpSpPr/>
          <p:nvPr/>
        </p:nvGrpSpPr>
        <p:grpSpPr>
          <a:xfrm rot="19751857">
            <a:off x="-1225194" y="4599214"/>
            <a:ext cx="3447810" cy="4330671"/>
            <a:chOff x="-830586" y="3001735"/>
            <a:chExt cx="2114725" cy="2656231"/>
          </a:xfrm>
        </p:grpSpPr>
        <p:pic>
          <p:nvPicPr>
            <p:cNvPr id="3" name="Google Shape;35;p5">
              <a:extLst>
                <a:ext uri="{FF2B5EF4-FFF2-40B4-BE49-F238E27FC236}">
                  <a16:creationId xmlns:a16="http://schemas.microsoft.com/office/drawing/2014/main" id="{45D69026-486E-4624-895A-23F4057EE814}"/>
                </a:ext>
              </a:extLst>
            </p:cNvPr>
            <p:cNvPicPr preferRelativeResize="0"/>
            <p:nvPr/>
          </p:nvPicPr>
          <p:blipFill>
            <a:blip r:embed="rId11">
              <a:alphaModFix/>
            </a:blip>
            <a:stretch>
              <a:fillRect/>
            </a:stretch>
          </p:blipFill>
          <p:spPr>
            <a:xfrm rot="1058409">
              <a:off x="-114981" y="3001735"/>
              <a:ext cx="681780" cy="799265"/>
            </a:xfrm>
            <a:prstGeom prst="rect">
              <a:avLst/>
            </a:prstGeom>
            <a:noFill/>
            <a:ln>
              <a:noFill/>
            </a:ln>
          </p:spPr>
        </p:pic>
        <p:pic>
          <p:nvPicPr>
            <p:cNvPr id="4" name="Google Shape;37;p5">
              <a:extLst>
                <a:ext uri="{FF2B5EF4-FFF2-40B4-BE49-F238E27FC236}">
                  <a16:creationId xmlns:a16="http://schemas.microsoft.com/office/drawing/2014/main" id="{1B278B1B-EDD9-4BD8-A7BA-EDC3FF6883E6}"/>
                </a:ext>
              </a:extLst>
            </p:cNvPr>
            <p:cNvPicPr preferRelativeResize="0"/>
            <p:nvPr/>
          </p:nvPicPr>
          <p:blipFill>
            <a:blip r:embed="rId12">
              <a:alphaModFix/>
            </a:blip>
            <a:stretch>
              <a:fillRect/>
            </a:stretch>
          </p:blipFill>
          <p:spPr>
            <a:xfrm rot="8424069" flipH="1">
              <a:off x="-830586" y="3523975"/>
              <a:ext cx="1740569" cy="1545802"/>
            </a:xfrm>
            <a:prstGeom prst="rect">
              <a:avLst/>
            </a:prstGeom>
            <a:noFill/>
            <a:ln>
              <a:noFill/>
            </a:ln>
          </p:spPr>
        </p:pic>
        <p:pic>
          <p:nvPicPr>
            <p:cNvPr id="6" name="Google Shape;39;p5">
              <a:extLst>
                <a:ext uri="{FF2B5EF4-FFF2-40B4-BE49-F238E27FC236}">
                  <a16:creationId xmlns:a16="http://schemas.microsoft.com/office/drawing/2014/main" id="{3A0272E5-B815-4B50-90B5-38BABE4FE842}"/>
                </a:ext>
              </a:extLst>
            </p:cNvPr>
            <p:cNvPicPr preferRelativeResize="0"/>
            <p:nvPr/>
          </p:nvPicPr>
          <p:blipFill>
            <a:blip r:embed="rId13">
              <a:alphaModFix/>
            </a:blip>
            <a:stretch>
              <a:fillRect/>
            </a:stretch>
          </p:blipFill>
          <p:spPr>
            <a:xfrm rot="4468951">
              <a:off x="-24600" y="4349228"/>
              <a:ext cx="1215509" cy="1401968"/>
            </a:xfrm>
            <a:prstGeom prst="rect">
              <a:avLst/>
            </a:prstGeom>
            <a:noFill/>
            <a:ln>
              <a:noFill/>
            </a:ln>
          </p:spPr>
        </p:pic>
      </p:grpSp>
      <p:grpSp>
        <p:nvGrpSpPr>
          <p:cNvPr id="57" name="Group 56">
            <a:extLst>
              <a:ext uri="{FF2B5EF4-FFF2-40B4-BE49-F238E27FC236}">
                <a16:creationId xmlns:a16="http://schemas.microsoft.com/office/drawing/2014/main" id="{984E477A-2ABF-4473-979A-BF33844ABB52}"/>
              </a:ext>
            </a:extLst>
          </p:cNvPr>
          <p:cNvGrpSpPr/>
          <p:nvPr/>
        </p:nvGrpSpPr>
        <p:grpSpPr>
          <a:xfrm>
            <a:off x="5965482" y="348342"/>
            <a:ext cx="6392267" cy="5304041"/>
            <a:chOff x="2158993" y="260757"/>
            <a:chExt cx="7874015" cy="6533535"/>
          </a:xfrm>
        </p:grpSpPr>
        <p:pic>
          <p:nvPicPr>
            <p:cNvPr id="18" name="Picture 17">
              <a:extLst>
                <a:ext uri="{FF2B5EF4-FFF2-40B4-BE49-F238E27FC236}">
                  <a16:creationId xmlns:a16="http://schemas.microsoft.com/office/drawing/2014/main" id="{CFAF358E-C735-4F83-BEBF-06600BA669DF}"/>
                </a:ext>
              </a:extLst>
            </p:cNvPr>
            <p:cNvPicPr>
              <a:picLocks noChangeAspect="1"/>
            </p:cNvPicPr>
            <p:nvPr/>
          </p:nvPicPr>
          <p:blipFill rotWithShape="1">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t="20157" b="9097"/>
            <a:stretch/>
          </p:blipFill>
          <p:spPr>
            <a:xfrm>
              <a:off x="2158993" y="658963"/>
              <a:ext cx="7874015" cy="6135329"/>
            </a:xfrm>
            <a:prstGeom prst="rect">
              <a:avLst/>
            </a:prstGeom>
          </p:spPr>
        </p:pic>
        <p:sp>
          <p:nvSpPr>
            <p:cNvPr id="19" name="Rectangle 18">
              <a:extLst>
                <a:ext uri="{FF2B5EF4-FFF2-40B4-BE49-F238E27FC236}">
                  <a16:creationId xmlns:a16="http://schemas.microsoft.com/office/drawing/2014/main" id="{237886CE-64D7-4E40-8C13-D3B18BB6797D}"/>
                </a:ext>
              </a:extLst>
            </p:cNvPr>
            <p:cNvSpPr/>
            <p:nvPr/>
          </p:nvSpPr>
          <p:spPr>
            <a:xfrm>
              <a:off x="3301993" y="260757"/>
              <a:ext cx="1828800" cy="990600"/>
            </a:xfrm>
            <a:prstGeom prst="rect">
              <a:avLst/>
            </a:prstGeom>
            <a:solidFill>
              <a:srgbClr val="E8FEDE"/>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40" name="TextBox 39">
              <a:extLst>
                <a:ext uri="{FF2B5EF4-FFF2-40B4-BE49-F238E27FC236}">
                  <a16:creationId xmlns:a16="http://schemas.microsoft.com/office/drawing/2014/main" id="{92E85648-3906-4ACE-BB44-2EDA0ED2BC49}"/>
                </a:ext>
              </a:extLst>
            </p:cNvPr>
            <p:cNvSpPr txBox="1">
              <a:spLocks noChangeAspect="1"/>
            </p:cNvSpPr>
            <p:nvPr>
              <p:custDataLst>
                <p:tags r:id="rId1"/>
              </p:custDataLst>
            </p:nvPr>
          </p:nvSpPr>
          <p:spPr>
            <a:xfrm>
              <a:off x="3690930" y="420848"/>
              <a:ext cx="1020366" cy="546422"/>
            </a:xfrm>
            <a:custGeom>
              <a:avLst/>
              <a:gdLst/>
              <a:ahLst/>
              <a:cxnLst/>
              <a:rect l="l" t="t" r="r" b="b"/>
              <a:pathLst>
                <a:path w="1020366" h="546422">
                  <a:moveTo>
                    <a:pt x="338584" y="515057"/>
                  </a:moveTo>
                  <a:lnTo>
                    <a:pt x="369950" y="515057"/>
                  </a:lnTo>
                  <a:lnTo>
                    <a:pt x="369950" y="546422"/>
                  </a:lnTo>
                  <a:lnTo>
                    <a:pt x="338584" y="546422"/>
                  </a:lnTo>
                  <a:close/>
                  <a:moveTo>
                    <a:pt x="377093" y="444735"/>
                  </a:moveTo>
                  <a:cubicBezTo>
                    <a:pt x="373075" y="446075"/>
                    <a:pt x="366713" y="447675"/>
                    <a:pt x="358006" y="449535"/>
                  </a:cubicBezTo>
                  <a:cubicBezTo>
                    <a:pt x="349300" y="451395"/>
                    <a:pt x="343607" y="453218"/>
                    <a:pt x="340928" y="455004"/>
                  </a:cubicBezTo>
                  <a:cubicBezTo>
                    <a:pt x="336835" y="457907"/>
                    <a:pt x="334789" y="461590"/>
                    <a:pt x="334789" y="466055"/>
                  </a:cubicBezTo>
                  <a:cubicBezTo>
                    <a:pt x="334789" y="470445"/>
                    <a:pt x="336426" y="474240"/>
                    <a:pt x="339700" y="477440"/>
                  </a:cubicBezTo>
                  <a:cubicBezTo>
                    <a:pt x="342975" y="480640"/>
                    <a:pt x="347142" y="482240"/>
                    <a:pt x="352202" y="482240"/>
                  </a:cubicBezTo>
                  <a:cubicBezTo>
                    <a:pt x="357857" y="482240"/>
                    <a:pt x="363252" y="480380"/>
                    <a:pt x="368387" y="476659"/>
                  </a:cubicBezTo>
                  <a:cubicBezTo>
                    <a:pt x="372182" y="473831"/>
                    <a:pt x="374675" y="470371"/>
                    <a:pt x="375866" y="466278"/>
                  </a:cubicBezTo>
                  <a:cubicBezTo>
                    <a:pt x="376684" y="463599"/>
                    <a:pt x="377093" y="458502"/>
                    <a:pt x="377093" y="450986"/>
                  </a:cubicBezTo>
                  <a:close/>
                  <a:moveTo>
                    <a:pt x="794222" y="406003"/>
                  </a:moveTo>
                  <a:cubicBezTo>
                    <a:pt x="785738" y="406003"/>
                    <a:pt x="778855" y="409128"/>
                    <a:pt x="773572" y="415379"/>
                  </a:cubicBezTo>
                  <a:cubicBezTo>
                    <a:pt x="767991" y="422002"/>
                    <a:pt x="765200" y="431006"/>
                    <a:pt x="765200" y="442391"/>
                  </a:cubicBezTo>
                  <a:cubicBezTo>
                    <a:pt x="765200" y="453777"/>
                    <a:pt x="767991" y="462781"/>
                    <a:pt x="773572" y="469404"/>
                  </a:cubicBezTo>
                  <a:cubicBezTo>
                    <a:pt x="778855" y="475654"/>
                    <a:pt x="785738" y="478780"/>
                    <a:pt x="794222" y="478780"/>
                  </a:cubicBezTo>
                  <a:cubicBezTo>
                    <a:pt x="802705" y="478780"/>
                    <a:pt x="809551" y="475654"/>
                    <a:pt x="814760" y="469404"/>
                  </a:cubicBezTo>
                  <a:cubicBezTo>
                    <a:pt x="820341" y="462781"/>
                    <a:pt x="823131" y="453702"/>
                    <a:pt x="823131" y="442168"/>
                  </a:cubicBezTo>
                  <a:cubicBezTo>
                    <a:pt x="823131" y="430857"/>
                    <a:pt x="820341" y="421927"/>
                    <a:pt x="814760" y="415379"/>
                  </a:cubicBezTo>
                  <a:cubicBezTo>
                    <a:pt x="809551" y="409128"/>
                    <a:pt x="802705" y="406003"/>
                    <a:pt x="794222" y="406003"/>
                  </a:cubicBezTo>
                  <a:close/>
                  <a:moveTo>
                    <a:pt x="902234" y="383120"/>
                  </a:moveTo>
                  <a:lnTo>
                    <a:pt x="933599" y="383120"/>
                  </a:lnTo>
                  <a:lnTo>
                    <a:pt x="933599" y="501662"/>
                  </a:lnTo>
                  <a:lnTo>
                    <a:pt x="902234" y="501662"/>
                  </a:lnTo>
                  <a:close/>
                  <a:moveTo>
                    <a:pt x="794110" y="380442"/>
                  </a:moveTo>
                  <a:cubicBezTo>
                    <a:pt x="812044" y="380442"/>
                    <a:pt x="826740" y="386246"/>
                    <a:pt x="838200" y="397854"/>
                  </a:cubicBezTo>
                  <a:cubicBezTo>
                    <a:pt x="848544" y="408421"/>
                    <a:pt x="854236" y="421481"/>
                    <a:pt x="855278" y="437033"/>
                  </a:cubicBezTo>
                  <a:cubicBezTo>
                    <a:pt x="864952" y="433089"/>
                    <a:pt x="869938" y="425574"/>
                    <a:pt x="870235" y="414486"/>
                  </a:cubicBezTo>
                  <a:lnTo>
                    <a:pt x="855055" y="414486"/>
                  </a:lnTo>
                  <a:lnTo>
                    <a:pt x="855055" y="383120"/>
                  </a:lnTo>
                  <a:lnTo>
                    <a:pt x="886421" y="383120"/>
                  </a:lnTo>
                  <a:lnTo>
                    <a:pt x="886421" y="405556"/>
                  </a:lnTo>
                  <a:cubicBezTo>
                    <a:pt x="886421" y="414784"/>
                    <a:pt x="885621" y="422002"/>
                    <a:pt x="884021" y="427211"/>
                  </a:cubicBezTo>
                  <a:cubicBezTo>
                    <a:pt x="882421" y="432420"/>
                    <a:pt x="879463" y="437071"/>
                    <a:pt x="875147" y="441163"/>
                  </a:cubicBezTo>
                  <a:cubicBezTo>
                    <a:pt x="870161" y="446000"/>
                    <a:pt x="863352" y="449795"/>
                    <a:pt x="854720" y="452549"/>
                  </a:cubicBezTo>
                  <a:cubicBezTo>
                    <a:pt x="852860" y="465869"/>
                    <a:pt x="847316" y="477217"/>
                    <a:pt x="838089" y="486593"/>
                  </a:cubicBezTo>
                  <a:cubicBezTo>
                    <a:pt x="826480" y="498425"/>
                    <a:pt x="811895" y="504341"/>
                    <a:pt x="794333" y="504341"/>
                  </a:cubicBezTo>
                  <a:cubicBezTo>
                    <a:pt x="783097" y="504341"/>
                    <a:pt x="772753" y="501885"/>
                    <a:pt x="763302" y="496974"/>
                  </a:cubicBezTo>
                  <a:cubicBezTo>
                    <a:pt x="753257" y="491765"/>
                    <a:pt x="745704" y="484491"/>
                    <a:pt x="740643" y="475152"/>
                  </a:cubicBezTo>
                  <a:cubicBezTo>
                    <a:pt x="735583" y="465813"/>
                    <a:pt x="733053" y="454335"/>
                    <a:pt x="733053" y="440717"/>
                  </a:cubicBezTo>
                  <a:cubicBezTo>
                    <a:pt x="733053" y="430001"/>
                    <a:pt x="735620" y="419918"/>
                    <a:pt x="740755" y="410468"/>
                  </a:cubicBezTo>
                  <a:cubicBezTo>
                    <a:pt x="746113" y="400571"/>
                    <a:pt x="753443" y="393092"/>
                    <a:pt x="762744" y="388032"/>
                  </a:cubicBezTo>
                  <a:cubicBezTo>
                    <a:pt x="772046" y="382972"/>
                    <a:pt x="782501" y="380442"/>
                    <a:pt x="794110" y="380442"/>
                  </a:cubicBezTo>
                  <a:close/>
                  <a:moveTo>
                    <a:pt x="709389" y="380442"/>
                  </a:moveTo>
                  <a:cubicBezTo>
                    <a:pt x="716533" y="380442"/>
                    <a:pt x="723417" y="382414"/>
                    <a:pt x="730039" y="386357"/>
                  </a:cubicBezTo>
                  <a:lnTo>
                    <a:pt x="720328" y="413705"/>
                  </a:lnTo>
                  <a:cubicBezTo>
                    <a:pt x="715045" y="410282"/>
                    <a:pt x="710134" y="408570"/>
                    <a:pt x="705594" y="408570"/>
                  </a:cubicBezTo>
                  <a:cubicBezTo>
                    <a:pt x="701204" y="408570"/>
                    <a:pt x="697483" y="409779"/>
                    <a:pt x="694432" y="412198"/>
                  </a:cubicBezTo>
                  <a:cubicBezTo>
                    <a:pt x="691381" y="414616"/>
                    <a:pt x="688981" y="418988"/>
                    <a:pt x="687233" y="425313"/>
                  </a:cubicBezTo>
                  <a:cubicBezTo>
                    <a:pt x="685484" y="431638"/>
                    <a:pt x="684610" y="444884"/>
                    <a:pt x="684610" y="465050"/>
                  </a:cubicBezTo>
                  <a:lnTo>
                    <a:pt x="684610" y="501662"/>
                  </a:lnTo>
                  <a:lnTo>
                    <a:pt x="653244" y="501662"/>
                  </a:lnTo>
                  <a:lnTo>
                    <a:pt x="653244" y="383120"/>
                  </a:lnTo>
                  <a:lnTo>
                    <a:pt x="682377" y="383120"/>
                  </a:lnTo>
                  <a:lnTo>
                    <a:pt x="682377" y="399975"/>
                  </a:lnTo>
                  <a:cubicBezTo>
                    <a:pt x="687363" y="392013"/>
                    <a:pt x="691846" y="386767"/>
                    <a:pt x="695828" y="384237"/>
                  </a:cubicBezTo>
                  <a:cubicBezTo>
                    <a:pt x="699809" y="381707"/>
                    <a:pt x="704329" y="380442"/>
                    <a:pt x="709389" y="380442"/>
                  </a:cubicBezTo>
                  <a:close/>
                  <a:moveTo>
                    <a:pt x="358006" y="380442"/>
                  </a:moveTo>
                  <a:cubicBezTo>
                    <a:pt x="371996" y="380442"/>
                    <a:pt x="382414" y="382097"/>
                    <a:pt x="389260" y="385409"/>
                  </a:cubicBezTo>
                  <a:cubicBezTo>
                    <a:pt x="396106" y="388720"/>
                    <a:pt x="400925" y="392924"/>
                    <a:pt x="403715" y="398022"/>
                  </a:cubicBezTo>
                  <a:cubicBezTo>
                    <a:pt x="406506" y="403119"/>
                    <a:pt x="407901" y="412477"/>
                    <a:pt x="407901" y="426095"/>
                  </a:cubicBezTo>
                  <a:lnTo>
                    <a:pt x="407566" y="462706"/>
                  </a:lnTo>
                  <a:cubicBezTo>
                    <a:pt x="407566" y="473124"/>
                    <a:pt x="408068" y="480808"/>
                    <a:pt x="409073" y="485756"/>
                  </a:cubicBezTo>
                  <a:cubicBezTo>
                    <a:pt x="410077" y="490705"/>
                    <a:pt x="411956" y="496007"/>
                    <a:pt x="414710" y="501662"/>
                  </a:cubicBezTo>
                  <a:lnTo>
                    <a:pt x="383679" y="501662"/>
                  </a:lnTo>
                  <a:cubicBezTo>
                    <a:pt x="382860" y="499578"/>
                    <a:pt x="381856" y="496490"/>
                    <a:pt x="380665" y="492397"/>
                  </a:cubicBezTo>
                  <a:cubicBezTo>
                    <a:pt x="380144" y="490537"/>
                    <a:pt x="379772" y="489309"/>
                    <a:pt x="379549" y="488714"/>
                  </a:cubicBezTo>
                  <a:cubicBezTo>
                    <a:pt x="374191" y="493923"/>
                    <a:pt x="368461" y="497830"/>
                    <a:pt x="362359" y="500434"/>
                  </a:cubicBezTo>
                  <a:cubicBezTo>
                    <a:pt x="356257" y="503039"/>
                    <a:pt x="349746" y="504341"/>
                    <a:pt x="342826" y="504341"/>
                  </a:cubicBezTo>
                  <a:cubicBezTo>
                    <a:pt x="330622" y="504341"/>
                    <a:pt x="321004" y="501030"/>
                    <a:pt x="313972" y="494407"/>
                  </a:cubicBezTo>
                  <a:cubicBezTo>
                    <a:pt x="306940" y="487784"/>
                    <a:pt x="303423" y="479412"/>
                    <a:pt x="303423" y="469292"/>
                  </a:cubicBezTo>
                  <a:cubicBezTo>
                    <a:pt x="303423" y="462595"/>
                    <a:pt x="305023" y="456623"/>
                    <a:pt x="308223" y="451377"/>
                  </a:cubicBezTo>
                  <a:cubicBezTo>
                    <a:pt x="311423" y="446131"/>
                    <a:pt x="315906" y="442112"/>
                    <a:pt x="321674" y="439322"/>
                  </a:cubicBezTo>
                  <a:cubicBezTo>
                    <a:pt x="327441" y="436531"/>
                    <a:pt x="335756" y="434094"/>
                    <a:pt x="346621" y="432010"/>
                  </a:cubicBezTo>
                  <a:cubicBezTo>
                    <a:pt x="361280" y="429257"/>
                    <a:pt x="371438" y="426690"/>
                    <a:pt x="377093" y="424309"/>
                  </a:cubicBezTo>
                  <a:lnTo>
                    <a:pt x="377093" y="421183"/>
                  </a:lnTo>
                  <a:cubicBezTo>
                    <a:pt x="377093" y="415156"/>
                    <a:pt x="375605" y="410858"/>
                    <a:pt x="372629" y="408291"/>
                  </a:cubicBezTo>
                  <a:cubicBezTo>
                    <a:pt x="369652" y="405724"/>
                    <a:pt x="364034" y="404440"/>
                    <a:pt x="355774" y="404440"/>
                  </a:cubicBezTo>
                  <a:cubicBezTo>
                    <a:pt x="350193" y="404440"/>
                    <a:pt x="345839" y="405538"/>
                    <a:pt x="342714" y="407733"/>
                  </a:cubicBezTo>
                  <a:cubicBezTo>
                    <a:pt x="339589" y="409928"/>
                    <a:pt x="337059" y="413779"/>
                    <a:pt x="335124" y="419286"/>
                  </a:cubicBezTo>
                  <a:lnTo>
                    <a:pt x="306660" y="414151"/>
                  </a:lnTo>
                  <a:cubicBezTo>
                    <a:pt x="309860" y="402691"/>
                    <a:pt x="315367" y="394208"/>
                    <a:pt x="323180" y="388701"/>
                  </a:cubicBezTo>
                  <a:cubicBezTo>
                    <a:pt x="330994" y="383195"/>
                    <a:pt x="342602" y="380442"/>
                    <a:pt x="358006" y="380442"/>
                  </a:cubicBezTo>
                  <a:close/>
                  <a:moveTo>
                    <a:pt x="175171" y="380442"/>
                  </a:moveTo>
                  <a:cubicBezTo>
                    <a:pt x="182761" y="380442"/>
                    <a:pt x="189347" y="382004"/>
                    <a:pt x="194928" y="385130"/>
                  </a:cubicBezTo>
                  <a:cubicBezTo>
                    <a:pt x="200509" y="388255"/>
                    <a:pt x="205085" y="392980"/>
                    <a:pt x="208657" y="399306"/>
                  </a:cubicBezTo>
                  <a:cubicBezTo>
                    <a:pt x="213866" y="392980"/>
                    <a:pt x="219484" y="388255"/>
                    <a:pt x="225512" y="385130"/>
                  </a:cubicBezTo>
                  <a:cubicBezTo>
                    <a:pt x="231539" y="382004"/>
                    <a:pt x="237976" y="380442"/>
                    <a:pt x="244822" y="380442"/>
                  </a:cubicBezTo>
                  <a:cubicBezTo>
                    <a:pt x="253529" y="380442"/>
                    <a:pt x="260896" y="382209"/>
                    <a:pt x="266923" y="385744"/>
                  </a:cubicBezTo>
                  <a:cubicBezTo>
                    <a:pt x="272951" y="389278"/>
                    <a:pt x="277453" y="394469"/>
                    <a:pt x="280430" y="401315"/>
                  </a:cubicBezTo>
                  <a:cubicBezTo>
                    <a:pt x="282588" y="406375"/>
                    <a:pt x="283667" y="414560"/>
                    <a:pt x="283667" y="425871"/>
                  </a:cubicBezTo>
                  <a:lnTo>
                    <a:pt x="283667" y="501662"/>
                  </a:lnTo>
                  <a:lnTo>
                    <a:pt x="252301" y="501662"/>
                  </a:lnTo>
                  <a:lnTo>
                    <a:pt x="252301" y="433908"/>
                  </a:lnTo>
                  <a:cubicBezTo>
                    <a:pt x="252301" y="422151"/>
                    <a:pt x="251222" y="414560"/>
                    <a:pt x="249064" y="411137"/>
                  </a:cubicBezTo>
                  <a:cubicBezTo>
                    <a:pt x="246162" y="406672"/>
                    <a:pt x="241697" y="404440"/>
                    <a:pt x="235669" y="404440"/>
                  </a:cubicBezTo>
                  <a:cubicBezTo>
                    <a:pt x="231279" y="404440"/>
                    <a:pt x="227149" y="405780"/>
                    <a:pt x="223280" y="408458"/>
                  </a:cubicBezTo>
                  <a:cubicBezTo>
                    <a:pt x="219410" y="411137"/>
                    <a:pt x="216619" y="415063"/>
                    <a:pt x="214908" y="420234"/>
                  </a:cubicBezTo>
                  <a:cubicBezTo>
                    <a:pt x="213196" y="425406"/>
                    <a:pt x="212341" y="433573"/>
                    <a:pt x="212341" y="444735"/>
                  </a:cubicBezTo>
                  <a:lnTo>
                    <a:pt x="212341" y="501662"/>
                  </a:lnTo>
                  <a:lnTo>
                    <a:pt x="180975" y="501662"/>
                  </a:lnTo>
                  <a:lnTo>
                    <a:pt x="180975" y="436699"/>
                  </a:lnTo>
                  <a:cubicBezTo>
                    <a:pt x="180975" y="425164"/>
                    <a:pt x="180417" y="417723"/>
                    <a:pt x="179301" y="414374"/>
                  </a:cubicBezTo>
                  <a:cubicBezTo>
                    <a:pt x="178185" y="411026"/>
                    <a:pt x="176454" y="408533"/>
                    <a:pt x="174110" y="406896"/>
                  </a:cubicBezTo>
                  <a:cubicBezTo>
                    <a:pt x="171766" y="405259"/>
                    <a:pt x="168585" y="404440"/>
                    <a:pt x="164567" y="404440"/>
                  </a:cubicBezTo>
                  <a:cubicBezTo>
                    <a:pt x="159730" y="404440"/>
                    <a:pt x="155377" y="405742"/>
                    <a:pt x="151507" y="408347"/>
                  </a:cubicBezTo>
                  <a:cubicBezTo>
                    <a:pt x="147638" y="410951"/>
                    <a:pt x="144866" y="414709"/>
                    <a:pt x="143191" y="419621"/>
                  </a:cubicBezTo>
                  <a:cubicBezTo>
                    <a:pt x="141517" y="424532"/>
                    <a:pt x="140680" y="432680"/>
                    <a:pt x="140680" y="444066"/>
                  </a:cubicBezTo>
                  <a:lnTo>
                    <a:pt x="140680" y="501662"/>
                  </a:lnTo>
                  <a:lnTo>
                    <a:pt x="109314" y="501662"/>
                  </a:lnTo>
                  <a:lnTo>
                    <a:pt x="109314" y="383120"/>
                  </a:lnTo>
                  <a:lnTo>
                    <a:pt x="138224" y="383120"/>
                  </a:lnTo>
                  <a:lnTo>
                    <a:pt x="138224" y="399306"/>
                  </a:lnTo>
                  <a:cubicBezTo>
                    <a:pt x="148568" y="386730"/>
                    <a:pt x="160883" y="380442"/>
                    <a:pt x="175171" y="380442"/>
                  </a:cubicBezTo>
                  <a:close/>
                  <a:moveTo>
                    <a:pt x="611312" y="341263"/>
                  </a:moveTo>
                  <a:lnTo>
                    <a:pt x="611312" y="383120"/>
                  </a:lnTo>
                  <a:lnTo>
                    <a:pt x="632743" y="383120"/>
                  </a:lnTo>
                  <a:lnTo>
                    <a:pt x="632743" y="408124"/>
                  </a:lnTo>
                  <a:lnTo>
                    <a:pt x="611312" y="408124"/>
                  </a:lnTo>
                  <a:lnTo>
                    <a:pt x="611312" y="455897"/>
                  </a:lnTo>
                  <a:cubicBezTo>
                    <a:pt x="611312" y="465571"/>
                    <a:pt x="611516" y="471208"/>
                    <a:pt x="611926" y="472808"/>
                  </a:cubicBezTo>
                  <a:cubicBezTo>
                    <a:pt x="612335" y="474408"/>
                    <a:pt x="613265" y="475729"/>
                    <a:pt x="614716" y="476771"/>
                  </a:cubicBezTo>
                  <a:cubicBezTo>
                    <a:pt x="616167" y="477812"/>
                    <a:pt x="617935" y="478333"/>
                    <a:pt x="620018" y="478333"/>
                  </a:cubicBezTo>
                  <a:cubicBezTo>
                    <a:pt x="622920" y="478333"/>
                    <a:pt x="627125" y="477329"/>
                    <a:pt x="632631" y="475319"/>
                  </a:cubicBezTo>
                  <a:lnTo>
                    <a:pt x="635310" y="499653"/>
                  </a:lnTo>
                  <a:cubicBezTo>
                    <a:pt x="628018" y="502778"/>
                    <a:pt x="619758" y="504341"/>
                    <a:pt x="610530" y="504341"/>
                  </a:cubicBezTo>
                  <a:cubicBezTo>
                    <a:pt x="604875" y="504341"/>
                    <a:pt x="599778" y="503392"/>
                    <a:pt x="595238" y="501495"/>
                  </a:cubicBezTo>
                  <a:cubicBezTo>
                    <a:pt x="590699" y="499597"/>
                    <a:pt x="587369" y="497141"/>
                    <a:pt x="585248" y="494128"/>
                  </a:cubicBezTo>
                  <a:cubicBezTo>
                    <a:pt x="583127" y="491114"/>
                    <a:pt x="581658" y="487040"/>
                    <a:pt x="580839" y="481905"/>
                  </a:cubicBezTo>
                  <a:cubicBezTo>
                    <a:pt x="580169" y="478259"/>
                    <a:pt x="579835" y="470892"/>
                    <a:pt x="579835" y="459804"/>
                  </a:cubicBezTo>
                  <a:lnTo>
                    <a:pt x="579835" y="408124"/>
                  </a:lnTo>
                  <a:lnTo>
                    <a:pt x="565435" y="408124"/>
                  </a:lnTo>
                  <a:lnTo>
                    <a:pt x="565435" y="383120"/>
                  </a:lnTo>
                  <a:lnTo>
                    <a:pt x="579835" y="383120"/>
                  </a:lnTo>
                  <a:lnTo>
                    <a:pt x="579835" y="359568"/>
                  </a:lnTo>
                  <a:close/>
                  <a:moveTo>
                    <a:pt x="468437" y="341263"/>
                  </a:moveTo>
                  <a:lnTo>
                    <a:pt x="468437" y="383120"/>
                  </a:lnTo>
                  <a:lnTo>
                    <a:pt x="489868" y="383120"/>
                  </a:lnTo>
                  <a:lnTo>
                    <a:pt x="489868" y="408124"/>
                  </a:lnTo>
                  <a:lnTo>
                    <a:pt x="468437" y="408124"/>
                  </a:lnTo>
                  <a:lnTo>
                    <a:pt x="468437" y="455897"/>
                  </a:lnTo>
                  <a:cubicBezTo>
                    <a:pt x="468437" y="465571"/>
                    <a:pt x="468641" y="471208"/>
                    <a:pt x="469051" y="472808"/>
                  </a:cubicBezTo>
                  <a:cubicBezTo>
                    <a:pt x="469460" y="474408"/>
                    <a:pt x="470390" y="475729"/>
                    <a:pt x="471841" y="476771"/>
                  </a:cubicBezTo>
                  <a:cubicBezTo>
                    <a:pt x="473292" y="477812"/>
                    <a:pt x="475060" y="478333"/>
                    <a:pt x="477143" y="478333"/>
                  </a:cubicBezTo>
                  <a:cubicBezTo>
                    <a:pt x="480045" y="478333"/>
                    <a:pt x="484250" y="477329"/>
                    <a:pt x="489756" y="475319"/>
                  </a:cubicBezTo>
                  <a:lnTo>
                    <a:pt x="492435" y="499653"/>
                  </a:lnTo>
                  <a:cubicBezTo>
                    <a:pt x="485143" y="502778"/>
                    <a:pt x="476883" y="504341"/>
                    <a:pt x="467655" y="504341"/>
                  </a:cubicBezTo>
                  <a:cubicBezTo>
                    <a:pt x="462000" y="504341"/>
                    <a:pt x="456902" y="503392"/>
                    <a:pt x="452363" y="501495"/>
                  </a:cubicBezTo>
                  <a:cubicBezTo>
                    <a:pt x="447824" y="499597"/>
                    <a:pt x="444494" y="497141"/>
                    <a:pt x="442373" y="494128"/>
                  </a:cubicBezTo>
                  <a:cubicBezTo>
                    <a:pt x="440252" y="491114"/>
                    <a:pt x="438783" y="487040"/>
                    <a:pt x="437964" y="481905"/>
                  </a:cubicBezTo>
                  <a:cubicBezTo>
                    <a:pt x="437294" y="478259"/>
                    <a:pt x="436960" y="470892"/>
                    <a:pt x="436960" y="459804"/>
                  </a:cubicBezTo>
                  <a:lnTo>
                    <a:pt x="436960" y="408124"/>
                  </a:lnTo>
                  <a:lnTo>
                    <a:pt x="422560" y="408124"/>
                  </a:lnTo>
                  <a:lnTo>
                    <a:pt x="422560" y="383120"/>
                  </a:lnTo>
                  <a:lnTo>
                    <a:pt x="436960" y="383120"/>
                  </a:lnTo>
                  <a:lnTo>
                    <a:pt x="436960" y="359568"/>
                  </a:lnTo>
                  <a:close/>
                  <a:moveTo>
                    <a:pt x="902234" y="338026"/>
                  </a:moveTo>
                  <a:lnTo>
                    <a:pt x="933599" y="338026"/>
                  </a:lnTo>
                  <a:lnTo>
                    <a:pt x="933599" y="367047"/>
                  </a:lnTo>
                  <a:lnTo>
                    <a:pt x="902234" y="367047"/>
                  </a:lnTo>
                  <a:close/>
                  <a:moveTo>
                    <a:pt x="759396" y="335235"/>
                  </a:moveTo>
                  <a:lnTo>
                    <a:pt x="794556" y="335235"/>
                  </a:lnTo>
                  <a:lnTo>
                    <a:pt x="809960" y="368610"/>
                  </a:lnTo>
                  <a:lnTo>
                    <a:pt x="790203" y="368610"/>
                  </a:lnTo>
                  <a:close/>
                  <a:moveTo>
                    <a:pt x="323850" y="335235"/>
                  </a:moveTo>
                  <a:lnTo>
                    <a:pt x="339142" y="335235"/>
                  </a:lnTo>
                  <a:cubicBezTo>
                    <a:pt x="339663" y="340518"/>
                    <a:pt x="341523" y="344518"/>
                    <a:pt x="344723" y="347234"/>
                  </a:cubicBezTo>
                  <a:cubicBezTo>
                    <a:pt x="347923" y="349950"/>
                    <a:pt x="352574" y="351308"/>
                    <a:pt x="358676" y="351308"/>
                  </a:cubicBezTo>
                  <a:cubicBezTo>
                    <a:pt x="364778" y="351308"/>
                    <a:pt x="369429" y="349950"/>
                    <a:pt x="372629" y="347234"/>
                  </a:cubicBezTo>
                  <a:cubicBezTo>
                    <a:pt x="375828" y="344518"/>
                    <a:pt x="377689" y="340518"/>
                    <a:pt x="378210" y="335235"/>
                  </a:cubicBezTo>
                  <a:lnTo>
                    <a:pt x="393502" y="335235"/>
                  </a:lnTo>
                  <a:cubicBezTo>
                    <a:pt x="392609" y="345355"/>
                    <a:pt x="389055" y="353299"/>
                    <a:pt x="382842" y="359066"/>
                  </a:cubicBezTo>
                  <a:cubicBezTo>
                    <a:pt x="376628" y="364833"/>
                    <a:pt x="368573" y="367717"/>
                    <a:pt x="358676" y="367717"/>
                  </a:cubicBezTo>
                  <a:cubicBezTo>
                    <a:pt x="348779" y="367717"/>
                    <a:pt x="340724" y="364833"/>
                    <a:pt x="334510" y="359066"/>
                  </a:cubicBezTo>
                  <a:cubicBezTo>
                    <a:pt x="328296" y="353299"/>
                    <a:pt x="324743" y="345355"/>
                    <a:pt x="323850" y="335235"/>
                  </a:cubicBezTo>
                  <a:close/>
                  <a:moveTo>
                    <a:pt x="710468" y="149460"/>
                  </a:moveTo>
                  <a:cubicBezTo>
                    <a:pt x="706450" y="150800"/>
                    <a:pt x="700088" y="152400"/>
                    <a:pt x="691381" y="154260"/>
                  </a:cubicBezTo>
                  <a:cubicBezTo>
                    <a:pt x="682675" y="156120"/>
                    <a:pt x="676982" y="157943"/>
                    <a:pt x="674303" y="159729"/>
                  </a:cubicBezTo>
                  <a:cubicBezTo>
                    <a:pt x="670210" y="162632"/>
                    <a:pt x="668164" y="166315"/>
                    <a:pt x="668164" y="170780"/>
                  </a:cubicBezTo>
                  <a:cubicBezTo>
                    <a:pt x="668164" y="175170"/>
                    <a:pt x="669801" y="178965"/>
                    <a:pt x="673075" y="182165"/>
                  </a:cubicBezTo>
                  <a:cubicBezTo>
                    <a:pt x="676350" y="185365"/>
                    <a:pt x="680517" y="186965"/>
                    <a:pt x="685577" y="186965"/>
                  </a:cubicBezTo>
                  <a:cubicBezTo>
                    <a:pt x="691232" y="186965"/>
                    <a:pt x="696627" y="185105"/>
                    <a:pt x="701762" y="181384"/>
                  </a:cubicBezTo>
                  <a:cubicBezTo>
                    <a:pt x="705557" y="178556"/>
                    <a:pt x="708050" y="175096"/>
                    <a:pt x="709241" y="171003"/>
                  </a:cubicBezTo>
                  <a:cubicBezTo>
                    <a:pt x="710059" y="168324"/>
                    <a:pt x="710468" y="163227"/>
                    <a:pt x="710468" y="155711"/>
                  </a:cubicBezTo>
                  <a:close/>
                  <a:moveTo>
                    <a:pt x="962769" y="109165"/>
                  </a:moveTo>
                  <a:cubicBezTo>
                    <a:pt x="955254" y="109165"/>
                    <a:pt x="949059" y="112086"/>
                    <a:pt x="944184" y="117927"/>
                  </a:cubicBezTo>
                  <a:cubicBezTo>
                    <a:pt x="939310" y="123769"/>
                    <a:pt x="936873" y="132680"/>
                    <a:pt x="936873" y="144661"/>
                  </a:cubicBezTo>
                  <a:cubicBezTo>
                    <a:pt x="936873" y="157237"/>
                    <a:pt x="939310" y="166445"/>
                    <a:pt x="944184" y="172287"/>
                  </a:cubicBezTo>
                  <a:cubicBezTo>
                    <a:pt x="949059" y="178128"/>
                    <a:pt x="955068" y="181049"/>
                    <a:pt x="962211" y="181049"/>
                  </a:cubicBezTo>
                  <a:cubicBezTo>
                    <a:pt x="969876" y="181049"/>
                    <a:pt x="976350" y="178054"/>
                    <a:pt x="981633" y="172064"/>
                  </a:cubicBezTo>
                  <a:cubicBezTo>
                    <a:pt x="986917" y="166073"/>
                    <a:pt x="989558" y="157199"/>
                    <a:pt x="989558" y="145442"/>
                  </a:cubicBezTo>
                  <a:cubicBezTo>
                    <a:pt x="989558" y="133164"/>
                    <a:pt x="987028" y="124048"/>
                    <a:pt x="981968" y="118095"/>
                  </a:cubicBezTo>
                  <a:cubicBezTo>
                    <a:pt x="976908" y="112142"/>
                    <a:pt x="970508" y="109165"/>
                    <a:pt x="962769" y="109165"/>
                  </a:cubicBezTo>
                  <a:close/>
                  <a:moveTo>
                    <a:pt x="954733" y="85167"/>
                  </a:moveTo>
                  <a:cubicBezTo>
                    <a:pt x="969392" y="85167"/>
                    <a:pt x="981484" y="91603"/>
                    <a:pt x="991009" y="104477"/>
                  </a:cubicBezTo>
                  <a:lnTo>
                    <a:pt x="991009" y="87845"/>
                  </a:lnTo>
                  <a:lnTo>
                    <a:pt x="1020366" y="87845"/>
                  </a:lnTo>
                  <a:lnTo>
                    <a:pt x="1020366" y="194220"/>
                  </a:lnTo>
                  <a:cubicBezTo>
                    <a:pt x="1020366" y="208210"/>
                    <a:pt x="1019212" y="218665"/>
                    <a:pt x="1016906" y="225586"/>
                  </a:cubicBezTo>
                  <a:cubicBezTo>
                    <a:pt x="1014599" y="232506"/>
                    <a:pt x="1011362" y="237939"/>
                    <a:pt x="1007195" y="241883"/>
                  </a:cubicBezTo>
                  <a:cubicBezTo>
                    <a:pt x="1003027" y="245826"/>
                    <a:pt x="997465" y="248915"/>
                    <a:pt x="990507" y="251147"/>
                  </a:cubicBezTo>
                  <a:cubicBezTo>
                    <a:pt x="983549" y="253380"/>
                    <a:pt x="974750" y="254496"/>
                    <a:pt x="964109" y="254496"/>
                  </a:cubicBezTo>
                  <a:cubicBezTo>
                    <a:pt x="944017" y="254496"/>
                    <a:pt x="929767" y="251054"/>
                    <a:pt x="921358" y="244171"/>
                  </a:cubicBezTo>
                  <a:cubicBezTo>
                    <a:pt x="912949" y="237287"/>
                    <a:pt x="908745" y="228562"/>
                    <a:pt x="908745" y="217996"/>
                  </a:cubicBezTo>
                  <a:cubicBezTo>
                    <a:pt x="908745" y="216954"/>
                    <a:pt x="908782" y="215689"/>
                    <a:pt x="908856" y="214201"/>
                  </a:cubicBezTo>
                  <a:lnTo>
                    <a:pt x="944687" y="218554"/>
                  </a:lnTo>
                  <a:cubicBezTo>
                    <a:pt x="945282" y="222721"/>
                    <a:pt x="946659" y="225586"/>
                    <a:pt x="948817" y="227149"/>
                  </a:cubicBezTo>
                  <a:cubicBezTo>
                    <a:pt x="951793" y="229381"/>
                    <a:pt x="956481" y="230497"/>
                    <a:pt x="962881" y="230497"/>
                  </a:cubicBezTo>
                  <a:cubicBezTo>
                    <a:pt x="971067" y="230497"/>
                    <a:pt x="977206" y="229269"/>
                    <a:pt x="981298" y="226814"/>
                  </a:cubicBezTo>
                  <a:cubicBezTo>
                    <a:pt x="984052" y="225177"/>
                    <a:pt x="986135" y="222535"/>
                    <a:pt x="987549" y="218889"/>
                  </a:cubicBezTo>
                  <a:cubicBezTo>
                    <a:pt x="988517" y="216284"/>
                    <a:pt x="989000" y="211484"/>
                    <a:pt x="989000" y="204489"/>
                  </a:cubicBezTo>
                  <a:lnTo>
                    <a:pt x="989000" y="187188"/>
                  </a:lnTo>
                  <a:cubicBezTo>
                    <a:pt x="979624" y="199987"/>
                    <a:pt x="967792" y="206387"/>
                    <a:pt x="953505" y="206387"/>
                  </a:cubicBezTo>
                  <a:cubicBezTo>
                    <a:pt x="937580" y="206387"/>
                    <a:pt x="924967" y="199653"/>
                    <a:pt x="915665" y="186184"/>
                  </a:cubicBezTo>
                  <a:cubicBezTo>
                    <a:pt x="908373" y="175542"/>
                    <a:pt x="904726" y="162297"/>
                    <a:pt x="904726" y="146447"/>
                  </a:cubicBezTo>
                  <a:cubicBezTo>
                    <a:pt x="904726" y="126578"/>
                    <a:pt x="909507" y="111397"/>
                    <a:pt x="919070" y="100905"/>
                  </a:cubicBezTo>
                  <a:cubicBezTo>
                    <a:pt x="928632" y="90413"/>
                    <a:pt x="940520" y="85167"/>
                    <a:pt x="954733" y="85167"/>
                  </a:cubicBezTo>
                  <a:close/>
                  <a:moveTo>
                    <a:pt x="836861" y="85167"/>
                  </a:moveTo>
                  <a:cubicBezTo>
                    <a:pt x="843781" y="85167"/>
                    <a:pt x="850106" y="86413"/>
                    <a:pt x="855836" y="88906"/>
                  </a:cubicBezTo>
                  <a:cubicBezTo>
                    <a:pt x="861566" y="91399"/>
                    <a:pt x="865901" y="94580"/>
                    <a:pt x="868840" y="98449"/>
                  </a:cubicBezTo>
                  <a:cubicBezTo>
                    <a:pt x="871780" y="102319"/>
                    <a:pt x="873826" y="106709"/>
                    <a:pt x="874979" y="111621"/>
                  </a:cubicBezTo>
                  <a:cubicBezTo>
                    <a:pt x="876133" y="116532"/>
                    <a:pt x="876709" y="123564"/>
                    <a:pt x="876709" y="132717"/>
                  </a:cubicBezTo>
                  <a:lnTo>
                    <a:pt x="876709" y="206387"/>
                  </a:lnTo>
                  <a:lnTo>
                    <a:pt x="845344" y="206387"/>
                  </a:lnTo>
                  <a:lnTo>
                    <a:pt x="845344" y="145888"/>
                  </a:lnTo>
                  <a:cubicBezTo>
                    <a:pt x="845344" y="133089"/>
                    <a:pt x="844674" y="124811"/>
                    <a:pt x="843335" y="121053"/>
                  </a:cubicBezTo>
                  <a:cubicBezTo>
                    <a:pt x="841995" y="117295"/>
                    <a:pt x="839819" y="114374"/>
                    <a:pt x="836805" y="112290"/>
                  </a:cubicBezTo>
                  <a:cubicBezTo>
                    <a:pt x="833791" y="110207"/>
                    <a:pt x="830164" y="109165"/>
                    <a:pt x="825922" y="109165"/>
                  </a:cubicBezTo>
                  <a:cubicBezTo>
                    <a:pt x="820490" y="109165"/>
                    <a:pt x="815616" y="110653"/>
                    <a:pt x="811300" y="113630"/>
                  </a:cubicBezTo>
                  <a:cubicBezTo>
                    <a:pt x="806984" y="116606"/>
                    <a:pt x="804026" y="120550"/>
                    <a:pt x="802426" y="125462"/>
                  </a:cubicBezTo>
                  <a:cubicBezTo>
                    <a:pt x="800826" y="130373"/>
                    <a:pt x="800026" y="139452"/>
                    <a:pt x="800026" y="152697"/>
                  </a:cubicBezTo>
                  <a:lnTo>
                    <a:pt x="800026" y="206387"/>
                  </a:lnTo>
                  <a:lnTo>
                    <a:pt x="768660" y="206387"/>
                  </a:lnTo>
                  <a:lnTo>
                    <a:pt x="768660" y="87845"/>
                  </a:lnTo>
                  <a:lnTo>
                    <a:pt x="797793" y="87845"/>
                  </a:lnTo>
                  <a:lnTo>
                    <a:pt x="797793" y="105258"/>
                  </a:lnTo>
                  <a:cubicBezTo>
                    <a:pt x="808137" y="91864"/>
                    <a:pt x="821159" y="85167"/>
                    <a:pt x="836861" y="85167"/>
                  </a:cubicBezTo>
                  <a:close/>
                  <a:moveTo>
                    <a:pt x="691381" y="85167"/>
                  </a:moveTo>
                  <a:cubicBezTo>
                    <a:pt x="705371" y="85167"/>
                    <a:pt x="715789" y="86822"/>
                    <a:pt x="722635" y="90134"/>
                  </a:cubicBezTo>
                  <a:cubicBezTo>
                    <a:pt x="729481" y="93445"/>
                    <a:pt x="734300" y="97649"/>
                    <a:pt x="737090" y="102747"/>
                  </a:cubicBezTo>
                  <a:cubicBezTo>
                    <a:pt x="739881" y="107844"/>
                    <a:pt x="741276" y="117202"/>
                    <a:pt x="741276" y="130820"/>
                  </a:cubicBezTo>
                  <a:lnTo>
                    <a:pt x="740941" y="167431"/>
                  </a:lnTo>
                  <a:cubicBezTo>
                    <a:pt x="740941" y="177849"/>
                    <a:pt x="741443" y="185532"/>
                    <a:pt x="742448" y="190481"/>
                  </a:cubicBezTo>
                  <a:cubicBezTo>
                    <a:pt x="743453" y="195430"/>
                    <a:pt x="745331" y="200732"/>
                    <a:pt x="748085" y="206387"/>
                  </a:cubicBezTo>
                  <a:lnTo>
                    <a:pt x="717054" y="206387"/>
                  </a:lnTo>
                  <a:cubicBezTo>
                    <a:pt x="716236" y="204303"/>
                    <a:pt x="715231" y="201215"/>
                    <a:pt x="714040" y="197122"/>
                  </a:cubicBezTo>
                  <a:cubicBezTo>
                    <a:pt x="713519" y="195262"/>
                    <a:pt x="713147" y="194034"/>
                    <a:pt x="712924" y="193439"/>
                  </a:cubicBezTo>
                  <a:cubicBezTo>
                    <a:pt x="707566" y="198648"/>
                    <a:pt x="701836" y="202555"/>
                    <a:pt x="695734" y="205159"/>
                  </a:cubicBezTo>
                  <a:cubicBezTo>
                    <a:pt x="689633" y="207764"/>
                    <a:pt x="683121" y="209066"/>
                    <a:pt x="676201" y="209066"/>
                  </a:cubicBezTo>
                  <a:cubicBezTo>
                    <a:pt x="663997" y="209066"/>
                    <a:pt x="654379" y="205755"/>
                    <a:pt x="647347" y="199132"/>
                  </a:cubicBezTo>
                  <a:cubicBezTo>
                    <a:pt x="640315" y="192509"/>
                    <a:pt x="636799" y="184137"/>
                    <a:pt x="636799" y="174017"/>
                  </a:cubicBezTo>
                  <a:cubicBezTo>
                    <a:pt x="636799" y="167320"/>
                    <a:pt x="638398" y="161348"/>
                    <a:pt x="641598" y="156102"/>
                  </a:cubicBezTo>
                  <a:cubicBezTo>
                    <a:pt x="644798" y="150856"/>
                    <a:pt x="649282" y="146837"/>
                    <a:pt x="655049" y="144047"/>
                  </a:cubicBezTo>
                  <a:cubicBezTo>
                    <a:pt x="660816" y="141256"/>
                    <a:pt x="669131" y="138819"/>
                    <a:pt x="679996" y="136735"/>
                  </a:cubicBezTo>
                  <a:cubicBezTo>
                    <a:pt x="694655" y="133982"/>
                    <a:pt x="704813" y="131415"/>
                    <a:pt x="710468" y="129034"/>
                  </a:cubicBezTo>
                  <a:lnTo>
                    <a:pt x="710468" y="125908"/>
                  </a:lnTo>
                  <a:cubicBezTo>
                    <a:pt x="710468" y="119881"/>
                    <a:pt x="708980" y="115583"/>
                    <a:pt x="706004" y="113016"/>
                  </a:cubicBezTo>
                  <a:cubicBezTo>
                    <a:pt x="703027" y="110449"/>
                    <a:pt x="697409" y="109165"/>
                    <a:pt x="689149" y="109165"/>
                  </a:cubicBezTo>
                  <a:cubicBezTo>
                    <a:pt x="683568" y="109165"/>
                    <a:pt x="679215" y="110263"/>
                    <a:pt x="676089" y="112458"/>
                  </a:cubicBezTo>
                  <a:cubicBezTo>
                    <a:pt x="672964" y="114653"/>
                    <a:pt x="670434" y="118504"/>
                    <a:pt x="668499" y="124011"/>
                  </a:cubicBezTo>
                  <a:lnTo>
                    <a:pt x="640036" y="118876"/>
                  </a:lnTo>
                  <a:cubicBezTo>
                    <a:pt x="643235" y="107416"/>
                    <a:pt x="648742" y="98933"/>
                    <a:pt x="656555" y="93426"/>
                  </a:cubicBezTo>
                  <a:cubicBezTo>
                    <a:pt x="664369" y="87920"/>
                    <a:pt x="675978" y="85167"/>
                    <a:pt x="691381" y="85167"/>
                  </a:cubicBezTo>
                  <a:close/>
                  <a:moveTo>
                    <a:pt x="564431" y="85167"/>
                  </a:moveTo>
                  <a:cubicBezTo>
                    <a:pt x="580653" y="85167"/>
                    <a:pt x="592708" y="87808"/>
                    <a:pt x="600596" y="93092"/>
                  </a:cubicBezTo>
                  <a:cubicBezTo>
                    <a:pt x="608484" y="98375"/>
                    <a:pt x="613916" y="106189"/>
                    <a:pt x="616893" y="116532"/>
                  </a:cubicBezTo>
                  <a:lnTo>
                    <a:pt x="587313" y="122002"/>
                  </a:lnTo>
                  <a:cubicBezTo>
                    <a:pt x="586048" y="117388"/>
                    <a:pt x="583648" y="113853"/>
                    <a:pt x="580114" y="111397"/>
                  </a:cubicBezTo>
                  <a:cubicBezTo>
                    <a:pt x="576579" y="108942"/>
                    <a:pt x="571537" y="107714"/>
                    <a:pt x="564989" y="107714"/>
                  </a:cubicBezTo>
                  <a:cubicBezTo>
                    <a:pt x="556729" y="107714"/>
                    <a:pt x="550813" y="108867"/>
                    <a:pt x="547241" y="111174"/>
                  </a:cubicBezTo>
                  <a:cubicBezTo>
                    <a:pt x="544860" y="112811"/>
                    <a:pt x="543669" y="114932"/>
                    <a:pt x="543669" y="117537"/>
                  </a:cubicBezTo>
                  <a:cubicBezTo>
                    <a:pt x="543669" y="119769"/>
                    <a:pt x="544711" y="121667"/>
                    <a:pt x="546795" y="123229"/>
                  </a:cubicBezTo>
                  <a:cubicBezTo>
                    <a:pt x="549622" y="125313"/>
                    <a:pt x="559389" y="128252"/>
                    <a:pt x="576095" y="132047"/>
                  </a:cubicBezTo>
                  <a:cubicBezTo>
                    <a:pt x="592801" y="135843"/>
                    <a:pt x="604466" y="140493"/>
                    <a:pt x="611089" y="146000"/>
                  </a:cubicBezTo>
                  <a:cubicBezTo>
                    <a:pt x="617637" y="151581"/>
                    <a:pt x="620911" y="159357"/>
                    <a:pt x="620911" y="169329"/>
                  </a:cubicBezTo>
                  <a:cubicBezTo>
                    <a:pt x="620911" y="180193"/>
                    <a:pt x="616372" y="189532"/>
                    <a:pt x="607293" y="197346"/>
                  </a:cubicBezTo>
                  <a:cubicBezTo>
                    <a:pt x="598215" y="205159"/>
                    <a:pt x="584783" y="209066"/>
                    <a:pt x="566998" y="209066"/>
                  </a:cubicBezTo>
                  <a:cubicBezTo>
                    <a:pt x="550850" y="209066"/>
                    <a:pt x="538070" y="205792"/>
                    <a:pt x="528656" y="199243"/>
                  </a:cubicBezTo>
                  <a:cubicBezTo>
                    <a:pt x="519243" y="192695"/>
                    <a:pt x="513085" y="183802"/>
                    <a:pt x="510183" y="172566"/>
                  </a:cubicBezTo>
                  <a:lnTo>
                    <a:pt x="541660" y="167766"/>
                  </a:lnTo>
                  <a:cubicBezTo>
                    <a:pt x="543000" y="173868"/>
                    <a:pt x="545716" y="178500"/>
                    <a:pt x="549809" y="181663"/>
                  </a:cubicBezTo>
                  <a:cubicBezTo>
                    <a:pt x="553901" y="184826"/>
                    <a:pt x="559631" y="186407"/>
                    <a:pt x="566998" y="186407"/>
                  </a:cubicBezTo>
                  <a:cubicBezTo>
                    <a:pt x="575109" y="186407"/>
                    <a:pt x="581211" y="184919"/>
                    <a:pt x="585304" y="181942"/>
                  </a:cubicBezTo>
                  <a:cubicBezTo>
                    <a:pt x="588057" y="179858"/>
                    <a:pt x="589434" y="177068"/>
                    <a:pt x="589434" y="173570"/>
                  </a:cubicBezTo>
                  <a:cubicBezTo>
                    <a:pt x="589434" y="171189"/>
                    <a:pt x="588690" y="169217"/>
                    <a:pt x="587202" y="167655"/>
                  </a:cubicBezTo>
                  <a:cubicBezTo>
                    <a:pt x="585639" y="166166"/>
                    <a:pt x="582141" y="164790"/>
                    <a:pt x="576709" y="163525"/>
                  </a:cubicBezTo>
                  <a:cubicBezTo>
                    <a:pt x="551408" y="157943"/>
                    <a:pt x="535372" y="152846"/>
                    <a:pt x="528601" y="148232"/>
                  </a:cubicBezTo>
                  <a:cubicBezTo>
                    <a:pt x="519224" y="141833"/>
                    <a:pt x="514536" y="132940"/>
                    <a:pt x="514536" y="121555"/>
                  </a:cubicBezTo>
                  <a:cubicBezTo>
                    <a:pt x="514536" y="111286"/>
                    <a:pt x="518592" y="102654"/>
                    <a:pt x="526703" y="95659"/>
                  </a:cubicBezTo>
                  <a:cubicBezTo>
                    <a:pt x="534814" y="88664"/>
                    <a:pt x="547390" y="85167"/>
                    <a:pt x="564431" y="85167"/>
                  </a:cubicBezTo>
                  <a:close/>
                  <a:moveTo>
                    <a:pt x="246311" y="85167"/>
                  </a:moveTo>
                  <a:cubicBezTo>
                    <a:pt x="253231" y="85167"/>
                    <a:pt x="259556" y="86413"/>
                    <a:pt x="265286" y="88906"/>
                  </a:cubicBezTo>
                  <a:cubicBezTo>
                    <a:pt x="271016" y="91399"/>
                    <a:pt x="275351" y="94580"/>
                    <a:pt x="278290" y="98449"/>
                  </a:cubicBezTo>
                  <a:cubicBezTo>
                    <a:pt x="281230" y="102319"/>
                    <a:pt x="283276" y="106709"/>
                    <a:pt x="284429" y="111621"/>
                  </a:cubicBezTo>
                  <a:cubicBezTo>
                    <a:pt x="285583" y="116532"/>
                    <a:pt x="286159" y="123564"/>
                    <a:pt x="286159" y="132717"/>
                  </a:cubicBezTo>
                  <a:lnTo>
                    <a:pt x="286159" y="206387"/>
                  </a:lnTo>
                  <a:lnTo>
                    <a:pt x="254794" y="206387"/>
                  </a:lnTo>
                  <a:lnTo>
                    <a:pt x="254794" y="145888"/>
                  </a:lnTo>
                  <a:cubicBezTo>
                    <a:pt x="254794" y="133089"/>
                    <a:pt x="254124" y="124811"/>
                    <a:pt x="252785" y="121053"/>
                  </a:cubicBezTo>
                  <a:cubicBezTo>
                    <a:pt x="251445" y="117295"/>
                    <a:pt x="249269" y="114374"/>
                    <a:pt x="246255" y="112290"/>
                  </a:cubicBezTo>
                  <a:cubicBezTo>
                    <a:pt x="243241" y="110207"/>
                    <a:pt x="239613" y="109165"/>
                    <a:pt x="235372" y="109165"/>
                  </a:cubicBezTo>
                  <a:cubicBezTo>
                    <a:pt x="229940" y="109165"/>
                    <a:pt x="225065" y="110653"/>
                    <a:pt x="220749" y="113630"/>
                  </a:cubicBezTo>
                  <a:cubicBezTo>
                    <a:pt x="216433" y="116606"/>
                    <a:pt x="213475" y="120550"/>
                    <a:pt x="211876" y="125462"/>
                  </a:cubicBezTo>
                  <a:cubicBezTo>
                    <a:pt x="210276" y="130373"/>
                    <a:pt x="209476" y="139452"/>
                    <a:pt x="209476" y="152697"/>
                  </a:cubicBezTo>
                  <a:lnTo>
                    <a:pt x="209476" y="206387"/>
                  </a:lnTo>
                  <a:lnTo>
                    <a:pt x="178110" y="206387"/>
                  </a:lnTo>
                  <a:lnTo>
                    <a:pt x="178110" y="87845"/>
                  </a:lnTo>
                  <a:lnTo>
                    <a:pt x="207243" y="87845"/>
                  </a:lnTo>
                  <a:lnTo>
                    <a:pt x="207243" y="105258"/>
                  </a:lnTo>
                  <a:cubicBezTo>
                    <a:pt x="217587" y="91864"/>
                    <a:pt x="230609" y="85167"/>
                    <a:pt x="246311" y="85167"/>
                  </a:cubicBezTo>
                  <a:close/>
                  <a:moveTo>
                    <a:pt x="80814" y="80925"/>
                  </a:moveTo>
                  <a:lnTo>
                    <a:pt x="58713" y="141647"/>
                  </a:lnTo>
                  <a:lnTo>
                    <a:pt x="103361" y="141647"/>
                  </a:lnTo>
                  <a:close/>
                  <a:moveTo>
                    <a:pt x="321097" y="42750"/>
                  </a:moveTo>
                  <a:lnTo>
                    <a:pt x="352462" y="42750"/>
                  </a:lnTo>
                  <a:lnTo>
                    <a:pt x="352462" y="102914"/>
                  </a:lnTo>
                  <a:cubicBezTo>
                    <a:pt x="362583" y="91082"/>
                    <a:pt x="374675" y="85167"/>
                    <a:pt x="388739" y="85167"/>
                  </a:cubicBezTo>
                  <a:cubicBezTo>
                    <a:pt x="395957" y="85167"/>
                    <a:pt x="402469" y="86506"/>
                    <a:pt x="408273" y="89185"/>
                  </a:cubicBezTo>
                  <a:cubicBezTo>
                    <a:pt x="414077" y="91864"/>
                    <a:pt x="418449" y="95287"/>
                    <a:pt x="421388" y="99454"/>
                  </a:cubicBezTo>
                  <a:cubicBezTo>
                    <a:pt x="424328" y="103621"/>
                    <a:pt x="426337" y="108235"/>
                    <a:pt x="427416" y="113295"/>
                  </a:cubicBezTo>
                  <a:cubicBezTo>
                    <a:pt x="428495" y="118355"/>
                    <a:pt x="429034" y="126206"/>
                    <a:pt x="429034" y="136847"/>
                  </a:cubicBezTo>
                  <a:lnTo>
                    <a:pt x="429034" y="206387"/>
                  </a:lnTo>
                  <a:lnTo>
                    <a:pt x="397669" y="206387"/>
                  </a:lnTo>
                  <a:lnTo>
                    <a:pt x="397669" y="143768"/>
                  </a:lnTo>
                  <a:cubicBezTo>
                    <a:pt x="397669" y="131340"/>
                    <a:pt x="397074" y="123453"/>
                    <a:pt x="395883" y="120104"/>
                  </a:cubicBezTo>
                  <a:cubicBezTo>
                    <a:pt x="394692" y="116755"/>
                    <a:pt x="392590" y="114095"/>
                    <a:pt x="389576" y="112123"/>
                  </a:cubicBezTo>
                  <a:cubicBezTo>
                    <a:pt x="386563" y="110151"/>
                    <a:pt x="382786" y="109165"/>
                    <a:pt x="378247" y="109165"/>
                  </a:cubicBezTo>
                  <a:cubicBezTo>
                    <a:pt x="373038" y="109165"/>
                    <a:pt x="368387" y="110430"/>
                    <a:pt x="364294" y="112960"/>
                  </a:cubicBezTo>
                  <a:cubicBezTo>
                    <a:pt x="360201" y="115490"/>
                    <a:pt x="357206" y="119304"/>
                    <a:pt x="355309" y="124401"/>
                  </a:cubicBezTo>
                  <a:cubicBezTo>
                    <a:pt x="353411" y="129499"/>
                    <a:pt x="352462" y="137033"/>
                    <a:pt x="352462" y="147005"/>
                  </a:cubicBezTo>
                  <a:lnTo>
                    <a:pt x="352462" y="206387"/>
                  </a:lnTo>
                  <a:lnTo>
                    <a:pt x="321097" y="206387"/>
                  </a:lnTo>
                  <a:close/>
                  <a:moveTo>
                    <a:pt x="63736" y="42750"/>
                  </a:moveTo>
                  <a:lnTo>
                    <a:pt x="98673" y="42750"/>
                  </a:lnTo>
                  <a:lnTo>
                    <a:pt x="164195" y="206387"/>
                  </a:lnTo>
                  <a:lnTo>
                    <a:pt x="128253" y="206387"/>
                  </a:lnTo>
                  <a:lnTo>
                    <a:pt x="113965" y="169217"/>
                  </a:lnTo>
                  <a:lnTo>
                    <a:pt x="48555" y="169217"/>
                  </a:lnTo>
                  <a:lnTo>
                    <a:pt x="35049" y="206387"/>
                  </a:lnTo>
                  <a:lnTo>
                    <a:pt x="0" y="206387"/>
                  </a:lnTo>
                  <a:close/>
                  <a:moveTo>
                    <a:pt x="691939" y="39960"/>
                  </a:moveTo>
                  <a:lnTo>
                    <a:pt x="727100" y="39960"/>
                  </a:lnTo>
                  <a:lnTo>
                    <a:pt x="696404" y="73335"/>
                  </a:lnTo>
                  <a:lnTo>
                    <a:pt x="676536" y="73335"/>
                  </a:lnTo>
                  <a:close/>
                  <a:moveTo>
                    <a:pt x="77242" y="0"/>
                  </a:moveTo>
                  <a:lnTo>
                    <a:pt x="112403" y="0"/>
                  </a:lnTo>
                  <a:lnTo>
                    <a:pt x="81707" y="33374"/>
                  </a:lnTo>
                  <a:lnTo>
                    <a:pt x="61838" y="33374"/>
                  </a:ln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lnSpc>
                  <a:spcPct val="110000"/>
                </a:lnSpc>
              </a:pPr>
              <a:endParaRPr lang="vi-VN" b="1" dirty="0"/>
            </a:p>
          </p:txBody>
        </p:sp>
        <p:sp>
          <p:nvSpPr>
            <p:cNvPr id="21" name="Rectangle 20">
              <a:extLst>
                <a:ext uri="{FF2B5EF4-FFF2-40B4-BE49-F238E27FC236}">
                  <a16:creationId xmlns:a16="http://schemas.microsoft.com/office/drawing/2014/main" id="{6C6973A3-E607-418D-8F3E-8D8CD26F0DAB}"/>
                </a:ext>
              </a:extLst>
            </p:cNvPr>
            <p:cNvSpPr/>
            <p:nvPr/>
          </p:nvSpPr>
          <p:spPr>
            <a:xfrm>
              <a:off x="7416793" y="717956"/>
              <a:ext cx="836817" cy="442913"/>
            </a:xfrm>
            <a:prstGeom prst="rect">
              <a:avLst/>
            </a:prstGeom>
            <a:solidFill>
              <a:srgbClr val="E8FED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22" name="Rectangle 21">
              <a:extLst>
                <a:ext uri="{FF2B5EF4-FFF2-40B4-BE49-F238E27FC236}">
                  <a16:creationId xmlns:a16="http://schemas.microsoft.com/office/drawing/2014/main" id="{A639CB4A-4156-466D-9AFA-6CAD3F058C8A}"/>
                </a:ext>
              </a:extLst>
            </p:cNvPr>
            <p:cNvSpPr/>
            <p:nvPr/>
          </p:nvSpPr>
          <p:spPr>
            <a:xfrm>
              <a:off x="8759038" y="1734751"/>
              <a:ext cx="659607" cy="442913"/>
            </a:xfrm>
            <a:prstGeom prst="rect">
              <a:avLst/>
            </a:prstGeom>
            <a:solidFill>
              <a:srgbClr val="E8FED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23" name="Rectangle 22">
              <a:extLst>
                <a:ext uri="{FF2B5EF4-FFF2-40B4-BE49-F238E27FC236}">
                  <a16:creationId xmlns:a16="http://schemas.microsoft.com/office/drawing/2014/main" id="{1E5D8001-D600-475C-B5E7-6DD26DFD8B1D}"/>
                </a:ext>
              </a:extLst>
            </p:cNvPr>
            <p:cNvSpPr/>
            <p:nvPr/>
          </p:nvSpPr>
          <p:spPr>
            <a:xfrm>
              <a:off x="5657547" y="5830502"/>
              <a:ext cx="878184" cy="278606"/>
            </a:xfrm>
            <a:prstGeom prst="rect">
              <a:avLst/>
            </a:prstGeom>
            <a:solidFill>
              <a:srgbClr val="E8FED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24" name="Rectangle 23">
              <a:extLst>
                <a:ext uri="{FF2B5EF4-FFF2-40B4-BE49-F238E27FC236}">
                  <a16:creationId xmlns:a16="http://schemas.microsoft.com/office/drawing/2014/main" id="{01E34D42-D161-4F9D-8013-0A9E71C43C00}"/>
                </a:ext>
              </a:extLst>
            </p:cNvPr>
            <p:cNvSpPr/>
            <p:nvPr/>
          </p:nvSpPr>
          <p:spPr>
            <a:xfrm>
              <a:off x="5091609" y="6121013"/>
              <a:ext cx="878184" cy="507207"/>
            </a:xfrm>
            <a:prstGeom prst="rect">
              <a:avLst/>
            </a:prstGeom>
            <a:solidFill>
              <a:srgbClr val="E8FED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41" name="TextBox 40">
              <a:extLst>
                <a:ext uri="{FF2B5EF4-FFF2-40B4-BE49-F238E27FC236}">
                  <a16:creationId xmlns:a16="http://schemas.microsoft.com/office/drawing/2014/main" id="{4342FAEC-6098-450C-AD7A-6C7C6258CEA8}"/>
                </a:ext>
              </a:extLst>
            </p:cNvPr>
            <p:cNvSpPr txBox="1">
              <a:spLocks noChangeAspect="1"/>
            </p:cNvSpPr>
            <p:nvPr>
              <p:custDataLst>
                <p:tags r:id="rId2"/>
              </p:custDataLst>
            </p:nvPr>
          </p:nvSpPr>
          <p:spPr>
            <a:xfrm>
              <a:off x="7529843" y="906876"/>
              <a:ext cx="590140" cy="169106"/>
            </a:xfrm>
            <a:custGeom>
              <a:avLst/>
              <a:gdLst/>
              <a:ahLst/>
              <a:cxnLst/>
              <a:rect l="l" t="t" r="r" b="b"/>
              <a:pathLst>
                <a:path w="590140" h="169106">
                  <a:moveTo>
                    <a:pt x="377205" y="70768"/>
                  </a:moveTo>
                  <a:cubicBezTo>
                    <a:pt x="368721" y="70768"/>
                    <a:pt x="361838" y="73893"/>
                    <a:pt x="356555" y="80144"/>
                  </a:cubicBezTo>
                  <a:cubicBezTo>
                    <a:pt x="350974" y="86767"/>
                    <a:pt x="348183" y="95771"/>
                    <a:pt x="348183" y="107156"/>
                  </a:cubicBezTo>
                  <a:cubicBezTo>
                    <a:pt x="348183" y="118542"/>
                    <a:pt x="350974" y="127546"/>
                    <a:pt x="356555" y="134169"/>
                  </a:cubicBezTo>
                  <a:cubicBezTo>
                    <a:pt x="361838" y="140419"/>
                    <a:pt x="368721" y="143545"/>
                    <a:pt x="377205" y="143545"/>
                  </a:cubicBezTo>
                  <a:cubicBezTo>
                    <a:pt x="385688" y="143545"/>
                    <a:pt x="392534" y="140419"/>
                    <a:pt x="397743" y="134169"/>
                  </a:cubicBezTo>
                  <a:cubicBezTo>
                    <a:pt x="403324" y="127546"/>
                    <a:pt x="406114" y="118467"/>
                    <a:pt x="406114" y="106933"/>
                  </a:cubicBezTo>
                  <a:cubicBezTo>
                    <a:pt x="406114" y="95622"/>
                    <a:pt x="403324" y="86692"/>
                    <a:pt x="397743" y="80144"/>
                  </a:cubicBezTo>
                  <a:cubicBezTo>
                    <a:pt x="392534" y="73893"/>
                    <a:pt x="385688" y="70768"/>
                    <a:pt x="377205" y="70768"/>
                  </a:cubicBezTo>
                  <a:close/>
                  <a:moveTo>
                    <a:pt x="160697" y="47885"/>
                  </a:moveTo>
                  <a:lnTo>
                    <a:pt x="192062" y="47885"/>
                  </a:lnTo>
                  <a:lnTo>
                    <a:pt x="192062" y="102357"/>
                  </a:lnTo>
                  <a:cubicBezTo>
                    <a:pt x="192062" y="117983"/>
                    <a:pt x="192658" y="128178"/>
                    <a:pt x="193848" y="132941"/>
                  </a:cubicBezTo>
                  <a:cubicBezTo>
                    <a:pt x="194667" y="136513"/>
                    <a:pt x="196750" y="139489"/>
                    <a:pt x="200099" y="141870"/>
                  </a:cubicBezTo>
                  <a:cubicBezTo>
                    <a:pt x="203150" y="144103"/>
                    <a:pt x="207020" y="145219"/>
                    <a:pt x="211708" y="145219"/>
                  </a:cubicBezTo>
                  <a:cubicBezTo>
                    <a:pt x="216991" y="145219"/>
                    <a:pt x="221772" y="143768"/>
                    <a:pt x="226051" y="140866"/>
                  </a:cubicBezTo>
                  <a:cubicBezTo>
                    <a:pt x="230330" y="137964"/>
                    <a:pt x="233251" y="134317"/>
                    <a:pt x="234813" y="129927"/>
                  </a:cubicBezTo>
                  <a:cubicBezTo>
                    <a:pt x="236376" y="125537"/>
                    <a:pt x="237157" y="114858"/>
                    <a:pt x="237157" y="97892"/>
                  </a:cubicBezTo>
                  <a:lnTo>
                    <a:pt x="237157" y="47885"/>
                  </a:lnTo>
                  <a:lnTo>
                    <a:pt x="268523" y="47885"/>
                  </a:lnTo>
                  <a:lnTo>
                    <a:pt x="268523" y="106152"/>
                  </a:lnTo>
                  <a:cubicBezTo>
                    <a:pt x="278866" y="104068"/>
                    <a:pt x="286122" y="100199"/>
                    <a:pt x="290289" y="94543"/>
                  </a:cubicBezTo>
                  <a:cubicBezTo>
                    <a:pt x="292819" y="91120"/>
                    <a:pt x="294158" y="86023"/>
                    <a:pt x="294307" y="79251"/>
                  </a:cubicBezTo>
                  <a:lnTo>
                    <a:pt x="279127" y="79251"/>
                  </a:lnTo>
                  <a:lnTo>
                    <a:pt x="279127" y="47885"/>
                  </a:lnTo>
                  <a:lnTo>
                    <a:pt x="310492" y="47885"/>
                  </a:lnTo>
                  <a:lnTo>
                    <a:pt x="310492" y="70321"/>
                  </a:lnTo>
                  <a:cubicBezTo>
                    <a:pt x="310492" y="79549"/>
                    <a:pt x="309692" y="86767"/>
                    <a:pt x="308092" y="91976"/>
                  </a:cubicBezTo>
                  <a:cubicBezTo>
                    <a:pt x="306493" y="97185"/>
                    <a:pt x="303535" y="101836"/>
                    <a:pt x="299219" y="105928"/>
                  </a:cubicBezTo>
                  <a:cubicBezTo>
                    <a:pt x="292596" y="112328"/>
                    <a:pt x="282364" y="116644"/>
                    <a:pt x="268523" y="118876"/>
                  </a:cubicBezTo>
                  <a:lnTo>
                    <a:pt x="268523" y="166427"/>
                  </a:lnTo>
                  <a:lnTo>
                    <a:pt x="239390" y="166427"/>
                  </a:lnTo>
                  <a:lnTo>
                    <a:pt x="239390" y="148679"/>
                  </a:lnTo>
                  <a:cubicBezTo>
                    <a:pt x="230088" y="162297"/>
                    <a:pt x="216991" y="169106"/>
                    <a:pt x="200099" y="169106"/>
                  </a:cubicBezTo>
                  <a:cubicBezTo>
                    <a:pt x="182612" y="169106"/>
                    <a:pt x="170892" y="162446"/>
                    <a:pt x="164938" y="149126"/>
                  </a:cubicBezTo>
                  <a:cubicBezTo>
                    <a:pt x="162111" y="142801"/>
                    <a:pt x="160697" y="134057"/>
                    <a:pt x="160697" y="122895"/>
                  </a:cubicBezTo>
                  <a:close/>
                  <a:moveTo>
                    <a:pt x="535781" y="45207"/>
                  </a:moveTo>
                  <a:cubicBezTo>
                    <a:pt x="550217" y="45207"/>
                    <a:pt x="561696" y="48313"/>
                    <a:pt x="570216" y="54527"/>
                  </a:cubicBezTo>
                  <a:cubicBezTo>
                    <a:pt x="578736" y="60740"/>
                    <a:pt x="584857" y="70210"/>
                    <a:pt x="588578" y="82934"/>
                  </a:cubicBezTo>
                  <a:lnTo>
                    <a:pt x="557659" y="88516"/>
                  </a:lnTo>
                  <a:cubicBezTo>
                    <a:pt x="556617" y="82339"/>
                    <a:pt x="554254" y="77688"/>
                    <a:pt x="550571" y="74563"/>
                  </a:cubicBezTo>
                  <a:cubicBezTo>
                    <a:pt x="546887" y="71437"/>
                    <a:pt x="542106" y="69875"/>
                    <a:pt x="536227" y="69875"/>
                  </a:cubicBezTo>
                  <a:cubicBezTo>
                    <a:pt x="528414" y="69875"/>
                    <a:pt x="522182" y="72572"/>
                    <a:pt x="517531" y="77967"/>
                  </a:cubicBezTo>
                  <a:cubicBezTo>
                    <a:pt x="512880" y="83362"/>
                    <a:pt x="510555" y="92385"/>
                    <a:pt x="510555" y="105035"/>
                  </a:cubicBezTo>
                  <a:cubicBezTo>
                    <a:pt x="510555" y="119100"/>
                    <a:pt x="512917" y="129034"/>
                    <a:pt x="517642" y="134838"/>
                  </a:cubicBezTo>
                  <a:cubicBezTo>
                    <a:pt x="522368" y="140643"/>
                    <a:pt x="528712" y="143545"/>
                    <a:pt x="536674" y="143545"/>
                  </a:cubicBezTo>
                  <a:cubicBezTo>
                    <a:pt x="542627" y="143545"/>
                    <a:pt x="547501" y="141852"/>
                    <a:pt x="551296" y="138466"/>
                  </a:cubicBezTo>
                  <a:cubicBezTo>
                    <a:pt x="555091" y="135080"/>
                    <a:pt x="557770" y="129257"/>
                    <a:pt x="559333" y="120997"/>
                  </a:cubicBezTo>
                  <a:lnTo>
                    <a:pt x="590140" y="126243"/>
                  </a:lnTo>
                  <a:cubicBezTo>
                    <a:pt x="586941" y="140382"/>
                    <a:pt x="580801" y="151061"/>
                    <a:pt x="571723" y="158279"/>
                  </a:cubicBezTo>
                  <a:cubicBezTo>
                    <a:pt x="562644" y="165497"/>
                    <a:pt x="550478" y="169106"/>
                    <a:pt x="535223" y="169106"/>
                  </a:cubicBezTo>
                  <a:cubicBezTo>
                    <a:pt x="517884" y="169106"/>
                    <a:pt x="504062" y="163637"/>
                    <a:pt x="493756" y="152698"/>
                  </a:cubicBezTo>
                  <a:cubicBezTo>
                    <a:pt x="483449" y="141759"/>
                    <a:pt x="478296" y="126616"/>
                    <a:pt x="478296" y="107268"/>
                  </a:cubicBezTo>
                  <a:cubicBezTo>
                    <a:pt x="478296" y="87697"/>
                    <a:pt x="483468" y="72461"/>
                    <a:pt x="493811" y="61559"/>
                  </a:cubicBezTo>
                  <a:cubicBezTo>
                    <a:pt x="504155" y="50657"/>
                    <a:pt x="518145" y="45207"/>
                    <a:pt x="535781" y="45207"/>
                  </a:cubicBezTo>
                  <a:close/>
                  <a:moveTo>
                    <a:pt x="377093" y="45207"/>
                  </a:moveTo>
                  <a:cubicBezTo>
                    <a:pt x="395027" y="45207"/>
                    <a:pt x="409723" y="51011"/>
                    <a:pt x="421183" y="62619"/>
                  </a:cubicBezTo>
                  <a:cubicBezTo>
                    <a:pt x="431527" y="73186"/>
                    <a:pt x="437219" y="86246"/>
                    <a:pt x="438261" y="101798"/>
                  </a:cubicBezTo>
                  <a:cubicBezTo>
                    <a:pt x="447935" y="97854"/>
                    <a:pt x="452921" y="90339"/>
                    <a:pt x="453218" y="79251"/>
                  </a:cubicBezTo>
                  <a:lnTo>
                    <a:pt x="438038" y="79251"/>
                  </a:lnTo>
                  <a:lnTo>
                    <a:pt x="438038" y="47885"/>
                  </a:lnTo>
                  <a:lnTo>
                    <a:pt x="469404" y="47885"/>
                  </a:lnTo>
                  <a:lnTo>
                    <a:pt x="469404" y="70321"/>
                  </a:lnTo>
                  <a:cubicBezTo>
                    <a:pt x="469404" y="79549"/>
                    <a:pt x="468604" y="86767"/>
                    <a:pt x="467004" y="91976"/>
                  </a:cubicBezTo>
                  <a:cubicBezTo>
                    <a:pt x="465404" y="97185"/>
                    <a:pt x="462446" y="101836"/>
                    <a:pt x="458130" y="105928"/>
                  </a:cubicBezTo>
                  <a:cubicBezTo>
                    <a:pt x="453144" y="110765"/>
                    <a:pt x="446335" y="114560"/>
                    <a:pt x="437703" y="117314"/>
                  </a:cubicBezTo>
                  <a:cubicBezTo>
                    <a:pt x="435843" y="130634"/>
                    <a:pt x="430299" y="141982"/>
                    <a:pt x="421072" y="151358"/>
                  </a:cubicBezTo>
                  <a:cubicBezTo>
                    <a:pt x="409463" y="163190"/>
                    <a:pt x="394878" y="169106"/>
                    <a:pt x="377316" y="169106"/>
                  </a:cubicBezTo>
                  <a:cubicBezTo>
                    <a:pt x="366080" y="169106"/>
                    <a:pt x="355736" y="166650"/>
                    <a:pt x="346285" y="161739"/>
                  </a:cubicBezTo>
                  <a:cubicBezTo>
                    <a:pt x="336240" y="156530"/>
                    <a:pt x="328687" y="149256"/>
                    <a:pt x="323626" y="139917"/>
                  </a:cubicBezTo>
                  <a:cubicBezTo>
                    <a:pt x="318566" y="130578"/>
                    <a:pt x="316036" y="119100"/>
                    <a:pt x="316036" y="105482"/>
                  </a:cubicBezTo>
                  <a:cubicBezTo>
                    <a:pt x="316036" y="94766"/>
                    <a:pt x="318603" y="84683"/>
                    <a:pt x="323738" y="75233"/>
                  </a:cubicBezTo>
                  <a:cubicBezTo>
                    <a:pt x="329096" y="65336"/>
                    <a:pt x="336426" y="57857"/>
                    <a:pt x="345727" y="52797"/>
                  </a:cubicBezTo>
                  <a:cubicBezTo>
                    <a:pt x="355029" y="47737"/>
                    <a:pt x="365484" y="45207"/>
                    <a:pt x="377093" y="45207"/>
                  </a:cubicBezTo>
                  <a:close/>
                  <a:moveTo>
                    <a:pt x="0" y="2791"/>
                  </a:moveTo>
                  <a:lnTo>
                    <a:pt x="32147" y="2791"/>
                  </a:lnTo>
                  <a:lnTo>
                    <a:pt x="99119" y="112068"/>
                  </a:lnTo>
                  <a:lnTo>
                    <a:pt x="99119" y="2791"/>
                  </a:lnTo>
                  <a:lnTo>
                    <a:pt x="129815" y="2791"/>
                  </a:lnTo>
                  <a:lnTo>
                    <a:pt x="129815" y="166427"/>
                  </a:lnTo>
                  <a:lnTo>
                    <a:pt x="96664" y="166427"/>
                  </a:lnTo>
                  <a:lnTo>
                    <a:pt x="30695" y="59717"/>
                  </a:lnTo>
                  <a:lnTo>
                    <a:pt x="30695" y="166427"/>
                  </a:lnTo>
                  <a:lnTo>
                    <a:pt x="0" y="166427"/>
                  </a:lnTo>
                  <a:close/>
                  <a:moveTo>
                    <a:pt x="376758" y="0"/>
                  </a:moveTo>
                  <a:lnTo>
                    <a:pt x="411919" y="0"/>
                  </a:lnTo>
                  <a:lnTo>
                    <a:pt x="381223" y="33375"/>
                  </a:lnTo>
                  <a:lnTo>
                    <a:pt x="361354" y="33375"/>
                  </a:ln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lnSpc>
                  <a:spcPct val="110000"/>
                </a:lnSpc>
              </a:pPr>
              <a:endParaRPr lang="vi-VN" b="1" dirty="0"/>
            </a:p>
          </p:txBody>
        </p:sp>
        <p:sp>
          <p:nvSpPr>
            <p:cNvPr id="43" name="TextBox 42">
              <a:extLst>
                <a:ext uri="{FF2B5EF4-FFF2-40B4-BE49-F238E27FC236}">
                  <a16:creationId xmlns:a16="http://schemas.microsoft.com/office/drawing/2014/main" id="{0C2E652F-4CE9-45F5-B1D4-01684A6980AF}"/>
                </a:ext>
              </a:extLst>
            </p:cNvPr>
            <p:cNvSpPr txBox="1">
              <a:spLocks noChangeAspect="1"/>
            </p:cNvSpPr>
            <p:nvPr>
              <p:custDataLst>
                <p:tags r:id="rId3"/>
              </p:custDataLst>
            </p:nvPr>
          </p:nvSpPr>
          <p:spPr>
            <a:xfrm>
              <a:off x="8754221" y="1571869"/>
              <a:ext cx="491133" cy="778111"/>
            </a:xfrm>
            <a:custGeom>
              <a:avLst/>
              <a:gdLst/>
              <a:ahLst/>
              <a:cxnLst/>
              <a:rect l="l" t="t" r="r" b="b"/>
              <a:pathLst>
                <a:path w="491133" h="778111">
                  <a:moveTo>
                    <a:pt x="297619" y="679773"/>
                  </a:moveTo>
                  <a:cubicBezTo>
                    <a:pt x="289136" y="679773"/>
                    <a:pt x="282252" y="682898"/>
                    <a:pt x="276969" y="689149"/>
                  </a:cubicBezTo>
                  <a:cubicBezTo>
                    <a:pt x="271388" y="695772"/>
                    <a:pt x="268597" y="704776"/>
                    <a:pt x="268597" y="716161"/>
                  </a:cubicBezTo>
                  <a:cubicBezTo>
                    <a:pt x="268597" y="727547"/>
                    <a:pt x="271388" y="736551"/>
                    <a:pt x="276969" y="743174"/>
                  </a:cubicBezTo>
                  <a:cubicBezTo>
                    <a:pt x="282252" y="749424"/>
                    <a:pt x="289136" y="752550"/>
                    <a:pt x="297619" y="752550"/>
                  </a:cubicBezTo>
                  <a:cubicBezTo>
                    <a:pt x="306102" y="752550"/>
                    <a:pt x="312948" y="749424"/>
                    <a:pt x="318157" y="743174"/>
                  </a:cubicBezTo>
                  <a:cubicBezTo>
                    <a:pt x="323738" y="736551"/>
                    <a:pt x="326529" y="727472"/>
                    <a:pt x="326529" y="715938"/>
                  </a:cubicBezTo>
                  <a:cubicBezTo>
                    <a:pt x="326529" y="704627"/>
                    <a:pt x="323738" y="695697"/>
                    <a:pt x="318157" y="689149"/>
                  </a:cubicBezTo>
                  <a:cubicBezTo>
                    <a:pt x="312948" y="682898"/>
                    <a:pt x="306102" y="679773"/>
                    <a:pt x="297619" y="679773"/>
                  </a:cubicBezTo>
                  <a:close/>
                  <a:moveTo>
                    <a:pt x="297507" y="654212"/>
                  </a:moveTo>
                  <a:cubicBezTo>
                    <a:pt x="315441" y="654212"/>
                    <a:pt x="330138" y="660016"/>
                    <a:pt x="341597" y="671625"/>
                  </a:cubicBezTo>
                  <a:cubicBezTo>
                    <a:pt x="351941" y="682191"/>
                    <a:pt x="357634" y="695251"/>
                    <a:pt x="358676" y="710804"/>
                  </a:cubicBezTo>
                  <a:cubicBezTo>
                    <a:pt x="368349" y="706860"/>
                    <a:pt x="373335" y="699344"/>
                    <a:pt x="373633" y="688256"/>
                  </a:cubicBezTo>
                  <a:lnTo>
                    <a:pt x="358452" y="688256"/>
                  </a:lnTo>
                  <a:lnTo>
                    <a:pt x="358452" y="656891"/>
                  </a:lnTo>
                  <a:lnTo>
                    <a:pt x="389818" y="656891"/>
                  </a:lnTo>
                  <a:lnTo>
                    <a:pt x="389818" y="679326"/>
                  </a:lnTo>
                  <a:cubicBezTo>
                    <a:pt x="389818" y="688554"/>
                    <a:pt x="389018" y="695772"/>
                    <a:pt x="387418" y="700981"/>
                  </a:cubicBezTo>
                  <a:cubicBezTo>
                    <a:pt x="385818" y="706190"/>
                    <a:pt x="382860" y="710841"/>
                    <a:pt x="378544" y="714934"/>
                  </a:cubicBezTo>
                  <a:cubicBezTo>
                    <a:pt x="373558" y="719770"/>
                    <a:pt x="366749" y="723566"/>
                    <a:pt x="358117" y="726319"/>
                  </a:cubicBezTo>
                  <a:cubicBezTo>
                    <a:pt x="356257" y="739639"/>
                    <a:pt x="350713" y="750987"/>
                    <a:pt x="341486" y="760363"/>
                  </a:cubicBezTo>
                  <a:cubicBezTo>
                    <a:pt x="329877" y="772195"/>
                    <a:pt x="315292" y="778111"/>
                    <a:pt x="297730" y="778111"/>
                  </a:cubicBezTo>
                  <a:cubicBezTo>
                    <a:pt x="286494" y="778111"/>
                    <a:pt x="276150" y="775655"/>
                    <a:pt x="266700" y="770744"/>
                  </a:cubicBezTo>
                  <a:cubicBezTo>
                    <a:pt x="256654" y="765535"/>
                    <a:pt x="249101" y="758261"/>
                    <a:pt x="244041" y="748922"/>
                  </a:cubicBezTo>
                  <a:cubicBezTo>
                    <a:pt x="238981" y="739583"/>
                    <a:pt x="236450" y="728105"/>
                    <a:pt x="236450" y="714487"/>
                  </a:cubicBezTo>
                  <a:cubicBezTo>
                    <a:pt x="236450" y="703771"/>
                    <a:pt x="239018" y="693688"/>
                    <a:pt x="244152" y="684238"/>
                  </a:cubicBezTo>
                  <a:cubicBezTo>
                    <a:pt x="249510" y="674341"/>
                    <a:pt x="256840" y="666862"/>
                    <a:pt x="266142" y="661802"/>
                  </a:cubicBezTo>
                  <a:cubicBezTo>
                    <a:pt x="275443" y="656742"/>
                    <a:pt x="285899" y="654212"/>
                    <a:pt x="297507" y="654212"/>
                  </a:cubicBezTo>
                  <a:close/>
                  <a:moveTo>
                    <a:pt x="170445" y="654212"/>
                  </a:moveTo>
                  <a:cubicBezTo>
                    <a:pt x="184881" y="654212"/>
                    <a:pt x="196360" y="657318"/>
                    <a:pt x="204880" y="663532"/>
                  </a:cubicBezTo>
                  <a:cubicBezTo>
                    <a:pt x="213401" y="669746"/>
                    <a:pt x="219521" y="679215"/>
                    <a:pt x="223242" y="691940"/>
                  </a:cubicBezTo>
                  <a:lnTo>
                    <a:pt x="192323" y="697521"/>
                  </a:lnTo>
                  <a:cubicBezTo>
                    <a:pt x="191281" y="691344"/>
                    <a:pt x="188918" y="686693"/>
                    <a:pt x="185235" y="683568"/>
                  </a:cubicBezTo>
                  <a:cubicBezTo>
                    <a:pt x="181551" y="680443"/>
                    <a:pt x="176770" y="678880"/>
                    <a:pt x="170892" y="678880"/>
                  </a:cubicBezTo>
                  <a:cubicBezTo>
                    <a:pt x="163078" y="678880"/>
                    <a:pt x="156846" y="681577"/>
                    <a:pt x="152195" y="686972"/>
                  </a:cubicBezTo>
                  <a:cubicBezTo>
                    <a:pt x="147544" y="692367"/>
                    <a:pt x="145219" y="701390"/>
                    <a:pt x="145219" y="714041"/>
                  </a:cubicBezTo>
                  <a:cubicBezTo>
                    <a:pt x="145219" y="728105"/>
                    <a:pt x="147581" y="738039"/>
                    <a:pt x="152307" y="743843"/>
                  </a:cubicBezTo>
                  <a:cubicBezTo>
                    <a:pt x="157032" y="749648"/>
                    <a:pt x="163376" y="752550"/>
                    <a:pt x="171338" y="752550"/>
                  </a:cubicBezTo>
                  <a:cubicBezTo>
                    <a:pt x="177291" y="752550"/>
                    <a:pt x="182165" y="750857"/>
                    <a:pt x="185961" y="747471"/>
                  </a:cubicBezTo>
                  <a:cubicBezTo>
                    <a:pt x="189756" y="744085"/>
                    <a:pt x="192435" y="738262"/>
                    <a:pt x="193997" y="730002"/>
                  </a:cubicBezTo>
                  <a:lnTo>
                    <a:pt x="224805" y="735249"/>
                  </a:lnTo>
                  <a:cubicBezTo>
                    <a:pt x="221605" y="749387"/>
                    <a:pt x="215466" y="760066"/>
                    <a:pt x="206387" y="767284"/>
                  </a:cubicBezTo>
                  <a:cubicBezTo>
                    <a:pt x="197309" y="774502"/>
                    <a:pt x="185142" y="778111"/>
                    <a:pt x="169887" y="778111"/>
                  </a:cubicBezTo>
                  <a:cubicBezTo>
                    <a:pt x="152549" y="778111"/>
                    <a:pt x="138726" y="772642"/>
                    <a:pt x="128420" y="761703"/>
                  </a:cubicBezTo>
                  <a:cubicBezTo>
                    <a:pt x="118113" y="750764"/>
                    <a:pt x="112960" y="735621"/>
                    <a:pt x="112960" y="716273"/>
                  </a:cubicBezTo>
                  <a:cubicBezTo>
                    <a:pt x="112960" y="696702"/>
                    <a:pt x="118132" y="681466"/>
                    <a:pt x="128476" y="670564"/>
                  </a:cubicBezTo>
                  <a:cubicBezTo>
                    <a:pt x="138819" y="659662"/>
                    <a:pt x="152809" y="654212"/>
                    <a:pt x="170445" y="654212"/>
                  </a:cubicBezTo>
                  <a:close/>
                  <a:moveTo>
                    <a:pt x="338286" y="371140"/>
                  </a:moveTo>
                  <a:lnTo>
                    <a:pt x="369652" y="371140"/>
                  </a:lnTo>
                  <a:lnTo>
                    <a:pt x="369652" y="425612"/>
                  </a:lnTo>
                  <a:cubicBezTo>
                    <a:pt x="369652" y="442280"/>
                    <a:pt x="370228" y="452494"/>
                    <a:pt x="371382" y="456252"/>
                  </a:cubicBezTo>
                  <a:cubicBezTo>
                    <a:pt x="372535" y="460009"/>
                    <a:pt x="374637" y="462986"/>
                    <a:pt x="377688" y="465181"/>
                  </a:cubicBezTo>
                  <a:cubicBezTo>
                    <a:pt x="380739" y="467376"/>
                    <a:pt x="384609" y="468474"/>
                    <a:pt x="389297" y="468474"/>
                  </a:cubicBezTo>
                  <a:cubicBezTo>
                    <a:pt x="394655" y="468474"/>
                    <a:pt x="399454" y="467004"/>
                    <a:pt x="403696" y="464065"/>
                  </a:cubicBezTo>
                  <a:cubicBezTo>
                    <a:pt x="407938" y="461126"/>
                    <a:pt x="410840" y="457479"/>
                    <a:pt x="412403" y="453126"/>
                  </a:cubicBezTo>
                  <a:cubicBezTo>
                    <a:pt x="413965" y="448773"/>
                    <a:pt x="414747" y="438113"/>
                    <a:pt x="414747" y="421147"/>
                  </a:cubicBezTo>
                  <a:lnTo>
                    <a:pt x="414747" y="371140"/>
                  </a:lnTo>
                  <a:lnTo>
                    <a:pt x="446112" y="371140"/>
                  </a:lnTo>
                  <a:lnTo>
                    <a:pt x="446112" y="489682"/>
                  </a:lnTo>
                  <a:lnTo>
                    <a:pt x="416979" y="489682"/>
                  </a:lnTo>
                  <a:lnTo>
                    <a:pt x="416979" y="471934"/>
                  </a:lnTo>
                  <a:cubicBezTo>
                    <a:pt x="412663" y="478260"/>
                    <a:pt x="406989" y="483245"/>
                    <a:pt x="399957" y="486892"/>
                  </a:cubicBezTo>
                  <a:cubicBezTo>
                    <a:pt x="392925" y="490538"/>
                    <a:pt x="385502" y="492361"/>
                    <a:pt x="377688" y="492361"/>
                  </a:cubicBezTo>
                  <a:cubicBezTo>
                    <a:pt x="369726" y="492361"/>
                    <a:pt x="362582" y="490612"/>
                    <a:pt x="356257" y="487115"/>
                  </a:cubicBezTo>
                  <a:cubicBezTo>
                    <a:pt x="349932" y="483617"/>
                    <a:pt x="345355" y="478706"/>
                    <a:pt x="342528" y="472381"/>
                  </a:cubicBezTo>
                  <a:cubicBezTo>
                    <a:pt x="339700" y="466056"/>
                    <a:pt x="338286" y="457312"/>
                    <a:pt x="338286" y="446150"/>
                  </a:cubicBezTo>
                  <a:close/>
                  <a:moveTo>
                    <a:pt x="176361" y="371140"/>
                  </a:moveTo>
                  <a:lnTo>
                    <a:pt x="207727" y="371140"/>
                  </a:lnTo>
                  <a:lnTo>
                    <a:pt x="207727" y="425612"/>
                  </a:lnTo>
                  <a:cubicBezTo>
                    <a:pt x="207727" y="441239"/>
                    <a:pt x="208322" y="451433"/>
                    <a:pt x="209513" y="456196"/>
                  </a:cubicBezTo>
                  <a:cubicBezTo>
                    <a:pt x="210331" y="459768"/>
                    <a:pt x="212415" y="462744"/>
                    <a:pt x="215763" y="465125"/>
                  </a:cubicBezTo>
                  <a:cubicBezTo>
                    <a:pt x="218814" y="467358"/>
                    <a:pt x="222684" y="468474"/>
                    <a:pt x="227372" y="468474"/>
                  </a:cubicBezTo>
                  <a:cubicBezTo>
                    <a:pt x="232655" y="468474"/>
                    <a:pt x="237436" y="467023"/>
                    <a:pt x="241715" y="464121"/>
                  </a:cubicBezTo>
                  <a:cubicBezTo>
                    <a:pt x="245994" y="461219"/>
                    <a:pt x="248915" y="457572"/>
                    <a:pt x="250477" y="453182"/>
                  </a:cubicBezTo>
                  <a:cubicBezTo>
                    <a:pt x="252040" y="448792"/>
                    <a:pt x="252822" y="438113"/>
                    <a:pt x="252822" y="421147"/>
                  </a:cubicBezTo>
                  <a:lnTo>
                    <a:pt x="252822" y="371140"/>
                  </a:lnTo>
                  <a:lnTo>
                    <a:pt x="284187" y="371140"/>
                  </a:lnTo>
                  <a:lnTo>
                    <a:pt x="284187" y="429407"/>
                  </a:lnTo>
                  <a:cubicBezTo>
                    <a:pt x="294531" y="427323"/>
                    <a:pt x="301786" y="423454"/>
                    <a:pt x="305953" y="417798"/>
                  </a:cubicBezTo>
                  <a:cubicBezTo>
                    <a:pt x="308483" y="414375"/>
                    <a:pt x="309823" y="409278"/>
                    <a:pt x="309972" y="402506"/>
                  </a:cubicBezTo>
                  <a:lnTo>
                    <a:pt x="294791" y="402506"/>
                  </a:lnTo>
                  <a:lnTo>
                    <a:pt x="294791" y="371140"/>
                  </a:lnTo>
                  <a:lnTo>
                    <a:pt x="326157" y="371140"/>
                  </a:lnTo>
                  <a:lnTo>
                    <a:pt x="326157" y="393576"/>
                  </a:lnTo>
                  <a:cubicBezTo>
                    <a:pt x="326157" y="402804"/>
                    <a:pt x="325357" y="410022"/>
                    <a:pt x="323757" y="415231"/>
                  </a:cubicBezTo>
                  <a:cubicBezTo>
                    <a:pt x="322157" y="420440"/>
                    <a:pt x="319199" y="425091"/>
                    <a:pt x="314883" y="429183"/>
                  </a:cubicBezTo>
                  <a:cubicBezTo>
                    <a:pt x="308260" y="435583"/>
                    <a:pt x="298028" y="439899"/>
                    <a:pt x="284187" y="442131"/>
                  </a:cubicBezTo>
                  <a:lnTo>
                    <a:pt x="284187" y="489682"/>
                  </a:lnTo>
                  <a:lnTo>
                    <a:pt x="255054" y="489682"/>
                  </a:lnTo>
                  <a:lnTo>
                    <a:pt x="255054" y="471934"/>
                  </a:lnTo>
                  <a:cubicBezTo>
                    <a:pt x="245752" y="485552"/>
                    <a:pt x="232655" y="492361"/>
                    <a:pt x="215763" y="492361"/>
                  </a:cubicBezTo>
                  <a:cubicBezTo>
                    <a:pt x="198276" y="492361"/>
                    <a:pt x="186556" y="485701"/>
                    <a:pt x="180603" y="472381"/>
                  </a:cubicBezTo>
                  <a:cubicBezTo>
                    <a:pt x="177775" y="466056"/>
                    <a:pt x="176361" y="457312"/>
                    <a:pt x="176361" y="446150"/>
                  </a:cubicBezTo>
                  <a:close/>
                  <a:moveTo>
                    <a:pt x="253715" y="326715"/>
                  </a:moveTo>
                  <a:lnTo>
                    <a:pt x="268225" y="326715"/>
                  </a:lnTo>
                  <a:cubicBezTo>
                    <a:pt x="268151" y="336761"/>
                    <a:pt x="266272" y="343942"/>
                    <a:pt x="262588" y="348258"/>
                  </a:cubicBezTo>
                  <a:cubicBezTo>
                    <a:pt x="258905" y="352574"/>
                    <a:pt x="254161" y="354732"/>
                    <a:pt x="248357" y="354732"/>
                  </a:cubicBezTo>
                  <a:cubicBezTo>
                    <a:pt x="245827" y="354732"/>
                    <a:pt x="243334" y="354472"/>
                    <a:pt x="240878" y="353951"/>
                  </a:cubicBezTo>
                  <a:cubicBezTo>
                    <a:pt x="239167" y="353504"/>
                    <a:pt x="234888" y="351979"/>
                    <a:pt x="228042" y="349374"/>
                  </a:cubicBezTo>
                  <a:cubicBezTo>
                    <a:pt x="221196" y="346770"/>
                    <a:pt x="216210" y="345468"/>
                    <a:pt x="213084" y="345468"/>
                  </a:cubicBezTo>
                  <a:cubicBezTo>
                    <a:pt x="210703" y="345468"/>
                    <a:pt x="208843" y="346193"/>
                    <a:pt x="207503" y="347644"/>
                  </a:cubicBezTo>
                  <a:cubicBezTo>
                    <a:pt x="206164" y="349095"/>
                    <a:pt x="205457" y="351607"/>
                    <a:pt x="205383" y="355179"/>
                  </a:cubicBezTo>
                  <a:lnTo>
                    <a:pt x="191095" y="355179"/>
                  </a:lnTo>
                  <a:cubicBezTo>
                    <a:pt x="191021" y="353467"/>
                    <a:pt x="190983" y="352128"/>
                    <a:pt x="190983" y="351160"/>
                  </a:cubicBezTo>
                  <a:cubicBezTo>
                    <a:pt x="190983" y="343347"/>
                    <a:pt x="192881" y="337338"/>
                    <a:pt x="196676" y="333133"/>
                  </a:cubicBezTo>
                  <a:cubicBezTo>
                    <a:pt x="200471" y="328929"/>
                    <a:pt x="205345" y="326827"/>
                    <a:pt x="211298" y="326827"/>
                  </a:cubicBezTo>
                  <a:cubicBezTo>
                    <a:pt x="213903" y="326827"/>
                    <a:pt x="216321" y="327106"/>
                    <a:pt x="218554" y="327664"/>
                  </a:cubicBezTo>
                  <a:cubicBezTo>
                    <a:pt x="220786" y="328222"/>
                    <a:pt x="224860" y="329822"/>
                    <a:pt x="230776" y="332464"/>
                  </a:cubicBezTo>
                  <a:cubicBezTo>
                    <a:pt x="236692" y="335105"/>
                    <a:pt x="241325" y="336426"/>
                    <a:pt x="244673" y="336426"/>
                  </a:cubicBezTo>
                  <a:cubicBezTo>
                    <a:pt x="247054" y="336426"/>
                    <a:pt x="249045" y="335682"/>
                    <a:pt x="250645" y="334194"/>
                  </a:cubicBezTo>
                  <a:cubicBezTo>
                    <a:pt x="252245" y="332706"/>
                    <a:pt x="253268" y="330213"/>
                    <a:pt x="253715" y="326715"/>
                  </a:cubicBezTo>
                  <a:close/>
                  <a:moveTo>
                    <a:pt x="34044" y="326046"/>
                  </a:moveTo>
                  <a:lnTo>
                    <a:pt x="65410" y="326046"/>
                  </a:lnTo>
                  <a:lnTo>
                    <a:pt x="65410" y="386209"/>
                  </a:lnTo>
                  <a:cubicBezTo>
                    <a:pt x="75530" y="374377"/>
                    <a:pt x="87622" y="368462"/>
                    <a:pt x="101687" y="368462"/>
                  </a:cubicBezTo>
                  <a:cubicBezTo>
                    <a:pt x="108905" y="368462"/>
                    <a:pt x="115416" y="369801"/>
                    <a:pt x="121220" y="372480"/>
                  </a:cubicBezTo>
                  <a:cubicBezTo>
                    <a:pt x="127025" y="375159"/>
                    <a:pt x="131396" y="378582"/>
                    <a:pt x="134336" y="382749"/>
                  </a:cubicBezTo>
                  <a:cubicBezTo>
                    <a:pt x="137275" y="386916"/>
                    <a:pt x="139284" y="391530"/>
                    <a:pt x="140363" y="396590"/>
                  </a:cubicBezTo>
                  <a:cubicBezTo>
                    <a:pt x="141442" y="401650"/>
                    <a:pt x="141982" y="409501"/>
                    <a:pt x="141982" y="420142"/>
                  </a:cubicBezTo>
                  <a:lnTo>
                    <a:pt x="141982" y="489682"/>
                  </a:lnTo>
                  <a:lnTo>
                    <a:pt x="110616" y="489682"/>
                  </a:lnTo>
                  <a:lnTo>
                    <a:pt x="110616" y="427063"/>
                  </a:lnTo>
                  <a:cubicBezTo>
                    <a:pt x="110616" y="414635"/>
                    <a:pt x="110021" y="406748"/>
                    <a:pt x="108830" y="403399"/>
                  </a:cubicBezTo>
                  <a:cubicBezTo>
                    <a:pt x="107640" y="400050"/>
                    <a:pt x="105537" y="397390"/>
                    <a:pt x="102524" y="395418"/>
                  </a:cubicBezTo>
                  <a:cubicBezTo>
                    <a:pt x="99510" y="393446"/>
                    <a:pt x="95733" y="392460"/>
                    <a:pt x="91194" y="392460"/>
                  </a:cubicBezTo>
                  <a:cubicBezTo>
                    <a:pt x="85985" y="392460"/>
                    <a:pt x="81334" y="393725"/>
                    <a:pt x="77242" y="396255"/>
                  </a:cubicBezTo>
                  <a:cubicBezTo>
                    <a:pt x="73149" y="398785"/>
                    <a:pt x="70154" y="402599"/>
                    <a:pt x="68256" y="407696"/>
                  </a:cubicBezTo>
                  <a:cubicBezTo>
                    <a:pt x="66358" y="412794"/>
                    <a:pt x="65410" y="420328"/>
                    <a:pt x="65410" y="430300"/>
                  </a:cubicBezTo>
                  <a:lnTo>
                    <a:pt x="65410" y="489682"/>
                  </a:lnTo>
                  <a:lnTo>
                    <a:pt x="34044" y="489682"/>
                  </a:lnTo>
                  <a:close/>
                  <a:moveTo>
                    <a:pt x="375791" y="147005"/>
                  </a:moveTo>
                  <a:cubicBezTo>
                    <a:pt x="371772" y="148345"/>
                    <a:pt x="365410" y="149945"/>
                    <a:pt x="356704" y="151805"/>
                  </a:cubicBezTo>
                  <a:cubicBezTo>
                    <a:pt x="347997" y="153665"/>
                    <a:pt x="342304" y="155489"/>
                    <a:pt x="339626" y="157274"/>
                  </a:cubicBezTo>
                  <a:cubicBezTo>
                    <a:pt x="335533" y="160177"/>
                    <a:pt x="333486" y="163860"/>
                    <a:pt x="333486" y="168325"/>
                  </a:cubicBezTo>
                  <a:cubicBezTo>
                    <a:pt x="333486" y="172715"/>
                    <a:pt x="335123" y="176510"/>
                    <a:pt x="338398" y="179710"/>
                  </a:cubicBezTo>
                  <a:cubicBezTo>
                    <a:pt x="341672" y="182910"/>
                    <a:pt x="345839" y="184510"/>
                    <a:pt x="350899" y="184510"/>
                  </a:cubicBezTo>
                  <a:cubicBezTo>
                    <a:pt x="356555" y="184510"/>
                    <a:pt x="361950" y="182650"/>
                    <a:pt x="367084" y="178929"/>
                  </a:cubicBezTo>
                  <a:cubicBezTo>
                    <a:pt x="370879" y="176101"/>
                    <a:pt x="373372" y="172641"/>
                    <a:pt x="374563" y="168548"/>
                  </a:cubicBezTo>
                  <a:cubicBezTo>
                    <a:pt x="375381" y="165869"/>
                    <a:pt x="375791" y="160772"/>
                    <a:pt x="375791" y="153256"/>
                  </a:cubicBezTo>
                  <a:close/>
                  <a:moveTo>
                    <a:pt x="356704" y="82712"/>
                  </a:moveTo>
                  <a:cubicBezTo>
                    <a:pt x="370693" y="82712"/>
                    <a:pt x="381111" y="84367"/>
                    <a:pt x="387957" y="87679"/>
                  </a:cubicBezTo>
                  <a:cubicBezTo>
                    <a:pt x="394804" y="90990"/>
                    <a:pt x="399622" y="95195"/>
                    <a:pt x="402412" y="100292"/>
                  </a:cubicBezTo>
                  <a:cubicBezTo>
                    <a:pt x="405203" y="105389"/>
                    <a:pt x="406598" y="114747"/>
                    <a:pt x="406598" y="128365"/>
                  </a:cubicBezTo>
                  <a:lnTo>
                    <a:pt x="406263" y="164976"/>
                  </a:lnTo>
                  <a:cubicBezTo>
                    <a:pt x="406263" y="175394"/>
                    <a:pt x="406766" y="183078"/>
                    <a:pt x="407770" y="188026"/>
                  </a:cubicBezTo>
                  <a:cubicBezTo>
                    <a:pt x="408775" y="192975"/>
                    <a:pt x="410654" y="198277"/>
                    <a:pt x="413407" y="203932"/>
                  </a:cubicBezTo>
                  <a:lnTo>
                    <a:pt x="382376" y="203932"/>
                  </a:lnTo>
                  <a:cubicBezTo>
                    <a:pt x="381558" y="201848"/>
                    <a:pt x="380553" y="198760"/>
                    <a:pt x="379363" y="194668"/>
                  </a:cubicBezTo>
                  <a:cubicBezTo>
                    <a:pt x="378842" y="192807"/>
                    <a:pt x="378470" y="191579"/>
                    <a:pt x="378246" y="190984"/>
                  </a:cubicBezTo>
                  <a:cubicBezTo>
                    <a:pt x="372889" y="196193"/>
                    <a:pt x="367159" y="200100"/>
                    <a:pt x="361057" y="202704"/>
                  </a:cubicBezTo>
                  <a:cubicBezTo>
                    <a:pt x="354955" y="205309"/>
                    <a:pt x="348444" y="206611"/>
                    <a:pt x="341523" y="206611"/>
                  </a:cubicBezTo>
                  <a:cubicBezTo>
                    <a:pt x="329319" y="206611"/>
                    <a:pt x="319701" y="203300"/>
                    <a:pt x="312669" y="196677"/>
                  </a:cubicBezTo>
                  <a:cubicBezTo>
                    <a:pt x="305637" y="190054"/>
                    <a:pt x="302121" y="181682"/>
                    <a:pt x="302121" y="171562"/>
                  </a:cubicBezTo>
                  <a:cubicBezTo>
                    <a:pt x="302121" y="164865"/>
                    <a:pt x="303721" y="158893"/>
                    <a:pt x="306921" y="153647"/>
                  </a:cubicBezTo>
                  <a:cubicBezTo>
                    <a:pt x="310120" y="148401"/>
                    <a:pt x="314604" y="144382"/>
                    <a:pt x="320371" y="141592"/>
                  </a:cubicBezTo>
                  <a:cubicBezTo>
                    <a:pt x="326138" y="138801"/>
                    <a:pt x="334454" y="136364"/>
                    <a:pt x="345318" y="134281"/>
                  </a:cubicBezTo>
                  <a:cubicBezTo>
                    <a:pt x="359978" y="131527"/>
                    <a:pt x="370135" y="128960"/>
                    <a:pt x="375791" y="126579"/>
                  </a:cubicBezTo>
                  <a:lnTo>
                    <a:pt x="375791" y="123453"/>
                  </a:lnTo>
                  <a:cubicBezTo>
                    <a:pt x="375791" y="117426"/>
                    <a:pt x="374303" y="113128"/>
                    <a:pt x="371326" y="110561"/>
                  </a:cubicBezTo>
                  <a:cubicBezTo>
                    <a:pt x="368349" y="107994"/>
                    <a:pt x="362731" y="106710"/>
                    <a:pt x="354471" y="106710"/>
                  </a:cubicBezTo>
                  <a:cubicBezTo>
                    <a:pt x="348890" y="106710"/>
                    <a:pt x="344537" y="107808"/>
                    <a:pt x="341411" y="110003"/>
                  </a:cubicBezTo>
                  <a:cubicBezTo>
                    <a:pt x="338286" y="112198"/>
                    <a:pt x="335756" y="116049"/>
                    <a:pt x="333821" y="121556"/>
                  </a:cubicBezTo>
                  <a:lnTo>
                    <a:pt x="305358" y="116421"/>
                  </a:lnTo>
                  <a:cubicBezTo>
                    <a:pt x="308558" y="104961"/>
                    <a:pt x="314064" y="96478"/>
                    <a:pt x="321878" y="90972"/>
                  </a:cubicBezTo>
                  <a:cubicBezTo>
                    <a:pt x="329691" y="85465"/>
                    <a:pt x="341300" y="82712"/>
                    <a:pt x="356704" y="82712"/>
                  </a:cubicBezTo>
                  <a:close/>
                  <a:moveTo>
                    <a:pt x="467134" y="43533"/>
                  </a:moveTo>
                  <a:lnTo>
                    <a:pt x="467134" y="85390"/>
                  </a:lnTo>
                  <a:lnTo>
                    <a:pt x="488565" y="85390"/>
                  </a:lnTo>
                  <a:lnTo>
                    <a:pt x="488565" y="110394"/>
                  </a:lnTo>
                  <a:lnTo>
                    <a:pt x="467134" y="110394"/>
                  </a:lnTo>
                  <a:lnTo>
                    <a:pt x="467134" y="158167"/>
                  </a:lnTo>
                  <a:cubicBezTo>
                    <a:pt x="467134" y="167841"/>
                    <a:pt x="467339" y="173478"/>
                    <a:pt x="467748" y="175078"/>
                  </a:cubicBezTo>
                  <a:cubicBezTo>
                    <a:pt x="468157" y="176678"/>
                    <a:pt x="469087" y="177999"/>
                    <a:pt x="470538" y="179041"/>
                  </a:cubicBezTo>
                  <a:cubicBezTo>
                    <a:pt x="471990" y="180082"/>
                    <a:pt x="473757" y="180603"/>
                    <a:pt x="475840" y="180603"/>
                  </a:cubicBezTo>
                  <a:cubicBezTo>
                    <a:pt x="478743" y="180603"/>
                    <a:pt x="482947" y="179599"/>
                    <a:pt x="488454" y="177589"/>
                  </a:cubicBezTo>
                  <a:lnTo>
                    <a:pt x="491133" y="201923"/>
                  </a:lnTo>
                  <a:cubicBezTo>
                    <a:pt x="483840" y="205048"/>
                    <a:pt x="475580" y="206611"/>
                    <a:pt x="466353" y="206611"/>
                  </a:cubicBezTo>
                  <a:cubicBezTo>
                    <a:pt x="460697" y="206611"/>
                    <a:pt x="455600" y="205662"/>
                    <a:pt x="451061" y="203765"/>
                  </a:cubicBezTo>
                  <a:cubicBezTo>
                    <a:pt x="446521" y="201867"/>
                    <a:pt x="443191" y="199411"/>
                    <a:pt x="441071" y="196398"/>
                  </a:cubicBezTo>
                  <a:cubicBezTo>
                    <a:pt x="438950" y="193384"/>
                    <a:pt x="437480" y="189310"/>
                    <a:pt x="436661" y="184175"/>
                  </a:cubicBezTo>
                  <a:cubicBezTo>
                    <a:pt x="435992" y="180529"/>
                    <a:pt x="435657" y="173162"/>
                    <a:pt x="435657" y="162074"/>
                  </a:cubicBezTo>
                  <a:lnTo>
                    <a:pt x="435657" y="110394"/>
                  </a:lnTo>
                  <a:lnTo>
                    <a:pt x="421258" y="110394"/>
                  </a:lnTo>
                  <a:lnTo>
                    <a:pt x="421258" y="85390"/>
                  </a:lnTo>
                  <a:lnTo>
                    <a:pt x="435657" y="85390"/>
                  </a:lnTo>
                  <a:lnTo>
                    <a:pt x="435657" y="61838"/>
                  </a:lnTo>
                  <a:close/>
                  <a:moveTo>
                    <a:pt x="167394" y="40296"/>
                  </a:moveTo>
                  <a:lnTo>
                    <a:pt x="198760" y="40296"/>
                  </a:lnTo>
                  <a:lnTo>
                    <a:pt x="198760" y="100459"/>
                  </a:lnTo>
                  <a:cubicBezTo>
                    <a:pt x="208880" y="88627"/>
                    <a:pt x="220972" y="82712"/>
                    <a:pt x="235037" y="82712"/>
                  </a:cubicBezTo>
                  <a:cubicBezTo>
                    <a:pt x="242255" y="82712"/>
                    <a:pt x="248766" y="84051"/>
                    <a:pt x="254570" y="86730"/>
                  </a:cubicBezTo>
                  <a:cubicBezTo>
                    <a:pt x="260375" y="89409"/>
                    <a:pt x="264746" y="92832"/>
                    <a:pt x="267686" y="96999"/>
                  </a:cubicBezTo>
                  <a:cubicBezTo>
                    <a:pt x="270625" y="101166"/>
                    <a:pt x="272634" y="105780"/>
                    <a:pt x="273713" y="110840"/>
                  </a:cubicBezTo>
                  <a:cubicBezTo>
                    <a:pt x="274792" y="115900"/>
                    <a:pt x="275332" y="123751"/>
                    <a:pt x="275332" y="134392"/>
                  </a:cubicBezTo>
                  <a:lnTo>
                    <a:pt x="275332" y="203932"/>
                  </a:lnTo>
                  <a:lnTo>
                    <a:pt x="243966" y="203932"/>
                  </a:lnTo>
                  <a:lnTo>
                    <a:pt x="243966" y="141313"/>
                  </a:lnTo>
                  <a:cubicBezTo>
                    <a:pt x="243966" y="128885"/>
                    <a:pt x="243371" y="120998"/>
                    <a:pt x="242180" y="117649"/>
                  </a:cubicBezTo>
                  <a:cubicBezTo>
                    <a:pt x="240990" y="114300"/>
                    <a:pt x="238887" y="111640"/>
                    <a:pt x="235874" y="109668"/>
                  </a:cubicBezTo>
                  <a:cubicBezTo>
                    <a:pt x="232860" y="107696"/>
                    <a:pt x="229083" y="106710"/>
                    <a:pt x="224544" y="106710"/>
                  </a:cubicBezTo>
                  <a:cubicBezTo>
                    <a:pt x="219335" y="106710"/>
                    <a:pt x="214684" y="107975"/>
                    <a:pt x="210592" y="110505"/>
                  </a:cubicBezTo>
                  <a:cubicBezTo>
                    <a:pt x="206499" y="113035"/>
                    <a:pt x="203504" y="116849"/>
                    <a:pt x="201606" y="121946"/>
                  </a:cubicBezTo>
                  <a:cubicBezTo>
                    <a:pt x="199708" y="127044"/>
                    <a:pt x="198760" y="134578"/>
                    <a:pt x="198760" y="144550"/>
                  </a:cubicBezTo>
                  <a:lnTo>
                    <a:pt x="198760" y="203932"/>
                  </a:lnTo>
                  <a:lnTo>
                    <a:pt x="167394" y="203932"/>
                  </a:lnTo>
                  <a:close/>
                  <a:moveTo>
                    <a:pt x="343421" y="37505"/>
                  </a:moveTo>
                  <a:lnTo>
                    <a:pt x="372442" y="37505"/>
                  </a:lnTo>
                  <a:lnTo>
                    <a:pt x="395548" y="70433"/>
                  </a:lnTo>
                  <a:lnTo>
                    <a:pt x="370321" y="70433"/>
                  </a:lnTo>
                  <a:lnTo>
                    <a:pt x="357373" y="53802"/>
                  </a:lnTo>
                  <a:lnTo>
                    <a:pt x="345318" y="70433"/>
                  </a:lnTo>
                  <a:lnTo>
                    <a:pt x="319980" y="70433"/>
                  </a:lnTo>
                  <a:close/>
                  <a:moveTo>
                    <a:pt x="76572" y="37505"/>
                  </a:moveTo>
                  <a:cubicBezTo>
                    <a:pt x="96589" y="37505"/>
                    <a:pt x="112849" y="43421"/>
                    <a:pt x="125350" y="55253"/>
                  </a:cubicBezTo>
                  <a:cubicBezTo>
                    <a:pt x="132792" y="62248"/>
                    <a:pt x="138373" y="72294"/>
                    <a:pt x="142093" y="85390"/>
                  </a:cubicBezTo>
                  <a:lnTo>
                    <a:pt x="109388" y="93204"/>
                  </a:lnTo>
                  <a:cubicBezTo>
                    <a:pt x="107454" y="84721"/>
                    <a:pt x="103417" y="78023"/>
                    <a:pt x="97278" y="73112"/>
                  </a:cubicBezTo>
                  <a:cubicBezTo>
                    <a:pt x="91138" y="68201"/>
                    <a:pt x="83678" y="65745"/>
                    <a:pt x="74898" y="65745"/>
                  </a:cubicBezTo>
                  <a:cubicBezTo>
                    <a:pt x="62768" y="65745"/>
                    <a:pt x="52927" y="70098"/>
                    <a:pt x="45374" y="78805"/>
                  </a:cubicBezTo>
                  <a:cubicBezTo>
                    <a:pt x="37821" y="87511"/>
                    <a:pt x="34044" y="101613"/>
                    <a:pt x="34044" y="121109"/>
                  </a:cubicBezTo>
                  <a:cubicBezTo>
                    <a:pt x="34044" y="141796"/>
                    <a:pt x="37765" y="156530"/>
                    <a:pt x="45206" y="165311"/>
                  </a:cubicBezTo>
                  <a:cubicBezTo>
                    <a:pt x="52648" y="174092"/>
                    <a:pt x="62322" y="178482"/>
                    <a:pt x="74228" y="178482"/>
                  </a:cubicBezTo>
                  <a:cubicBezTo>
                    <a:pt x="83009" y="178482"/>
                    <a:pt x="90562" y="175692"/>
                    <a:pt x="96887" y="170111"/>
                  </a:cubicBezTo>
                  <a:cubicBezTo>
                    <a:pt x="103212" y="164530"/>
                    <a:pt x="107751" y="155749"/>
                    <a:pt x="110505" y="143768"/>
                  </a:cubicBezTo>
                  <a:lnTo>
                    <a:pt x="142540" y="153926"/>
                  </a:lnTo>
                  <a:cubicBezTo>
                    <a:pt x="137629" y="171785"/>
                    <a:pt x="129462" y="185050"/>
                    <a:pt x="118039" y="193719"/>
                  </a:cubicBezTo>
                  <a:cubicBezTo>
                    <a:pt x="106617" y="202388"/>
                    <a:pt x="92124" y="206723"/>
                    <a:pt x="74563" y="206723"/>
                  </a:cubicBezTo>
                  <a:cubicBezTo>
                    <a:pt x="52834" y="206723"/>
                    <a:pt x="34974" y="199300"/>
                    <a:pt x="20985" y="184454"/>
                  </a:cubicBezTo>
                  <a:cubicBezTo>
                    <a:pt x="6995" y="169609"/>
                    <a:pt x="0" y="149312"/>
                    <a:pt x="0" y="123565"/>
                  </a:cubicBezTo>
                  <a:cubicBezTo>
                    <a:pt x="0" y="96329"/>
                    <a:pt x="7032" y="75177"/>
                    <a:pt x="21096" y="60108"/>
                  </a:cubicBezTo>
                  <a:cubicBezTo>
                    <a:pt x="35160" y="45039"/>
                    <a:pt x="53652" y="37505"/>
                    <a:pt x="76572" y="37505"/>
                  </a:cubicBezTo>
                  <a:close/>
                  <a:moveTo>
                    <a:pt x="357373" y="0"/>
                  </a:moveTo>
                  <a:lnTo>
                    <a:pt x="392534" y="0"/>
                  </a:lnTo>
                  <a:lnTo>
                    <a:pt x="362843" y="31477"/>
                  </a:lnTo>
                  <a:lnTo>
                    <a:pt x="342974" y="31477"/>
                  </a:ln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lnSpc>
                  <a:spcPct val="105000"/>
                </a:lnSpc>
              </a:pPr>
              <a:endParaRPr lang="vi-VN" b="1" dirty="0"/>
            </a:p>
          </p:txBody>
        </p:sp>
        <p:sp>
          <p:nvSpPr>
            <p:cNvPr id="45" name="TextBox 44">
              <a:extLst>
                <a:ext uri="{FF2B5EF4-FFF2-40B4-BE49-F238E27FC236}">
                  <a16:creationId xmlns:a16="http://schemas.microsoft.com/office/drawing/2014/main" id="{740CC48E-C189-4F7F-AE41-C199C5A16AFB}"/>
                </a:ext>
              </a:extLst>
            </p:cNvPr>
            <p:cNvSpPr txBox="1">
              <a:spLocks noChangeAspect="1"/>
            </p:cNvSpPr>
            <p:nvPr>
              <p:custDataLst>
                <p:tags r:id="rId4"/>
              </p:custDataLst>
            </p:nvPr>
          </p:nvSpPr>
          <p:spPr>
            <a:xfrm>
              <a:off x="5894348" y="5861217"/>
              <a:ext cx="800100" cy="214536"/>
            </a:xfrm>
            <a:custGeom>
              <a:avLst/>
              <a:gdLst/>
              <a:ahLst/>
              <a:cxnLst/>
              <a:rect l="l" t="t" r="r" b="b"/>
              <a:pathLst>
                <a:path w="800100" h="214536">
                  <a:moveTo>
                    <a:pt x="615553" y="69205"/>
                  </a:moveTo>
                  <a:cubicBezTo>
                    <a:pt x="608707" y="69205"/>
                    <a:pt x="603051" y="71698"/>
                    <a:pt x="598586" y="76684"/>
                  </a:cubicBezTo>
                  <a:cubicBezTo>
                    <a:pt x="594121" y="81670"/>
                    <a:pt x="591926" y="88441"/>
                    <a:pt x="592001" y="96999"/>
                  </a:cubicBezTo>
                  <a:lnTo>
                    <a:pt x="638881" y="96999"/>
                  </a:lnTo>
                  <a:cubicBezTo>
                    <a:pt x="638658" y="87920"/>
                    <a:pt x="636314" y="81019"/>
                    <a:pt x="631849" y="76293"/>
                  </a:cubicBezTo>
                  <a:cubicBezTo>
                    <a:pt x="627384" y="71568"/>
                    <a:pt x="621952" y="69205"/>
                    <a:pt x="615553" y="69205"/>
                  </a:cubicBezTo>
                  <a:close/>
                  <a:moveTo>
                    <a:pt x="476584" y="69205"/>
                  </a:moveTo>
                  <a:cubicBezTo>
                    <a:pt x="469069" y="69205"/>
                    <a:pt x="462874" y="72126"/>
                    <a:pt x="457999" y="77968"/>
                  </a:cubicBezTo>
                  <a:cubicBezTo>
                    <a:pt x="453125" y="83809"/>
                    <a:pt x="450688" y="92720"/>
                    <a:pt x="450688" y="104701"/>
                  </a:cubicBezTo>
                  <a:cubicBezTo>
                    <a:pt x="450688" y="117277"/>
                    <a:pt x="453125" y="126485"/>
                    <a:pt x="457999" y="132327"/>
                  </a:cubicBezTo>
                  <a:cubicBezTo>
                    <a:pt x="462874" y="138169"/>
                    <a:pt x="468883" y="141089"/>
                    <a:pt x="476026" y="141089"/>
                  </a:cubicBezTo>
                  <a:cubicBezTo>
                    <a:pt x="483691" y="141089"/>
                    <a:pt x="490165" y="138094"/>
                    <a:pt x="495448" y="132104"/>
                  </a:cubicBezTo>
                  <a:cubicBezTo>
                    <a:pt x="500732" y="126113"/>
                    <a:pt x="503373" y="117240"/>
                    <a:pt x="503373" y="105482"/>
                  </a:cubicBezTo>
                  <a:cubicBezTo>
                    <a:pt x="503373" y="93204"/>
                    <a:pt x="500843" y="84088"/>
                    <a:pt x="495783" y="78135"/>
                  </a:cubicBezTo>
                  <a:cubicBezTo>
                    <a:pt x="490723" y="72182"/>
                    <a:pt x="484323" y="69205"/>
                    <a:pt x="476584" y="69205"/>
                  </a:cubicBezTo>
                  <a:close/>
                  <a:moveTo>
                    <a:pt x="286903" y="47886"/>
                  </a:moveTo>
                  <a:lnTo>
                    <a:pt x="320278" y="47886"/>
                  </a:lnTo>
                  <a:lnTo>
                    <a:pt x="348629" y="132048"/>
                  </a:lnTo>
                  <a:lnTo>
                    <a:pt x="376311" y="47886"/>
                  </a:lnTo>
                  <a:lnTo>
                    <a:pt x="408793" y="47886"/>
                  </a:lnTo>
                  <a:lnTo>
                    <a:pt x="366935" y="161962"/>
                  </a:lnTo>
                  <a:lnTo>
                    <a:pt x="359457" y="182612"/>
                  </a:lnTo>
                  <a:cubicBezTo>
                    <a:pt x="356703" y="189533"/>
                    <a:pt x="354080" y="194816"/>
                    <a:pt x="351587" y="198462"/>
                  </a:cubicBezTo>
                  <a:cubicBezTo>
                    <a:pt x="349094" y="202109"/>
                    <a:pt x="346230" y="205067"/>
                    <a:pt x="342993" y="207336"/>
                  </a:cubicBezTo>
                  <a:cubicBezTo>
                    <a:pt x="339756" y="209606"/>
                    <a:pt x="335774" y="211373"/>
                    <a:pt x="331049" y="212638"/>
                  </a:cubicBezTo>
                  <a:cubicBezTo>
                    <a:pt x="326324" y="213903"/>
                    <a:pt x="320985" y="214536"/>
                    <a:pt x="315031" y="214536"/>
                  </a:cubicBezTo>
                  <a:cubicBezTo>
                    <a:pt x="309004" y="214536"/>
                    <a:pt x="303088" y="213903"/>
                    <a:pt x="297284" y="212638"/>
                  </a:cubicBezTo>
                  <a:lnTo>
                    <a:pt x="294493" y="188082"/>
                  </a:lnTo>
                  <a:cubicBezTo>
                    <a:pt x="299404" y="189049"/>
                    <a:pt x="303832" y="189533"/>
                    <a:pt x="307776" y="189533"/>
                  </a:cubicBezTo>
                  <a:cubicBezTo>
                    <a:pt x="315069" y="189533"/>
                    <a:pt x="320464" y="187393"/>
                    <a:pt x="323961" y="183115"/>
                  </a:cubicBezTo>
                  <a:cubicBezTo>
                    <a:pt x="327459" y="178836"/>
                    <a:pt x="330137" y="173385"/>
                    <a:pt x="331998" y="166762"/>
                  </a:cubicBezTo>
                  <a:close/>
                  <a:moveTo>
                    <a:pt x="164641" y="47886"/>
                  </a:moveTo>
                  <a:lnTo>
                    <a:pt x="202927" y="47886"/>
                  </a:lnTo>
                  <a:lnTo>
                    <a:pt x="223911" y="80479"/>
                  </a:lnTo>
                  <a:lnTo>
                    <a:pt x="246012" y="47886"/>
                  </a:lnTo>
                  <a:lnTo>
                    <a:pt x="282847" y="47886"/>
                  </a:lnTo>
                  <a:lnTo>
                    <a:pt x="242664" y="104031"/>
                  </a:lnTo>
                  <a:lnTo>
                    <a:pt x="286531" y="166427"/>
                  </a:lnTo>
                  <a:lnTo>
                    <a:pt x="248022" y="166427"/>
                  </a:lnTo>
                  <a:lnTo>
                    <a:pt x="223911" y="129704"/>
                  </a:lnTo>
                  <a:lnTo>
                    <a:pt x="199578" y="166427"/>
                  </a:lnTo>
                  <a:lnTo>
                    <a:pt x="162855" y="166427"/>
                  </a:lnTo>
                  <a:lnTo>
                    <a:pt x="205606" y="105371"/>
                  </a:lnTo>
                  <a:close/>
                  <a:moveTo>
                    <a:pt x="760251" y="45207"/>
                  </a:moveTo>
                  <a:cubicBezTo>
                    <a:pt x="767171" y="45207"/>
                    <a:pt x="773496" y="46453"/>
                    <a:pt x="779226" y="48946"/>
                  </a:cubicBezTo>
                  <a:cubicBezTo>
                    <a:pt x="784956" y="51439"/>
                    <a:pt x="789291" y="54620"/>
                    <a:pt x="792230" y="58490"/>
                  </a:cubicBezTo>
                  <a:cubicBezTo>
                    <a:pt x="795170" y="62359"/>
                    <a:pt x="797216" y="66750"/>
                    <a:pt x="798369" y="71661"/>
                  </a:cubicBezTo>
                  <a:cubicBezTo>
                    <a:pt x="799523" y="76572"/>
                    <a:pt x="800100" y="83604"/>
                    <a:pt x="800100" y="92757"/>
                  </a:cubicBezTo>
                  <a:lnTo>
                    <a:pt x="800100" y="166427"/>
                  </a:lnTo>
                  <a:lnTo>
                    <a:pt x="768734" y="166427"/>
                  </a:lnTo>
                  <a:lnTo>
                    <a:pt x="768734" y="105929"/>
                  </a:lnTo>
                  <a:cubicBezTo>
                    <a:pt x="768734" y="93129"/>
                    <a:pt x="768064" y="84851"/>
                    <a:pt x="766725" y="81093"/>
                  </a:cubicBezTo>
                  <a:cubicBezTo>
                    <a:pt x="765385" y="77335"/>
                    <a:pt x="763209" y="74414"/>
                    <a:pt x="760195" y="72331"/>
                  </a:cubicBezTo>
                  <a:cubicBezTo>
                    <a:pt x="757181" y="70247"/>
                    <a:pt x="753554" y="69205"/>
                    <a:pt x="749312" y="69205"/>
                  </a:cubicBezTo>
                  <a:cubicBezTo>
                    <a:pt x="743880" y="69205"/>
                    <a:pt x="739006" y="70694"/>
                    <a:pt x="734690" y="73670"/>
                  </a:cubicBezTo>
                  <a:cubicBezTo>
                    <a:pt x="730374" y="76647"/>
                    <a:pt x="727416" y="80591"/>
                    <a:pt x="725816" y="85502"/>
                  </a:cubicBezTo>
                  <a:cubicBezTo>
                    <a:pt x="724216" y="90413"/>
                    <a:pt x="723416" y="99492"/>
                    <a:pt x="723416" y="112737"/>
                  </a:cubicBezTo>
                  <a:lnTo>
                    <a:pt x="723416" y="166427"/>
                  </a:lnTo>
                  <a:lnTo>
                    <a:pt x="692050" y="166427"/>
                  </a:lnTo>
                  <a:lnTo>
                    <a:pt x="692050" y="47886"/>
                  </a:lnTo>
                  <a:lnTo>
                    <a:pt x="721183" y="47886"/>
                  </a:lnTo>
                  <a:lnTo>
                    <a:pt x="721183" y="65299"/>
                  </a:lnTo>
                  <a:cubicBezTo>
                    <a:pt x="731527" y="51904"/>
                    <a:pt x="744549" y="45207"/>
                    <a:pt x="760251" y="45207"/>
                  </a:cubicBezTo>
                  <a:close/>
                  <a:moveTo>
                    <a:pt x="613655" y="45207"/>
                  </a:moveTo>
                  <a:cubicBezTo>
                    <a:pt x="631291" y="45207"/>
                    <a:pt x="645207" y="51030"/>
                    <a:pt x="655401" y="62675"/>
                  </a:cubicBezTo>
                  <a:cubicBezTo>
                    <a:pt x="665596" y="74321"/>
                    <a:pt x="670470" y="92162"/>
                    <a:pt x="670024" y="116198"/>
                  </a:cubicBezTo>
                  <a:lnTo>
                    <a:pt x="591442" y="116198"/>
                  </a:lnTo>
                  <a:cubicBezTo>
                    <a:pt x="591666" y="125500"/>
                    <a:pt x="594196" y="132736"/>
                    <a:pt x="599033" y="137908"/>
                  </a:cubicBezTo>
                  <a:cubicBezTo>
                    <a:pt x="603870" y="143080"/>
                    <a:pt x="609897" y="145666"/>
                    <a:pt x="617115" y="145666"/>
                  </a:cubicBezTo>
                  <a:cubicBezTo>
                    <a:pt x="622027" y="145666"/>
                    <a:pt x="626157" y="144326"/>
                    <a:pt x="629505" y="141647"/>
                  </a:cubicBezTo>
                  <a:cubicBezTo>
                    <a:pt x="632854" y="138968"/>
                    <a:pt x="635384" y="134652"/>
                    <a:pt x="637096" y="128699"/>
                  </a:cubicBezTo>
                  <a:lnTo>
                    <a:pt x="668349" y="133946"/>
                  </a:lnTo>
                  <a:cubicBezTo>
                    <a:pt x="664331" y="145405"/>
                    <a:pt x="657987" y="154130"/>
                    <a:pt x="649318" y="160121"/>
                  </a:cubicBezTo>
                  <a:cubicBezTo>
                    <a:pt x="640649" y="166111"/>
                    <a:pt x="629803" y="169106"/>
                    <a:pt x="616780" y="169106"/>
                  </a:cubicBezTo>
                  <a:cubicBezTo>
                    <a:pt x="596168" y="169106"/>
                    <a:pt x="580913" y="162372"/>
                    <a:pt x="571016" y="148903"/>
                  </a:cubicBezTo>
                  <a:cubicBezTo>
                    <a:pt x="563202" y="138113"/>
                    <a:pt x="559296" y="124495"/>
                    <a:pt x="559296" y="108049"/>
                  </a:cubicBezTo>
                  <a:cubicBezTo>
                    <a:pt x="559296" y="88404"/>
                    <a:pt x="564430" y="73019"/>
                    <a:pt x="574699" y="61894"/>
                  </a:cubicBezTo>
                  <a:cubicBezTo>
                    <a:pt x="584968" y="50769"/>
                    <a:pt x="597954" y="45207"/>
                    <a:pt x="613655" y="45207"/>
                  </a:cubicBezTo>
                  <a:close/>
                  <a:moveTo>
                    <a:pt x="468548" y="45207"/>
                  </a:moveTo>
                  <a:cubicBezTo>
                    <a:pt x="483207" y="45207"/>
                    <a:pt x="495299" y="51644"/>
                    <a:pt x="504824" y="64517"/>
                  </a:cubicBezTo>
                  <a:lnTo>
                    <a:pt x="504824" y="47886"/>
                  </a:lnTo>
                  <a:lnTo>
                    <a:pt x="534181" y="47886"/>
                  </a:lnTo>
                  <a:lnTo>
                    <a:pt x="534181" y="154261"/>
                  </a:lnTo>
                  <a:cubicBezTo>
                    <a:pt x="534181" y="168250"/>
                    <a:pt x="533027" y="178706"/>
                    <a:pt x="530721" y="185626"/>
                  </a:cubicBezTo>
                  <a:cubicBezTo>
                    <a:pt x="528414" y="192547"/>
                    <a:pt x="525177" y="197979"/>
                    <a:pt x="521010" y="201923"/>
                  </a:cubicBezTo>
                  <a:cubicBezTo>
                    <a:pt x="516842" y="205867"/>
                    <a:pt x="511280" y="208955"/>
                    <a:pt x="504322" y="211187"/>
                  </a:cubicBezTo>
                  <a:cubicBezTo>
                    <a:pt x="497364" y="213420"/>
                    <a:pt x="488565" y="214536"/>
                    <a:pt x="477924" y="214536"/>
                  </a:cubicBezTo>
                  <a:cubicBezTo>
                    <a:pt x="457832" y="214536"/>
                    <a:pt x="443582" y="211094"/>
                    <a:pt x="435173" y="204211"/>
                  </a:cubicBezTo>
                  <a:cubicBezTo>
                    <a:pt x="426764" y="197328"/>
                    <a:pt x="422560" y="188603"/>
                    <a:pt x="422560" y="178036"/>
                  </a:cubicBezTo>
                  <a:cubicBezTo>
                    <a:pt x="422560" y="176994"/>
                    <a:pt x="422597" y="175729"/>
                    <a:pt x="422671" y="174241"/>
                  </a:cubicBezTo>
                  <a:lnTo>
                    <a:pt x="458502" y="178594"/>
                  </a:lnTo>
                  <a:cubicBezTo>
                    <a:pt x="459097" y="182761"/>
                    <a:pt x="460474" y="185626"/>
                    <a:pt x="462632" y="187189"/>
                  </a:cubicBezTo>
                  <a:cubicBezTo>
                    <a:pt x="465608" y="189421"/>
                    <a:pt x="470296" y="190537"/>
                    <a:pt x="476696" y="190537"/>
                  </a:cubicBezTo>
                  <a:cubicBezTo>
                    <a:pt x="484882" y="190537"/>
                    <a:pt x="491021" y="189310"/>
                    <a:pt x="495113" y="186854"/>
                  </a:cubicBezTo>
                  <a:cubicBezTo>
                    <a:pt x="497867" y="185217"/>
                    <a:pt x="499950" y="182575"/>
                    <a:pt x="501364" y="178929"/>
                  </a:cubicBezTo>
                  <a:cubicBezTo>
                    <a:pt x="502332" y="176324"/>
                    <a:pt x="502815" y="171525"/>
                    <a:pt x="502815" y="164530"/>
                  </a:cubicBezTo>
                  <a:lnTo>
                    <a:pt x="502815" y="147228"/>
                  </a:lnTo>
                  <a:cubicBezTo>
                    <a:pt x="493439" y="160028"/>
                    <a:pt x="481607" y="166427"/>
                    <a:pt x="467320" y="166427"/>
                  </a:cubicBezTo>
                  <a:cubicBezTo>
                    <a:pt x="451395" y="166427"/>
                    <a:pt x="438782" y="159693"/>
                    <a:pt x="429480" y="146224"/>
                  </a:cubicBezTo>
                  <a:cubicBezTo>
                    <a:pt x="422188" y="135583"/>
                    <a:pt x="418541" y="122337"/>
                    <a:pt x="418541" y="106487"/>
                  </a:cubicBezTo>
                  <a:cubicBezTo>
                    <a:pt x="418541" y="86618"/>
                    <a:pt x="423322" y="71438"/>
                    <a:pt x="432885" y="60945"/>
                  </a:cubicBezTo>
                  <a:cubicBezTo>
                    <a:pt x="442447" y="50453"/>
                    <a:pt x="454335" y="45207"/>
                    <a:pt x="468548" y="45207"/>
                  </a:cubicBezTo>
                  <a:close/>
                  <a:moveTo>
                    <a:pt x="79474" y="28240"/>
                  </a:moveTo>
                  <a:cubicBezTo>
                    <a:pt x="65856" y="28240"/>
                    <a:pt x="54880" y="32910"/>
                    <a:pt x="46546" y="42249"/>
                  </a:cubicBezTo>
                  <a:cubicBezTo>
                    <a:pt x="38211" y="51588"/>
                    <a:pt x="34044" y="65671"/>
                    <a:pt x="34044" y="84497"/>
                  </a:cubicBezTo>
                  <a:cubicBezTo>
                    <a:pt x="34044" y="103026"/>
                    <a:pt x="38323" y="117072"/>
                    <a:pt x="46880" y="126634"/>
                  </a:cubicBezTo>
                  <a:cubicBezTo>
                    <a:pt x="55438" y="136197"/>
                    <a:pt x="66302" y="140978"/>
                    <a:pt x="79474" y="140978"/>
                  </a:cubicBezTo>
                  <a:cubicBezTo>
                    <a:pt x="92645" y="140978"/>
                    <a:pt x="103454" y="136234"/>
                    <a:pt x="111900" y="126746"/>
                  </a:cubicBezTo>
                  <a:cubicBezTo>
                    <a:pt x="120346" y="117258"/>
                    <a:pt x="124569" y="103026"/>
                    <a:pt x="124569" y="84051"/>
                  </a:cubicBezTo>
                  <a:cubicBezTo>
                    <a:pt x="124569" y="65299"/>
                    <a:pt x="120457" y="51309"/>
                    <a:pt x="112235" y="42081"/>
                  </a:cubicBezTo>
                  <a:cubicBezTo>
                    <a:pt x="104012" y="32854"/>
                    <a:pt x="93092" y="28240"/>
                    <a:pt x="79474" y="28240"/>
                  </a:cubicBezTo>
                  <a:close/>
                  <a:moveTo>
                    <a:pt x="79139" y="0"/>
                  </a:moveTo>
                  <a:cubicBezTo>
                    <a:pt x="103249" y="0"/>
                    <a:pt x="122541" y="7479"/>
                    <a:pt x="137014" y="22436"/>
                  </a:cubicBezTo>
                  <a:cubicBezTo>
                    <a:pt x="151488" y="37393"/>
                    <a:pt x="158725" y="58192"/>
                    <a:pt x="158725" y="84832"/>
                  </a:cubicBezTo>
                  <a:cubicBezTo>
                    <a:pt x="158725" y="111249"/>
                    <a:pt x="151544" y="131918"/>
                    <a:pt x="137182" y="146838"/>
                  </a:cubicBezTo>
                  <a:cubicBezTo>
                    <a:pt x="122820" y="161758"/>
                    <a:pt x="103621" y="169218"/>
                    <a:pt x="79585" y="169218"/>
                  </a:cubicBezTo>
                  <a:cubicBezTo>
                    <a:pt x="55252" y="169218"/>
                    <a:pt x="35904" y="161795"/>
                    <a:pt x="21542" y="146949"/>
                  </a:cubicBezTo>
                  <a:cubicBezTo>
                    <a:pt x="7180" y="132104"/>
                    <a:pt x="0" y="111658"/>
                    <a:pt x="0" y="85614"/>
                  </a:cubicBezTo>
                  <a:cubicBezTo>
                    <a:pt x="0" y="68945"/>
                    <a:pt x="2492" y="54955"/>
                    <a:pt x="7478" y="43644"/>
                  </a:cubicBezTo>
                  <a:cubicBezTo>
                    <a:pt x="11199" y="35310"/>
                    <a:pt x="16278" y="27831"/>
                    <a:pt x="22714" y="21208"/>
                  </a:cubicBezTo>
                  <a:cubicBezTo>
                    <a:pt x="29151" y="14585"/>
                    <a:pt x="36202" y="9674"/>
                    <a:pt x="43867" y="6474"/>
                  </a:cubicBezTo>
                  <a:cubicBezTo>
                    <a:pt x="54061" y="2158"/>
                    <a:pt x="65819" y="0"/>
                    <a:pt x="79139" y="0"/>
                  </a:cubicBez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lnSpc>
                  <a:spcPct val="105000"/>
                </a:lnSpc>
              </a:pPr>
              <a:endParaRPr lang="vi-VN" b="1" dirty="0"/>
            </a:p>
          </p:txBody>
        </p:sp>
        <p:sp>
          <p:nvSpPr>
            <p:cNvPr id="47" name="TextBox 46">
              <a:extLst>
                <a:ext uri="{FF2B5EF4-FFF2-40B4-BE49-F238E27FC236}">
                  <a16:creationId xmlns:a16="http://schemas.microsoft.com/office/drawing/2014/main" id="{30F1985F-55BE-4CE8-81E7-B97F4A40FD75}"/>
                </a:ext>
              </a:extLst>
            </p:cNvPr>
            <p:cNvSpPr txBox="1">
              <a:spLocks noChangeAspect="1"/>
            </p:cNvSpPr>
            <p:nvPr>
              <p:custDataLst>
                <p:tags r:id="rId5"/>
              </p:custDataLst>
            </p:nvPr>
          </p:nvSpPr>
          <p:spPr>
            <a:xfrm>
              <a:off x="4982843" y="5995279"/>
              <a:ext cx="794435" cy="454856"/>
            </a:xfrm>
            <a:custGeom>
              <a:avLst/>
              <a:gdLst/>
              <a:ahLst/>
              <a:cxnLst/>
              <a:rect l="l" t="t" r="r" b="b"/>
              <a:pathLst>
                <a:path w="794435" h="454856">
                  <a:moveTo>
                    <a:pt x="270495" y="356518"/>
                  </a:moveTo>
                  <a:cubicBezTo>
                    <a:pt x="262309" y="356518"/>
                    <a:pt x="255426" y="359643"/>
                    <a:pt x="249845" y="365894"/>
                  </a:cubicBezTo>
                  <a:cubicBezTo>
                    <a:pt x="244264" y="372145"/>
                    <a:pt x="241474" y="381149"/>
                    <a:pt x="241474" y="392906"/>
                  </a:cubicBezTo>
                  <a:cubicBezTo>
                    <a:pt x="241474" y="404664"/>
                    <a:pt x="244264" y="413668"/>
                    <a:pt x="249845" y="419919"/>
                  </a:cubicBezTo>
                  <a:cubicBezTo>
                    <a:pt x="255426" y="426170"/>
                    <a:pt x="262309" y="429295"/>
                    <a:pt x="270495" y="429295"/>
                  </a:cubicBezTo>
                  <a:cubicBezTo>
                    <a:pt x="278681" y="429295"/>
                    <a:pt x="285545" y="426170"/>
                    <a:pt x="291089" y="419919"/>
                  </a:cubicBezTo>
                  <a:cubicBezTo>
                    <a:pt x="296633" y="413668"/>
                    <a:pt x="299405" y="404589"/>
                    <a:pt x="299405" y="392683"/>
                  </a:cubicBezTo>
                  <a:cubicBezTo>
                    <a:pt x="299405" y="381075"/>
                    <a:pt x="296633" y="372145"/>
                    <a:pt x="291089" y="365894"/>
                  </a:cubicBezTo>
                  <a:cubicBezTo>
                    <a:pt x="285545" y="359643"/>
                    <a:pt x="278681" y="356518"/>
                    <a:pt x="270495" y="356518"/>
                  </a:cubicBezTo>
                  <a:close/>
                  <a:moveTo>
                    <a:pt x="739936" y="354955"/>
                  </a:moveTo>
                  <a:cubicBezTo>
                    <a:pt x="733090" y="354955"/>
                    <a:pt x="727435" y="357448"/>
                    <a:pt x="722970" y="362434"/>
                  </a:cubicBezTo>
                  <a:cubicBezTo>
                    <a:pt x="718505" y="367420"/>
                    <a:pt x="716310" y="374191"/>
                    <a:pt x="716384" y="382749"/>
                  </a:cubicBezTo>
                  <a:lnTo>
                    <a:pt x="763265" y="382749"/>
                  </a:lnTo>
                  <a:cubicBezTo>
                    <a:pt x="763042" y="373670"/>
                    <a:pt x="760698" y="366768"/>
                    <a:pt x="756233" y="362043"/>
                  </a:cubicBezTo>
                  <a:cubicBezTo>
                    <a:pt x="751768" y="357318"/>
                    <a:pt x="746336" y="354955"/>
                    <a:pt x="739936" y="354955"/>
                  </a:cubicBezTo>
                  <a:close/>
                  <a:moveTo>
                    <a:pt x="601191" y="354955"/>
                  </a:moveTo>
                  <a:cubicBezTo>
                    <a:pt x="593750" y="354955"/>
                    <a:pt x="587518" y="357913"/>
                    <a:pt x="582495" y="363829"/>
                  </a:cubicBezTo>
                  <a:cubicBezTo>
                    <a:pt x="577472" y="369745"/>
                    <a:pt x="574960" y="378582"/>
                    <a:pt x="574960" y="390339"/>
                  </a:cubicBezTo>
                  <a:cubicBezTo>
                    <a:pt x="574960" y="402990"/>
                    <a:pt x="576709" y="412142"/>
                    <a:pt x="580206" y="417798"/>
                  </a:cubicBezTo>
                  <a:cubicBezTo>
                    <a:pt x="585266" y="425983"/>
                    <a:pt x="592336" y="430076"/>
                    <a:pt x="601414" y="430076"/>
                  </a:cubicBezTo>
                  <a:cubicBezTo>
                    <a:pt x="608633" y="430076"/>
                    <a:pt x="614772" y="427007"/>
                    <a:pt x="619832" y="420868"/>
                  </a:cubicBezTo>
                  <a:cubicBezTo>
                    <a:pt x="624892" y="414728"/>
                    <a:pt x="627422" y="405557"/>
                    <a:pt x="627422" y="393353"/>
                  </a:cubicBezTo>
                  <a:cubicBezTo>
                    <a:pt x="627422" y="379735"/>
                    <a:pt x="624966" y="369931"/>
                    <a:pt x="620055" y="363941"/>
                  </a:cubicBezTo>
                  <a:cubicBezTo>
                    <a:pt x="615144" y="357950"/>
                    <a:pt x="608856" y="354955"/>
                    <a:pt x="601191" y="354955"/>
                  </a:cubicBezTo>
                  <a:close/>
                  <a:moveTo>
                    <a:pt x="58266" y="354955"/>
                  </a:moveTo>
                  <a:cubicBezTo>
                    <a:pt x="50825" y="354955"/>
                    <a:pt x="44593" y="357913"/>
                    <a:pt x="39570" y="363829"/>
                  </a:cubicBezTo>
                  <a:cubicBezTo>
                    <a:pt x="34547" y="369745"/>
                    <a:pt x="32035" y="378582"/>
                    <a:pt x="32035" y="390339"/>
                  </a:cubicBezTo>
                  <a:cubicBezTo>
                    <a:pt x="32035" y="402990"/>
                    <a:pt x="33784" y="412142"/>
                    <a:pt x="37281" y="417798"/>
                  </a:cubicBezTo>
                  <a:cubicBezTo>
                    <a:pt x="42342" y="425983"/>
                    <a:pt x="49411" y="430076"/>
                    <a:pt x="58489" y="430076"/>
                  </a:cubicBezTo>
                  <a:cubicBezTo>
                    <a:pt x="65708" y="430076"/>
                    <a:pt x="71847" y="427007"/>
                    <a:pt x="76907" y="420868"/>
                  </a:cubicBezTo>
                  <a:cubicBezTo>
                    <a:pt x="81967" y="414728"/>
                    <a:pt x="84497" y="405557"/>
                    <a:pt x="84497" y="393353"/>
                  </a:cubicBezTo>
                  <a:cubicBezTo>
                    <a:pt x="84497" y="379735"/>
                    <a:pt x="82041" y="369931"/>
                    <a:pt x="77130" y="363941"/>
                  </a:cubicBezTo>
                  <a:cubicBezTo>
                    <a:pt x="72219" y="357950"/>
                    <a:pt x="65931" y="354955"/>
                    <a:pt x="58266" y="354955"/>
                  </a:cubicBezTo>
                  <a:close/>
                  <a:moveTo>
                    <a:pt x="483282" y="333636"/>
                  </a:moveTo>
                  <a:lnTo>
                    <a:pt x="514648" y="333636"/>
                  </a:lnTo>
                  <a:lnTo>
                    <a:pt x="514648" y="452177"/>
                  </a:lnTo>
                  <a:lnTo>
                    <a:pt x="483282" y="452177"/>
                  </a:lnTo>
                  <a:close/>
                  <a:moveTo>
                    <a:pt x="346174" y="333636"/>
                  </a:moveTo>
                  <a:lnTo>
                    <a:pt x="384460" y="333636"/>
                  </a:lnTo>
                  <a:lnTo>
                    <a:pt x="405445" y="366229"/>
                  </a:lnTo>
                  <a:lnTo>
                    <a:pt x="427546" y="333636"/>
                  </a:lnTo>
                  <a:lnTo>
                    <a:pt x="464381" y="333636"/>
                  </a:lnTo>
                  <a:lnTo>
                    <a:pt x="424197" y="389781"/>
                  </a:lnTo>
                  <a:lnTo>
                    <a:pt x="468064" y="452177"/>
                  </a:lnTo>
                  <a:lnTo>
                    <a:pt x="429555" y="452177"/>
                  </a:lnTo>
                  <a:lnTo>
                    <a:pt x="405445" y="415454"/>
                  </a:lnTo>
                  <a:lnTo>
                    <a:pt x="381112" y="452177"/>
                  </a:lnTo>
                  <a:lnTo>
                    <a:pt x="344388" y="452177"/>
                  </a:lnTo>
                  <a:lnTo>
                    <a:pt x="387139" y="391120"/>
                  </a:lnTo>
                  <a:close/>
                  <a:moveTo>
                    <a:pt x="149907" y="333636"/>
                  </a:moveTo>
                  <a:lnTo>
                    <a:pt x="181273" y="333636"/>
                  </a:lnTo>
                  <a:lnTo>
                    <a:pt x="181273" y="452177"/>
                  </a:lnTo>
                  <a:lnTo>
                    <a:pt x="149907" y="452177"/>
                  </a:lnTo>
                  <a:close/>
                  <a:moveTo>
                    <a:pt x="738039" y="330957"/>
                  </a:moveTo>
                  <a:cubicBezTo>
                    <a:pt x="755675" y="330957"/>
                    <a:pt x="769590" y="336780"/>
                    <a:pt x="779785" y="348425"/>
                  </a:cubicBezTo>
                  <a:cubicBezTo>
                    <a:pt x="789980" y="360071"/>
                    <a:pt x="794854" y="377912"/>
                    <a:pt x="794407" y="401948"/>
                  </a:cubicBezTo>
                  <a:lnTo>
                    <a:pt x="715826" y="401948"/>
                  </a:lnTo>
                  <a:cubicBezTo>
                    <a:pt x="716049" y="411249"/>
                    <a:pt x="718579" y="418486"/>
                    <a:pt x="723416" y="423658"/>
                  </a:cubicBezTo>
                  <a:cubicBezTo>
                    <a:pt x="728253" y="428830"/>
                    <a:pt x="734281" y="431416"/>
                    <a:pt x="741499" y="431416"/>
                  </a:cubicBezTo>
                  <a:cubicBezTo>
                    <a:pt x="746410" y="431416"/>
                    <a:pt x="750540" y="430076"/>
                    <a:pt x="753889" y="427397"/>
                  </a:cubicBezTo>
                  <a:cubicBezTo>
                    <a:pt x="757237" y="424718"/>
                    <a:pt x="759767" y="420402"/>
                    <a:pt x="761479" y="414449"/>
                  </a:cubicBezTo>
                  <a:lnTo>
                    <a:pt x="792733" y="419695"/>
                  </a:lnTo>
                  <a:cubicBezTo>
                    <a:pt x="788715" y="431155"/>
                    <a:pt x="782371" y="439880"/>
                    <a:pt x="773701" y="445871"/>
                  </a:cubicBezTo>
                  <a:cubicBezTo>
                    <a:pt x="765032" y="451861"/>
                    <a:pt x="754186" y="454856"/>
                    <a:pt x="741164" y="454856"/>
                  </a:cubicBezTo>
                  <a:cubicBezTo>
                    <a:pt x="720551" y="454856"/>
                    <a:pt x="705296" y="448122"/>
                    <a:pt x="695399" y="434653"/>
                  </a:cubicBezTo>
                  <a:cubicBezTo>
                    <a:pt x="687586" y="423863"/>
                    <a:pt x="683679" y="410245"/>
                    <a:pt x="683679" y="393799"/>
                  </a:cubicBezTo>
                  <a:cubicBezTo>
                    <a:pt x="683679" y="374154"/>
                    <a:pt x="688814" y="358769"/>
                    <a:pt x="699083" y="347644"/>
                  </a:cubicBezTo>
                  <a:cubicBezTo>
                    <a:pt x="709352" y="336519"/>
                    <a:pt x="722337" y="330957"/>
                    <a:pt x="738039" y="330957"/>
                  </a:cubicBezTo>
                  <a:close/>
                  <a:moveTo>
                    <a:pt x="270383" y="330957"/>
                  </a:moveTo>
                  <a:cubicBezTo>
                    <a:pt x="288317" y="330957"/>
                    <a:pt x="303014" y="336780"/>
                    <a:pt x="314474" y="348425"/>
                  </a:cubicBezTo>
                  <a:cubicBezTo>
                    <a:pt x="325933" y="360071"/>
                    <a:pt x="331663" y="374787"/>
                    <a:pt x="331663" y="392572"/>
                  </a:cubicBezTo>
                  <a:cubicBezTo>
                    <a:pt x="331663" y="410505"/>
                    <a:pt x="325878" y="425370"/>
                    <a:pt x="314306" y="437164"/>
                  </a:cubicBezTo>
                  <a:cubicBezTo>
                    <a:pt x="302735" y="448959"/>
                    <a:pt x="288168" y="454856"/>
                    <a:pt x="270607" y="454856"/>
                  </a:cubicBezTo>
                  <a:cubicBezTo>
                    <a:pt x="259742" y="454856"/>
                    <a:pt x="249380" y="452400"/>
                    <a:pt x="239520" y="447489"/>
                  </a:cubicBezTo>
                  <a:cubicBezTo>
                    <a:pt x="229660" y="442578"/>
                    <a:pt x="222163" y="435378"/>
                    <a:pt x="217029" y="425890"/>
                  </a:cubicBezTo>
                  <a:cubicBezTo>
                    <a:pt x="211894" y="416403"/>
                    <a:pt x="209327" y="404850"/>
                    <a:pt x="209327" y="391232"/>
                  </a:cubicBezTo>
                  <a:cubicBezTo>
                    <a:pt x="209327" y="380814"/>
                    <a:pt x="211894" y="370731"/>
                    <a:pt x="217029" y="360983"/>
                  </a:cubicBezTo>
                  <a:cubicBezTo>
                    <a:pt x="222163" y="351235"/>
                    <a:pt x="229437" y="343793"/>
                    <a:pt x="238850" y="338659"/>
                  </a:cubicBezTo>
                  <a:cubicBezTo>
                    <a:pt x="248264" y="333524"/>
                    <a:pt x="258775" y="330957"/>
                    <a:pt x="270383" y="330957"/>
                  </a:cubicBezTo>
                  <a:close/>
                  <a:moveTo>
                    <a:pt x="627310" y="288541"/>
                  </a:moveTo>
                  <a:lnTo>
                    <a:pt x="658676" y="288541"/>
                  </a:lnTo>
                  <a:lnTo>
                    <a:pt x="658676" y="452177"/>
                  </a:lnTo>
                  <a:lnTo>
                    <a:pt x="629543" y="452177"/>
                  </a:lnTo>
                  <a:lnTo>
                    <a:pt x="629543" y="434764"/>
                  </a:lnTo>
                  <a:cubicBezTo>
                    <a:pt x="624706" y="441536"/>
                    <a:pt x="618995" y="446578"/>
                    <a:pt x="612409" y="449889"/>
                  </a:cubicBezTo>
                  <a:cubicBezTo>
                    <a:pt x="605823" y="453200"/>
                    <a:pt x="599182" y="454856"/>
                    <a:pt x="592485" y="454856"/>
                  </a:cubicBezTo>
                  <a:cubicBezTo>
                    <a:pt x="578867" y="454856"/>
                    <a:pt x="567202" y="449368"/>
                    <a:pt x="557491" y="438392"/>
                  </a:cubicBezTo>
                  <a:cubicBezTo>
                    <a:pt x="547780" y="427416"/>
                    <a:pt x="542925" y="412105"/>
                    <a:pt x="542925" y="392460"/>
                  </a:cubicBezTo>
                  <a:cubicBezTo>
                    <a:pt x="542925" y="372368"/>
                    <a:pt x="547650" y="357095"/>
                    <a:pt x="557101" y="346639"/>
                  </a:cubicBezTo>
                  <a:cubicBezTo>
                    <a:pt x="566551" y="336184"/>
                    <a:pt x="578495" y="330957"/>
                    <a:pt x="592931" y="330957"/>
                  </a:cubicBezTo>
                  <a:cubicBezTo>
                    <a:pt x="606177" y="330957"/>
                    <a:pt x="617637" y="336463"/>
                    <a:pt x="627310" y="347477"/>
                  </a:cubicBezTo>
                  <a:close/>
                  <a:moveTo>
                    <a:pt x="483282" y="288541"/>
                  </a:moveTo>
                  <a:lnTo>
                    <a:pt x="514648" y="288541"/>
                  </a:lnTo>
                  <a:lnTo>
                    <a:pt x="514648" y="317562"/>
                  </a:lnTo>
                  <a:lnTo>
                    <a:pt x="483282" y="317562"/>
                  </a:lnTo>
                  <a:close/>
                  <a:moveTo>
                    <a:pt x="149907" y="288541"/>
                  </a:moveTo>
                  <a:lnTo>
                    <a:pt x="181273" y="288541"/>
                  </a:lnTo>
                  <a:lnTo>
                    <a:pt x="181273" y="317562"/>
                  </a:lnTo>
                  <a:lnTo>
                    <a:pt x="149907" y="317562"/>
                  </a:lnTo>
                  <a:close/>
                  <a:moveTo>
                    <a:pt x="84385" y="288541"/>
                  </a:moveTo>
                  <a:lnTo>
                    <a:pt x="115751" y="288541"/>
                  </a:lnTo>
                  <a:lnTo>
                    <a:pt x="115751" y="452177"/>
                  </a:lnTo>
                  <a:lnTo>
                    <a:pt x="86618" y="452177"/>
                  </a:lnTo>
                  <a:lnTo>
                    <a:pt x="86618" y="434764"/>
                  </a:lnTo>
                  <a:cubicBezTo>
                    <a:pt x="81781" y="441536"/>
                    <a:pt x="76070" y="446578"/>
                    <a:pt x="69484" y="449889"/>
                  </a:cubicBezTo>
                  <a:cubicBezTo>
                    <a:pt x="62898" y="453200"/>
                    <a:pt x="56257" y="454856"/>
                    <a:pt x="49560" y="454856"/>
                  </a:cubicBezTo>
                  <a:cubicBezTo>
                    <a:pt x="35942" y="454856"/>
                    <a:pt x="24278" y="449368"/>
                    <a:pt x="14566" y="438392"/>
                  </a:cubicBezTo>
                  <a:cubicBezTo>
                    <a:pt x="4855" y="427416"/>
                    <a:pt x="0" y="412105"/>
                    <a:pt x="0" y="392460"/>
                  </a:cubicBezTo>
                  <a:cubicBezTo>
                    <a:pt x="0" y="372368"/>
                    <a:pt x="4725" y="357095"/>
                    <a:pt x="14176" y="346639"/>
                  </a:cubicBezTo>
                  <a:cubicBezTo>
                    <a:pt x="23626" y="336184"/>
                    <a:pt x="35570" y="330957"/>
                    <a:pt x="50006" y="330957"/>
                  </a:cubicBezTo>
                  <a:cubicBezTo>
                    <a:pt x="63252" y="330957"/>
                    <a:pt x="74712" y="336463"/>
                    <a:pt x="84385" y="347477"/>
                  </a:cubicBezTo>
                  <a:close/>
                  <a:moveTo>
                    <a:pt x="234367" y="109500"/>
                  </a:moveTo>
                  <a:cubicBezTo>
                    <a:pt x="230349" y="110840"/>
                    <a:pt x="223986" y="112440"/>
                    <a:pt x="215280" y="114300"/>
                  </a:cubicBezTo>
                  <a:cubicBezTo>
                    <a:pt x="206573" y="116161"/>
                    <a:pt x="200881" y="117984"/>
                    <a:pt x="198202" y="119770"/>
                  </a:cubicBezTo>
                  <a:cubicBezTo>
                    <a:pt x="194109" y="122672"/>
                    <a:pt x="192063" y="126355"/>
                    <a:pt x="192063" y="130820"/>
                  </a:cubicBezTo>
                  <a:cubicBezTo>
                    <a:pt x="192063" y="135211"/>
                    <a:pt x="193700" y="139006"/>
                    <a:pt x="196974" y="142205"/>
                  </a:cubicBezTo>
                  <a:cubicBezTo>
                    <a:pt x="200248" y="145405"/>
                    <a:pt x="204415" y="147005"/>
                    <a:pt x="209475" y="147005"/>
                  </a:cubicBezTo>
                  <a:cubicBezTo>
                    <a:pt x="215131" y="147005"/>
                    <a:pt x="220526" y="145145"/>
                    <a:pt x="225661" y="141424"/>
                  </a:cubicBezTo>
                  <a:cubicBezTo>
                    <a:pt x="229456" y="138596"/>
                    <a:pt x="231949" y="135136"/>
                    <a:pt x="233139" y="131043"/>
                  </a:cubicBezTo>
                  <a:cubicBezTo>
                    <a:pt x="233958" y="128364"/>
                    <a:pt x="234367" y="123267"/>
                    <a:pt x="234367" y="115751"/>
                  </a:cubicBezTo>
                  <a:close/>
                  <a:moveTo>
                    <a:pt x="575295" y="70768"/>
                  </a:moveTo>
                  <a:cubicBezTo>
                    <a:pt x="567109" y="70768"/>
                    <a:pt x="560226" y="73893"/>
                    <a:pt x="554645" y="80144"/>
                  </a:cubicBezTo>
                  <a:cubicBezTo>
                    <a:pt x="549064" y="86395"/>
                    <a:pt x="546274" y="95399"/>
                    <a:pt x="546274" y="107156"/>
                  </a:cubicBezTo>
                  <a:cubicBezTo>
                    <a:pt x="546274" y="118914"/>
                    <a:pt x="549064" y="127918"/>
                    <a:pt x="554645" y="134169"/>
                  </a:cubicBezTo>
                  <a:cubicBezTo>
                    <a:pt x="560226" y="140420"/>
                    <a:pt x="567109" y="143545"/>
                    <a:pt x="575295" y="143545"/>
                  </a:cubicBezTo>
                  <a:cubicBezTo>
                    <a:pt x="583481" y="143545"/>
                    <a:pt x="590345" y="140420"/>
                    <a:pt x="595889" y="134169"/>
                  </a:cubicBezTo>
                  <a:cubicBezTo>
                    <a:pt x="601433" y="127918"/>
                    <a:pt x="604205" y="118839"/>
                    <a:pt x="604205" y="106933"/>
                  </a:cubicBezTo>
                  <a:cubicBezTo>
                    <a:pt x="604205" y="95325"/>
                    <a:pt x="601433" y="86395"/>
                    <a:pt x="595889" y="80144"/>
                  </a:cubicBezTo>
                  <a:cubicBezTo>
                    <a:pt x="590345" y="73893"/>
                    <a:pt x="583481" y="70768"/>
                    <a:pt x="575295" y="70768"/>
                  </a:cubicBezTo>
                  <a:close/>
                  <a:moveTo>
                    <a:pt x="434541" y="69205"/>
                  </a:moveTo>
                  <a:cubicBezTo>
                    <a:pt x="427025" y="69205"/>
                    <a:pt x="420774" y="72126"/>
                    <a:pt x="415788" y="77968"/>
                  </a:cubicBezTo>
                  <a:cubicBezTo>
                    <a:pt x="410803" y="83809"/>
                    <a:pt x="408310" y="92683"/>
                    <a:pt x="408310" y="104589"/>
                  </a:cubicBezTo>
                  <a:cubicBezTo>
                    <a:pt x="408310" y="116867"/>
                    <a:pt x="410245" y="125946"/>
                    <a:pt x="414114" y="131825"/>
                  </a:cubicBezTo>
                  <a:cubicBezTo>
                    <a:pt x="419546" y="140159"/>
                    <a:pt x="426765" y="144326"/>
                    <a:pt x="435769" y="144326"/>
                  </a:cubicBezTo>
                  <a:cubicBezTo>
                    <a:pt x="442689" y="144326"/>
                    <a:pt x="448586" y="141368"/>
                    <a:pt x="453461" y="135452"/>
                  </a:cubicBezTo>
                  <a:cubicBezTo>
                    <a:pt x="458335" y="129536"/>
                    <a:pt x="460772" y="120216"/>
                    <a:pt x="460772" y="107491"/>
                  </a:cubicBezTo>
                  <a:cubicBezTo>
                    <a:pt x="460772" y="93948"/>
                    <a:pt x="458316" y="84181"/>
                    <a:pt x="453405" y="78191"/>
                  </a:cubicBezTo>
                  <a:cubicBezTo>
                    <a:pt x="448493" y="72200"/>
                    <a:pt x="442205" y="69205"/>
                    <a:pt x="434541" y="69205"/>
                  </a:cubicBezTo>
                  <a:close/>
                  <a:moveTo>
                    <a:pt x="732234" y="45207"/>
                  </a:moveTo>
                  <a:cubicBezTo>
                    <a:pt x="739155" y="45207"/>
                    <a:pt x="745480" y="46453"/>
                    <a:pt x="751210" y="48946"/>
                  </a:cubicBezTo>
                  <a:cubicBezTo>
                    <a:pt x="756940" y="51439"/>
                    <a:pt x="761274" y="54620"/>
                    <a:pt x="764214" y="58490"/>
                  </a:cubicBezTo>
                  <a:cubicBezTo>
                    <a:pt x="767153" y="62359"/>
                    <a:pt x="769199" y="66750"/>
                    <a:pt x="770353" y="71661"/>
                  </a:cubicBezTo>
                  <a:cubicBezTo>
                    <a:pt x="771506" y="76572"/>
                    <a:pt x="772083" y="83604"/>
                    <a:pt x="772083" y="92757"/>
                  </a:cubicBezTo>
                  <a:lnTo>
                    <a:pt x="772083" y="166427"/>
                  </a:lnTo>
                  <a:lnTo>
                    <a:pt x="740717" y="166427"/>
                  </a:lnTo>
                  <a:lnTo>
                    <a:pt x="740717" y="105929"/>
                  </a:lnTo>
                  <a:cubicBezTo>
                    <a:pt x="740717" y="93129"/>
                    <a:pt x="740048" y="84851"/>
                    <a:pt x="738708" y="81093"/>
                  </a:cubicBezTo>
                  <a:cubicBezTo>
                    <a:pt x="737369" y="77335"/>
                    <a:pt x="735192" y="74414"/>
                    <a:pt x="732178" y="72331"/>
                  </a:cubicBezTo>
                  <a:cubicBezTo>
                    <a:pt x="729165" y="70247"/>
                    <a:pt x="725537" y="69205"/>
                    <a:pt x="721295" y="69205"/>
                  </a:cubicBezTo>
                  <a:cubicBezTo>
                    <a:pt x="715863" y="69205"/>
                    <a:pt x="710989" y="70694"/>
                    <a:pt x="706673" y="73670"/>
                  </a:cubicBezTo>
                  <a:cubicBezTo>
                    <a:pt x="702357" y="76647"/>
                    <a:pt x="699399" y="80591"/>
                    <a:pt x="697799" y="85502"/>
                  </a:cubicBezTo>
                  <a:cubicBezTo>
                    <a:pt x="696199" y="90413"/>
                    <a:pt x="695399" y="99492"/>
                    <a:pt x="695399" y="112737"/>
                  </a:cubicBezTo>
                  <a:lnTo>
                    <a:pt x="695399" y="166427"/>
                  </a:lnTo>
                  <a:lnTo>
                    <a:pt x="664034" y="166427"/>
                  </a:lnTo>
                  <a:lnTo>
                    <a:pt x="664034" y="47886"/>
                  </a:lnTo>
                  <a:lnTo>
                    <a:pt x="693167" y="47886"/>
                  </a:lnTo>
                  <a:lnTo>
                    <a:pt x="693167" y="65299"/>
                  </a:lnTo>
                  <a:cubicBezTo>
                    <a:pt x="703510" y="51904"/>
                    <a:pt x="716533" y="45207"/>
                    <a:pt x="732234" y="45207"/>
                  </a:cubicBezTo>
                  <a:close/>
                  <a:moveTo>
                    <a:pt x="575183" y="45207"/>
                  </a:moveTo>
                  <a:cubicBezTo>
                    <a:pt x="593117" y="45207"/>
                    <a:pt x="607814" y="51030"/>
                    <a:pt x="619274" y="62675"/>
                  </a:cubicBezTo>
                  <a:cubicBezTo>
                    <a:pt x="630733" y="74321"/>
                    <a:pt x="636463" y="89037"/>
                    <a:pt x="636463" y="106822"/>
                  </a:cubicBezTo>
                  <a:cubicBezTo>
                    <a:pt x="636463" y="124755"/>
                    <a:pt x="630678" y="139620"/>
                    <a:pt x="619106" y="151414"/>
                  </a:cubicBezTo>
                  <a:cubicBezTo>
                    <a:pt x="607535" y="163209"/>
                    <a:pt x="592968" y="169106"/>
                    <a:pt x="575407" y="169106"/>
                  </a:cubicBezTo>
                  <a:cubicBezTo>
                    <a:pt x="564542" y="169106"/>
                    <a:pt x="554180" y="166650"/>
                    <a:pt x="544320" y="161739"/>
                  </a:cubicBezTo>
                  <a:cubicBezTo>
                    <a:pt x="534460" y="156828"/>
                    <a:pt x="526963" y="149628"/>
                    <a:pt x="521828" y="140140"/>
                  </a:cubicBezTo>
                  <a:cubicBezTo>
                    <a:pt x="516694" y="130653"/>
                    <a:pt x="514127" y="119100"/>
                    <a:pt x="514127" y="105482"/>
                  </a:cubicBezTo>
                  <a:cubicBezTo>
                    <a:pt x="514127" y="95064"/>
                    <a:pt x="516694" y="84981"/>
                    <a:pt x="521828" y="75233"/>
                  </a:cubicBezTo>
                  <a:cubicBezTo>
                    <a:pt x="526963" y="65485"/>
                    <a:pt x="534237" y="58043"/>
                    <a:pt x="543650" y="52909"/>
                  </a:cubicBezTo>
                  <a:cubicBezTo>
                    <a:pt x="553064" y="47774"/>
                    <a:pt x="563575" y="45207"/>
                    <a:pt x="575183" y="45207"/>
                  </a:cubicBezTo>
                  <a:close/>
                  <a:moveTo>
                    <a:pt x="347588" y="45207"/>
                  </a:moveTo>
                  <a:cubicBezTo>
                    <a:pt x="354732" y="45207"/>
                    <a:pt x="361615" y="47179"/>
                    <a:pt x="368238" y="51123"/>
                  </a:cubicBezTo>
                  <a:lnTo>
                    <a:pt x="358527" y="78470"/>
                  </a:lnTo>
                  <a:cubicBezTo>
                    <a:pt x="353243" y="75047"/>
                    <a:pt x="348332" y="73335"/>
                    <a:pt x="343793" y="73335"/>
                  </a:cubicBezTo>
                  <a:cubicBezTo>
                    <a:pt x="339402" y="73335"/>
                    <a:pt x="335682" y="74544"/>
                    <a:pt x="332631" y="76963"/>
                  </a:cubicBezTo>
                  <a:cubicBezTo>
                    <a:pt x="329580" y="79381"/>
                    <a:pt x="327180" y="83753"/>
                    <a:pt x="325431" y="90078"/>
                  </a:cubicBezTo>
                  <a:cubicBezTo>
                    <a:pt x="323682" y="96404"/>
                    <a:pt x="322808" y="109649"/>
                    <a:pt x="322808" y="129816"/>
                  </a:cubicBezTo>
                  <a:lnTo>
                    <a:pt x="322808" y="166427"/>
                  </a:lnTo>
                  <a:lnTo>
                    <a:pt x="291443" y="166427"/>
                  </a:lnTo>
                  <a:lnTo>
                    <a:pt x="291443" y="47886"/>
                  </a:lnTo>
                  <a:lnTo>
                    <a:pt x="320576" y="47886"/>
                  </a:lnTo>
                  <a:lnTo>
                    <a:pt x="320576" y="64740"/>
                  </a:lnTo>
                  <a:cubicBezTo>
                    <a:pt x="325561" y="56778"/>
                    <a:pt x="330045" y="51532"/>
                    <a:pt x="334026" y="49002"/>
                  </a:cubicBezTo>
                  <a:cubicBezTo>
                    <a:pt x="338007" y="46472"/>
                    <a:pt x="342528" y="45207"/>
                    <a:pt x="347588" y="45207"/>
                  </a:cubicBezTo>
                  <a:close/>
                  <a:moveTo>
                    <a:pt x="215280" y="45207"/>
                  </a:moveTo>
                  <a:cubicBezTo>
                    <a:pt x="229270" y="45207"/>
                    <a:pt x="239688" y="46862"/>
                    <a:pt x="246534" y="50174"/>
                  </a:cubicBezTo>
                  <a:cubicBezTo>
                    <a:pt x="253380" y="53485"/>
                    <a:pt x="258198" y="57690"/>
                    <a:pt x="260989" y="62787"/>
                  </a:cubicBezTo>
                  <a:cubicBezTo>
                    <a:pt x="263779" y="67884"/>
                    <a:pt x="265174" y="77242"/>
                    <a:pt x="265174" y="90860"/>
                  </a:cubicBezTo>
                  <a:lnTo>
                    <a:pt x="264840" y="127471"/>
                  </a:lnTo>
                  <a:cubicBezTo>
                    <a:pt x="264840" y="137889"/>
                    <a:pt x="265342" y="145573"/>
                    <a:pt x="266346" y="150521"/>
                  </a:cubicBezTo>
                  <a:cubicBezTo>
                    <a:pt x="267351" y="155470"/>
                    <a:pt x="269230" y="160772"/>
                    <a:pt x="271983" y="166427"/>
                  </a:cubicBezTo>
                  <a:lnTo>
                    <a:pt x="240953" y="166427"/>
                  </a:lnTo>
                  <a:cubicBezTo>
                    <a:pt x="240134" y="164344"/>
                    <a:pt x="239130" y="161255"/>
                    <a:pt x="237939" y="157163"/>
                  </a:cubicBezTo>
                  <a:cubicBezTo>
                    <a:pt x="237418" y="155302"/>
                    <a:pt x="237046" y="154075"/>
                    <a:pt x="236823" y="153479"/>
                  </a:cubicBezTo>
                  <a:cubicBezTo>
                    <a:pt x="231465" y="158688"/>
                    <a:pt x="225735" y="162595"/>
                    <a:pt x="219633" y="165199"/>
                  </a:cubicBezTo>
                  <a:cubicBezTo>
                    <a:pt x="213531" y="167804"/>
                    <a:pt x="207020" y="169106"/>
                    <a:pt x="200099" y="169106"/>
                  </a:cubicBezTo>
                  <a:cubicBezTo>
                    <a:pt x="187895" y="169106"/>
                    <a:pt x="178277" y="165795"/>
                    <a:pt x="171245" y="159172"/>
                  </a:cubicBezTo>
                  <a:cubicBezTo>
                    <a:pt x="164213" y="152549"/>
                    <a:pt x="160697" y="144177"/>
                    <a:pt x="160697" y="134057"/>
                  </a:cubicBezTo>
                  <a:cubicBezTo>
                    <a:pt x="160697" y="127360"/>
                    <a:pt x="162297" y="121388"/>
                    <a:pt x="165497" y="116142"/>
                  </a:cubicBezTo>
                  <a:cubicBezTo>
                    <a:pt x="168697" y="110896"/>
                    <a:pt x="173180" y="106877"/>
                    <a:pt x="178947" y="104087"/>
                  </a:cubicBezTo>
                  <a:cubicBezTo>
                    <a:pt x="184714" y="101296"/>
                    <a:pt x="193030" y="98859"/>
                    <a:pt x="203894" y="96776"/>
                  </a:cubicBezTo>
                  <a:cubicBezTo>
                    <a:pt x="218554" y="94022"/>
                    <a:pt x="228712" y="91455"/>
                    <a:pt x="234367" y="89074"/>
                  </a:cubicBezTo>
                  <a:lnTo>
                    <a:pt x="234367" y="85948"/>
                  </a:lnTo>
                  <a:cubicBezTo>
                    <a:pt x="234367" y="79921"/>
                    <a:pt x="232879" y="75623"/>
                    <a:pt x="229902" y="73056"/>
                  </a:cubicBezTo>
                  <a:cubicBezTo>
                    <a:pt x="226926" y="70489"/>
                    <a:pt x="221307" y="69205"/>
                    <a:pt x="213047" y="69205"/>
                  </a:cubicBezTo>
                  <a:cubicBezTo>
                    <a:pt x="207466" y="69205"/>
                    <a:pt x="203113" y="70303"/>
                    <a:pt x="199988" y="72498"/>
                  </a:cubicBezTo>
                  <a:cubicBezTo>
                    <a:pt x="196862" y="74693"/>
                    <a:pt x="194332" y="78544"/>
                    <a:pt x="192397" y="84051"/>
                  </a:cubicBezTo>
                  <a:lnTo>
                    <a:pt x="163934" y="78916"/>
                  </a:lnTo>
                  <a:cubicBezTo>
                    <a:pt x="167134" y="67457"/>
                    <a:pt x="172641" y="58973"/>
                    <a:pt x="180454" y="53467"/>
                  </a:cubicBezTo>
                  <a:cubicBezTo>
                    <a:pt x="188268" y="47960"/>
                    <a:pt x="199876" y="45207"/>
                    <a:pt x="215280" y="45207"/>
                  </a:cubicBezTo>
                  <a:close/>
                  <a:moveTo>
                    <a:pt x="377168" y="2791"/>
                  </a:moveTo>
                  <a:lnTo>
                    <a:pt x="408533" y="2791"/>
                  </a:lnTo>
                  <a:lnTo>
                    <a:pt x="408533" y="61727"/>
                  </a:lnTo>
                  <a:cubicBezTo>
                    <a:pt x="418207" y="50713"/>
                    <a:pt x="429667" y="45207"/>
                    <a:pt x="442912" y="45207"/>
                  </a:cubicBezTo>
                  <a:cubicBezTo>
                    <a:pt x="457349" y="45207"/>
                    <a:pt x="469292" y="50434"/>
                    <a:pt x="478743" y="60890"/>
                  </a:cubicBezTo>
                  <a:cubicBezTo>
                    <a:pt x="488193" y="71345"/>
                    <a:pt x="492919" y="86358"/>
                    <a:pt x="492919" y="105929"/>
                  </a:cubicBezTo>
                  <a:cubicBezTo>
                    <a:pt x="492919" y="126169"/>
                    <a:pt x="488100" y="141759"/>
                    <a:pt x="478464" y="152698"/>
                  </a:cubicBezTo>
                  <a:cubicBezTo>
                    <a:pt x="468827" y="163637"/>
                    <a:pt x="457125" y="169106"/>
                    <a:pt x="443359" y="169106"/>
                  </a:cubicBezTo>
                  <a:cubicBezTo>
                    <a:pt x="436587" y="169106"/>
                    <a:pt x="429909" y="167413"/>
                    <a:pt x="423323" y="164027"/>
                  </a:cubicBezTo>
                  <a:cubicBezTo>
                    <a:pt x="416737" y="160642"/>
                    <a:pt x="411063" y="155637"/>
                    <a:pt x="406301" y="149014"/>
                  </a:cubicBezTo>
                  <a:lnTo>
                    <a:pt x="406301" y="166427"/>
                  </a:lnTo>
                  <a:lnTo>
                    <a:pt x="377168" y="166427"/>
                  </a:lnTo>
                  <a:close/>
                  <a:moveTo>
                    <a:pt x="78023" y="0"/>
                  </a:moveTo>
                  <a:cubicBezTo>
                    <a:pt x="98040" y="0"/>
                    <a:pt x="114300" y="5916"/>
                    <a:pt x="126801" y="17748"/>
                  </a:cubicBezTo>
                  <a:cubicBezTo>
                    <a:pt x="134243" y="24743"/>
                    <a:pt x="139824" y="34789"/>
                    <a:pt x="143545" y="47886"/>
                  </a:cubicBezTo>
                  <a:lnTo>
                    <a:pt x="110840" y="55699"/>
                  </a:lnTo>
                  <a:cubicBezTo>
                    <a:pt x="108905" y="47216"/>
                    <a:pt x="104868" y="40519"/>
                    <a:pt x="98729" y="35607"/>
                  </a:cubicBezTo>
                  <a:cubicBezTo>
                    <a:pt x="92590" y="30696"/>
                    <a:pt x="85130" y="28240"/>
                    <a:pt x="76349" y="28240"/>
                  </a:cubicBezTo>
                  <a:cubicBezTo>
                    <a:pt x="64219" y="28240"/>
                    <a:pt x="54378" y="32594"/>
                    <a:pt x="46825" y="41300"/>
                  </a:cubicBezTo>
                  <a:cubicBezTo>
                    <a:pt x="39272" y="50006"/>
                    <a:pt x="35495" y="64108"/>
                    <a:pt x="35495" y="83604"/>
                  </a:cubicBezTo>
                  <a:cubicBezTo>
                    <a:pt x="35495" y="104291"/>
                    <a:pt x="39216" y="119025"/>
                    <a:pt x="46658" y="127806"/>
                  </a:cubicBezTo>
                  <a:cubicBezTo>
                    <a:pt x="54099" y="136587"/>
                    <a:pt x="63773" y="140978"/>
                    <a:pt x="75679" y="140978"/>
                  </a:cubicBezTo>
                  <a:cubicBezTo>
                    <a:pt x="84460" y="140978"/>
                    <a:pt x="92013" y="138187"/>
                    <a:pt x="98338" y="132606"/>
                  </a:cubicBezTo>
                  <a:cubicBezTo>
                    <a:pt x="104663" y="127025"/>
                    <a:pt x="109203" y="118244"/>
                    <a:pt x="111956" y="106263"/>
                  </a:cubicBezTo>
                  <a:lnTo>
                    <a:pt x="143991" y="116421"/>
                  </a:lnTo>
                  <a:cubicBezTo>
                    <a:pt x="139080" y="134280"/>
                    <a:pt x="130913" y="147545"/>
                    <a:pt x="119490" y="156214"/>
                  </a:cubicBezTo>
                  <a:cubicBezTo>
                    <a:pt x="108068" y="164883"/>
                    <a:pt x="93576" y="169218"/>
                    <a:pt x="76014" y="169218"/>
                  </a:cubicBezTo>
                  <a:cubicBezTo>
                    <a:pt x="54285" y="169218"/>
                    <a:pt x="36426" y="161795"/>
                    <a:pt x="22436" y="146949"/>
                  </a:cubicBezTo>
                  <a:cubicBezTo>
                    <a:pt x="8446" y="132104"/>
                    <a:pt x="1451" y="111807"/>
                    <a:pt x="1451" y="86060"/>
                  </a:cubicBezTo>
                  <a:cubicBezTo>
                    <a:pt x="1451" y="58825"/>
                    <a:pt x="8483" y="37672"/>
                    <a:pt x="22547" y="22603"/>
                  </a:cubicBezTo>
                  <a:cubicBezTo>
                    <a:pt x="36612" y="7535"/>
                    <a:pt x="55104" y="0"/>
                    <a:pt x="78023" y="0"/>
                  </a:cubicBez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lnSpc>
                  <a:spcPct val="105000"/>
                </a:lnSpc>
              </a:pPr>
              <a:endParaRPr lang="vi-VN" b="1" dirty="0"/>
            </a:p>
          </p:txBody>
        </p:sp>
        <p:sp>
          <p:nvSpPr>
            <p:cNvPr id="49" name="TextBox 48">
              <a:extLst>
                <a:ext uri="{FF2B5EF4-FFF2-40B4-BE49-F238E27FC236}">
                  <a16:creationId xmlns:a16="http://schemas.microsoft.com/office/drawing/2014/main" id="{A15609E3-6438-46DD-A47C-7E753E38FEE2}"/>
                </a:ext>
              </a:extLst>
            </p:cNvPr>
            <p:cNvSpPr txBox="1">
              <a:spLocks noChangeAspect="1"/>
            </p:cNvSpPr>
            <p:nvPr>
              <p:custDataLst>
                <p:tags r:id="rId6"/>
              </p:custDataLst>
            </p:nvPr>
          </p:nvSpPr>
          <p:spPr>
            <a:xfrm>
              <a:off x="3013898" y="2953828"/>
              <a:ext cx="854906" cy="808806"/>
            </a:xfrm>
            <a:custGeom>
              <a:avLst/>
              <a:gdLst/>
              <a:ahLst/>
              <a:cxnLst/>
              <a:rect l="l" t="t" r="r" b="b"/>
              <a:pathLst>
                <a:path w="854906" h="808806">
                  <a:moveTo>
                    <a:pt x="641822" y="777106"/>
                  </a:moveTo>
                  <a:lnTo>
                    <a:pt x="673187" y="777106"/>
                  </a:lnTo>
                  <a:lnTo>
                    <a:pt x="673187" y="808471"/>
                  </a:lnTo>
                  <a:lnTo>
                    <a:pt x="641822" y="808471"/>
                  </a:lnTo>
                  <a:close/>
                  <a:moveTo>
                    <a:pt x="247948" y="777106"/>
                  </a:moveTo>
                  <a:lnTo>
                    <a:pt x="279314" y="777106"/>
                  </a:lnTo>
                  <a:lnTo>
                    <a:pt x="279314" y="808471"/>
                  </a:lnTo>
                  <a:lnTo>
                    <a:pt x="247948" y="808471"/>
                  </a:lnTo>
                  <a:close/>
                  <a:moveTo>
                    <a:pt x="397223" y="667271"/>
                  </a:moveTo>
                  <a:cubicBezTo>
                    <a:pt x="389558" y="667271"/>
                    <a:pt x="383196" y="670228"/>
                    <a:pt x="378135" y="676144"/>
                  </a:cubicBezTo>
                  <a:cubicBezTo>
                    <a:pt x="373075" y="682060"/>
                    <a:pt x="370545" y="690823"/>
                    <a:pt x="370545" y="702431"/>
                  </a:cubicBezTo>
                  <a:cubicBezTo>
                    <a:pt x="370545" y="715751"/>
                    <a:pt x="373187" y="725593"/>
                    <a:pt x="378470" y="731955"/>
                  </a:cubicBezTo>
                  <a:cubicBezTo>
                    <a:pt x="383754" y="738317"/>
                    <a:pt x="390190" y="741499"/>
                    <a:pt x="397781" y="741499"/>
                  </a:cubicBezTo>
                  <a:cubicBezTo>
                    <a:pt x="405073" y="741499"/>
                    <a:pt x="411138" y="738578"/>
                    <a:pt x="415975" y="732736"/>
                  </a:cubicBezTo>
                  <a:cubicBezTo>
                    <a:pt x="420812" y="726895"/>
                    <a:pt x="423230" y="717314"/>
                    <a:pt x="423230" y="703994"/>
                  </a:cubicBezTo>
                  <a:cubicBezTo>
                    <a:pt x="423230" y="691567"/>
                    <a:pt x="420737" y="682339"/>
                    <a:pt x="415752" y="676312"/>
                  </a:cubicBezTo>
                  <a:cubicBezTo>
                    <a:pt x="410766" y="670284"/>
                    <a:pt x="404590" y="667271"/>
                    <a:pt x="397223" y="667271"/>
                  </a:cubicBezTo>
                  <a:close/>
                  <a:moveTo>
                    <a:pt x="263687" y="666489"/>
                  </a:moveTo>
                  <a:cubicBezTo>
                    <a:pt x="256840" y="666489"/>
                    <a:pt x="251185" y="668982"/>
                    <a:pt x="246720" y="673968"/>
                  </a:cubicBezTo>
                  <a:cubicBezTo>
                    <a:pt x="242255" y="678954"/>
                    <a:pt x="240060" y="685725"/>
                    <a:pt x="240134" y="694283"/>
                  </a:cubicBezTo>
                  <a:lnTo>
                    <a:pt x="287015" y="694283"/>
                  </a:lnTo>
                  <a:cubicBezTo>
                    <a:pt x="286792" y="685204"/>
                    <a:pt x="284448" y="678302"/>
                    <a:pt x="279983" y="673577"/>
                  </a:cubicBezTo>
                  <a:cubicBezTo>
                    <a:pt x="275518" y="668852"/>
                    <a:pt x="270086" y="666489"/>
                    <a:pt x="263687" y="666489"/>
                  </a:cubicBezTo>
                  <a:close/>
                  <a:moveTo>
                    <a:pt x="58267" y="666489"/>
                  </a:moveTo>
                  <a:cubicBezTo>
                    <a:pt x="50825" y="666489"/>
                    <a:pt x="44593" y="669447"/>
                    <a:pt x="39570" y="675363"/>
                  </a:cubicBezTo>
                  <a:cubicBezTo>
                    <a:pt x="34547" y="681279"/>
                    <a:pt x="32036" y="690116"/>
                    <a:pt x="32036" y="701873"/>
                  </a:cubicBezTo>
                  <a:cubicBezTo>
                    <a:pt x="32036" y="714523"/>
                    <a:pt x="33784" y="723676"/>
                    <a:pt x="37282" y="729332"/>
                  </a:cubicBezTo>
                  <a:cubicBezTo>
                    <a:pt x="42342" y="737517"/>
                    <a:pt x="49411" y="741610"/>
                    <a:pt x="58490" y="741610"/>
                  </a:cubicBezTo>
                  <a:cubicBezTo>
                    <a:pt x="65708" y="741610"/>
                    <a:pt x="71847" y="738541"/>
                    <a:pt x="76907" y="732401"/>
                  </a:cubicBezTo>
                  <a:cubicBezTo>
                    <a:pt x="81967" y="726262"/>
                    <a:pt x="84497" y="717091"/>
                    <a:pt x="84497" y="704887"/>
                  </a:cubicBezTo>
                  <a:cubicBezTo>
                    <a:pt x="84497" y="691269"/>
                    <a:pt x="82042" y="681465"/>
                    <a:pt x="77130" y="675475"/>
                  </a:cubicBezTo>
                  <a:cubicBezTo>
                    <a:pt x="72219" y="669484"/>
                    <a:pt x="65931" y="666489"/>
                    <a:pt x="58267" y="666489"/>
                  </a:cubicBezTo>
                  <a:close/>
                  <a:moveTo>
                    <a:pt x="606438" y="645170"/>
                  </a:moveTo>
                  <a:lnTo>
                    <a:pt x="637803" y="645170"/>
                  </a:lnTo>
                  <a:lnTo>
                    <a:pt x="637803" y="699641"/>
                  </a:lnTo>
                  <a:cubicBezTo>
                    <a:pt x="637803" y="716309"/>
                    <a:pt x="638380" y="726523"/>
                    <a:pt x="639533" y="730281"/>
                  </a:cubicBezTo>
                  <a:cubicBezTo>
                    <a:pt x="640687" y="734039"/>
                    <a:pt x="642789" y="737015"/>
                    <a:pt x="645840" y="739210"/>
                  </a:cubicBezTo>
                  <a:cubicBezTo>
                    <a:pt x="648891" y="741406"/>
                    <a:pt x="652760" y="742503"/>
                    <a:pt x="657449" y="742503"/>
                  </a:cubicBezTo>
                  <a:cubicBezTo>
                    <a:pt x="662806" y="742503"/>
                    <a:pt x="667606" y="741033"/>
                    <a:pt x="671848" y="738094"/>
                  </a:cubicBezTo>
                  <a:cubicBezTo>
                    <a:pt x="676089" y="735155"/>
                    <a:pt x="678991" y="731508"/>
                    <a:pt x="680554" y="727155"/>
                  </a:cubicBezTo>
                  <a:cubicBezTo>
                    <a:pt x="682117" y="722802"/>
                    <a:pt x="682898" y="712142"/>
                    <a:pt x="682898" y="695176"/>
                  </a:cubicBezTo>
                  <a:lnTo>
                    <a:pt x="682898" y="645170"/>
                  </a:lnTo>
                  <a:lnTo>
                    <a:pt x="714264" y="645170"/>
                  </a:lnTo>
                  <a:lnTo>
                    <a:pt x="714264" y="763711"/>
                  </a:lnTo>
                  <a:lnTo>
                    <a:pt x="685131" y="763711"/>
                  </a:lnTo>
                  <a:lnTo>
                    <a:pt x="685131" y="745963"/>
                  </a:lnTo>
                  <a:cubicBezTo>
                    <a:pt x="680815" y="752289"/>
                    <a:pt x="675141" y="757274"/>
                    <a:pt x="668108" y="760921"/>
                  </a:cubicBezTo>
                  <a:cubicBezTo>
                    <a:pt x="661076" y="764567"/>
                    <a:pt x="653653" y="766390"/>
                    <a:pt x="645840" y="766390"/>
                  </a:cubicBezTo>
                  <a:cubicBezTo>
                    <a:pt x="637878" y="766390"/>
                    <a:pt x="630734" y="764641"/>
                    <a:pt x="624409" y="761144"/>
                  </a:cubicBezTo>
                  <a:cubicBezTo>
                    <a:pt x="618084" y="757646"/>
                    <a:pt x="613507" y="752735"/>
                    <a:pt x="610679" y="746410"/>
                  </a:cubicBezTo>
                  <a:cubicBezTo>
                    <a:pt x="607852" y="740085"/>
                    <a:pt x="606438" y="731341"/>
                    <a:pt x="606438" y="720179"/>
                  </a:cubicBezTo>
                  <a:close/>
                  <a:moveTo>
                    <a:pt x="149907" y="645170"/>
                  </a:moveTo>
                  <a:lnTo>
                    <a:pt x="181273" y="645170"/>
                  </a:lnTo>
                  <a:lnTo>
                    <a:pt x="181273" y="763711"/>
                  </a:lnTo>
                  <a:lnTo>
                    <a:pt x="149907" y="763711"/>
                  </a:lnTo>
                  <a:close/>
                  <a:moveTo>
                    <a:pt x="800547" y="642491"/>
                  </a:moveTo>
                  <a:cubicBezTo>
                    <a:pt x="814983" y="642491"/>
                    <a:pt x="826462" y="645597"/>
                    <a:pt x="834982" y="651811"/>
                  </a:cubicBezTo>
                  <a:cubicBezTo>
                    <a:pt x="843502" y="658025"/>
                    <a:pt x="849623" y="667494"/>
                    <a:pt x="853344" y="680219"/>
                  </a:cubicBezTo>
                  <a:lnTo>
                    <a:pt x="822425" y="685800"/>
                  </a:lnTo>
                  <a:cubicBezTo>
                    <a:pt x="821383" y="679623"/>
                    <a:pt x="819020" y="674972"/>
                    <a:pt x="815337" y="671847"/>
                  </a:cubicBezTo>
                  <a:cubicBezTo>
                    <a:pt x="811653" y="668722"/>
                    <a:pt x="806872" y="667159"/>
                    <a:pt x="800993" y="667159"/>
                  </a:cubicBezTo>
                  <a:cubicBezTo>
                    <a:pt x="793180" y="667159"/>
                    <a:pt x="786948" y="669856"/>
                    <a:pt x="782297" y="675251"/>
                  </a:cubicBezTo>
                  <a:cubicBezTo>
                    <a:pt x="777646" y="680646"/>
                    <a:pt x="775320" y="689669"/>
                    <a:pt x="775320" y="702320"/>
                  </a:cubicBezTo>
                  <a:cubicBezTo>
                    <a:pt x="775320" y="716384"/>
                    <a:pt x="777683" y="726318"/>
                    <a:pt x="782408" y="732122"/>
                  </a:cubicBezTo>
                  <a:cubicBezTo>
                    <a:pt x="787134" y="737927"/>
                    <a:pt x="793477" y="740829"/>
                    <a:pt x="801440" y="740829"/>
                  </a:cubicBezTo>
                  <a:cubicBezTo>
                    <a:pt x="807393" y="740829"/>
                    <a:pt x="812267" y="739136"/>
                    <a:pt x="816062" y="735750"/>
                  </a:cubicBezTo>
                  <a:cubicBezTo>
                    <a:pt x="819857" y="732364"/>
                    <a:pt x="822536" y="726541"/>
                    <a:pt x="824099" y="718281"/>
                  </a:cubicBezTo>
                  <a:lnTo>
                    <a:pt x="854906" y="723528"/>
                  </a:lnTo>
                  <a:cubicBezTo>
                    <a:pt x="851706" y="737666"/>
                    <a:pt x="845567" y="748345"/>
                    <a:pt x="836489" y="755563"/>
                  </a:cubicBezTo>
                  <a:cubicBezTo>
                    <a:pt x="827410" y="762781"/>
                    <a:pt x="815244" y="766390"/>
                    <a:pt x="799989" y="766390"/>
                  </a:cubicBezTo>
                  <a:cubicBezTo>
                    <a:pt x="782650" y="766390"/>
                    <a:pt x="768828" y="760921"/>
                    <a:pt x="758521" y="749982"/>
                  </a:cubicBezTo>
                  <a:cubicBezTo>
                    <a:pt x="748215" y="739043"/>
                    <a:pt x="743062" y="723900"/>
                    <a:pt x="743062" y="704552"/>
                  </a:cubicBezTo>
                  <a:cubicBezTo>
                    <a:pt x="743062" y="684981"/>
                    <a:pt x="748234" y="669745"/>
                    <a:pt x="758577" y="658843"/>
                  </a:cubicBezTo>
                  <a:cubicBezTo>
                    <a:pt x="768921" y="647941"/>
                    <a:pt x="782911" y="642491"/>
                    <a:pt x="800547" y="642491"/>
                  </a:cubicBezTo>
                  <a:close/>
                  <a:moveTo>
                    <a:pt x="405706" y="642491"/>
                  </a:moveTo>
                  <a:cubicBezTo>
                    <a:pt x="419472" y="642491"/>
                    <a:pt x="431155" y="647886"/>
                    <a:pt x="440755" y="658676"/>
                  </a:cubicBezTo>
                  <a:cubicBezTo>
                    <a:pt x="450354" y="669466"/>
                    <a:pt x="455154" y="684497"/>
                    <a:pt x="455154" y="703771"/>
                  </a:cubicBezTo>
                  <a:cubicBezTo>
                    <a:pt x="455154" y="723565"/>
                    <a:pt x="450317" y="738950"/>
                    <a:pt x="440643" y="749926"/>
                  </a:cubicBezTo>
                  <a:cubicBezTo>
                    <a:pt x="430969" y="760902"/>
                    <a:pt x="419249" y="766390"/>
                    <a:pt x="405483" y="766390"/>
                  </a:cubicBezTo>
                  <a:cubicBezTo>
                    <a:pt x="398934" y="766390"/>
                    <a:pt x="393000" y="765088"/>
                    <a:pt x="387679" y="762483"/>
                  </a:cubicBezTo>
                  <a:cubicBezTo>
                    <a:pt x="382358" y="759879"/>
                    <a:pt x="376759" y="755414"/>
                    <a:pt x="370880" y="749089"/>
                  </a:cubicBezTo>
                  <a:lnTo>
                    <a:pt x="370880" y="808806"/>
                  </a:lnTo>
                  <a:lnTo>
                    <a:pt x="339514" y="808806"/>
                  </a:lnTo>
                  <a:lnTo>
                    <a:pt x="339514" y="645170"/>
                  </a:lnTo>
                  <a:lnTo>
                    <a:pt x="368759" y="645170"/>
                  </a:lnTo>
                  <a:lnTo>
                    <a:pt x="368759" y="662582"/>
                  </a:lnTo>
                  <a:cubicBezTo>
                    <a:pt x="372554" y="656629"/>
                    <a:pt x="377689" y="651792"/>
                    <a:pt x="384163" y="648072"/>
                  </a:cubicBezTo>
                  <a:cubicBezTo>
                    <a:pt x="390637" y="644351"/>
                    <a:pt x="397818" y="642491"/>
                    <a:pt x="405706" y="642491"/>
                  </a:cubicBezTo>
                  <a:close/>
                  <a:moveTo>
                    <a:pt x="261789" y="642491"/>
                  </a:moveTo>
                  <a:cubicBezTo>
                    <a:pt x="279425" y="642491"/>
                    <a:pt x="293341" y="648314"/>
                    <a:pt x="303535" y="659959"/>
                  </a:cubicBezTo>
                  <a:cubicBezTo>
                    <a:pt x="313730" y="671605"/>
                    <a:pt x="318604" y="689446"/>
                    <a:pt x="318158" y="713482"/>
                  </a:cubicBezTo>
                  <a:lnTo>
                    <a:pt x="239576" y="713482"/>
                  </a:lnTo>
                  <a:cubicBezTo>
                    <a:pt x="239800" y="722783"/>
                    <a:pt x="242330" y="730020"/>
                    <a:pt x="247167" y="735192"/>
                  </a:cubicBezTo>
                  <a:cubicBezTo>
                    <a:pt x="252004" y="740364"/>
                    <a:pt x="258031" y="742950"/>
                    <a:pt x="265249" y="742950"/>
                  </a:cubicBezTo>
                  <a:cubicBezTo>
                    <a:pt x="270161" y="742950"/>
                    <a:pt x="274291" y="741610"/>
                    <a:pt x="277639" y="738931"/>
                  </a:cubicBezTo>
                  <a:cubicBezTo>
                    <a:pt x="280988" y="736252"/>
                    <a:pt x="283518" y="731936"/>
                    <a:pt x="285229" y="725983"/>
                  </a:cubicBezTo>
                  <a:lnTo>
                    <a:pt x="316483" y="731229"/>
                  </a:lnTo>
                  <a:cubicBezTo>
                    <a:pt x="312465" y="742689"/>
                    <a:pt x="306121" y="751414"/>
                    <a:pt x="297452" y="757405"/>
                  </a:cubicBezTo>
                  <a:cubicBezTo>
                    <a:pt x="288783" y="763395"/>
                    <a:pt x="277937" y="766390"/>
                    <a:pt x="264914" y="766390"/>
                  </a:cubicBezTo>
                  <a:cubicBezTo>
                    <a:pt x="244302" y="766390"/>
                    <a:pt x="229047" y="759656"/>
                    <a:pt x="219150" y="746187"/>
                  </a:cubicBezTo>
                  <a:cubicBezTo>
                    <a:pt x="211336" y="735397"/>
                    <a:pt x="207430" y="721779"/>
                    <a:pt x="207430" y="705333"/>
                  </a:cubicBezTo>
                  <a:cubicBezTo>
                    <a:pt x="207430" y="685688"/>
                    <a:pt x="212564" y="670303"/>
                    <a:pt x="222833" y="659178"/>
                  </a:cubicBezTo>
                  <a:cubicBezTo>
                    <a:pt x="233102" y="648053"/>
                    <a:pt x="246088" y="642491"/>
                    <a:pt x="261789" y="642491"/>
                  </a:cubicBezTo>
                  <a:close/>
                  <a:moveTo>
                    <a:pt x="540432" y="600075"/>
                  </a:moveTo>
                  <a:lnTo>
                    <a:pt x="571798" y="600075"/>
                  </a:lnTo>
                  <a:lnTo>
                    <a:pt x="571798" y="763711"/>
                  </a:lnTo>
                  <a:lnTo>
                    <a:pt x="540432" y="763711"/>
                  </a:lnTo>
                  <a:close/>
                  <a:moveTo>
                    <a:pt x="149907" y="600075"/>
                  </a:moveTo>
                  <a:lnTo>
                    <a:pt x="181273" y="600075"/>
                  </a:lnTo>
                  <a:lnTo>
                    <a:pt x="181273" y="629096"/>
                  </a:lnTo>
                  <a:lnTo>
                    <a:pt x="149907" y="629096"/>
                  </a:lnTo>
                  <a:close/>
                  <a:moveTo>
                    <a:pt x="84386" y="600075"/>
                  </a:moveTo>
                  <a:lnTo>
                    <a:pt x="115751" y="600075"/>
                  </a:lnTo>
                  <a:lnTo>
                    <a:pt x="115751" y="763711"/>
                  </a:lnTo>
                  <a:lnTo>
                    <a:pt x="86618" y="763711"/>
                  </a:lnTo>
                  <a:lnTo>
                    <a:pt x="86618" y="746298"/>
                  </a:lnTo>
                  <a:cubicBezTo>
                    <a:pt x="81781" y="753070"/>
                    <a:pt x="76070" y="758111"/>
                    <a:pt x="69484" y="761423"/>
                  </a:cubicBezTo>
                  <a:cubicBezTo>
                    <a:pt x="62899" y="764734"/>
                    <a:pt x="56257" y="766390"/>
                    <a:pt x="49560" y="766390"/>
                  </a:cubicBezTo>
                  <a:cubicBezTo>
                    <a:pt x="35942" y="766390"/>
                    <a:pt x="24278" y="760902"/>
                    <a:pt x="14567" y="749926"/>
                  </a:cubicBezTo>
                  <a:cubicBezTo>
                    <a:pt x="4856" y="738950"/>
                    <a:pt x="0" y="723639"/>
                    <a:pt x="0" y="703994"/>
                  </a:cubicBezTo>
                  <a:cubicBezTo>
                    <a:pt x="0" y="683902"/>
                    <a:pt x="4726" y="668629"/>
                    <a:pt x="14176" y="658173"/>
                  </a:cubicBezTo>
                  <a:cubicBezTo>
                    <a:pt x="23627" y="647718"/>
                    <a:pt x="35570" y="642491"/>
                    <a:pt x="50007" y="642491"/>
                  </a:cubicBezTo>
                  <a:cubicBezTo>
                    <a:pt x="63252" y="642491"/>
                    <a:pt x="74712" y="647997"/>
                    <a:pt x="84386" y="659011"/>
                  </a:cubicBezTo>
                  <a:close/>
                  <a:moveTo>
                    <a:pt x="248506" y="597284"/>
                  </a:moveTo>
                  <a:lnTo>
                    <a:pt x="277528" y="597284"/>
                  </a:lnTo>
                  <a:lnTo>
                    <a:pt x="300633" y="630212"/>
                  </a:lnTo>
                  <a:lnTo>
                    <a:pt x="275407" y="630212"/>
                  </a:lnTo>
                  <a:lnTo>
                    <a:pt x="262459" y="613581"/>
                  </a:lnTo>
                  <a:lnTo>
                    <a:pt x="250404" y="630212"/>
                  </a:lnTo>
                  <a:lnTo>
                    <a:pt x="225066" y="630212"/>
                  </a:lnTo>
                  <a:close/>
                  <a:moveTo>
                    <a:pt x="662992" y="401984"/>
                  </a:moveTo>
                  <a:cubicBezTo>
                    <a:pt x="658974" y="403324"/>
                    <a:pt x="652612" y="404924"/>
                    <a:pt x="643905" y="406784"/>
                  </a:cubicBezTo>
                  <a:cubicBezTo>
                    <a:pt x="635199" y="408644"/>
                    <a:pt x="629506" y="410468"/>
                    <a:pt x="626827" y="412254"/>
                  </a:cubicBezTo>
                  <a:cubicBezTo>
                    <a:pt x="622734" y="415156"/>
                    <a:pt x="620688" y="418839"/>
                    <a:pt x="620688" y="423304"/>
                  </a:cubicBezTo>
                  <a:cubicBezTo>
                    <a:pt x="620688" y="427694"/>
                    <a:pt x="622325" y="431490"/>
                    <a:pt x="625599" y="434689"/>
                  </a:cubicBezTo>
                  <a:cubicBezTo>
                    <a:pt x="628874" y="437889"/>
                    <a:pt x="633041" y="439489"/>
                    <a:pt x="638101" y="439489"/>
                  </a:cubicBezTo>
                  <a:cubicBezTo>
                    <a:pt x="643756" y="439489"/>
                    <a:pt x="649151" y="437629"/>
                    <a:pt x="654286" y="433908"/>
                  </a:cubicBezTo>
                  <a:cubicBezTo>
                    <a:pt x="658081" y="431080"/>
                    <a:pt x="660574" y="427620"/>
                    <a:pt x="661765" y="423527"/>
                  </a:cubicBezTo>
                  <a:cubicBezTo>
                    <a:pt x="662583" y="420848"/>
                    <a:pt x="662992" y="415751"/>
                    <a:pt x="662992" y="408235"/>
                  </a:cubicBezTo>
                  <a:close/>
                  <a:moveTo>
                    <a:pt x="434988" y="340370"/>
                  </a:moveTo>
                  <a:lnTo>
                    <a:pt x="466353" y="340370"/>
                  </a:lnTo>
                  <a:lnTo>
                    <a:pt x="466353" y="394841"/>
                  </a:lnTo>
                  <a:cubicBezTo>
                    <a:pt x="466353" y="410468"/>
                    <a:pt x="466949" y="420662"/>
                    <a:pt x="468139" y="425425"/>
                  </a:cubicBezTo>
                  <a:cubicBezTo>
                    <a:pt x="468958" y="428997"/>
                    <a:pt x="471041" y="431973"/>
                    <a:pt x="474390" y="434355"/>
                  </a:cubicBezTo>
                  <a:cubicBezTo>
                    <a:pt x="477441" y="436587"/>
                    <a:pt x="481310" y="437703"/>
                    <a:pt x="485999" y="437703"/>
                  </a:cubicBezTo>
                  <a:cubicBezTo>
                    <a:pt x="491282" y="437703"/>
                    <a:pt x="496063" y="436252"/>
                    <a:pt x="500342" y="433350"/>
                  </a:cubicBezTo>
                  <a:cubicBezTo>
                    <a:pt x="504621" y="430448"/>
                    <a:pt x="507541" y="426801"/>
                    <a:pt x="509104" y="422411"/>
                  </a:cubicBezTo>
                  <a:cubicBezTo>
                    <a:pt x="510667" y="418021"/>
                    <a:pt x="511448" y="407342"/>
                    <a:pt x="511448" y="390376"/>
                  </a:cubicBezTo>
                  <a:lnTo>
                    <a:pt x="511448" y="340370"/>
                  </a:lnTo>
                  <a:lnTo>
                    <a:pt x="542814" y="340370"/>
                  </a:lnTo>
                  <a:lnTo>
                    <a:pt x="542814" y="398636"/>
                  </a:lnTo>
                  <a:cubicBezTo>
                    <a:pt x="553157" y="396552"/>
                    <a:pt x="560413" y="392683"/>
                    <a:pt x="564580" y="387027"/>
                  </a:cubicBezTo>
                  <a:cubicBezTo>
                    <a:pt x="567110" y="383604"/>
                    <a:pt x="568449" y="378507"/>
                    <a:pt x="568598" y="371735"/>
                  </a:cubicBezTo>
                  <a:lnTo>
                    <a:pt x="553418" y="371735"/>
                  </a:lnTo>
                  <a:lnTo>
                    <a:pt x="553418" y="340370"/>
                  </a:lnTo>
                  <a:lnTo>
                    <a:pt x="584783" y="340370"/>
                  </a:lnTo>
                  <a:lnTo>
                    <a:pt x="584783" y="362805"/>
                  </a:lnTo>
                  <a:cubicBezTo>
                    <a:pt x="584783" y="372033"/>
                    <a:pt x="583983" y="379251"/>
                    <a:pt x="582383" y="384460"/>
                  </a:cubicBezTo>
                  <a:cubicBezTo>
                    <a:pt x="580783" y="389669"/>
                    <a:pt x="577826" y="394320"/>
                    <a:pt x="573510" y="398413"/>
                  </a:cubicBezTo>
                  <a:cubicBezTo>
                    <a:pt x="566887" y="404812"/>
                    <a:pt x="556655" y="409128"/>
                    <a:pt x="542814" y="411361"/>
                  </a:cubicBezTo>
                  <a:lnTo>
                    <a:pt x="542814" y="458911"/>
                  </a:lnTo>
                  <a:lnTo>
                    <a:pt x="513681" y="458911"/>
                  </a:lnTo>
                  <a:lnTo>
                    <a:pt x="513681" y="441163"/>
                  </a:lnTo>
                  <a:cubicBezTo>
                    <a:pt x="504379" y="454781"/>
                    <a:pt x="491282" y="461590"/>
                    <a:pt x="474390" y="461590"/>
                  </a:cubicBezTo>
                  <a:cubicBezTo>
                    <a:pt x="456903" y="461590"/>
                    <a:pt x="445182" y="454930"/>
                    <a:pt x="439229" y="441610"/>
                  </a:cubicBezTo>
                  <a:cubicBezTo>
                    <a:pt x="436402" y="435285"/>
                    <a:pt x="434988" y="426541"/>
                    <a:pt x="434988" y="415379"/>
                  </a:cubicBezTo>
                  <a:close/>
                  <a:moveTo>
                    <a:pt x="643905" y="337691"/>
                  </a:moveTo>
                  <a:cubicBezTo>
                    <a:pt x="657895" y="337691"/>
                    <a:pt x="668313" y="339346"/>
                    <a:pt x="675159" y="342658"/>
                  </a:cubicBezTo>
                  <a:cubicBezTo>
                    <a:pt x="682005" y="345969"/>
                    <a:pt x="686824" y="350174"/>
                    <a:pt x="689614" y="355271"/>
                  </a:cubicBezTo>
                  <a:cubicBezTo>
                    <a:pt x="692405" y="360368"/>
                    <a:pt x="693800" y="369726"/>
                    <a:pt x="693800" y="383344"/>
                  </a:cubicBezTo>
                  <a:lnTo>
                    <a:pt x="693465" y="419955"/>
                  </a:lnTo>
                  <a:cubicBezTo>
                    <a:pt x="693465" y="430373"/>
                    <a:pt x="693967" y="438057"/>
                    <a:pt x="694972" y="443005"/>
                  </a:cubicBezTo>
                  <a:cubicBezTo>
                    <a:pt x="695976" y="447954"/>
                    <a:pt x="697855" y="453256"/>
                    <a:pt x="700609" y="458911"/>
                  </a:cubicBezTo>
                  <a:lnTo>
                    <a:pt x="669578" y="458911"/>
                  </a:lnTo>
                  <a:cubicBezTo>
                    <a:pt x="668760" y="456828"/>
                    <a:pt x="667755" y="453739"/>
                    <a:pt x="666564" y="449647"/>
                  </a:cubicBezTo>
                  <a:cubicBezTo>
                    <a:pt x="666043" y="447786"/>
                    <a:pt x="665671" y="446558"/>
                    <a:pt x="665448" y="445963"/>
                  </a:cubicBezTo>
                  <a:cubicBezTo>
                    <a:pt x="660090" y="451172"/>
                    <a:pt x="654360" y="455079"/>
                    <a:pt x="648258" y="457683"/>
                  </a:cubicBezTo>
                  <a:cubicBezTo>
                    <a:pt x="642156" y="460288"/>
                    <a:pt x="635645" y="461590"/>
                    <a:pt x="628725" y="461590"/>
                  </a:cubicBezTo>
                  <a:cubicBezTo>
                    <a:pt x="616521" y="461590"/>
                    <a:pt x="606903" y="458279"/>
                    <a:pt x="599871" y="451656"/>
                  </a:cubicBezTo>
                  <a:cubicBezTo>
                    <a:pt x="592839" y="445033"/>
                    <a:pt x="589322" y="436661"/>
                    <a:pt x="589322" y="426541"/>
                  </a:cubicBezTo>
                  <a:cubicBezTo>
                    <a:pt x="589322" y="419844"/>
                    <a:pt x="590922" y="413872"/>
                    <a:pt x="594122" y="408626"/>
                  </a:cubicBezTo>
                  <a:cubicBezTo>
                    <a:pt x="597322" y="403380"/>
                    <a:pt x="601805" y="399361"/>
                    <a:pt x="607573" y="396571"/>
                  </a:cubicBezTo>
                  <a:cubicBezTo>
                    <a:pt x="613340" y="393780"/>
                    <a:pt x="621655" y="391343"/>
                    <a:pt x="632520" y="389260"/>
                  </a:cubicBezTo>
                  <a:cubicBezTo>
                    <a:pt x="647179" y="386506"/>
                    <a:pt x="657337" y="383939"/>
                    <a:pt x="662992" y="381558"/>
                  </a:cubicBezTo>
                  <a:lnTo>
                    <a:pt x="662992" y="378432"/>
                  </a:lnTo>
                  <a:cubicBezTo>
                    <a:pt x="662992" y="372405"/>
                    <a:pt x="661504" y="368107"/>
                    <a:pt x="658528" y="365540"/>
                  </a:cubicBezTo>
                  <a:cubicBezTo>
                    <a:pt x="655551" y="362973"/>
                    <a:pt x="649933" y="361689"/>
                    <a:pt x="641673" y="361689"/>
                  </a:cubicBezTo>
                  <a:cubicBezTo>
                    <a:pt x="636092" y="361689"/>
                    <a:pt x="631739" y="362787"/>
                    <a:pt x="628613" y="364982"/>
                  </a:cubicBezTo>
                  <a:cubicBezTo>
                    <a:pt x="625488" y="367177"/>
                    <a:pt x="622958" y="371028"/>
                    <a:pt x="621023" y="376535"/>
                  </a:cubicBezTo>
                  <a:lnTo>
                    <a:pt x="592560" y="371400"/>
                  </a:lnTo>
                  <a:cubicBezTo>
                    <a:pt x="595759" y="359940"/>
                    <a:pt x="601266" y="351457"/>
                    <a:pt x="609079" y="345951"/>
                  </a:cubicBezTo>
                  <a:cubicBezTo>
                    <a:pt x="616893" y="340444"/>
                    <a:pt x="628501" y="337691"/>
                    <a:pt x="643905" y="337691"/>
                  </a:cubicBezTo>
                  <a:close/>
                  <a:moveTo>
                    <a:pt x="219522" y="337691"/>
                  </a:moveTo>
                  <a:cubicBezTo>
                    <a:pt x="233958" y="337691"/>
                    <a:pt x="245437" y="340797"/>
                    <a:pt x="253957" y="347011"/>
                  </a:cubicBezTo>
                  <a:cubicBezTo>
                    <a:pt x="262477" y="353225"/>
                    <a:pt x="268598" y="362694"/>
                    <a:pt x="272319" y="375419"/>
                  </a:cubicBezTo>
                  <a:lnTo>
                    <a:pt x="241400" y="381000"/>
                  </a:lnTo>
                  <a:cubicBezTo>
                    <a:pt x="240358" y="374823"/>
                    <a:pt x="237995" y="370172"/>
                    <a:pt x="234312" y="367047"/>
                  </a:cubicBezTo>
                  <a:cubicBezTo>
                    <a:pt x="230628" y="363922"/>
                    <a:pt x="225847" y="362359"/>
                    <a:pt x="219968" y="362359"/>
                  </a:cubicBezTo>
                  <a:cubicBezTo>
                    <a:pt x="212155" y="362359"/>
                    <a:pt x="205923" y="365056"/>
                    <a:pt x="201272" y="370451"/>
                  </a:cubicBezTo>
                  <a:cubicBezTo>
                    <a:pt x="196621" y="375846"/>
                    <a:pt x="194295" y="384869"/>
                    <a:pt x="194295" y="397520"/>
                  </a:cubicBezTo>
                  <a:cubicBezTo>
                    <a:pt x="194295" y="411584"/>
                    <a:pt x="196658" y="421518"/>
                    <a:pt x="201383" y="427322"/>
                  </a:cubicBezTo>
                  <a:cubicBezTo>
                    <a:pt x="206109" y="433127"/>
                    <a:pt x="212452" y="436029"/>
                    <a:pt x="220415" y="436029"/>
                  </a:cubicBezTo>
                  <a:cubicBezTo>
                    <a:pt x="226368" y="436029"/>
                    <a:pt x="231242" y="434336"/>
                    <a:pt x="235037" y="430950"/>
                  </a:cubicBezTo>
                  <a:cubicBezTo>
                    <a:pt x="238832" y="427564"/>
                    <a:pt x="241511" y="421741"/>
                    <a:pt x="243074" y="413481"/>
                  </a:cubicBezTo>
                  <a:lnTo>
                    <a:pt x="273881" y="418728"/>
                  </a:lnTo>
                  <a:cubicBezTo>
                    <a:pt x="270681" y="432866"/>
                    <a:pt x="264542" y="443545"/>
                    <a:pt x="255464" y="450763"/>
                  </a:cubicBezTo>
                  <a:cubicBezTo>
                    <a:pt x="246385" y="457981"/>
                    <a:pt x="234219" y="461590"/>
                    <a:pt x="218964" y="461590"/>
                  </a:cubicBezTo>
                  <a:cubicBezTo>
                    <a:pt x="201625" y="461590"/>
                    <a:pt x="187803" y="456121"/>
                    <a:pt x="177496" y="445182"/>
                  </a:cubicBezTo>
                  <a:cubicBezTo>
                    <a:pt x="167190" y="434243"/>
                    <a:pt x="162037" y="419100"/>
                    <a:pt x="162037" y="399752"/>
                  </a:cubicBezTo>
                  <a:cubicBezTo>
                    <a:pt x="162037" y="380181"/>
                    <a:pt x="167209" y="364945"/>
                    <a:pt x="177552" y="354043"/>
                  </a:cubicBezTo>
                  <a:cubicBezTo>
                    <a:pt x="187896" y="343141"/>
                    <a:pt x="201886" y="337691"/>
                    <a:pt x="219522" y="337691"/>
                  </a:cubicBezTo>
                  <a:close/>
                  <a:moveTo>
                    <a:pt x="292671" y="295275"/>
                  </a:moveTo>
                  <a:lnTo>
                    <a:pt x="324036" y="295275"/>
                  </a:lnTo>
                  <a:lnTo>
                    <a:pt x="324036" y="355438"/>
                  </a:lnTo>
                  <a:cubicBezTo>
                    <a:pt x="334157" y="343607"/>
                    <a:pt x="346249" y="337691"/>
                    <a:pt x="360313" y="337691"/>
                  </a:cubicBezTo>
                  <a:cubicBezTo>
                    <a:pt x="367531" y="337691"/>
                    <a:pt x="374043" y="339030"/>
                    <a:pt x="379847" y="341709"/>
                  </a:cubicBezTo>
                  <a:cubicBezTo>
                    <a:pt x="385651" y="344388"/>
                    <a:pt x="390023" y="347811"/>
                    <a:pt x="392962" y="351978"/>
                  </a:cubicBezTo>
                  <a:cubicBezTo>
                    <a:pt x="395902" y="356145"/>
                    <a:pt x="397911" y="360759"/>
                    <a:pt x="398990" y="365819"/>
                  </a:cubicBezTo>
                  <a:cubicBezTo>
                    <a:pt x="400069" y="370879"/>
                    <a:pt x="400608" y="378730"/>
                    <a:pt x="400608" y="389371"/>
                  </a:cubicBezTo>
                  <a:lnTo>
                    <a:pt x="400608" y="458911"/>
                  </a:lnTo>
                  <a:lnTo>
                    <a:pt x="369243" y="458911"/>
                  </a:lnTo>
                  <a:lnTo>
                    <a:pt x="369243" y="396292"/>
                  </a:lnTo>
                  <a:cubicBezTo>
                    <a:pt x="369243" y="383865"/>
                    <a:pt x="368648" y="375977"/>
                    <a:pt x="367457" y="372628"/>
                  </a:cubicBezTo>
                  <a:cubicBezTo>
                    <a:pt x="366266" y="369279"/>
                    <a:pt x="364164" y="366619"/>
                    <a:pt x="361150" y="364647"/>
                  </a:cubicBezTo>
                  <a:cubicBezTo>
                    <a:pt x="358137" y="362675"/>
                    <a:pt x="354360" y="361689"/>
                    <a:pt x="349821" y="361689"/>
                  </a:cubicBezTo>
                  <a:cubicBezTo>
                    <a:pt x="344612" y="361689"/>
                    <a:pt x="339961" y="362954"/>
                    <a:pt x="335868" y="365484"/>
                  </a:cubicBezTo>
                  <a:cubicBezTo>
                    <a:pt x="331775" y="368014"/>
                    <a:pt x="328780" y="371828"/>
                    <a:pt x="326883" y="376925"/>
                  </a:cubicBezTo>
                  <a:cubicBezTo>
                    <a:pt x="324985" y="382023"/>
                    <a:pt x="324036" y="389557"/>
                    <a:pt x="324036" y="399529"/>
                  </a:cubicBezTo>
                  <a:lnTo>
                    <a:pt x="324036" y="458911"/>
                  </a:lnTo>
                  <a:lnTo>
                    <a:pt x="292671" y="458911"/>
                  </a:lnTo>
                  <a:close/>
                  <a:moveTo>
                    <a:pt x="488454" y="292484"/>
                  </a:moveTo>
                  <a:lnTo>
                    <a:pt x="523615" y="292484"/>
                  </a:lnTo>
                  <a:lnTo>
                    <a:pt x="492919" y="325859"/>
                  </a:lnTo>
                  <a:lnTo>
                    <a:pt x="473051" y="325859"/>
                  </a:lnTo>
                  <a:close/>
                  <a:moveTo>
                    <a:pt x="605433" y="177031"/>
                  </a:moveTo>
                  <a:lnTo>
                    <a:pt x="636799" y="177031"/>
                  </a:lnTo>
                  <a:lnTo>
                    <a:pt x="636799" y="208396"/>
                  </a:lnTo>
                  <a:lnTo>
                    <a:pt x="605433" y="208396"/>
                  </a:lnTo>
                  <a:close/>
                  <a:moveTo>
                    <a:pt x="222722" y="177031"/>
                  </a:moveTo>
                  <a:lnTo>
                    <a:pt x="254087" y="177031"/>
                  </a:lnTo>
                  <a:lnTo>
                    <a:pt x="254087" y="208396"/>
                  </a:lnTo>
                  <a:lnTo>
                    <a:pt x="222722" y="208396"/>
                  </a:lnTo>
                  <a:close/>
                  <a:moveTo>
                    <a:pt x="643942" y="106709"/>
                  </a:moveTo>
                  <a:cubicBezTo>
                    <a:pt x="639924" y="108049"/>
                    <a:pt x="633562" y="109649"/>
                    <a:pt x="624855" y="111509"/>
                  </a:cubicBezTo>
                  <a:cubicBezTo>
                    <a:pt x="616149" y="113369"/>
                    <a:pt x="610456" y="115193"/>
                    <a:pt x="607777" y="116979"/>
                  </a:cubicBezTo>
                  <a:cubicBezTo>
                    <a:pt x="603684" y="119881"/>
                    <a:pt x="601638" y="123564"/>
                    <a:pt x="601638" y="128029"/>
                  </a:cubicBezTo>
                  <a:cubicBezTo>
                    <a:pt x="601638" y="132419"/>
                    <a:pt x="603275" y="136215"/>
                    <a:pt x="606549" y="139414"/>
                  </a:cubicBezTo>
                  <a:cubicBezTo>
                    <a:pt x="609824" y="142614"/>
                    <a:pt x="613991" y="144214"/>
                    <a:pt x="619051" y="144214"/>
                  </a:cubicBezTo>
                  <a:cubicBezTo>
                    <a:pt x="624706" y="144214"/>
                    <a:pt x="630101" y="142354"/>
                    <a:pt x="635236" y="138633"/>
                  </a:cubicBezTo>
                  <a:cubicBezTo>
                    <a:pt x="639031" y="135805"/>
                    <a:pt x="641524" y="132345"/>
                    <a:pt x="642715" y="128252"/>
                  </a:cubicBezTo>
                  <a:cubicBezTo>
                    <a:pt x="643533" y="125573"/>
                    <a:pt x="643942" y="120476"/>
                    <a:pt x="643942" y="112960"/>
                  </a:cubicBezTo>
                  <a:close/>
                  <a:moveTo>
                    <a:pt x="759173" y="67196"/>
                  </a:moveTo>
                  <a:cubicBezTo>
                    <a:pt x="751508" y="67196"/>
                    <a:pt x="745146" y="70153"/>
                    <a:pt x="740085" y="76069"/>
                  </a:cubicBezTo>
                  <a:cubicBezTo>
                    <a:pt x="735025" y="81985"/>
                    <a:pt x="732495" y="90748"/>
                    <a:pt x="732495" y="102356"/>
                  </a:cubicBezTo>
                  <a:cubicBezTo>
                    <a:pt x="732495" y="115676"/>
                    <a:pt x="735137" y="125518"/>
                    <a:pt x="740420" y="131880"/>
                  </a:cubicBezTo>
                  <a:cubicBezTo>
                    <a:pt x="745704" y="138242"/>
                    <a:pt x="752140" y="141424"/>
                    <a:pt x="759731" y="141424"/>
                  </a:cubicBezTo>
                  <a:cubicBezTo>
                    <a:pt x="767023" y="141424"/>
                    <a:pt x="773088" y="138503"/>
                    <a:pt x="777925" y="132661"/>
                  </a:cubicBezTo>
                  <a:cubicBezTo>
                    <a:pt x="782762" y="126820"/>
                    <a:pt x="785180" y="117239"/>
                    <a:pt x="785180" y="103919"/>
                  </a:cubicBezTo>
                  <a:cubicBezTo>
                    <a:pt x="785180" y="91492"/>
                    <a:pt x="782687" y="82264"/>
                    <a:pt x="777702" y="76237"/>
                  </a:cubicBezTo>
                  <a:cubicBezTo>
                    <a:pt x="772716" y="70209"/>
                    <a:pt x="766540" y="67196"/>
                    <a:pt x="759173" y="67196"/>
                  </a:cubicBezTo>
                  <a:close/>
                  <a:moveTo>
                    <a:pt x="187338" y="45095"/>
                  </a:moveTo>
                  <a:lnTo>
                    <a:pt x="218703" y="45095"/>
                  </a:lnTo>
                  <a:lnTo>
                    <a:pt x="218703" y="99566"/>
                  </a:lnTo>
                  <a:cubicBezTo>
                    <a:pt x="218703" y="116234"/>
                    <a:pt x="219280" y="126448"/>
                    <a:pt x="220433" y="130206"/>
                  </a:cubicBezTo>
                  <a:cubicBezTo>
                    <a:pt x="221587" y="133964"/>
                    <a:pt x="223689" y="136940"/>
                    <a:pt x="226740" y="139135"/>
                  </a:cubicBezTo>
                  <a:cubicBezTo>
                    <a:pt x="229791" y="141331"/>
                    <a:pt x="233660" y="142428"/>
                    <a:pt x="238349" y="142428"/>
                  </a:cubicBezTo>
                  <a:cubicBezTo>
                    <a:pt x="243706" y="142428"/>
                    <a:pt x="248506" y="140958"/>
                    <a:pt x="252748" y="138019"/>
                  </a:cubicBezTo>
                  <a:cubicBezTo>
                    <a:pt x="256989" y="135080"/>
                    <a:pt x="259891" y="131433"/>
                    <a:pt x="261454" y="127080"/>
                  </a:cubicBezTo>
                  <a:cubicBezTo>
                    <a:pt x="263017" y="122727"/>
                    <a:pt x="263798" y="112067"/>
                    <a:pt x="263798" y="95101"/>
                  </a:cubicBezTo>
                  <a:lnTo>
                    <a:pt x="263798" y="45095"/>
                  </a:lnTo>
                  <a:lnTo>
                    <a:pt x="295164" y="45095"/>
                  </a:lnTo>
                  <a:lnTo>
                    <a:pt x="295164" y="163636"/>
                  </a:lnTo>
                  <a:lnTo>
                    <a:pt x="266031" y="163636"/>
                  </a:lnTo>
                  <a:lnTo>
                    <a:pt x="266031" y="145888"/>
                  </a:lnTo>
                  <a:cubicBezTo>
                    <a:pt x="261715" y="152214"/>
                    <a:pt x="256040" y="157199"/>
                    <a:pt x="249008" y="160846"/>
                  </a:cubicBezTo>
                  <a:cubicBezTo>
                    <a:pt x="241976" y="164492"/>
                    <a:pt x="234553" y="166315"/>
                    <a:pt x="226740" y="166315"/>
                  </a:cubicBezTo>
                  <a:cubicBezTo>
                    <a:pt x="218778" y="166315"/>
                    <a:pt x="211634" y="164566"/>
                    <a:pt x="205309" y="161069"/>
                  </a:cubicBezTo>
                  <a:cubicBezTo>
                    <a:pt x="198984" y="157571"/>
                    <a:pt x="194407" y="152660"/>
                    <a:pt x="191579" y="146335"/>
                  </a:cubicBezTo>
                  <a:cubicBezTo>
                    <a:pt x="188752" y="140010"/>
                    <a:pt x="187338" y="131266"/>
                    <a:pt x="187338" y="120104"/>
                  </a:cubicBezTo>
                  <a:close/>
                  <a:moveTo>
                    <a:pt x="767656" y="42416"/>
                  </a:moveTo>
                  <a:cubicBezTo>
                    <a:pt x="781422" y="42416"/>
                    <a:pt x="793105" y="47811"/>
                    <a:pt x="802705" y="58601"/>
                  </a:cubicBezTo>
                  <a:cubicBezTo>
                    <a:pt x="812304" y="69391"/>
                    <a:pt x="817104" y="84422"/>
                    <a:pt x="817104" y="103696"/>
                  </a:cubicBezTo>
                  <a:cubicBezTo>
                    <a:pt x="817104" y="123490"/>
                    <a:pt x="812267" y="138875"/>
                    <a:pt x="802593" y="149851"/>
                  </a:cubicBezTo>
                  <a:cubicBezTo>
                    <a:pt x="792919" y="160827"/>
                    <a:pt x="781199" y="166315"/>
                    <a:pt x="767433" y="166315"/>
                  </a:cubicBezTo>
                  <a:cubicBezTo>
                    <a:pt x="760884" y="166315"/>
                    <a:pt x="754950" y="165013"/>
                    <a:pt x="749629" y="162408"/>
                  </a:cubicBezTo>
                  <a:cubicBezTo>
                    <a:pt x="744308" y="159804"/>
                    <a:pt x="738709" y="155339"/>
                    <a:pt x="732830" y="149014"/>
                  </a:cubicBezTo>
                  <a:lnTo>
                    <a:pt x="732830" y="208731"/>
                  </a:lnTo>
                  <a:lnTo>
                    <a:pt x="701464" y="208731"/>
                  </a:lnTo>
                  <a:lnTo>
                    <a:pt x="701464" y="45095"/>
                  </a:lnTo>
                  <a:lnTo>
                    <a:pt x="730709" y="45095"/>
                  </a:lnTo>
                  <a:lnTo>
                    <a:pt x="730709" y="62507"/>
                  </a:lnTo>
                  <a:cubicBezTo>
                    <a:pt x="734504" y="56554"/>
                    <a:pt x="739639" y="51717"/>
                    <a:pt x="746113" y="47997"/>
                  </a:cubicBezTo>
                  <a:cubicBezTo>
                    <a:pt x="752587" y="44276"/>
                    <a:pt x="759768" y="42416"/>
                    <a:pt x="767656" y="42416"/>
                  </a:cubicBezTo>
                  <a:close/>
                  <a:moveTo>
                    <a:pt x="624855" y="42416"/>
                  </a:moveTo>
                  <a:cubicBezTo>
                    <a:pt x="638845" y="42416"/>
                    <a:pt x="649263" y="44071"/>
                    <a:pt x="656109" y="47383"/>
                  </a:cubicBezTo>
                  <a:cubicBezTo>
                    <a:pt x="662955" y="50694"/>
                    <a:pt x="667774" y="54899"/>
                    <a:pt x="670564" y="59996"/>
                  </a:cubicBezTo>
                  <a:cubicBezTo>
                    <a:pt x="673355" y="65093"/>
                    <a:pt x="674750" y="74451"/>
                    <a:pt x="674750" y="88069"/>
                  </a:cubicBezTo>
                  <a:lnTo>
                    <a:pt x="674415" y="124680"/>
                  </a:lnTo>
                  <a:cubicBezTo>
                    <a:pt x="674415" y="135098"/>
                    <a:pt x="674917" y="142782"/>
                    <a:pt x="675922" y="147730"/>
                  </a:cubicBezTo>
                  <a:cubicBezTo>
                    <a:pt x="676926" y="152679"/>
                    <a:pt x="678805" y="157981"/>
                    <a:pt x="681559" y="163636"/>
                  </a:cubicBezTo>
                  <a:lnTo>
                    <a:pt x="650528" y="163636"/>
                  </a:lnTo>
                  <a:cubicBezTo>
                    <a:pt x="649710" y="161553"/>
                    <a:pt x="648705" y="158464"/>
                    <a:pt x="647514" y="154372"/>
                  </a:cubicBezTo>
                  <a:cubicBezTo>
                    <a:pt x="646993" y="152511"/>
                    <a:pt x="646621" y="151283"/>
                    <a:pt x="646398" y="150688"/>
                  </a:cubicBezTo>
                  <a:cubicBezTo>
                    <a:pt x="641040" y="155897"/>
                    <a:pt x="635310" y="159804"/>
                    <a:pt x="629208" y="162408"/>
                  </a:cubicBezTo>
                  <a:cubicBezTo>
                    <a:pt x="623106" y="165013"/>
                    <a:pt x="616595" y="166315"/>
                    <a:pt x="609675" y="166315"/>
                  </a:cubicBezTo>
                  <a:cubicBezTo>
                    <a:pt x="597471" y="166315"/>
                    <a:pt x="587853" y="163004"/>
                    <a:pt x="580821" y="156381"/>
                  </a:cubicBezTo>
                  <a:cubicBezTo>
                    <a:pt x="573789" y="149758"/>
                    <a:pt x="570272" y="141386"/>
                    <a:pt x="570272" y="131266"/>
                  </a:cubicBezTo>
                  <a:cubicBezTo>
                    <a:pt x="570272" y="124569"/>
                    <a:pt x="571872" y="118597"/>
                    <a:pt x="575072" y="113351"/>
                  </a:cubicBezTo>
                  <a:cubicBezTo>
                    <a:pt x="578272" y="108105"/>
                    <a:pt x="582755" y="104086"/>
                    <a:pt x="588523" y="101296"/>
                  </a:cubicBezTo>
                  <a:cubicBezTo>
                    <a:pt x="594290" y="98505"/>
                    <a:pt x="602605" y="96068"/>
                    <a:pt x="613470" y="93985"/>
                  </a:cubicBezTo>
                  <a:cubicBezTo>
                    <a:pt x="628129" y="91231"/>
                    <a:pt x="638287" y="88664"/>
                    <a:pt x="643942" y="86283"/>
                  </a:cubicBezTo>
                  <a:lnTo>
                    <a:pt x="643942" y="83157"/>
                  </a:lnTo>
                  <a:cubicBezTo>
                    <a:pt x="643942" y="77130"/>
                    <a:pt x="642454" y="72832"/>
                    <a:pt x="639478" y="70265"/>
                  </a:cubicBezTo>
                  <a:cubicBezTo>
                    <a:pt x="636501" y="67698"/>
                    <a:pt x="630883" y="66414"/>
                    <a:pt x="622623" y="66414"/>
                  </a:cubicBezTo>
                  <a:cubicBezTo>
                    <a:pt x="617042" y="66414"/>
                    <a:pt x="612689" y="67512"/>
                    <a:pt x="609563" y="69707"/>
                  </a:cubicBezTo>
                  <a:cubicBezTo>
                    <a:pt x="606438" y="71902"/>
                    <a:pt x="603908" y="75753"/>
                    <a:pt x="601973" y="81260"/>
                  </a:cubicBezTo>
                  <a:lnTo>
                    <a:pt x="573510" y="76125"/>
                  </a:lnTo>
                  <a:cubicBezTo>
                    <a:pt x="576709" y="64665"/>
                    <a:pt x="582216" y="56182"/>
                    <a:pt x="590029" y="50676"/>
                  </a:cubicBezTo>
                  <a:cubicBezTo>
                    <a:pt x="597843" y="45169"/>
                    <a:pt x="609451" y="42416"/>
                    <a:pt x="624855" y="42416"/>
                  </a:cubicBezTo>
                  <a:close/>
                  <a:moveTo>
                    <a:pt x="381447" y="42416"/>
                  </a:moveTo>
                  <a:cubicBezTo>
                    <a:pt x="395883" y="42416"/>
                    <a:pt x="407361" y="45522"/>
                    <a:pt x="415882" y="51736"/>
                  </a:cubicBezTo>
                  <a:cubicBezTo>
                    <a:pt x="424402" y="57950"/>
                    <a:pt x="430523" y="67419"/>
                    <a:pt x="434244" y="80144"/>
                  </a:cubicBezTo>
                  <a:lnTo>
                    <a:pt x="403325" y="85725"/>
                  </a:lnTo>
                  <a:cubicBezTo>
                    <a:pt x="402283" y="79548"/>
                    <a:pt x="399920" y="74897"/>
                    <a:pt x="396237" y="71772"/>
                  </a:cubicBezTo>
                  <a:cubicBezTo>
                    <a:pt x="392553" y="68647"/>
                    <a:pt x="387772" y="67084"/>
                    <a:pt x="381893" y="67084"/>
                  </a:cubicBezTo>
                  <a:cubicBezTo>
                    <a:pt x="374080" y="67084"/>
                    <a:pt x="367848" y="69781"/>
                    <a:pt x="363197" y="75176"/>
                  </a:cubicBezTo>
                  <a:cubicBezTo>
                    <a:pt x="358546" y="80571"/>
                    <a:pt x="356220" y="89594"/>
                    <a:pt x="356220" y="102245"/>
                  </a:cubicBezTo>
                  <a:cubicBezTo>
                    <a:pt x="356220" y="116309"/>
                    <a:pt x="358583" y="126243"/>
                    <a:pt x="363308" y="132047"/>
                  </a:cubicBezTo>
                  <a:cubicBezTo>
                    <a:pt x="368034" y="137852"/>
                    <a:pt x="374377" y="140754"/>
                    <a:pt x="382340" y="140754"/>
                  </a:cubicBezTo>
                  <a:cubicBezTo>
                    <a:pt x="388293" y="140754"/>
                    <a:pt x="393167" y="139061"/>
                    <a:pt x="396962" y="135675"/>
                  </a:cubicBezTo>
                  <a:cubicBezTo>
                    <a:pt x="400757" y="132289"/>
                    <a:pt x="403436" y="126466"/>
                    <a:pt x="404999" y="118206"/>
                  </a:cubicBezTo>
                  <a:lnTo>
                    <a:pt x="435806" y="123453"/>
                  </a:lnTo>
                  <a:cubicBezTo>
                    <a:pt x="432606" y="137591"/>
                    <a:pt x="426467" y="148270"/>
                    <a:pt x="417389" y="155488"/>
                  </a:cubicBezTo>
                  <a:cubicBezTo>
                    <a:pt x="408310" y="162706"/>
                    <a:pt x="396144" y="166315"/>
                    <a:pt x="380889" y="166315"/>
                  </a:cubicBezTo>
                  <a:cubicBezTo>
                    <a:pt x="363550" y="166315"/>
                    <a:pt x="349728" y="160846"/>
                    <a:pt x="339421" y="149907"/>
                  </a:cubicBezTo>
                  <a:cubicBezTo>
                    <a:pt x="329115" y="138968"/>
                    <a:pt x="323962" y="123825"/>
                    <a:pt x="323962" y="104477"/>
                  </a:cubicBezTo>
                  <a:cubicBezTo>
                    <a:pt x="323962" y="84906"/>
                    <a:pt x="329134" y="69670"/>
                    <a:pt x="339477" y="58768"/>
                  </a:cubicBezTo>
                  <a:cubicBezTo>
                    <a:pt x="349821" y="47866"/>
                    <a:pt x="363811" y="42416"/>
                    <a:pt x="381447" y="42416"/>
                  </a:cubicBezTo>
                  <a:close/>
                  <a:moveTo>
                    <a:pt x="46249" y="1339"/>
                  </a:moveTo>
                  <a:lnTo>
                    <a:pt x="79288" y="1339"/>
                  </a:lnTo>
                  <a:lnTo>
                    <a:pt x="79288" y="136066"/>
                  </a:lnTo>
                  <a:lnTo>
                    <a:pt x="161442" y="136066"/>
                  </a:lnTo>
                  <a:lnTo>
                    <a:pt x="161442" y="163636"/>
                  </a:lnTo>
                  <a:lnTo>
                    <a:pt x="46249" y="163636"/>
                  </a:lnTo>
                  <a:close/>
                  <a:moveTo>
                    <a:pt x="511857" y="0"/>
                  </a:moveTo>
                  <a:lnTo>
                    <a:pt x="543223" y="0"/>
                  </a:lnTo>
                  <a:lnTo>
                    <a:pt x="543223" y="163636"/>
                  </a:lnTo>
                  <a:lnTo>
                    <a:pt x="511857" y="163636"/>
                  </a:ln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lnSpc>
                  <a:spcPct val="110000"/>
                </a:lnSpc>
              </a:pPr>
              <a:endParaRPr lang="vi-VN" b="1" dirty="0"/>
            </a:p>
          </p:txBody>
        </p:sp>
        <p:cxnSp>
          <p:nvCxnSpPr>
            <p:cNvPr id="30" name="Straight Connector 29">
              <a:extLst>
                <a:ext uri="{FF2B5EF4-FFF2-40B4-BE49-F238E27FC236}">
                  <a16:creationId xmlns:a16="http://schemas.microsoft.com/office/drawing/2014/main" id="{70AA4FFB-F8AF-401A-983D-DAC3CD654742}"/>
                </a:ext>
              </a:extLst>
            </p:cNvPr>
            <p:cNvCxnSpPr>
              <a:cxnSpLocks/>
            </p:cNvCxnSpPr>
            <p:nvPr/>
          </p:nvCxnSpPr>
          <p:spPr>
            <a:xfrm flipH="1" flipV="1">
              <a:off x="7819226" y="1152525"/>
              <a:ext cx="1" cy="77168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51" name="TextBox 50">
              <a:extLst>
                <a:ext uri="{FF2B5EF4-FFF2-40B4-BE49-F238E27FC236}">
                  <a16:creationId xmlns:a16="http://schemas.microsoft.com/office/drawing/2014/main" id="{961CE219-67BF-4711-B4C2-2E76854812CA}"/>
                </a:ext>
              </a:extLst>
            </p:cNvPr>
            <p:cNvSpPr txBox="1">
              <a:spLocks noChangeAspect="1"/>
            </p:cNvSpPr>
            <p:nvPr>
              <p:custDataLst>
                <p:tags r:id="rId7"/>
              </p:custDataLst>
            </p:nvPr>
          </p:nvSpPr>
          <p:spPr>
            <a:xfrm>
              <a:off x="8368632" y="4408678"/>
              <a:ext cx="679995" cy="169218"/>
            </a:xfrm>
            <a:custGeom>
              <a:avLst/>
              <a:gdLst/>
              <a:ahLst/>
              <a:cxnLst/>
              <a:rect l="l" t="t" r="r" b="b"/>
              <a:pathLst>
                <a:path w="679995" h="169218">
                  <a:moveTo>
                    <a:pt x="642379" y="109500"/>
                  </a:moveTo>
                  <a:cubicBezTo>
                    <a:pt x="638360" y="110840"/>
                    <a:pt x="631998" y="112440"/>
                    <a:pt x="623292" y="114300"/>
                  </a:cubicBezTo>
                  <a:cubicBezTo>
                    <a:pt x="614585" y="116161"/>
                    <a:pt x="608892" y="117984"/>
                    <a:pt x="606214" y="119770"/>
                  </a:cubicBezTo>
                  <a:cubicBezTo>
                    <a:pt x="602121" y="122672"/>
                    <a:pt x="600074" y="126355"/>
                    <a:pt x="600074" y="130820"/>
                  </a:cubicBezTo>
                  <a:cubicBezTo>
                    <a:pt x="600074" y="135211"/>
                    <a:pt x="601712" y="139006"/>
                    <a:pt x="604986" y="142205"/>
                  </a:cubicBezTo>
                  <a:cubicBezTo>
                    <a:pt x="608260" y="145405"/>
                    <a:pt x="612427" y="147005"/>
                    <a:pt x="617487" y="147005"/>
                  </a:cubicBezTo>
                  <a:cubicBezTo>
                    <a:pt x="623143" y="147005"/>
                    <a:pt x="628538" y="145145"/>
                    <a:pt x="633672" y="141424"/>
                  </a:cubicBezTo>
                  <a:cubicBezTo>
                    <a:pt x="637467" y="138596"/>
                    <a:pt x="639960" y="135136"/>
                    <a:pt x="641151" y="131043"/>
                  </a:cubicBezTo>
                  <a:cubicBezTo>
                    <a:pt x="641970" y="128364"/>
                    <a:pt x="642379" y="123267"/>
                    <a:pt x="642379" y="115751"/>
                  </a:cubicBezTo>
                  <a:close/>
                  <a:moveTo>
                    <a:pt x="251854" y="109500"/>
                  </a:moveTo>
                  <a:cubicBezTo>
                    <a:pt x="247835" y="110840"/>
                    <a:pt x="241473" y="112440"/>
                    <a:pt x="232767" y="114300"/>
                  </a:cubicBezTo>
                  <a:cubicBezTo>
                    <a:pt x="224060" y="116161"/>
                    <a:pt x="218367" y="117984"/>
                    <a:pt x="215689" y="119770"/>
                  </a:cubicBezTo>
                  <a:cubicBezTo>
                    <a:pt x="211596" y="122672"/>
                    <a:pt x="209549" y="126355"/>
                    <a:pt x="209549" y="130820"/>
                  </a:cubicBezTo>
                  <a:cubicBezTo>
                    <a:pt x="209549" y="135211"/>
                    <a:pt x="211186" y="139006"/>
                    <a:pt x="214461" y="142205"/>
                  </a:cubicBezTo>
                  <a:cubicBezTo>
                    <a:pt x="217735" y="145405"/>
                    <a:pt x="221902" y="147005"/>
                    <a:pt x="226962" y="147005"/>
                  </a:cubicBezTo>
                  <a:cubicBezTo>
                    <a:pt x="232618" y="147005"/>
                    <a:pt x="238013" y="145145"/>
                    <a:pt x="243147" y="141424"/>
                  </a:cubicBezTo>
                  <a:cubicBezTo>
                    <a:pt x="246942" y="138596"/>
                    <a:pt x="249435" y="135136"/>
                    <a:pt x="250626" y="131043"/>
                  </a:cubicBezTo>
                  <a:cubicBezTo>
                    <a:pt x="251444" y="128364"/>
                    <a:pt x="251854" y="123267"/>
                    <a:pt x="251854" y="115751"/>
                  </a:cubicBezTo>
                  <a:close/>
                  <a:moveTo>
                    <a:pt x="623292" y="45207"/>
                  </a:moveTo>
                  <a:cubicBezTo>
                    <a:pt x="637281" y="45207"/>
                    <a:pt x="647699" y="46862"/>
                    <a:pt x="654546" y="50174"/>
                  </a:cubicBezTo>
                  <a:cubicBezTo>
                    <a:pt x="661392" y="53485"/>
                    <a:pt x="666210" y="57690"/>
                    <a:pt x="669000" y="62787"/>
                  </a:cubicBezTo>
                  <a:cubicBezTo>
                    <a:pt x="671791" y="67884"/>
                    <a:pt x="673186" y="77242"/>
                    <a:pt x="673186" y="90860"/>
                  </a:cubicBezTo>
                  <a:lnTo>
                    <a:pt x="672851" y="127471"/>
                  </a:lnTo>
                  <a:cubicBezTo>
                    <a:pt x="672851" y="137889"/>
                    <a:pt x="673354" y="145573"/>
                    <a:pt x="674358" y="150521"/>
                  </a:cubicBezTo>
                  <a:cubicBezTo>
                    <a:pt x="675363" y="155470"/>
                    <a:pt x="677242" y="160772"/>
                    <a:pt x="679995" y="166427"/>
                  </a:cubicBezTo>
                  <a:lnTo>
                    <a:pt x="648964" y="166427"/>
                  </a:lnTo>
                  <a:cubicBezTo>
                    <a:pt x="648146" y="164344"/>
                    <a:pt x="647141" y="161255"/>
                    <a:pt x="645951" y="157163"/>
                  </a:cubicBezTo>
                  <a:cubicBezTo>
                    <a:pt x="645430" y="155302"/>
                    <a:pt x="645058" y="154075"/>
                    <a:pt x="644834" y="153479"/>
                  </a:cubicBezTo>
                  <a:cubicBezTo>
                    <a:pt x="639477" y="158688"/>
                    <a:pt x="633747" y="162595"/>
                    <a:pt x="627645" y="165199"/>
                  </a:cubicBezTo>
                  <a:cubicBezTo>
                    <a:pt x="621543" y="167804"/>
                    <a:pt x="615032" y="169106"/>
                    <a:pt x="608111" y="169106"/>
                  </a:cubicBezTo>
                  <a:cubicBezTo>
                    <a:pt x="595907" y="169106"/>
                    <a:pt x="586289" y="165795"/>
                    <a:pt x="579257" y="159172"/>
                  </a:cubicBezTo>
                  <a:cubicBezTo>
                    <a:pt x="572225" y="152549"/>
                    <a:pt x="568709" y="144177"/>
                    <a:pt x="568709" y="134057"/>
                  </a:cubicBezTo>
                  <a:cubicBezTo>
                    <a:pt x="568709" y="127360"/>
                    <a:pt x="570309" y="121388"/>
                    <a:pt x="573509" y="116142"/>
                  </a:cubicBezTo>
                  <a:cubicBezTo>
                    <a:pt x="576708" y="110896"/>
                    <a:pt x="581192" y="106877"/>
                    <a:pt x="586959" y="104087"/>
                  </a:cubicBezTo>
                  <a:cubicBezTo>
                    <a:pt x="592726" y="101296"/>
                    <a:pt x="601042" y="98859"/>
                    <a:pt x="611906" y="96776"/>
                  </a:cubicBezTo>
                  <a:cubicBezTo>
                    <a:pt x="626566" y="94022"/>
                    <a:pt x="636723" y="91455"/>
                    <a:pt x="642379" y="89074"/>
                  </a:cubicBezTo>
                  <a:lnTo>
                    <a:pt x="642379" y="85948"/>
                  </a:lnTo>
                  <a:cubicBezTo>
                    <a:pt x="642379" y="79921"/>
                    <a:pt x="640890" y="75623"/>
                    <a:pt x="637914" y="73056"/>
                  </a:cubicBezTo>
                  <a:cubicBezTo>
                    <a:pt x="634937" y="70489"/>
                    <a:pt x="629319" y="69205"/>
                    <a:pt x="621059" y="69205"/>
                  </a:cubicBezTo>
                  <a:cubicBezTo>
                    <a:pt x="615478" y="69205"/>
                    <a:pt x="611125" y="70303"/>
                    <a:pt x="608000" y="72498"/>
                  </a:cubicBezTo>
                  <a:cubicBezTo>
                    <a:pt x="604874" y="74693"/>
                    <a:pt x="602344" y="78544"/>
                    <a:pt x="600409" y="84051"/>
                  </a:cubicBezTo>
                  <a:lnTo>
                    <a:pt x="571946" y="78916"/>
                  </a:lnTo>
                  <a:cubicBezTo>
                    <a:pt x="575146" y="67457"/>
                    <a:pt x="580652" y="58973"/>
                    <a:pt x="588466" y="53467"/>
                  </a:cubicBezTo>
                  <a:cubicBezTo>
                    <a:pt x="596279" y="47960"/>
                    <a:pt x="607888" y="45207"/>
                    <a:pt x="623292" y="45207"/>
                  </a:cubicBezTo>
                  <a:close/>
                  <a:moveTo>
                    <a:pt x="378246" y="45207"/>
                  </a:moveTo>
                  <a:cubicBezTo>
                    <a:pt x="385167" y="45207"/>
                    <a:pt x="391492" y="46453"/>
                    <a:pt x="397222" y="48946"/>
                  </a:cubicBezTo>
                  <a:cubicBezTo>
                    <a:pt x="402952" y="51439"/>
                    <a:pt x="407286" y="54620"/>
                    <a:pt x="410225" y="58490"/>
                  </a:cubicBezTo>
                  <a:cubicBezTo>
                    <a:pt x="413165" y="62359"/>
                    <a:pt x="415211" y="66750"/>
                    <a:pt x="416365" y="71661"/>
                  </a:cubicBezTo>
                  <a:cubicBezTo>
                    <a:pt x="417518" y="76572"/>
                    <a:pt x="418095" y="83604"/>
                    <a:pt x="418095" y="92757"/>
                  </a:cubicBezTo>
                  <a:lnTo>
                    <a:pt x="418095" y="166427"/>
                  </a:lnTo>
                  <a:lnTo>
                    <a:pt x="386729" y="166427"/>
                  </a:lnTo>
                  <a:lnTo>
                    <a:pt x="386729" y="105929"/>
                  </a:lnTo>
                  <a:cubicBezTo>
                    <a:pt x="386729" y="93129"/>
                    <a:pt x="386060" y="84851"/>
                    <a:pt x="384720" y="81093"/>
                  </a:cubicBezTo>
                  <a:cubicBezTo>
                    <a:pt x="383381" y="77335"/>
                    <a:pt x="381204" y="74414"/>
                    <a:pt x="378190" y="72331"/>
                  </a:cubicBezTo>
                  <a:cubicBezTo>
                    <a:pt x="375176" y="70247"/>
                    <a:pt x="371549" y="69205"/>
                    <a:pt x="367307" y="69205"/>
                  </a:cubicBezTo>
                  <a:cubicBezTo>
                    <a:pt x="361875" y="69205"/>
                    <a:pt x="357001" y="70694"/>
                    <a:pt x="352685" y="73670"/>
                  </a:cubicBezTo>
                  <a:cubicBezTo>
                    <a:pt x="348369" y="76647"/>
                    <a:pt x="345411" y="80591"/>
                    <a:pt x="343811" y="85502"/>
                  </a:cubicBezTo>
                  <a:cubicBezTo>
                    <a:pt x="342211" y="90413"/>
                    <a:pt x="341411" y="99492"/>
                    <a:pt x="341411" y="112737"/>
                  </a:cubicBezTo>
                  <a:lnTo>
                    <a:pt x="341411" y="166427"/>
                  </a:lnTo>
                  <a:lnTo>
                    <a:pt x="310046" y="166427"/>
                  </a:lnTo>
                  <a:lnTo>
                    <a:pt x="310046" y="47886"/>
                  </a:lnTo>
                  <a:lnTo>
                    <a:pt x="339179" y="47886"/>
                  </a:lnTo>
                  <a:lnTo>
                    <a:pt x="339179" y="65299"/>
                  </a:lnTo>
                  <a:cubicBezTo>
                    <a:pt x="349522" y="51904"/>
                    <a:pt x="362545" y="45207"/>
                    <a:pt x="378246" y="45207"/>
                  </a:cubicBezTo>
                  <a:close/>
                  <a:moveTo>
                    <a:pt x="232767" y="45207"/>
                  </a:moveTo>
                  <a:cubicBezTo>
                    <a:pt x="246756" y="45207"/>
                    <a:pt x="257174" y="46862"/>
                    <a:pt x="264020" y="50174"/>
                  </a:cubicBezTo>
                  <a:cubicBezTo>
                    <a:pt x="270867" y="53485"/>
                    <a:pt x="275685" y="57690"/>
                    <a:pt x="278475" y="62787"/>
                  </a:cubicBezTo>
                  <a:cubicBezTo>
                    <a:pt x="281266" y="67884"/>
                    <a:pt x="282661" y="77242"/>
                    <a:pt x="282661" y="90860"/>
                  </a:cubicBezTo>
                  <a:lnTo>
                    <a:pt x="282326" y="127471"/>
                  </a:lnTo>
                  <a:cubicBezTo>
                    <a:pt x="282326" y="137889"/>
                    <a:pt x="282829" y="145573"/>
                    <a:pt x="283833" y="150521"/>
                  </a:cubicBezTo>
                  <a:cubicBezTo>
                    <a:pt x="284838" y="155470"/>
                    <a:pt x="286717" y="160772"/>
                    <a:pt x="289470" y="166427"/>
                  </a:cubicBezTo>
                  <a:lnTo>
                    <a:pt x="258439" y="166427"/>
                  </a:lnTo>
                  <a:cubicBezTo>
                    <a:pt x="257621" y="164344"/>
                    <a:pt x="256616" y="161255"/>
                    <a:pt x="255426" y="157163"/>
                  </a:cubicBezTo>
                  <a:cubicBezTo>
                    <a:pt x="254905" y="155302"/>
                    <a:pt x="254533" y="154075"/>
                    <a:pt x="254309" y="153479"/>
                  </a:cubicBezTo>
                  <a:cubicBezTo>
                    <a:pt x="248952" y="158688"/>
                    <a:pt x="243222" y="162595"/>
                    <a:pt x="237120" y="165199"/>
                  </a:cubicBezTo>
                  <a:cubicBezTo>
                    <a:pt x="231018" y="167804"/>
                    <a:pt x="224507" y="169106"/>
                    <a:pt x="217586" y="169106"/>
                  </a:cubicBezTo>
                  <a:cubicBezTo>
                    <a:pt x="205382" y="169106"/>
                    <a:pt x="195764" y="165795"/>
                    <a:pt x="188732" y="159172"/>
                  </a:cubicBezTo>
                  <a:cubicBezTo>
                    <a:pt x="181700" y="152549"/>
                    <a:pt x="178184" y="144177"/>
                    <a:pt x="178184" y="134057"/>
                  </a:cubicBezTo>
                  <a:cubicBezTo>
                    <a:pt x="178184" y="127360"/>
                    <a:pt x="179784" y="121388"/>
                    <a:pt x="182984" y="116142"/>
                  </a:cubicBezTo>
                  <a:cubicBezTo>
                    <a:pt x="186183" y="110896"/>
                    <a:pt x="190667" y="106877"/>
                    <a:pt x="196434" y="104087"/>
                  </a:cubicBezTo>
                  <a:cubicBezTo>
                    <a:pt x="202201" y="101296"/>
                    <a:pt x="210517" y="98859"/>
                    <a:pt x="221381" y="96776"/>
                  </a:cubicBezTo>
                  <a:cubicBezTo>
                    <a:pt x="236041" y="94022"/>
                    <a:pt x="246198" y="91455"/>
                    <a:pt x="251854" y="89074"/>
                  </a:cubicBezTo>
                  <a:lnTo>
                    <a:pt x="251854" y="85948"/>
                  </a:lnTo>
                  <a:cubicBezTo>
                    <a:pt x="251854" y="79921"/>
                    <a:pt x="250365" y="75623"/>
                    <a:pt x="247389" y="73056"/>
                  </a:cubicBezTo>
                  <a:cubicBezTo>
                    <a:pt x="244412" y="70489"/>
                    <a:pt x="238794" y="69205"/>
                    <a:pt x="230534" y="69205"/>
                  </a:cubicBezTo>
                  <a:cubicBezTo>
                    <a:pt x="224953" y="69205"/>
                    <a:pt x="220600" y="70303"/>
                    <a:pt x="217474" y="72498"/>
                  </a:cubicBezTo>
                  <a:cubicBezTo>
                    <a:pt x="214349" y="74693"/>
                    <a:pt x="211819" y="78544"/>
                    <a:pt x="209884" y="84051"/>
                  </a:cubicBezTo>
                  <a:lnTo>
                    <a:pt x="181421" y="78916"/>
                  </a:lnTo>
                  <a:cubicBezTo>
                    <a:pt x="184621" y="67457"/>
                    <a:pt x="190127" y="58973"/>
                    <a:pt x="197941" y="53467"/>
                  </a:cubicBezTo>
                  <a:cubicBezTo>
                    <a:pt x="205754" y="47960"/>
                    <a:pt x="217363" y="45207"/>
                    <a:pt x="232767" y="45207"/>
                  </a:cubicBezTo>
                  <a:close/>
                  <a:moveTo>
                    <a:pt x="510294" y="2791"/>
                  </a:moveTo>
                  <a:lnTo>
                    <a:pt x="541659" y="2791"/>
                  </a:lnTo>
                  <a:lnTo>
                    <a:pt x="541659" y="166427"/>
                  </a:lnTo>
                  <a:lnTo>
                    <a:pt x="510294" y="166427"/>
                  </a:lnTo>
                  <a:close/>
                  <a:moveTo>
                    <a:pt x="623850" y="0"/>
                  </a:moveTo>
                  <a:lnTo>
                    <a:pt x="659010" y="0"/>
                  </a:lnTo>
                  <a:lnTo>
                    <a:pt x="628314" y="33375"/>
                  </a:lnTo>
                  <a:lnTo>
                    <a:pt x="608446" y="33375"/>
                  </a:lnTo>
                  <a:close/>
                  <a:moveTo>
                    <a:pt x="219484" y="0"/>
                  </a:moveTo>
                  <a:lnTo>
                    <a:pt x="248505" y="0"/>
                  </a:lnTo>
                  <a:lnTo>
                    <a:pt x="271611" y="32928"/>
                  </a:lnTo>
                  <a:lnTo>
                    <a:pt x="246384" y="32928"/>
                  </a:lnTo>
                  <a:lnTo>
                    <a:pt x="233436" y="16297"/>
                  </a:lnTo>
                  <a:lnTo>
                    <a:pt x="221381" y="32928"/>
                  </a:lnTo>
                  <a:lnTo>
                    <a:pt x="196043" y="32928"/>
                  </a:lnTo>
                  <a:close/>
                  <a:moveTo>
                    <a:pt x="81260" y="0"/>
                  </a:moveTo>
                  <a:cubicBezTo>
                    <a:pt x="101575" y="0"/>
                    <a:pt x="117443" y="4260"/>
                    <a:pt x="128866" y="12781"/>
                  </a:cubicBezTo>
                  <a:cubicBezTo>
                    <a:pt x="140288" y="21301"/>
                    <a:pt x="147637" y="33077"/>
                    <a:pt x="150911" y="48109"/>
                  </a:cubicBezTo>
                  <a:lnTo>
                    <a:pt x="118094" y="54248"/>
                  </a:lnTo>
                  <a:cubicBezTo>
                    <a:pt x="115788" y="46211"/>
                    <a:pt x="111453" y="39868"/>
                    <a:pt x="105091" y="35217"/>
                  </a:cubicBezTo>
                  <a:cubicBezTo>
                    <a:pt x="98728" y="30566"/>
                    <a:pt x="90785" y="28240"/>
                    <a:pt x="81260" y="28240"/>
                  </a:cubicBezTo>
                  <a:cubicBezTo>
                    <a:pt x="66823" y="28240"/>
                    <a:pt x="55345" y="32817"/>
                    <a:pt x="46824" y="41970"/>
                  </a:cubicBezTo>
                  <a:cubicBezTo>
                    <a:pt x="38304" y="51123"/>
                    <a:pt x="34044" y="64703"/>
                    <a:pt x="34044" y="82711"/>
                  </a:cubicBezTo>
                  <a:cubicBezTo>
                    <a:pt x="34044" y="102133"/>
                    <a:pt x="38360" y="116700"/>
                    <a:pt x="46992" y="126411"/>
                  </a:cubicBezTo>
                  <a:cubicBezTo>
                    <a:pt x="55624" y="136122"/>
                    <a:pt x="66935" y="140978"/>
                    <a:pt x="80925" y="140978"/>
                  </a:cubicBezTo>
                  <a:cubicBezTo>
                    <a:pt x="87845" y="140978"/>
                    <a:pt x="94784" y="139620"/>
                    <a:pt x="101742" y="136903"/>
                  </a:cubicBezTo>
                  <a:cubicBezTo>
                    <a:pt x="108700" y="134187"/>
                    <a:pt x="114671" y="130895"/>
                    <a:pt x="119657" y="127025"/>
                  </a:cubicBezTo>
                  <a:lnTo>
                    <a:pt x="119657" y="106263"/>
                  </a:lnTo>
                  <a:lnTo>
                    <a:pt x="81818" y="106263"/>
                  </a:lnTo>
                  <a:lnTo>
                    <a:pt x="81818" y="78693"/>
                  </a:lnTo>
                  <a:lnTo>
                    <a:pt x="153032" y="78693"/>
                  </a:lnTo>
                  <a:lnTo>
                    <a:pt x="153032" y="143880"/>
                  </a:lnTo>
                  <a:cubicBezTo>
                    <a:pt x="146111" y="150577"/>
                    <a:pt x="136084" y="156474"/>
                    <a:pt x="122950" y="161572"/>
                  </a:cubicBezTo>
                  <a:cubicBezTo>
                    <a:pt x="109816" y="166669"/>
                    <a:pt x="96514" y="169218"/>
                    <a:pt x="83045" y="169218"/>
                  </a:cubicBezTo>
                  <a:cubicBezTo>
                    <a:pt x="65930" y="169218"/>
                    <a:pt x="51010" y="165627"/>
                    <a:pt x="38285" y="158446"/>
                  </a:cubicBezTo>
                  <a:cubicBezTo>
                    <a:pt x="25561" y="151265"/>
                    <a:pt x="15999" y="140996"/>
                    <a:pt x="9599" y="127639"/>
                  </a:cubicBezTo>
                  <a:cubicBezTo>
                    <a:pt x="3199" y="114282"/>
                    <a:pt x="0" y="99752"/>
                    <a:pt x="0" y="84051"/>
                  </a:cubicBezTo>
                  <a:cubicBezTo>
                    <a:pt x="0" y="67010"/>
                    <a:pt x="3572" y="51867"/>
                    <a:pt x="10715" y="38621"/>
                  </a:cubicBezTo>
                  <a:cubicBezTo>
                    <a:pt x="17859" y="25375"/>
                    <a:pt x="28314" y="15218"/>
                    <a:pt x="42081" y="8149"/>
                  </a:cubicBezTo>
                  <a:cubicBezTo>
                    <a:pt x="52573" y="2716"/>
                    <a:pt x="65633" y="0"/>
                    <a:pt x="81260" y="0"/>
                  </a:cubicBez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lnSpc>
                  <a:spcPct val="105000"/>
                </a:lnSpc>
              </a:pPr>
              <a:endParaRPr lang="vi-VN" b="1" dirty="0"/>
            </a:p>
          </p:txBody>
        </p:sp>
        <p:cxnSp>
          <p:nvCxnSpPr>
            <p:cNvPr id="32" name="Straight Connector 31">
              <a:extLst>
                <a:ext uri="{FF2B5EF4-FFF2-40B4-BE49-F238E27FC236}">
                  <a16:creationId xmlns:a16="http://schemas.microsoft.com/office/drawing/2014/main" id="{196F4254-85EC-4202-82F0-DE271B24A31F}"/>
                </a:ext>
              </a:extLst>
            </p:cNvPr>
            <p:cNvCxnSpPr>
              <a:cxnSpLocks/>
            </p:cNvCxnSpPr>
            <p:nvPr/>
          </p:nvCxnSpPr>
          <p:spPr>
            <a:xfrm flipH="1">
              <a:off x="7906060" y="2014613"/>
              <a:ext cx="84185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9121A1FB-6BB8-4D87-A5B8-5C925DF20665}"/>
                </a:ext>
              </a:extLst>
            </p:cNvPr>
            <p:cNvCxnSpPr>
              <a:cxnSpLocks/>
            </p:cNvCxnSpPr>
            <p:nvPr/>
          </p:nvCxnSpPr>
          <p:spPr>
            <a:xfrm flipH="1" flipV="1">
              <a:off x="7564431" y="3024188"/>
              <a:ext cx="1097756" cy="124063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8432CCB6-970A-456F-9FF6-E2EFC013DE6E}"/>
                </a:ext>
              </a:extLst>
            </p:cNvPr>
            <p:cNvCxnSpPr>
              <a:cxnSpLocks/>
            </p:cNvCxnSpPr>
            <p:nvPr/>
          </p:nvCxnSpPr>
          <p:spPr>
            <a:xfrm flipH="1" flipV="1">
              <a:off x="5939057" y="1251356"/>
              <a:ext cx="682399" cy="108226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53" name="TextBox 52">
              <a:extLst>
                <a:ext uri="{FF2B5EF4-FFF2-40B4-BE49-F238E27FC236}">
                  <a16:creationId xmlns:a16="http://schemas.microsoft.com/office/drawing/2014/main" id="{77C50B2F-5810-4BF6-8275-D047A062C7FF}"/>
                </a:ext>
              </a:extLst>
            </p:cNvPr>
            <p:cNvSpPr txBox="1">
              <a:spLocks noChangeAspect="1"/>
            </p:cNvSpPr>
            <p:nvPr>
              <p:custDataLst>
                <p:tags r:id="rId8"/>
              </p:custDataLst>
            </p:nvPr>
          </p:nvSpPr>
          <p:spPr>
            <a:xfrm>
              <a:off x="5513602" y="946585"/>
              <a:ext cx="855278" cy="206611"/>
            </a:xfrm>
            <a:custGeom>
              <a:avLst/>
              <a:gdLst/>
              <a:ahLst/>
              <a:cxnLst/>
              <a:rect l="l" t="t" r="r" b="b"/>
              <a:pathLst>
                <a:path w="855278" h="206611">
                  <a:moveTo>
                    <a:pt x="817661" y="147005"/>
                  </a:moveTo>
                  <a:cubicBezTo>
                    <a:pt x="813643" y="148345"/>
                    <a:pt x="807281" y="149945"/>
                    <a:pt x="798574" y="151805"/>
                  </a:cubicBezTo>
                  <a:cubicBezTo>
                    <a:pt x="789868" y="153665"/>
                    <a:pt x="784175" y="155489"/>
                    <a:pt x="781496" y="157274"/>
                  </a:cubicBezTo>
                  <a:cubicBezTo>
                    <a:pt x="777403" y="160177"/>
                    <a:pt x="775357" y="163860"/>
                    <a:pt x="775357" y="168325"/>
                  </a:cubicBezTo>
                  <a:cubicBezTo>
                    <a:pt x="775357" y="172715"/>
                    <a:pt x="776994" y="176510"/>
                    <a:pt x="780268" y="179710"/>
                  </a:cubicBezTo>
                  <a:cubicBezTo>
                    <a:pt x="783543" y="182910"/>
                    <a:pt x="787710" y="184510"/>
                    <a:pt x="792770" y="184510"/>
                  </a:cubicBezTo>
                  <a:cubicBezTo>
                    <a:pt x="798425" y="184510"/>
                    <a:pt x="803820" y="182650"/>
                    <a:pt x="808955" y="178929"/>
                  </a:cubicBezTo>
                  <a:cubicBezTo>
                    <a:pt x="812750" y="176101"/>
                    <a:pt x="815243" y="172641"/>
                    <a:pt x="816434" y="168548"/>
                  </a:cubicBezTo>
                  <a:cubicBezTo>
                    <a:pt x="817252" y="165869"/>
                    <a:pt x="817661" y="160772"/>
                    <a:pt x="817661" y="153256"/>
                  </a:cubicBezTo>
                  <a:close/>
                  <a:moveTo>
                    <a:pt x="408831" y="106710"/>
                  </a:moveTo>
                  <a:cubicBezTo>
                    <a:pt x="401985" y="106710"/>
                    <a:pt x="396329" y="109203"/>
                    <a:pt x="391864" y="114189"/>
                  </a:cubicBezTo>
                  <a:cubicBezTo>
                    <a:pt x="387399" y="119174"/>
                    <a:pt x="385204" y="125946"/>
                    <a:pt x="385279" y="134504"/>
                  </a:cubicBezTo>
                  <a:lnTo>
                    <a:pt x="432159" y="134504"/>
                  </a:lnTo>
                  <a:cubicBezTo>
                    <a:pt x="431936" y="125425"/>
                    <a:pt x="429592" y="118523"/>
                    <a:pt x="425127" y="113798"/>
                  </a:cubicBezTo>
                  <a:cubicBezTo>
                    <a:pt x="420662" y="109073"/>
                    <a:pt x="415230" y="106710"/>
                    <a:pt x="408831" y="106710"/>
                  </a:cubicBezTo>
                  <a:close/>
                  <a:moveTo>
                    <a:pt x="295052" y="85390"/>
                  </a:moveTo>
                  <a:lnTo>
                    <a:pt x="326417" y="85390"/>
                  </a:lnTo>
                  <a:lnTo>
                    <a:pt x="326417" y="203932"/>
                  </a:lnTo>
                  <a:lnTo>
                    <a:pt x="295052" y="203932"/>
                  </a:lnTo>
                  <a:close/>
                  <a:moveTo>
                    <a:pt x="798574" y="82712"/>
                  </a:moveTo>
                  <a:cubicBezTo>
                    <a:pt x="812564" y="82712"/>
                    <a:pt x="822982" y="84367"/>
                    <a:pt x="829828" y="87679"/>
                  </a:cubicBezTo>
                  <a:cubicBezTo>
                    <a:pt x="836674" y="90990"/>
                    <a:pt x="841493" y="95194"/>
                    <a:pt x="844283" y="100292"/>
                  </a:cubicBezTo>
                  <a:cubicBezTo>
                    <a:pt x="847074" y="105389"/>
                    <a:pt x="848469" y="114747"/>
                    <a:pt x="848469" y="128365"/>
                  </a:cubicBezTo>
                  <a:lnTo>
                    <a:pt x="848134" y="164976"/>
                  </a:lnTo>
                  <a:cubicBezTo>
                    <a:pt x="848134" y="175394"/>
                    <a:pt x="848636" y="183078"/>
                    <a:pt x="849641" y="188026"/>
                  </a:cubicBezTo>
                  <a:cubicBezTo>
                    <a:pt x="850645" y="192975"/>
                    <a:pt x="852524" y="198277"/>
                    <a:pt x="855278" y="203932"/>
                  </a:cubicBezTo>
                  <a:lnTo>
                    <a:pt x="824247" y="203932"/>
                  </a:lnTo>
                  <a:cubicBezTo>
                    <a:pt x="823429" y="201848"/>
                    <a:pt x="822424" y="198760"/>
                    <a:pt x="821233" y="194668"/>
                  </a:cubicBezTo>
                  <a:cubicBezTo>
                    <a:pt x="820712" y="192807"/>
                    <a:pt x="820340" y="191579"/>
                    <a:pt x="820117" y="190984"/>
                  </a:cubicBezTo>
                  <a:cubicBezTo>
                    <a:pt x="814759" y="196193"/>
                    <a:pt x="809029" y="200100"/>
                    <a:pt x="802927" y="202704"/>
                  </a:cubicBezTo>
                  <a:cubicBezTo>
                    <a:pt x="796826" y="205309"/>
                    <a:pt x="790314" y="206611"/>
                    <a:pt x="783394" y="206611"/>
                  </a:cubicBezTo>
                  <a:cubicBezTo>
                    <a:pt x="771190" y="206611"/>
                    <a:pt x="761572" y="203300"/>
                    <a:pt x="754540" y="196677"/>
                  </a:cubicBezTo>
                  <a:cubicBezTo>
                    <a:pt x="747508" y="190054"/>
                    <a:pt x="743992" y="181682"/>
                    <a:pt x="743992" y="171562"/>
                  </a:cubicBezTo>
                  <a:cubicBezTo>
                    <a:pt x="743992" y="164865"/>
                    <a:pt x="745591" y="158893"/>
                    <a:pt x="748791" y="153647"/>
                  </a:cubicBezTo>
                  <a:cubicBezTo>
                    <a:pt x="751991" y="148401"/>
                    <a:pt x="756475" y="144382"/>
                    <a:pt x="762242" y="141592"/>
                  </a:cubicBezTo>
                  <a:cubicBezTo>
                    <a:pt x="768009" y="138801"/>
                    <a:pt x="776324" y="136364"/>
                    <a:pt x="787189" y="134281"/>
                  </a:cubicBezTo>
                  <a:cubicBezTo>
                    <a:pt x="801848" y="131527"/>
                    <a:pt x="812006" y="128960"/>
                    <a:pt x="817661" y="126579"/>
                  </a:cubicBezTo>
                  <a:lnTo>
                    <a:pt x="817661" y="123453"/>
                  </a:lnTo>
                  <a:cubicBezTo>
                    <a:pt x="817661" y="117426"/>
                    <a:pt x="816173" y="113128"/>
                    <a:pt x="813197" y="110561"/>
                  </a:cubicBezTo>
                  <a:cubicBezTo>
                    <a:pt x="810220" y="107994"/>
                    <a:pt x="804602" y="106710"/>
                    <a:pt x="796342" y="106710"/>
                  </a:cubicBezTo>
                  <a:cubicBezTo>
                    <a:pt x="790761" y="106710"/>
                    <a:pt x="786408" y="107808"/>
                    <a:pt x="783282" y="110003"/>
                  </a:cubicBezTo>
                  <a:cubicBezTo>
                    <a:pt x="780157" y="112198"/>
                    <a:pt x="777627" y="116049"/>
                    <a:pt x="775692" y="121556"/>
                  </a:cubicBezTo>
                  <a:lnTo>
                    <a:pt x="747229" y="116421"/>
                  </a:lnTo>
                  <a:cubicBezTo>
                    <a:pt x="750428" y="104961"/>
                    <a:pt x="755935" y="96478"/>
                    <a:pt x="763748" y="90971"/>
                  </a:cubicBezTo>
                  <a:cubicBezTo>
                    <a:pt x="771562" y="85465"/>
                    <a:pt x="783171" y="82712"/>
                    <a:pt x="798574" y="82712"/>
                  </a:cubicBezTo>
                  <a:close/>
                  <a:moveTo>
                    <a:pt x="553529" y="82712"/>
                  </a:moveTo>
                  <a:cubicBezTo>
                    <a:pt x="560449" y="82712"/>
                    <a:pt x="566774" y="83958"/>
                    <a:pt x="572504" y="86451"/>
                  </a:cubicBezTo>
                  <a:cubicBezTo>
                    <a:pt x="578234" y="88944"/>
                    <a:pt x="582569" y="92125"/>
                    <a:pt x="585508" y="95994"/>
                  </a:cubicBezTo>
                  <a:cubicBezTo>
                    <a:pt x="588448" y="99864"/>
                    <a:pt x="590494" y="104254"/>
                    <a:pt x="591647" y="109166"/>
                  </a:cubicBezTo>
                  <a:cubicBezTo>
                    <a:pt x="592801" y="114077"/>
                    <a:pt x="593377" y="121109"/>
                    <a:pt x="593377" y="130262"/>
                  </a:cubicBezTo>
                  <a:lnTo>
                    <a:pt x="593377" y="203932"/>
                  </a:lnTo>
                  <a:lnTo>
                    <a:pt x="562012" y="203932"/>
                  </a:lnTo>
                  <a:lnTo>
                    <a:pt x="562012" y="143433"/>
                  </a:lnTo>
                  <a:cubicBezTo>
                    <a:pt x="562012" y="130634"/>
                    <a:pt x="561342" y="122356"/>
                    <a:pt x="560003" y="118598"/>
                  </a:cubicBezTo>
                  <a:cubicBezTo>
                    <a:pt x="558663" y="114840"/>
                    <a:pt x="556487" y="111919"/>
                    <a:pt x="553473" y="109835"/>
                  </a:cubicBezTo>
                  <a:cubicBezTo>
                    <a:pt x="550459" y="107752"/>
                    <a:pt x="546831" y="106710"/>
                    <a:pt x="542590" y="106710"/>
                  </a:cubicBezTo>
                  <a:cubicBezTo>
                    <a:pt x="537158" y="106710"/>
                    <a:pt x="532284" y="108198"/>
                    <a:pt x="527968" y="111175"/>
                  </a:cubicBezTo>
                  <a:cubicBezTo>
                    <a:pt x="523652" y="114152"/>
                    <a:pt x="520694" y="118095"/>
                    <a:pt x="519094" y="123007"/>
                  </a:cubicBezTo>
                  <a:cubicBezTo>
                    <a:pt x="517494" y="127918"/>
                    <a:pt x="516694" y="136997"/>
                    <a:pt x="516694" y="150242"/>
                  </a:cubicBezTo>
                  <a:lnTo>
                    <a:pt x="516694" y="203932"/>
                  </a:lnTo>
                  <a:lnTo>
                    <a:pt x="485328" y="203932"/>
                  </a:lnTo>
                  <a:lnTo>
                    <a:pt x="485328" y="85390"/>
                  </a:lnTo>
                  <a:lnTo>
                    <a:pt x="514461" y="85390"/>
                  </a:lnTo>
                  <a:lnTo>
                    <a:pt x="514461" y="102803"/>
                  </a:lnTo>
                  <a:cubicBezTo>
                    <a:pt x="524805" y="89409"/>
                    <a:pt x="537827" y="82712"/>
                    <a:pt x="553529" y="82712"/>
                  </a:cubicBezTo>
                  <a:close/>
                  <a:moveTo>
                    <a:pt x="406933" y="82712"/>
                  </a:moveTo>
                  <a:cubicBezTo>
                    <a:pt x="424569" y="82712"/>
                    <a:pt x="438485" y="88534"/>
                    <a:pt x="448679" y="100180"/>
                  </a:cubicBezTo>
                  <a:cubicBezTo>
                    <a:pt x="458874" y="111826"/>
                    <a:pt x="463748" y="129667"/>
                    <a:pt x="463302" y="153703"/>
                  </a:cubicBezTo>
                  <a:lnTo>
                    <a:pt x="384720" y="153703"/>
                  </a:lnTo>
                  <a:cubicBezTo>
                    <a:pt x="384944" y="163004"/>
                    <a:pt x="387474" y="170241"/>
                    <a:pt x="392311" y="175413"/>
                  </a:cubicBezTo>
                  <a:cubicBezTo>
                    <a:pt x="397148" y="180585"/>
                    <a:pt x="403175" y="183171"/>
                    <a:pt x="410393" y="183171"/>
                  </a:cubicBezTo>
                  <a:cubicBezTo>
                    <a:pt x="415305" y="183171"/>
                    <a:pt x="419435" y="181831"/>
                    <a:pt x="422783" y="179152"/>
                  </a:cubicBezTo>
                  <a:cubicBezTo>
                    <a:pt x="426132" y="176473"/>
                    <a:pt x="428662" y="172157"/>
                    <a:pt x="430373" y="166204"/>
                  </a:cubicBezTo>
                  <a:lnTo>
                    <a:pt x="461627" y="171450"/>
                  </a:lnTo>
                  <a:cubicBezTo>
                    <a:pt x="457609" y="182910"/>
                    <a:pt x="451265" y="191635"/>
                    <a:pt x="442596" y="197625"/>
                  </a:cubicBezTo>
                  <a:cubicBezTo>
                    <a:pt x="433927" y="203616"/>
                    <a:pt x="423081" y="206611"/>
                    <a:pt x="410058" y="206611"/>
                  </a:cubicBezTo>
                  <a:cubicBezTo>
                    <a:pt x="389446" y="206611"/>
                    <a:pt x="374191" y="199877"/>
                    <a:pt x="364294" y="186408"/>
                  </a:cubicBezTo>
                  <a:cubicBezTo>
                    <a:pt x="356480" y="175618"/>
                    <a:pt x="352574" y="162000"/>
                    <a:pt x="352574" y="145554"/>
                  </a:cubicBezTo>
                  <a:cubicBezTo>
                    <a:pt x="352574" y="125909"/>
                    <a:pt x="357708" y="110524"/>
                    <a:pt x="367977" y="99399"/>
                  </a:cubicBezTo>
                  <a:cubicBezTo>
                    <a:pt x="378246" y="88274"/>
                    <a:pt x="391232" y="82712"/>
                    <a:pt x="406933" y="82712"/>
                  </a:cubicBezTo>
                  <a:close/>
                  <a:moveTo>
                    <a:pt x="33040" y="67978"/>
                  </a:moveTo>
                  <a:lnTo>
                    <a:pt x="33040" y="114412"/>
                  </a:lnTo>
                  <a:lnTo>
                    <a:pt x="51122" y="114412"/>
                  </a:lnTo>
                  <a:cubicBezTo>
                    <a:pt x="64145" y="114412"/>
                    <a:pt x="72851" y="113556"/>
                    <a:pt x="77242" y="111845"/>
                  </a:cubicBezTo>
                  <a:cubicBezTo>
                    <a:pt x="81632" y="110133"/>
                    <a:pt x="85074" y="107454"/>
                    <a:pt x="87567" y="103808"/>
                  </a:cubicBezTo>
                  <a:cubicBezTo>
                    <a:pt x="90059" y="100162"/>
                    <a:pt x="91306" y="95920"/>
                    <a:pt x="91306" y="91083"/>
                  </a:cubicBezTo>
                  <a:cubicBezTo>
                    <a:pt x="91306" y="85130"/>
                    <a:pt x="89557" y="80219"/>
                    <a:pt x="86060" y="76349"/>
                  </a:cubicBezTo>
                  <a:cubicBezTo>
                    <a:pt x="82562" y="72480"/>
                    <a:pt x="78135" y="70061"/>
                    <a:pt x="72777" y="69094"/>
                  </a:cubicBezTo>
                  <a:cubicBezTo>
                    <a:pt x="68833" y="68350"/>
                    <a:pt x="60908" y="67978"/>
                    <a:pt x="49001" y="67978"/>
                  </a:cubicBezTo>
                  <a:close/>
                  <a:moveTo>
                    <a:pt x="685577" y="40296"/>
                  </a:moveTo>
                  <a:lnTo>
                    <a:pt x="716942" y="40296"/>
                  </a:lnTo>
                  <a:lnTo>
                    <a:pt x="716942" y="203932"/>
                  </a:lnTo>
                  <a:lnTo>
                    <a:pt x="685577" y="203932"/>
                  </a:lnTo>
                  <a:close/>
                  <a:moveTo>
                    <a:pt x="295052" y="40296"/>
                  </a:moveTo>
                  <a:lnTo>
                    <a:pt x="326417" y="40296"/>
                  </a:lnTo>
                  <a:lnTo>
                    <a:pt x="326417" y="69317"/>
                  </a:lnTo>
                  <a:lnTo>
                    <a:pt x="295052" y="69317"/>
                  </a:lnTo>
                  <a:close/>
                  <a:moveTo>
                    <a:pt x="152065" y="40296"/>
                  </a:moveTo>
                  <a:lnTo>
                    <a:pt x="183430" y="40296"/>
                  </a:lnTo>
                  <a:lnTo>
                    <a:pt x="183430" y="100459"/>
                  </a:lnTo>
                  <a:cubicBezTo>
                    <a:pt x="193551" y="88627"/>
                    <a:pt x="205643" y="82712"/>
                    <a:pt x="219707" y="82712"/>
                  </a:cubicBezTo>
                  <a:cubicBezTo>
                    <a:pt x="226925" y="82712"/>
                    <a:pt x="233437" y="84051"/>
                    <a:pt x="239241" y="86730"/>
                  </a:cubicBezTo>
                  <a:cubicBezTo>
                    <a:pt x="245045" y="89409"/>
                    <a:pt x="249417" y="92832"/>
                    <a:pt x="252356" y="96999"/>
                  </a:cubicBezTo>
                  <a:cubicBezTo>
                    <a:pt x="255296" y="101166"/>
                    <a:pt x="257305" y="105780"/>
                    <a:pt x="258384" y="110840"/>
                  </a:cubicBezTo>
                  <a:cubicBezTo>
                    <a:pt x="259463" y="115900"/>
                    <a:pt x="260003" y="123751"/>
                    <a:pt x="260003" y="134392"/>
                  </a:cubicBezTo>
                  <a:lnTo>
                    <a:pt x="260003" y="203932"/>
                  </a:lnTo>
                  <a:lnTo>
                    <a:pt x="228637" y="203932"/>
                  </a:lnTo>
                  <a:lnTo>
                    <a:pt x="228637" y="141313"/>
                  </a:lnTo>
                  <a:cubicBezTo>
                    <a:pt x="228637" y="128885"/>
                    <a:pt x="228042" y="120998"/>
                    <a:pt x="226851" y="117649"/>
                  </a:cubicBezTo>
                  <a:cubicBezTo>
                    <a:pt x="225660" y="114300"/>
                    <a:pt x="223558" y="111640"/>
                    <a:pt x="220544" y="109668"/>
                  </a:cubicBezTo>
                  <a:cubicBezTo>
                    <a:pt x="217531" y="107696"/>
                    <a:pt x="213754" y="106710"/>
                    <a:pt x="209215" y="106710"/>
                  </a:cubicBezTo>
                  <a:cubicBezTo>
                    <a:pt x="204006" y="106710"/>
                    <a:pt x="199355" y="107975"/>
                    <a:pt x="195262" y="110505"/>
                  </a:cubicBezTo>
                  <a:cubicBezTo>
                    <a:pt x="191170" y="113035"/>
                    <a:pt x="188174" y="116849"/>
                    <a:pt x="186277" y="121946"/>
                  </a:cubicBezTo>
                  <a:cubicBezTo>
                    <a:pt x="184379" y="127044"/>
                    <a:pt x="183430" y="134578"/>
                    <a:pt x="183430" y="144550"/>
                  </a:cubicBezTo>
                  <a:lnTo>
                    <a:pt x="183430" y="203932"/>
                  </a:lnTo>
                  <a:lnTo>
                    <a:pt x="152065" y="203932"/>
                  </a:lnTo>
                  <a:close/>
                  <a:moveTo>
                    <a:pt x="0" y="40296"/>
                  </a:moveTo>
                  <a:lnTo>
                    <a:pt x="53020" y="40296"/>
                  </a:lnTo>
                  <a:cubicBezTo>
                    <a:pt x="73112" y="40296"/>
                    <a:pt x="86209" y="41114"/>
                    <a:pt x="92310" y="42751"/>
                  </a:cubicBezTo>
                  <a:cubicBezTo>
                    <a:pt x="101687" y="45207"/>
                    <a:pt x="109537" y="50546"/>
                    <a:pt x="115863" y="58769"/>
                  </a:cubicBezTo>
                  <a:cubicBezTo>
                    <a:pt x="122188" y="66992"/>
                    <a:pt x="125350" y="77614"/>
                    <a:pt x="125350" y="90637"/>
                  </a:cubicBezTo>
                  <a:cubicBezTo>
                    <a:pt x="125350" y="100683"/>
                    <a:pt x="123527" y="109129"/>
                    <a:pt x="119881" y="115975"/>
                  </a:cubicBezTo>
                  <a:cubicBezTo>
                    <a:pt x="116235" y="122821"/>
                    <a:pt x="111602" y="128197"/>
                    <a:pt x="105984" y="132104"/>
                  </a:cubicBezTo>
                  <a:cubicBezTo>
                    <a:pt x="100366" y="136011"/>
                    <a:pt x="94654" y="138597"/>
                    <a:pt x="88850" y="139862"/>
                  </a:cubicBezTo>
                  <a:cubicBezTo>
                    <a:pt x="80962" y="141424"/>
                    <a:pt x="69540" y="142206"/>
                    <a:pt x="54583" y="142206"/>
                  </a:cubicBezTo>
                  <a:lnTo>
                    <a:pt x="33040" y="142206"/>
                  </a:lnTo>
                  <a:lnTo>
                    <a:pt x="33040" y="203932"/>
                  </a:lnTo>
                  <a:lnTo>
                    <a:pt x="0" y="203932"/>
                  </a:lnTo>
                  <a:close/>
                  <a:moveTo>
                    <a:pt x="799132" y="37505"/>
                  </a:moveTo>
                  <a:lnTo>
                    <a:pt x="834293" y="37505"/>
                  </a:lnTo>
                  <a:lnTo>
                    <a:pt x="803597" y="70880"/>
                  </a:lnTo>
                  <a:lnTo>
                    <a:pt x="783729" y="70880"/>
                  </a:lnTo>
                  <a:close/>
                  <a:moveTo>
                    <a:pt x="393650" y="37505"/>
                  </a:moveTo>
                  <a:lnTo>
                    <a:pt x="422672" y="37505"/>
                  </a:lnTo>
                  <a:lnTo>
                    <a:pt x="445777" y="70433"/>
                  </a:lnTo>
                  <a:lnTo>
                    <a:pt x="420551" y="70433"/>
                  </a:lnTo>
                  <a:lnTo>
                    <a:pt x="407603" y="53802"/>
                  </a:lnTo>
                  <a:lnTo>
                    <a:pt x="395548" y="70433"/>
                  </a:lnTo>
                  <a:lnTo>
                    <a:pt x="370210" y="70433"/>
                  </a:lnTo>
                  <a:close/>
                  <a:moveTo>
                    <a:pt x="407603" y="0"/>
                  </a:moveTo>
                  <a:lnTo>
                    <a:pt x="442763" y="0"/>
                  </a:lnTo>
                  <a:lnTo>
                    <a:pt x="413072" y="31477"/>
                  </a:lnTo>
                  <a:lnTo>
                    <a:pt x="393204" y="31477"/>
                  </a:ln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lnSpc>
                  <a:spcPct val="105000"/>
                </a:lnSpc>
              </a:pPr>
              <a:endParaRPr lang="vi-VN" b="1" dirty="0"/>
            </a:p>
          </p:txBody>
        </p:sp>
        <p:cxnSp>
          <p:nvCxnSpPr>
            <p:cNvPr id="36" name="Straight Connector 35">
              <a:extLst>
                <a:ext uri="{FF2B5EF4-FFF2-40B4-BE49-F238E27FC236}">
                  <a16:creationId xmlns:a16="http://schemas.microsoft.com/office/drawing/2014/main" id="{D969466B-CDE5-4391-86EB-8174C918EA0D}"/>
                </a:ext>
              </a:extLst>
            </p:cNvPr>
            <p:cNvCxnSpPr>
              <a:cxnSpLocks/>
            </p:cNvCxnSpPr>
            <p:nvPr/>
          </p:nvCxnSpPr>
          <p:spPr>
            <a:xfrm flipH="1" flipV="1">
              <a:off x="8278807" y="2581276"/>
              <a:ext cx="383380" cy="168354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55" name="TextBox 54">
              <a:extLst>
                <a:ext uri="{FF2B5EF4-FFF2-40B4-BE49-F238E27FC236}">
                  <a16:creationId xmlns:a16="http://schemas.microsoft.com/office/drawing/2014/main" id="{23580A18-F057-40C7-A443-5A2E85457C80}"/>
                </a:ext>
              </a:extLst>
            </p:cNvPr>
            <p:cNvSpPr txBox="1">
              <a:spLocks noChangeAspect="1"/>
            </p:cNvSpPr>
            <p:nvPr>
              <p:custDataLst>
                <p:tags r:id="rId9"/>
              </p:custDataLst>
            </p:nvPr>
          </p:nvSpPr>
          <p:spPr>
            <a:xfrm>
              <a:off x="8097110" y="320993"/>
              <a:ext cx="965857" cy="252041"/>
            </a:xfrm>
            <a:custGeom>
              <a:avLst/>
              <a:gdLst/>
              <a:ahLst/>
              <a:cxnLst/>
              <a:rect l="l" t="t" r="r" b="b"/>
              <a:pathLst>
                <a:path w="965857" h="252041">
                  <a:moveTo>
                    <a:pt x="928241" y="147005"/>
                  </a:moveTo>
                  <a:cubicBezTo>
                    <a:pt x="924222" y="148345"/>
                    <a:pt x="917860" y="149945"/>
                    <a:pt x="909154" y="151805"/>
                  </a:cubicBezTo>
                  <a:cubicBezTo>
                    <a:pt x="900447" y="153665"/>
                    <a:pt x="894754" y="155488"/>
                    <a:pt x="892076" y="157274"/>
                  </a:cubicBezTo>
                  <a:cubicBezTo>
                    <a:pt x="887983" y="160177"/>
                    <a:pt x="885936" y="163860"/>
                    <a:pt x="885936" y="168325"/>
                  </a:cubicBezTo>
                  <a:cubicBezTo>
                    <a:pt x="885936" y="172715"/>
                    <a:pt x="887573" y="176510"/>
                    <a:pt x="890848" y="179710"/>
                  </a:cubicBezTo>
                  <a:cubicBezTo>
                    <a:pt x="894122" y="182910"/>
                    <a:pt x="898289" y="184510"/>
                    <a:pt x="903349" y="184510"/>
                  </a:cubicBezTo>
                  <a:cubicBezTo>
                    <a:pt x="909005" y="184510"/>
                    <a:pt x="914400" y="182650"/>
                    <a:pt x="919534" y="178929"/>
                  </a:cubicBezTo>
                  <a:cubicBezTo>
                    <a:pt x="923329" y="176101"/>
                    <a:pt x="925822" y="172641"/>
                    <a:pt x="927013" y="168548"/>
                  </a:cubicBezTo>
                  <a:cubicBezTo>
                    <a:pt x="927831" y="165869"/>
                    <a:pt x="928241" y="160772"/>
                    <a:pt x="928241" y="153256"/>
                  </a:cubicBezTo>
                  <a:close/>
                  <a:moveTo>
                    <a:pt x="364294" y="108273"/>
                  </a:moveTo>
                  <a:cubicBezTo>
                    <a:pt x="356108" y="108273"/>
                    <a:pt x="349225" y="111398"/>
                    <a:pt x="343644" y="117649"/>
                  </a:cubicBezTo>
                  <a:cubicBezTo>
                    <a:pt x="338063" y="123900"/>
                    <a:pt x="335272" y="132904"/>
                    <a:pt x="335272" y="144661"/>
                  </a:cubicBezTo>
                  <a:cubicBezTo>
                    <a:pt x="335272" y="156419"/>
                    <a:pt x="338063" y="165423"/>
                    <a:pt x="343644" y="171674"/>
                  </a:cubicBezTo>
                  <a:cubicBezTo>
                    <a:pt x="349225" y="177924"/>
                    <a:pt x="356108" y="181050"/>
                    <a:pt x="364294" y="181050"/>
                  </a:cubicBezTo>
                  <a:cubicBezTo>
                    <a:pt x="372479" y="181050"/>
                    <a:pt x="379344" y="177924"/>
                    <a:pt x="384888" y="171674"/>
                  </a:cubicBezTo>
                  <a:cubicBezTo>
                    <a:pt x="390432" y="165423"/>
                    <a:pt x="393204" y="156344"/>
                    <a:pt x="393204" y="144438"/>
                  </a:cubicBezTo>
                  <a:cubicBezTo>
                    <a:pt x="393204" y="132829"/>
                    <a:pt x="390432" y="123900"/>
                    <a:pt x="384888" y="117649"/>
                  </a:cubicBezTo>
                  <a:cubicBezTo>
                    <a:pt x="379344" y="111398"/>
                    <a:pt x="372479" y="108273"/>
                    <a:pt x="364294" y="108273"/>
                  </a:cubicBezTo>
                  <a:close/>
                  <a:moveTo>
                    <a:pt x="647142" y="106710"/>
                  </a:moveTo>
                  <a:cubicBezTo>
                    <a:pt x="639626" y="106710"/>
                    <a:pt x="633431" y="109631"/>
                    <a:pt x="628557" y="115472"/>
                  </a:cubicBezTo>
                  <a:cubicBezTo>
                    <a:pt x="623683" y="121314"/>
                    <a:pt x="621246" y="130225"/>
                    <a:pt x="621246" y="142206"/>
                  </a:cubicBezTo>
                  <a:cubicBezTo>
                    <a:pt x="621246" y="154782"/>
                    <a:pt x="623683" y="163990"/>
                    <a:pt x="628557" y="169832"/>
                  </a:cubicBezTo>
                  <a:cubicBezTo>
                    <a:pt x="633431" y="175673"/>
                    <a:pt x="639440" y="178594"/>
                    <a:pt x="646584" y="178594"/>
                  </a:cubicBezTo>
                  <a:cubicBezTo>
                    <a:pt x="654248" y="178594"/>
                    <a:pt x="660722" y="175599"/>
                    <a:pt x="666006" y="169609"/>
                  </a:cubicBezTo>
                  <a:cubicBezTo>
                    <a:pt x="671289" y="163618"/>
                    <a:pt x="673931" y="154744"/>
                    <a:pt x="673931" y="142987"/>
                  </a:cubicBezTo>
                  <a:cubicBezTo>
                    <a:pt x="673931" y="130709"/>
                    <a:pt x="671401" y="121593"/>
                    <a:pt x="666340" y="115640"/>
                  </a:cubicBezTo>
                  <a:cubicBezTo>
                    <a:pt x="661280" y="109687"/>
                    <a:pt x="654881" y="106710"/>
                    <a:pt x="647142" y="106710"/>
                  </a:cubicBezTo>
                  <a:close/>
                  <a:moveTo>
                    <a:pt x="166836" y="85390"/>
                  </a:moveTo>
                  <a:lnTo>
                    <a:pt x="198202" y="85390"/>
                  </a:lnTo>
                  <a:lnTo>
                    <a:pt x="198202" y="139862"/>
                  </a:lnTo>
                  <a:cubicBezTo>
                    <a:pt x="198202" y="156530"/>
                    <a:pt x="198779" y="166744"/>
                    <a:pt x="199932" y="170502"/>
                  </a:cubicBezTo>
                  <a:cubicBezTo>
                    <a:pt x="201085" y="174259"/>
                    <a:pt x="203188" y="177236"/>
                    <a:pt x="206239" y="179431"/>
                  </a:cubicBezTo>
                  <a:cubicBezTo>
                    <a:pt x="209290" y="181626"/>
                    <a:pt x="213159" y="182724"/>
                    <a:pt x="217847" y="182724"/>
                  </a:cubicBezTo>
                  <a:cubicBezTo>
                    <a:pt x="223205" y="182724"/>
                    <a:pt x="228005" y="181254"/>
                    <a:pt x="232246" y="178315"/>
                  </a:cubicBezTo>
                  <a:cubicBezTo>
                    <a:pt x="236488" y="175376"/>
                    <a:pt x="239390" y="171729"/>
                    <a:pt x="240953" y="167376"/>
                  </a:cubicBezTo>
                  <a:cubicBezTo>
                    <a:pt x="242515" y="163023"/>
                    <a:pt x="243297" y="152363"/>
                    <a:pt x="243297" y="135397"/>
                  </a:cubicBezTo>
                  <a:lnTo>
                    <a:pt x="243297" y="85390"/>
                  </a:lnTo>
                  <a:lnTo>
                    <a:pt x="274662" y="85390"/>
                  </a:lnTo>
                  <a:lnTo>
                    <a:pt x="274662" y="203932"/>
                  </a:lnTo>
                  <a:lnTo>
                    <a:pt x="245529" y="203932"/>
                  </a:lnTo>
                  <a:lnTo>
                    <a:pt x="245529" y="186184"/>
                  </a:lnTo>
                  <a:cubicBezTo>
                    <a:pt x="241213" y="192509"/>
                    <a:pt x="235539" y="197495"/>
                    <a:pt x="228507" y="201141"/>
                  </a:cubicBezTo>
                  <a:cubicBezTo>
                    <a:pt x="221475" y="204788"/>
                    <a:pt x="214052" y="206611"/>
                    <a:pt x="206239" y="206611"/>
                  </a:cubicBezTo>
                  <a:cubicBezTo>
                    <a:pt x="198276" y="206611"/>
                    <a:pt x="191133" y="204862"/>
                    <a:pt x="184807" y="201365"/>
                  </a:cubicBezTo>
                  <a:cubicBezTo>
                    <a:pt x="178482" y="197867"/>
                    <a:pt x="173906" y="192956"/>
                    <a:pt x="171078" y="186631"/>
                  </a:cubicBezTo>
                  <a:cubicBezTo>
                    <a:pt x="168250" y="180306"/>
                    <a:pt x="166836" y="171562"/>
                    <a:pt x="166836" y="160400"/>
                  </a:cubicBezTo>
                  <a:close/>
                  <a:moveTo>
                    <a:pt x="909154" y="82712"/>
                  </a:moveTo>
                  <a:cubicBezTo>
                    <a:pt x="923143" y="82712"/>
                    <a:pt x="933561" y="84367"/>
                    <a:pt x="940407" y="87679"/>
                  </a:cubicBezTo>
                  <a:cubicBezTo>
                    <a:pt x="947254" y="90990"/>
                    <a:pt x="952072" y="95194"/>
                    <a:pt x="954862" y="100292"/>
                  </a:cubicBezTo>
                  <a:cubicBezTo>
                    <a:pt x="957653" y="105389"/>
                    <a:pt x="959048" y="114747"/>
                    <a:pt x="959048" y="128365"/>
                  </a:cubicBezTo>
                  <a:lnTo>
                    <a:pt x="958713" y="164976"/>
                  </a:lnTo>
                  <a:cubicBezTo>
                    <a:pt x="958713" y="175394"/>
                    <a:pt x="959216" y="183077"/>
                    <a:pt x="960220" y="188026"/>
                  </a:cubicBezTo>
                  <a:cubicBezTo>
                    <a:pt x="961225" y="192975"/>
                    <a:pt x="963104" y="198277"/>
                    <a:pt x="965857" y="203932"/>
                  </a:cubicBezTo>
                  <a:lnTo>
                    <a:pt x="934826" y="203932"/>
                  </a:lnTo>
                  <a:cubicBezTo>
                    <a:pt x="934008" y="201848"/>
                    <a:pt x="933003" y="198760"/>
                    <a:pt x="931813" y="194667"/>
                  </a:cubicBezTo>
                  <a:cubicBezTo>
                    <a:pt x="931292" y="192807"/>
                    <a:pt x="930920" y="191579"/>
                    <a:pt x="930696" y="190984"/>
                  </a:cubicBezTo>
                  <a:cubicBezTo>
                    <a:pt x="925339" y="196193"/>
                    <a:pt x="919609" y="200100"/>
                    <a:pt x="913507" y="202704"/>
                  </a:cubicBezTo>
                  <a:cubicBezTo>
                    <a:pt x="907405" y="205309"/>
                    <a:pt x="900894" y="206611"/>
                    <a:pt x="893973" y="206611"/>
                  </a:cubicBezTo>
                  <a:cubicBezTo>
                    <a:pt x="881769" y="206611"/>
                    <a:pt x="872151" y="203300"/>
                    <a:pt x="865119" y="196677"/>
                  </a:cubicBezTo>
                  <a:cubicBezTo>
                    <a:pt x="858087" y="190054"/>
                    <a:pt x="854571" y="181682"/>
                    <a:pt x="854571" y="171562"/>
                  </a:cubicBezTo>
                  <a:cubicBezTo>
                    <a:pt x="854571" y="164865"/>
                    <a:pt x="856171" y="158893"/>
                    <a:pt x="859370" y="153647"/>
                  </a:cubicBezTo>
                  <a:cubicBezTo>
                    <a:pt x="862570" y="148401"/>
                    <a:pt x="867054" y="144382"/>
                    <a:pt x="872821" y="141592"/>
                  </a:cubicBezTo>
                  <a:cubicBezTo>
                    <a:pt x="878588" y="138801"/>
                    <a:pt x="886904" y="136364"/>
                    <a:pt x="897768" y="134280"/>
                  </a:cubicBezTo>
                  <a:cubicBezTo>
                    <a:pt x="912428" y="131527"/>
                    <a:pt x="922585" y="128960"/>
                    <a:pt x="928241" y="126579"/>
                  </a:cubicBezTo>
                  <a:lnTo>
                    <a:pt x="928241" y="123453"/>
                  </a:lnTo>
                  <a:cubicBezTo>
                    <a:pt x="928241" y="117426"/>
                    <a:pt x="926752" y="113128"/>
                    <a:pt x="923776" y="110561"/>
                  </a:cubicBezTo>
                  <a:cubicBezTo>
                    <a:pt x="920799" y="107994"/>
                    <a:pt x="915181" y="106710"/>
                    <a:pt x="906921" y="106710"/>
                  </a:cubicBezTo>
                  <a:cubicBezTo>
                    <a:pt x="901340" y="106710"/>
                    <a:pt x="896987" y="107808"/>
                    <a:pt x="893861" y="110003"/>
                  </a:cubicBezTo>
                  <a:cubicBezTo>
                    <a:pt x="890736" y="112198"/>
                    <a:pt x="888206" y="116049"/>
                    <a:pt x="886271" y="121556"/>
                  </a:cubicBezTo>
                  <a:lnTo>
                    <a:pt x="857808" y="116421"/>
                  </a:lnTo>
                  <a:cubicBezTo>
                    <a:pt x="861008" y="104961"/>
                    <a:pt x="866514" y="96478"/>
                    <a:pt x="874328" y="90971"/>
                  </a:cubicBezTo>
                  <a:cubicBezTo>
                    <a:pt x="882141" y="85465"/>
                    <a:pt x="893750" y="82712"/>
                    <a:pt x="909154" y="82712"/>
                  </a:cubicBezTo>
                  <a:close/>
                  <a:moveTo>
                    <a:pt x="639105" y="82712"/>
                  </a:moveTo>
                  <a:cubicBezTo>
                    <a:pt x="653764" y="82712"/>
                    <a:pt x="665857" y="89148"/>
                    <a:pt x="675382" y="102022"/>
                  </a:cubicBezTo>
                  <a:lnTo>
                    <a:pt x="675382" y="85390"/>
                  </a:lnTo>
                  <a:lnTo>
                    <a:pt x="704738" y="85390"/>
                  </a:lnTo>
                  <a:lnTo>
                    <a:pt x="704738" y="191765"/>
                  </a:lnTo>
                  <a:cubicBezTo>
                    <a:pt x="704738" y="205755"/>
                    <a:pt x="703585" y="216210"/>
                    <a:pt x="701278" y="223131"/>
                  </a:cubicBezTo>
                  <a:cubicBezTo>
                    <a:pt x="698971" y="230051"/>
                    <a:pt x="695734" y="235484"/>
                    <a:pt x="691567" y="239428"/>
                  </a:cubicBezTo>
                  <a:cubicBezTo>
                    <a:pt x="687400" y="243371"/>
                    <a:pt x="681837" y="246460"/>
                    <a:pt x="674879" y="248692"/>
                  </a:cubicBezTo>
                  <a:cubicBezTo>
                    <a:pt x="667922" y="250925"/>
                    <a:pt x="659122" y="252041"/>
                    <a:pt x="648481" y="252041"/>
                  </a:cubicBezTo>
                  <a:cubicBezTo>
                    <a:pt x="628389" y="252041"/>
                    <a:pt x="614139" y="248599"/>
                    <a:pt x="605730" y="241716"/>
                  </a:cubicBezTo>
                  <a:cubicBezTo>
                    <a:pt x="597321" y="234832"/>
                    <a:pt x="593117" y="226107"/>
                    <a:pt x="593117" y="215541"/>
                  </a:cubicBezTo>
                  <a:cubicBezTo>
                    <a:pt x="593117" y="214499"/>
                    <a:pt x="593154" y="213234"/>
                    <a:pt x="593229" y="211746"/>
                  </a:cubicBezTo>
                  <a:lnTo>
                    <a:pt x="629059" y="216099"/>
                  </a:lnTo>
                  <a:cubicBezTo>
                    <a:pt x="629654" y="220266"/>
                    <a:pt x="631031" y="223131"/>
                    <a:pt x="633189" y="224694"/>
                  </a:cubicBezTo>
                  <a:cubicBezTo>
                    <a:pt x="636166" y="226926"/>
                    <a:pt x="640854" y="228042"/>
                    <a:pt x="647253" y="228042"/>
                  </a:cubicBezTo>
                  <a:cubicBezTo>
                    <a:pt x="655439" y="228042"/>
                    <a:pt x="661578" y="226814"/>
                    <a:pt x="665671" y="224359"/>
                  </a:cubicBezTo>
                  <a:cubicBezTo>
                    <a:pt x="668424" y="222722"/>
                    <a:pt x="670508" y="220080"/>
                    <a:pt x="671922" y="216434"/>
                  </a:cubicBezTo>
                  <a:cubicBezTo>
                    <a:pt x="672889" y="213829"/>
                    <a:pt x="673373" y="209029"/>
                    <a:pt x="673373" y="202034"/>
                  </a:cubicBezTo>
                  <a:lnTo>
                    <a:pt x="673373" y="184733"/>
                  </a:lnTo>
                  <a:cubicBezTo>
                    <a:pt x="663996" y="197532"/>
                    <a:pt x="652165" y="203932"/>
                    <a:pt x="637877" y="203932"/>
                  </a:cubicBezTo>
                  <a:cubicBezTo>
                    <a:pt x="621952" y="203932"/>
                    <a:pt x="609339" y="197198"/>
                    <a:pt x="600038" y="183729"/>
                  </a:cubicBezTo>
                  <a:cubicBezTo>
                    <a:pt x="592745" y="173087"/>
                    <a:pt x="589099" y="159842"/>
                    <a:pt x="589099" y="143991"/>
                  </a:cubicBezTo>
                  <a:cubicBezTo>
                    <a:pt x="589099" y="124123"/>
                    <a:pt x="593880" y="108942"/>
                    <a:pt x="603442" y="98450"/>
                  </a:cubicBezTo>
                  <a:cubicBezTo>
                    <a:pt x="613004" y="87958"/>
                    <a:pt x="624892" y="82712"/>
                    <a:pt x="639105" y="82712"/>
                  </a:cubicBezTo>
                  <a:close/>
                  <a:moveTo>
                    <a:pt x="521233" y="82712"/>
                  </a:moveTo>
                  <a:cubicBezTo>
                    <a:pt x="528154" y="82712"/>
                    <a:pt x="534479" y="83958"/>
                    <a:pt x="540209" y="86451"/>
                  </a:cubicBezTo>
                  <a:cubicBezTo>
                    <a:pt x="545939" y="88944"/>
                    <a:pt x="550273" y="92125"/>
                    <a:pt x="553212" y="95994"/>
                  </a:cubicBezTo>
                  <a:cubicBezTo>
                    <a:pt x="556152" y="99864"/>
                    <a:pt x="558198" y="104254"/>
                    <a:pt x="559352" y="109166"/>
                  </a:cubicBezTo>
                  <a:cubicBezTo>
                    <a:pt x="560505" y="114077"/>
                    <a:pt x="561082" y="121109"/>
                    <a:pt x="561082" y="130262"/>
                  </a:cubicBezTo>
                  <a:lnTo>
                    <a:pt x="561082" y="203932"/>
                  </a:lnTo>
                  <a:lnTo>
                    <a:pt x="529716" y="203932"/>
                  </a:lnTo>
                  <a:lnTo>
                    <a:pt x="529716" y="143433"/>
                  </a:lnTo>
                  <a:cubicBezTo>
                    <a:pt x="529716" y="130634"/>
                    <a:pt x="529047" y="122356"/>
                    <a:pt x="527707" y="118598"/>
                  </a:cubicBezTo>
                  <a:cubicBezTo>
                    <a:pt x="526368" y="114840"/>
                    <a:pt x="524191" y="111919"/>
                    <a:pt x="521177" y="109835"/>
                  </a:cubicBezTo>
                  <a:cubicBezTo>
                    <a:pt x="518164" y="107752"/>
                    <a:pt x="514536" y="106710"/>
                    <a:pt x="510294" y="106710"/>
                  </a:cubicBezTo>
                  <a:cubicBezTo>
                    <a:pt x="504862" y="106710"/>
                    <a:pt x="499988" y="108198"/>
                    <a:pt x="495672" y="111175"/>
                  </a:cubicBezTo>
                  <a:cubicBezTo>
                    <a:pt x="491356" y="114151"/>
                    <a:pt x="488398" y="118095"/>
                    <a:pt x="486798" y="123007"/>
                  </a:cubicBezTo>
                  <a:cubicBezTo>
                    <a:pt x="485198" y="127918"/>
                    <a:pt x="484398" y="136997"/>
                    <a:pt x="484398" y="150242"/>
                  </a:cubicBezTo>
                  <a:lnTo>
                    <a:pt x="484398" y="203932"/>
                  </a:lnTo>
                  <a:lnTo>
                    <a:pt x="453033" y="203932"/>
                  </a:lnTo>
                  <a:lnTo>
                    <a:pt x="453033" y="85390"/>
                  </a:lnTo>
                  <a:lnTo>
                    <a:pt x="482166" y="85390"/>
                  </a:lnTo>
                  <a:lnTo>
                    <a:pt x="482166" y="102803"/>
                  </a:lnTo>
                  <a:cubicBezTo>
                    <a:pt x="492509" y="89409"/>
                    <a:pt x="505532" y="82712"/>
                    <a:pt x="521233" y="82712"/>
                  </a:cubicBezTo>
                  <a:close/>
                  <a:moveTo>
                    <a:pt x="364182" y="82712"/>
                  </a:moveTo>
                  <a:cubicBezTo>
                    <a:pt x="382116" y="82712"/>
                    <a:pt x="396813" y="88534"/>
                    <a:pt x="408273" y="100180"/>
                  </a:cubicBezTo>
                  <a:cubicBezTo>
                    <a:pt x="419732" y="111826"/>
                    <a:pt x="425462" y="126541"/>
                    <a:pt x="425462" y="144326"/>
                  </a:cubicBezTo>
                  <a:cubicBezTo>
                    <a:pt x="425462" y="162260"/>
                    <a:pt x="419676" y="177124"/>
                    <a:pt x="408105" y="188919"/>
                  </a:cubicBezTo>
                  <a:cubicBezTo>
                    <a:pt x="396534" y="200714"/>
                    <a:pt x="381967" y="206611"/>
                    <a:pt x="364405" y="206611"/>
                  </a:cubicBezTo>
                  <a:cubicBezTo>
                    <a:pt x="353541" y="206611"/>
                    <a:pt x="343179" y="204155"/>
                    <a:pt x="333319" y="199244"/>
                  </a:cubicBezTo>
                  <a:cubicBezTo>
                    <a:pt x="323459" y="194333"/>
                    <a:pt x="315962" y="187133"/>
                    <a:pt x="310827" y="177645"/>
                  </a:cubicBezTo>
                  <a:cubicBezTo>
                    <a:pt x="305693" y="168157"/>
                    <a:pt x="303125" y="156605"/>
                    <a:pt x="303125" y="142987"/>
                  </a:cubicBezTo>
                  <a:cubicBezTo>
                    <a:pt x="303125" y="132569"/>
                    <a:pt x="305693" y="122486"/>
                    <a:pt x="310827" y="112738"/>
                  </a:cubicBezTo>
                  <a:cubicBezTo>
                    <a:pt x="315962" y="102989"/>
                    <a:pt x="323236" y="95548"/>
                    <a:pt x="332649" y="90413"/>
                  </a:cubicBezTo>
                  <a:cubicBezTo>
                    <a:pt x="342063" y="85279"/>
                    <a:pt x="352574" y="82712"/>
                    <a:pt x="364182" y="82712"/>
                  </a:cubicBezTo>
                  <a:close/>
                  <a:moveTo>
                    <a:pt x="796156" y="40295"/>
                  </a:moveTo>
                  <a:lnTo>
                    <a:pt x="827521" y="40295"/>
                  </a:lnTo>
                  <a:lnTo>
                    <a:pt x="827521" y="203932"/>
                  </a:lnTo>
                  <a:lnTo>
                    <a:pt x="796156" y="203932"/>
                  </a:lnTo>
                  <a:close/>
                  <a:moveTo>
                    <a:pt x="909712" y="37505"/>
                  </a:moveTo>
                  <a:lnTo>
                    <a:pt x="944872" y="37505"/>
                  </a:lnTo>
                  <a:lnTo>
                    <a:pt x="914176" y="70880"/>
                  </a:lnTo>
                  <a:lnTo>
                    <a:pt x="894308" y="70880"/>
                  </a:lnTo>
                  <a:close/>
                  <a:moveTo>
                    <a:pt x="349895" y="37505"/>
                  </a:moveTo>
                  <a:lnTo>
                    <a:pt x="378916" y="37505"/>
                  </a:lnTo>
                  <a:lnTo>
                    <a:pt x="402022" y="70433"/>
                  </a:lnTo>
                  <a:lnTo>
                    <a:pt x="376795" y="70433"/>
                  </a:lnTo>
                  <a:lnTo>
                    <a:pt x="363847" y="53802"/>
                  </a:lnTo>
                  <a:lnTo>
                    <a:pt x="351792" y="70433"/>
                  </a:lnTo>
                  <a:lnTo>
                    <a:pt x="326454" y="70433"/>
                  </a:lnTo>
                  <a:close/>
                  <a:moveTo>
                    <a:pt x="76572" y="37505"/>
                  </a:moveTo>
                  <a:cubicBezTo>
                    <a:pt x="96589" y="37505"/>
                    <a:pt x="112849" y="43421"/>
                    <a:pt x="125350" y="55253"/>
                  </a:cubicBezTo>
                  <a:cubicBezTo>
                    <a:pt x="132792" y="62248"/>
                    <a:pt x="138373" y="72294"/>
                    <a:pt x="142094" y="85390"/>
                  </a:cubicBezTo>
                  <a:lnTo>
                    <a:pt x="109389" y="93204"/>
                  </a:lnTo>
                  <a:cubicBezTo>
                    <a:pt x="107454" y="84721"/>
                    <a:pt x="103417" y="78023"/>
                    <a:pt x="97278" y="73112"/>
                  </a:cubicBezTo>
                  <a:cubicBezTo>
                    <a:pt x="91139" y="68201"/>
                    <a:pt x="83679" y="65745"/>
                    <a:pt x="74898" y="65745"/>
                  </a:cubicBezTo>
                  <a:cubicBezTo>
                    <a:pt x="62768" y="65745"/>
                    <a:pt x="52927" y="70098"/>
                    <a:pt x="45374" y="78805"/>
                  </a:cubicBezTo>
                  <a:cubicBezTo>
                    <a:pt x="37821" y="87511"/>
                    <a:pt x="34044" y="101613"/>
                    <a:pt x="34044" y="121109"/>
                  </a:cubicBezTo>
                  <a:cubicBezTo>
                    <a:pt x="34044" y="141796"/>
                    <a:pt x="37765" y="156530"/>
                    <a:pt x="45207" y="165311"/>
                  </a:cubicBezTo>
                  <a:cubicBezTo>
                    <a:pt x="52648" y="174092"/>
                    <a:pt x="62322" y="178482"/>
                    <a:pt x="74228" y="178482"/>
                  </a:cubicBezTo>
                  <a:cubicBezTo>
                    <a:pt x="83009" y="178482"/>
                    <a:pt x="90562" y="175692"/>
                    <a:pt x="96887" y="170111"/>
                  </a:cubicBezTo>
                  <a:cubicBezTo>
                    <a:pt x="103212" y="164530"/>
                    <a:pt x="107752" y="155749"/>
                    <a:pt x="110505" y="143768"/>
                  </a:cubicBezTo>
                  <a:lnTo>
                    <a:pt x="142540" y="153926"/>
                  </a:lnTo>
                  <a:cubicBezTo>
                    <a:pt x="137629" y="171785"/>
                    <a:pt x="129462" y="185049"/>
                    <a:pt x="118039" y="193719"/>
                  </a:cubicBezTo>
                  <a:cubicBezTo>
                    <a:pt x="106617" y="202388"/>
                    <a:pt x="92125" y="206723"/>
                    <a:pt x="74563" y="206723"/>
                  </a:cubicBezTo>
                  <a:cubicBezTo>
                    <a:pt x="52834" y="206723"/>
                    <a:pt x="34975" y="199300"/>
                    <a:pt x="20985" y="184454"/>
                  </a:cubicBezTo>
                  <a:cubicBezTo>
                    <a:pt x="6995" y="169609"/>
                    <a:pt x="0" y="149312"/>
                    <a:pt x="0" y="123565"/>
                  </a:cubicBezTo>
                  <a:cubicBezTo>
                    <a:pt x="0" y="96329"/>
                    <a:pt x="7032" y="75177"/>
                    <a:pt x="21096" y="60108"/>
                  </a:cubicBezTo>
                  <a:cubicBezTo>
                    <a:pt x="35161" y="45039"/>
                    <a:pt x="53653" y="37505"/>
                    <a:pt x="76572" y="37505"/>
                  </a:cubicBezTo>
                  <a:close/>
                  <a:moveTo>
                    <a:pt x="363847" y="0"/>
                  </a:moveTo>
                  <a:lnTo>
                    <a:pt x="399008" y="0"/>
                  </a:lnTo>
                  <a:lnTo>
                    <a:pt x="369317" y="31477"/>
                  </a:lnTo>
                  <a:lnTo>
                    <a:pt x="349448" y="31477"/>
                  </a:ln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lnSpc>
                  <a:spcPct val="110000"/>
                </a:lnSpc>
              </a:pPr>
              <a:endParaRPr lang="vi-VN" b="1" dirty="0"/>
            </a:p>
          </p:txBody>
        </p:sp>
        <p:cxnSp>
          <p:nvCxnSpPr>
            <p:cNvPr id="38" name="Straight Connector 37">
              <a:extLst>
                <a:ext uri="{FF2B5EF4-FFF2-40B4-BE49-F238E27FC236}">
                  <a16:creationId xmlns:a16="http://schemas.microsoft.com/office/drawing/2014/main" id="{5FE46ACA-A911-4A11-965D-4620AA8CCCC6}"/>
                </a:ext>
              </a:extLst>
            </p:cNvPr>
            <p:cNvCxnSpPr>
              <a:cxnSpLocks/>
            </p:cNvCxnSpPr>
            <p:nvPr/>
          </p:nvCxnSpPr>
          <p:spPr>
            <a:xfrm flipV="1">
              <a:off x="8611952" y="609600"/>
              <a:ext cx="0" cy="58737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E266B901-678E-4500-8D05-940FDA80762B}"/>
                </a:ext>
              </a:extLst>
            </p:cNvPr>
            <p:cNvCxnSpPr>
              <a:cxnSpLocks/>
            </p:cNvCxnSpPr>
            <p:nvPr/>
          </p:nvCxnSpPr>
          <p:spPr>
            <a:xfrm flipH="1" flipV="1">
              <a:off x="3486143" y="3784600"/>
              <a:ext cx="383785" cy="36444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58" name="TextBox 57">
            <a:extLst>
              <a:ext uri="{FF2B5EF4-FFF2-40B4-BE49-F238E27FC236}">
                <a16:creationId xmlns:a16="http://schemas.microsoft.com/office/drawing/2014/main" id="{3E100117-6127-436B-BF5C-850457A34AD4}"/>
              </a:ext>
            </a:extLst>
          </p:cNvPr>
          <p:cNvSpPr txBox="1"/>
          <p:nvPr/>
        </p:nvSpPr>
        <p:spPr>
          <a:xfrm>
            <a:off x="6071816" y="5575928"/>
            <a:ext cx="6179598" cy="658514"/>
          </a:xfrm>
          <a:prstGeom prst="rect">
            <a:avLst/>
          </a:prstGeom>
          <a:noFill/>
        </p:spPr>
        <p:txBody>
          <a:bodyPr wrap="square" lIns="0" tIns="0" rIns="0" bIns="0" rtlCol="0">
            <a:spAutoFit/>
          </a:bodyPr>
          <a:lstStyle/>
          <a:p>
            <a:pPr algn="ctr">
              <a:lnSpc>
                <a:spcPct val="125000"/>
              </a:lnSpc>
            </a:pPr>
            <a:r>
              <a:rPr lang="vi-VN" b="1" dirty="0">
                <a:latin typeface="Arial" panose="020B0604020202020204" pitchFamily="34" charset="0"/>
                <a:cs typeface="Arial" panose="020B0604020202020204" pitchFamily="34" charset="0"/>
              </a:rPr>
              <a:t>Hình. </a:t>
            </a:r>
            <a:r>
              <a:rPr lang="vi-VN" dirty="0">
                <a:latin typeface="Arial" panose="020B0604020202020204" pitchFamily="34" charset="0"/>
                <a:cs typeface="Arial" panose="020B0604020202020204" pitchFamily="34" charset="0"/>
              </a:rPr>
              <a:t>Mối quan hệ giữa trao đổi chất</a:t>
            </a:r>
          </a:p>
          <a:p>
            <a:pPr algn="ctr">
              <a:lnSpc>
                <a:spcPct val="125000"/>
              </a:lnSpc>
            </a:pPr>
            <a:r>
              <a:rPr lang="vi-VN" dirty="0">
                <a:latin typeface="Arial" panose="020B0604020202020204" pitchFamily="34" charset="0"/>
                <a:cs typeface="Arial" panose="020B0604020202020204" pitchFamily="34" charset="0"/>
              </a:rPr>
              <a:t>và chuyển hóa năng lượng trong quang hợp</a:t>
            </a:r>
            <a:endParaRPr lang="vi-VN" dirty="0"/>
          </a:p>
        </p:txBody>
      </p:sp>
      <p:sp>
        <p:nvSpPr>
          <p:cNvPr id="60" name="Rectangle: Rounded Corners 59">
            <a:extLst>
              <a:ext uri="{FF2B5EF4-FFF2-40B4-BE49-F238E27FC236}">
                <a16:creationId xmlns:a16="http://schemas.microsoft.com/office/drawing/2014/main" id="{046D9653-43AD-4AB8-B9A5-B08C545EF03B}"/>
              </a:ext>
            </a:extLst>
          </p:cNvPr>
          <p:cNvSpPr/>
          <p:nvPr/>
        </p:nvSpPr>
        <p:spPr>
          <a:xfrm>
            <a:off x="1022711" y="327553"/>
            <a:ext cx="5320032" cy="1365388"/>
          </a:xfrm>
          <a:prstGeom prst="roundRect">
            <a:avLst/>
          </a:prstGeom>
          <a:solidFill>
            <a:schemeClr val="accent2">
              <a:lumMod val="20000"/>
              <a:lumOff val="80000"/>
            </a:schemeClr>
          </a:solidFill>
          <a:ln w="38100">
            <a:solidFill>
              <a:srgbClr val="73D4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grpSp>
        <p:nvGrpSpPr>
          <p:cNvPr id="61" name="Group 60">
            <a:extLst>
              <a:ext uri="{FF2B5EF4-FFF2-40B4-BE49-F238E27FC236}">
                <a16:creationId xmlns:a16="http://schemas.microsoft.com/office/drawing/2014/main" id="{2B4FCB51-A3C9-4C79-993C-6F30D5D57AE8}"/>
              </a:ext>
            </a:extLst>
          </p:cNvPr>
          <p:cNvGrpSpPr/>
          <p:nvPr/>
        </p:nvGrpSpPr>
        <p:grpSpPr>
          <a:xfrm>
            <a:off x="321565" y="418293"/>
            <a:ext cx="1333084" cy="1183908"/>
            <a:chOff x="1819056" y="336971"/>
            <a:chExt cx="1333084" cy="1183908"/>
          </a:xfrm>
        </p:grpSpPr>
        <p:pic>
          <p:nvPicPr>
            <p:cNvPr id="63" name="Google Shape;38;p5">
              <a:extLst>
                <a:ext uri="{FF2B5EF4-FFF2-40B4-BE49-F238E27FC236}">
                  <a16:creationId xmlns:a16="http://schemas.microsoft.com/office/drawing/2014/main" id="{9CA3C2B1-0C55-40DE-9236-8AAD3BF13E3F}"/>
                </a:ext>
              </a:extLst>
            </p:cNvPr>
            <p:cNvPicPr preferRelativeResize="0"/>
            <p:nvPr/>
          </p:nvPicPr>
          <p:blipFill>
            <a:blip r:embed="rId12">
              <a:alphaModFix/>
              <a:duotone>
                <a:prstClr val="black"/>
                <a:schemeClr val="accent1">
                  <a:tint val="45000"/>
                  <a:satMod val="400000"/>
                </a:schemeClr>
              </a:duotone>
            </a:blip>
            <a:stretch>
              <a:fillRect/>
            </a:stretch>
          </p:blipFill>
          <p:spPr>
            <a:xfrm rot="9407651" flipH="1">
              <a:off x="1819056" y="336971"/>
              <a:ext cx="1333084" cy="1183908"/>
            </a:xfrm>
            <a:prstGeom prst="rect">
              <a:avLst/>
            </a:prstGeom>
            <a:noFill/>
            <a:ln>
              <a:noFill/>
            </a:ln>
          </p:spPr>
        </p:pic>
        <p:pic>
          <p:nvPicPr>
            <p:cNvPr id="64" name="Picture 4">
              <a:extLst>
                <a:ext uri="{FF2B5EF4-FFF2-40B4-BE49-F238E27FC236}">
                  <a16:creationId xmlns:a16="http://schemas.microsoft.com/office/drawing/2014/main" id="{4BF74289-1DF1-410C-ACF2-AA4EEC823F5B}"/>
                </a:ext>
              </a:extLst>
            </p:cNvPr>
            <p:cNvPicPr>
              <a:picLocks noChangeAspect="1" noChangeArrowheads="1"/>
            </p:cNvPicPr>
            <p:nvPr/>
          </p:nvPicPr>
          <p:blipFill>
            <a:blip r:embed="rId15" cstate="hqprint">
              <a:extLst>
                <a:ext uri="{28A0092B-C50C-407E-A947-70E740481C1C}">
                  <a14:useLocalDpi xmlns:a14="http://schemas.microsoft.com/office/drawing/2010/main" val="0"/>
                </a:ext>
              </a:extLst>
            </a:blip>
            <a:srcRect/>
            <a:stretch>
              <a:fillRect/>
            </a:stretch>
          </p:blipFill>
          <p:spPr bwMode="auto">
            <a:xfrm>
              <a:off x="2247260" y="701318"/>
              <a:ext cx="484544" cy="484544"/>
            </a:xfrm>
            <a:prstGeom prst="rect">
              <a:avLst/>
            </a:prstGeom>
            <a:noFill/>
            <a:extLst>
              <a:ext uri="{909E8E84-426E-40DD-AFC4-6F175D3DCCD1}">
                <a14:hiddenFill xmlns:a14="http://schemas.microsoft.com/office/drawing/2010/main">
                  <a:solidFill>
                    <a:srgbClr val="FFFFFF"/>
                  </a:solidFill>
                </a14:hiddenFill>
              </a:ext>
            </a:extLst>
          </p:spPr>
        </p:pic>
      </p:grpSp>
      <p:sp>
        <p:nvSpPr>
          <p:cNvPr id="62" name="TextBox 61">
            <a:extLst>
              <a:ext uri="{FF2B5EF4-FFF2-40B4-BE49-F238E27FC236}">
                <a16:creationId xmlns:a16="http://schemas.microsoft.com/office/drawing/2014/main" id="{97EF5006-287F-49B5-8339-5DC04B23037F}"/>
              </a:ext>
            </a:extLst>
          </p:cNvPr>
          <p:cNvSpPr txBox="1"/>
          <p:nvPr/>
        </p:nvSpPr>
        <p:spPr>
          <a:xfrm>
            <a:off x="1778474" y="457872"/>
            <a:ext cx="4564269" cy="1116396"/>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r>
              <a:rPr lang="vi-VN" sz="2000" dirty="0"/>
              <a:t>Viết sơ đồ dạng chữ thể hiện mối quan hệ giữa trao đổi chất và chuyển hóa năng lượng ở tế bào lá cây.</a:t>
            </a:r>
          </a:p>
        </p:txBody>
      </p:sp>
      <p:grpSp>
        <p:nvGrpSpPr>
          <p:cNvPr id="37" name="Group 36">
            <a:extLst>
              <a:ext uri="{FF2B5EF4-FFF2-40B4-BE49-F238E27FC236}">
                <a16:creationId xmlns:a16="http://schemas.microsoft.com/office/drawing/2014/main" id="{17FCB956-8EE6-480E-820D-547D17288463}"/>
              </a:ext>
            </a:extLst>
          </p:cNvPr>
          <p:cNvGrpSpPr/>
          <p:nvPr/>
        </p:nvGrpSpPr>
        <p:grpSpPr>
          <a:xfrm>
            <a:off x="244249" y="2012950"/>
            <a:ext cx="2031776" cy="620482"/>
            <a:chOff x="1071563" y="2114550"/>
            <a:chExt cx="2031776" cy="620482"/>
          </a:xfrm>
        </p:grpSpPr>
        <p:sp>
          <p:nvSpPr>
            <p:cNvPr id="42" name="Rectangle: Rounded Corners 41">
              <a:extLst>
                <a:ext uri="{FF2B5EF4-FFF2-40B4-BE49-F238E27FC236}">
                  <a16:creationId xmlns:a16="http://schemas.microsoft.com/office/drawing/2014/main" id="{33314208-F435-4C38-A8E6-01937217C336}"/>
                </a:ext>
              </a:extLst>
            </p:cNvPr>
            <p:cNvSpPr/>
            <p:nvPr/>
          </p:nvSpPr>
          <p:spPr>
            <a:xfrm>
              <a:off x="1071563" y="2114550"/>
              <a:ext cx="2031776" cy="620482"/>
            </a:xfrm>
            <a:prstGeom prst="roundRect">
              <a:avLst>
                <a:gd name="adj" fmla="val 24979"/>
              </a:avLst>
            </a:prstGeom>
            <a:solidFill>
              <a:schemeClr val="accent4">
                <a:lumMod val="20000"/>
                <a:lumOff val="80000"/>
              </a:schemeClr>
            </a:solidFill>
            <a:ln w="28575">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pic>
          <p:nvPicPr>
            <p:cNvPr id="44" name="Google Shape;44;p5">
              <a:extLst>
                <a:ext uri="{FF2B5EF4-FFF2-40B4-BE49-F238E27FC236}">
                  <a16:creationId xmlns:a16="http://schemas.microsoft.com/office/drawing/2014/main" id="{C941FCBA-D26F-402C-8B0E-5C16E944F219}"/>
                </a:ext>
              </a:extLst>
            </p:cNvPr>
            <p:cNvPicPr preferRelativeResize="0"/>
            <p:nvPr/>
          </p:nvPicPr>
          <p:blipFill>
            <a:blip r:embed="rId13">
              <a:alphaModFix/>
              <a:duotone>
                <a:prstClr val="black"/>
                <a:schemeClr val="accent4">
                  <a:tint val="45000"/>
                  <a:satMod val="400000"/>
                </a:schemeClr>
              </a:duotone>
            </a:blip>
            <a:stretch>
              <a:fillRect/>
            </a:stretch>
          </p:blipFill>
          <p:spPr>
            <a:xfrm>
              <a:off x="1164216" y="2198080"/>
              <a:ext cx="418469" cy="482664"/>
            </a:xfrm>
            <a:prstGeom prst="rect">
              <a:avLst/>
            </a:prstGeom>
            <a:noFill/>
            <a:ln>
              <a:noFill/>
            </a:ln>
          </p:spPr>
        </p:pic>
        <p:pic>
          <p:nvPicPr>
            <p:cNvPr id="46" name="Google Shape;44;p5">
              <a:extLst>
                <a:ext uri="{FF2B5EF4-FFF2-40B4-BE49-F238E27FC236}">
                  <a16:creationId xmlns:a16="http://schemas.microsoft.com/office/drawing/2014/main" id="{AF5FA0FD-A191-4DDD-8138-1313CFCFCCE5}"/>
                </a:ext>
              </a:extLst>
            </p:cNvPr>
            <p:cNvPicPr preferRelativeResize="0"/>
            <p:nvPr/>
          </p:nvPicPr>
          <p:blipFill>
            <a:blip r:embed="rId13">
              <a:alphaModFix/>
              <a:duotone>
                <a:prstClr val="black"/>
                <a:schemeClr val="accent4">
                  <a:tint val="45000"/>
                  <a:satMod val="400000"/>
                </a:schemeClr>
              </a:duotone>
            </a:blip>
            <a:stretch>
              <a:fillRect/>
            </a:stretch>
          </p:blipFill>
          <p:spPr>
            <a:xfrm flipH="1" flipV="1">
              <a:off x="2566169" y="2198080"/>
              <a:ext cx="418469" cy="482664"/>
            </a:xfrm>
            <a:prstGeom prst="rect">
              <a:avLst/>
            </a:prstGeom>
            <a:noFill/>
            <a:ln>
              <a:noFill/>
            </a:ln>
          </p:spPr>
        </p:pic>
        <p:sp>
          <p:nvSpPr>
            <p:cNvPr id="48" name="TextBox 47">
              <a:extLst>
                <a:ext uri="{FF2B5EF4-FFF2-40B4-BE49-F238E27FC236}">
                  <a16:creationId xmlns:a16="http://schemas.microsoft.com/office/drawing/2014/main" id="{7EE2E6D3-7952-4C8E-81FD-BA8895016220}"/>
                </a:ext>
              </a:extLst>
            </p:cNvPr>
            <p:cNvSpPr txBox="1"/>
            <p:nvPr/>
          </p:nvSpPr>
          <p:spPr>
            <a:xfrm>
              <a:off x="1490284" y="2248623"/>
              <a:ext cx="1168285" cy="381579"/>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r>
                <a:rPr lang="vi-VN" sz="2200" b="1" dirty="0">
                  <a:solidFill>
                    <a:schemeClr val="tx2">
                      <a:lumMod val="50000"/>
                    </a:schemeClr>
                  </a:solidFill>
                </a:rPr>
                <a:t>ĐÁP ÁN</a:t>
              </a:r>
            </a:p>
          </p:txBody>
        </p:sp>
      </p:grpSp>
      <p:grpSp>
        <p:nvGrpSpPr>
          <p:cNvPr id="15" name="Group 14">
            <a:extLst>
              <a:ext uri="{FF2B5EF4-FFF2-40B4-BE49-F238E27FC236}">
                <a16:creationId xmlns:a16="http://schemas.microsoft.com/office/drawing/2014/main" id="{0D1DE482-BDFB-C905-3ED1-A065D758AD72}"/>
              </a:ext>
            </a:extLst>
          </p:cNvPr>
          <p:cNvGrpSpPr/>
          <p:nvPr/>
        </p:nvGrpSpPr>
        <p:grpSpPr>
          <a:xfrm>
            <a:off x="209197" y="2911347"/>
            <a:ext cx="5463894" cy="3191955"/>
            <a:chOff x="209197" y="2911347"/>
            <a:chExt cx="5463894" cy="3191955"/>
          </a:xfrm>
        </p:grpSpPr>
        <p:sp>
          <p:nvSpPr>
            <p:cNvPr id="50" name="TextBox 49">
              <a:extLst>
                <a:ext uri="{FF2B5EF4-FFF2-40B4-BE49-F238E27FC236}">
                  <a16:creationId xmlns:a16="http://schemas.microsoft.com/office/drawing/2014/main" id="{BA517C90-F2DD-4204-B41F-8A92C119DA35}"/>
                </a:ext>
              </a:extLst>
            </p:cNvPr>
            <p:cNvSpPr txBox="1"/>
            <p:nvPr/>
          </p:nvSpPr>
          <p:spPr>
            <a:xfrm>
              <a:off x="2257765" y="2911347"/>
              <a:ext cx="1816993" cy="312265"/>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r>
                <a:rPr lang="vi-VN" sz="1800" b="1" dirty="0">
                  <a:solidFill>
                    <a:schemeClr val="tx2">
                      <a:lumMod val="50000"/>
                    </a:schemeClr>
                  </a:solidFill>
                </a:rPr>
                <a:t>Phân giải</a:t>
              </a:r>
            </a:p>
          </p:txBody>
        </p:sp>
        <p:sp>
          <p:nvSpPr>
            <p:cNvPr id="52" name="TextBox 51">
              <a:extLst>
                <a:ext uri="{FF2B5EF4-FFF2-40B4-BE49-F238E27FC236}">
                  <a16:creationId xmlns:a16="http://schemas.microsoft.com/office/drawing/2014/main" id="{F14CBFD1-4376-4A16-A328-FD8375A9F788}"/>
                </a:ext>
              </a:extLst>
            </p:cNvPr>
            <p:cNvSpPr txBox="1"/>
            <p:nvPr/>
          </p:nvSpPr>
          <p:spPr>
            <a:xfrm>
              <a:off x="4313701" y="4019756"/>
              <a:ext cx="1359390" cy="658514"/>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r>
                <a:rPr lang="vi-VN" sz="1800" b="1" dirty="0">
                  <a:solidFill>
                    <a:schemeClr val="tx2">
                      <a:lumMod val="50000"/>
                    </a:schemeClr>
                  </a:solidFill>
                </a:rPr>
                <a:t>Glucose</a:t>
              </a:r>
            </a:p>
            <a:p>
              <a:pPr algn="ctr"/>
              <a:r>
                <a:rPr lang="vi-VN" sz="1800" b="1" dirty="0">
                  <a:solidFill>
                    <a:schemeClr val="tx2">
                      <a:lumMod val="50000"/>
                    </a:schemeClr>
                  </a:solidFill>
                </a:rPr>
                <a:t>+ Oxygen</a:t>
              </a:r>
            </a:p>
          </p:txBody>
        </p:sp>
        <p:sp>
          <p:nvSpPr>
            <p:cNvPr id="54" name="TextBox 53">
              <a:extLst>
                <a:ext uri="{FF2B5EF4-FFF2-40B4-BE49-F238E27FC236}">
                  <a16:creationId xmlns:a16="http://schemas.microsoft.com/office/drawing/2014/main" id="{51503CA0-559C-468E-92B1-CDA8073CB1AE}"/>
                </a:ext>
              </a:extLst>
            </p:cNvPr>
            <p:cNvSpPr txBox="1"/>
            <p:nvPr/>
          </p:nvSpPr>
          <p:spPr>
            <a:xfrm>
              <a:off x="209197" y="4019756"/>
              <a:ext cx="1858190" cy="658514"/>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r>
                <a:rPr lang="vi-VN" sz="1800" b="1" dirty="0">
                  <a:solidFill>
                    <a:schemeClr val="tx2">
                      <a:lumMod val="50000"/>
                    </a:schemeClr>
                  </a:solidFill>
                </a:rPr>
                <a:t>Carbon dioxide</a:t>
              </a:r>
            </a:p>
            <a:p>
              <a:pPr algn="ctr"/>
              <a:r>
                <a:rPr lang="vi-VN" sz="1800" b="1" dirty="0">
                  <a:solidFill>
                    <a:schemeClr val="tx2">
                      <a:lumMod val="50000"/>
                    </a:schemeClr>
                  </a:solidFill>
                </a:rPr>
                <a:t>+ Nước</a:t>
              </a:r>
            </a:p>
          </p:txBody>
        </p:sp>
        <p:sp>
          <p:nvSpPr>
            <p:cNvPr id="56" name="TextBox 55">
              <a:extLst>
                <a:ext uri="{FF2B5EF4-FFF2-40B4-BE49-F238E27FC236}">
                  <a16:creationId xmlns:a16="http://schemas.microsoft.com/office/drawing/2014/main" id="{DB9079AC-60C9-442C-B0D4-35EF787F5802}"/>
                </a:ext>
              </a:extLst>
            </p:cNvPr>
            <p:cNvSpPr txBox="1"/>
            <p:nvPr/>
          </p:nvSpPr>
          <p:spPr>
            <a:xfrm>
              <a:off x="2559480" y="5236431"/>
              <a:ext cx="1359390" cy="312265"/>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r>
                <a:rPr lang="vi-VN" sz="1800" b="1" dirty="0">
                  <a:solidFill>
                    <a:schemeClr val="tx2">
                      <a:lumMod val="50000"/>
                    </a:schemeClr>
                  </a:solidFill>
                </a:rPr>
                <a:t>Năng lượng</a:t>
              </a:r>
            </a:p>
          </p:txBody>
        </p:sp>
        <p:sp>
          <p:nvSpPr>
            <p:cNvPr id="59" name="TextBox 58">
              <a:extLst>
                <a:ext uri="{FF2B5EF4-FFF2-40B4-BE49-F238E27FC236}">
                  <a16:creationId xmlns:a16="http://schemas.microsoft.com/office/drawing/2014/main" id="{7C2EB330-EA11-4330-A220-870673699B3F}"/>
                </a:ext>
              </a:extLst>
            </p:cNvPr>
            <p:cNvSpPr txBox="1"/>
            <p:nvPr/>
          </p:nvSpPr>
          <p:spPr>
            <a:xfrm>
              <a:off x="2559480" y="5791037"/>
              <a:ext cx="1359390" cy="312265"/>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r>
                <a:rPr lang="vi-VN" sz="1800" b="1" dirty="0">
                  <a:solidFill>
                    <a:schemeClr val="tx2">
                      <a:lumMod val="50000"/>
                    </a:schemeClr>
                  </a:solidFill>
                </a:rPr>
                <a:t>Tổng hợp</a:t>
              </a:r>
            </a:p>
          </p:txBody>
        </p:sp>
        <p:sp>
          <p:nvSpPr>
            <p:cNvPr id="65" name="TextBox 64">
              <a:extLst>
                <a:ext uri="{FF2B5EF4-FFF2-40B4-BE49-F238E27FC236}">
                  <a16:creationId xmlns:a16="http://schemas.microsoft.com/office/drawing/2014/main" id="{0837EAB5-67B3-48B7-BC26-75799CB3F3D4}"/>
                </a:ext>
              </a:extLst>
            </p:cNvPr>
            <p:cNvSpPr txBox="1"/>
            <p:nvPr/>
          </p:nvSpPr>
          <p:spPr>
            <a:xfrm rot="19821070">
              <a:off x="2725190" y="4235608"/>
              <a:ext cx="1816993" cy="242823"/>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r>
                <a:rPr lang="vi-VN" sz="1400" b="1" dirty="0">
                  <a:solidFill>
                    <a:schemeClr val="tx2">
                      <a:lumMod val="50000"/>
                    </a:schemeClr>
                  </a:solidFill>
                </a:rPr>
                <a:t>Phân giải</a:t>
              </a:r>
            </a:p>
          </p:txBody>
        </p:sp>
        <p:sp>
          <p:nvSpPr>
            <p:cNvPr id="2" name="Arrow: Curved Down 1">
              <a:extLst>
                <a:ext uri="{FF2B5EF4-FFF2-40B4-BE49-F238E27FC236}">
                  <a16:creationId xmlns:a16="http://schemas.microsoft.com/office/drawing/2014/main" id="{EA65799A-393C-9912-803C-68D70ECF7242}"/>
                </a:ext>
              </a:extLst>
            </p:cNvPr>
            <p:cNvSpPr/>
            <p:nvPr/>
          </p:nvSpPr>
          <p:spPr>
            <a:xfrm flipV="1">
              <a:off x="1247112" y="5030062"/>
              <a:ext cx="3730314" cy="658513"/>
            </a:xfrm>
            <a:prstGeom prst="curvedDown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6" name="Arrow: Curved Down 65">
              <a:extLst>
                <a:ext uri="{FF2B5EF4-FFF2-40B4-BE49-F238E27FC236}">
                  <a16:creationId xmlns:a16="http://schemas.microsoft.com/office/drawing/2014/main" id="{5DABA78A-4D63-52CE-B329-A60494E60913}"/>
                </a:ext>
              </a:extLst>
            </p:cNvPr>
            <p:cNvSpPr/>
            <p:nvPr/>
          </p:nvSpPr>
          <p:spPr>
            <a:xfrm>
              <a:off x="1235433" y="3299347"/>
              <a:ext cx="3730314" cy="688262"/>
            </a:xfrm>
            <a:prstGeom prst="curvedDownArrow">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8" name="Connector: Curved 7">
              <a:extLst>
                <a:ext uri="{FF2B5EF4-FFF2-40B4-BE49-F238E27FC236}">
                  <a16:creationId xmlns:a16="http://schemas.microsoft.com/office/drawing/2014/main" id="{178C9879-49FB-FEA7-4D7B-39D77BCEEB52}"/>
                </a:ext>
              </a:extLst>
            </p:cNvPr>
            <p:cNvCxnSpPr>
              <a:cxnSpLocks/>
            </p:cNvCxnSpPr>
            <p:nvPr/>
          </p:nvCxnSpPr>
          <p:spPr>
            <a:xfrm rot="10800000" flipV="1">
              <a:off x="3533943" y="4382759"/>
              <a:ext cx="914194" cy="808608"/>
            </a:xfrm>
            <a:prstGeom prst="curvedConnector3">
              <a:avLst>
                <a:gd name="adj1" fmla="val 110773"/>
              </a:avLst>
            </a:prstGeom>
            <a:ln w="38100">
              <a:solidFill>
                <a:schemeClr val="accent4">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68685168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0"/>
                                        </p:tgtEl>
                                        <p:attrNameLst>
                                          <p:attrName>style.visibility</p:attrName>
                                        </p:attrNameLst>
                                      </p:cBhvr>
                                      <p:to>
                                        <p:strVal val="visible"/>
                                      </p:to>
                                    </p:set>
                                    <p:animEffect transition="in" filter="barn(inVertical)">
                                      <p:cBhvr>
                                        <p:cTn id="7" dur="500"/>
                                        <p:tgtEl>
                                          <p:spTgt spid="60"/>
                                        </p:tgtEl>
                                      </p:cBhvr>
                                    </p:animEffect>
                                  </p:childTnLst>
                                </p:cTn>
                              </p:par>
                              <p:par>
                                <p:cTn id="8" presetID="16" presetClass="entr" presetSubtype="21" fill="hold" nodeType="withEffect">
                                  <p:stCondLst>
                                    <p:cond delay="0"/>
                                  </p:stCondLst>
                                  <p:childTnLst>
                                    <p:set>
                                      <p:cBhvr>
                                        <p:cTn id="9" dur="1" fill="hold">
                                          <p:stCondLst>
                                            <p:cond delay="0"/>
                                          </p:stCondLst>
                                        </p:cTn>
                                        <p:tgtEl>
                                          <p:spTgt spid="61"/>
                                        </p:tgtEl>
                                        <p:attrNameLst>
                                          <p:attrName>style.visibility</p:attrName>
                                        </p:attrNameLst>
                                      </p:cBhvr>
                                      <p:to>
                                        <p:strVal val="visible"/>
                                      </p:to>
                                    </p:set>
                                    <p:animEffect transition="in" filter="barn(inVertical)">
                                      <p:cBhvr>
                                        <p:cTn id="10" dur="500"/>
                                        <p:tgtEl>
                                          <p:spTgt spid="61"/>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62"/>
                                        </p:tgtEl>
                                        <p:attrNameLst>
                                          <p:attrName>style.visibility</p:attrName>
                                        </p:attrNameLst>
                                      </p:cBhvr>
                                      <p:to>
                                        <p:strVal val="visible"/>
                                      </p:to>
                                    </p:set>
                                    <p:animEffect transition="in" filter="barn(inVertical)">
                                      <p:cBhvr>
                                        <p:cTn id="13" dur="500"/>
                                        <p:tgtEl>
                                          <p:spTgt spid="62"/>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37"/>
                                        </p:tgtEl>
                                        <p:attrNameLst>
                                          <p:attrName>style.visibility</p:attrName>
                                        </p:attrNameLst>
                                      </p:cBhvr>
                                      <p:to>
                                        <p:strVal val="visible"/>
                                      </p:to>
                                    </p:set>
                                    <p:anim calcmode="lin" valueType="num">
                                      <p:cBhvr additive="base">
                                        <p:cTn id="18" dur="500" fill="hold"/>
                                        <p:tgtEl>
                                          <p:spTgt spid="37"/>
                                        </p:tgtEl>
                                        <p:attrNameLst>
                                          <p:attrName>ppt_x</p:attrName>
                                        </p:attrNameLst>
                                      </p:cBhvr>
                                      <p:tavLst>
                                        <p:tav tm="0">
                                          <p:val>
                                            <p:strVal val="#ppt_x"/>
                                          </p:val>
                                        </p:tav>
                                        <p:tav tm="100000">
                                          <p:val>
                                            <p:strVal val="#ppt_x"/>
                                          </p:val>
                                        </p:tav>
                                      </p:tavLst>
                                    </p:anim>
                                    <p:anim calcmode="lin" valueType="num">
                                      <p:cBhvr additive="base">
                                        <p:cTn id="19"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barn(inVertical)">
                                      <p:cBhvr>
                                        <p:cTn id="2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animBg="1"/>
      <p:bldP spid="62"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Google Shape;9;p2">
            <a:extLst>
              <a:ext uri="{FF2B5EF4-FFF2-40B4-BE49-F238E27FC236}">
                <a16:creationId xmlns:a16="http://schemas.microsoft.com/office/drawing/2014/main" id="{ACEB95DC-F7B4-448F-AFF0-B4CC858DE530}"/>
              </a:ext>
            </a:extLst>
          </p:cNvPr>
          <p:cNvSpPr/>
          <p:nvPr/>
        </p:nvSpPr>
        <p:spPr>
          <a:xfrm>
            <a:off x="50" y="6294374"/>
            <a:ext cx="12191950" cy="563626"/>
          </a:xfrm>
          <a:custGeom>
            <a:avLst/>
            <a:gdLst/>
            <a:ahLst/>
            <a:cxnLst/>
            <a:rect l="l" t="t" r="r" b="b"/>
            <a:pathLst>
              <a:path w="131613" h="21272" extrusionOk="0">
                <a:moveTo>
                  <a:pt x="37604" y="1"/>
                </a:moveTo>
                <a:cubicBezTo>
                  <a:pt x="25066" y="1"/>
                  <a:pt x="12521" y="624"/>
                  <a:pt x="0" y="1543"/>
                </a:cubicBezTo>
                <a:lnTo>
                  <a:pt x="0" y="21272"/>
                </a:lnTo>
                <a:lnTo>
                  <a:pt x="131612" y="21272"/>
                </a:lnTo>
                <a:lnTo>
                  <a:pt x="131612" y="6770"/>
                </a:lnTo>
                <a:cubicBezTo>
                  <a:pt x="131189" y="6773"/>
                  <a:pt x="130767" y="6774"/>
                  <a:pt x="130344" y="6774"/>
                </a:cubicBezTo>
                <a:cubicBezTo>
                  <a:pt x="106838" y="6774"/>
                  <a:pt x="83074" y="2288"/>
                  <a:pt x="59460" y="698"/>
                </a:cubicBezTo>
                <a:cubicBezTo>
                  <a:pt x="52181" y="212"/>
                  <a:pt x="44894" y="1"/>
                  <a:pt x="37604" y="1"/>
                </a:cubicBezTo>
                <a:close/>
              </a:path>
            </a:pathLst>
          </a:custGeom>
          <a:solidFill>
            <a:srgbClr val="D1F7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 name="Group 12">
            <a:extLst>
              <a:ext uri="{FF2B5EF4-FFF2-40B4-BE49-F238E27FC236}">
                <a16:creationId xmlns:a16="http://schemas.microsoft.com/office/drawing/2014/main" id="{10773F24-4369-4769-ABA9-88E951C9172B}"/>
              </a:ext>
            </a:extLst>
          </p:cNvPr>
          <p:cNvGrpSpPr/>
          <p:nvPr/>
        </p:nvGrpSpPr>
        <p:grpSpPr>
          <a:xfrm>
            <a:off x="-1268736" y="3858985"/>
            <a:ext cx="3447810" cy="4330671"/>
            <a:chOff x="-830586" y="3001735"/>
            <a:chExt cx="2114725" cy="2656231"/>
          </a:xfrm>
        </p:grpSpPr>
        <p:pic>
          <p:nvPicPr>
            <p:cNvPr id="3" name="Google Shape;35;p5">
              <a:extLst>
                <a:ext uri="{FF2B5EF4-FFF2-40B4-BE49-F238E27FC236}">
                  <a16:creationId xmlns:a16="http://schemas.microsoft.com/office/drawing/2014/main" id="{45D69026-486E-4624-895A-23F4057EE814}"/>
                </a:ext>
              </a:extLst>
            </p:cNvPr>
            <p:cNvPicPr preferRelativeResize="0"/>
            <p:nvPr/>
          </p:nvPicPr>
          <p:blipFill>
            <a:blip r:embed="rId2">
              <a:alphaModFix/>
            </a:blip>
            <a:stretch>
              <a:fillRect/>
            </a:stretch>
          </p:blipFill>
          <p:spPr>
            <a:xfrm rot="1058409">
              <a:off x="-114981" y="3001735"/>
              <a:ext cx="681780" cy="799265"/>
            </a:xfrm>
            <a:prstGeom prst="rect">
              <a:avLst/>
            </a:prstGeom>
            <a:noFill/>
            <a:ln>
              <a:noFill/>
            </a:ln>
          </p:spPr>
        </p:pic>
        <p:pic>
          <p:nvPicPr>
            <p:cNvPr id="4" name="Google Shape;37;p5">
              <a:extLst>
                <a:ext uri="{FF2B5EF4-FFF2-40B4-BE49-F238E27FC236}">
                  <a16:creationId xmlns:a16="http://schemas.microsoft.com/office/drawing/2014/main" id="{1B278B1B-EDD9-4BD8-A7BA-EDC3FF6883E6}"/>
                </a:ext>
              </a:extLst>
            </p:cNvPr>
            <p:cNvPicPr preferRelativeResize="0"/>
            <p:nvPr/>
          </p:nvPicPr>
          <p:blipFill>
            <a:blip r:embed="rId3">
              <a:alphaModFix/>
            </a:blip>
            <a:stretch>
              <a:fillRect/>
            </a:stretch>
          </p:blipFill>
          <p:spPr>
            <a:xfrm rot="8424069" flipH="1">
              <a:off x="-830586" y="3523975"/>
              <a:ext cx="1740569" cy="1545802"/>
            </a:xfrm>
            <a:prstGeom prst="rect">
              <a:avLst/>
            </a:prstGeom>
            <a:noFill/>
            <a:ln>
              <a:noFill/>
            </a:ln>
          </p:spPr>
        </p:pic>
        <p:pic>
          <p:nvPicPr>
            <p:cNvPr id="6" name="Google Shape;39;p5">
              <a:extLst>
                <a:ext uri="{FF2B5EF4-FFF2-40B4-BE49-F238E27FC236}">
                  <a16:creationId xmlns:a16="http://schemas.microsoft.com/office/drawing/2014/main" id="{3A0272E5-B815-4B50-90B5-38BABE4FE842}"/>
                </a:ext>
              </a:extLst>
            </p:cNvPr>
            <p:cNvPicPr preferRelativeResize="0"/>
            <p:nvPr/>
          </p:nvPicPr>
          <p:blipFill>
            <a:blip r:embed="rId4">
              <a:alphaModFix/>
            </a:blip>
            <a:stretch>
              <a:fillRect/>
            </a:stretch>
          </p:blipFill>
          <p:spPr>
            <a:xfrm rot="4468951">
              <a:off x="-24600" y="4349228"/>
              <a:ext cx="1215509" cy="1401968"/>
            </a:xfrm>
            <a:prstGeom prst="rect">
              <a:avLst/>
            </a:prstGeom>
            <a:noFill/>
            <a:ln>
              <a:noFill/>
            </a:ln>
          </p:spPr>
        </p:pic>
      </p:grpSp>
      <p:pic>
        <p:nvPicPr>
          <p:cNvPr id="7" name="Google Shape;40;p5">
            <a:extLst>
              <a:ext uri="{FF2B5EF4-FFF2-40B4-BE49-F238E27FC236}">
                <a16:creationId xmlns:a16="http://schemas.microsoft.com/office/drawing/2014/main" id="{A9996158-347E-45DF-BBF3-F255775F6F58}"/>
              </a:ext>
            </a:extLst>
          </p:cNvPr>
          <p:cNvPicPr preferRelativeResize="0"/>
          <p:nvPr/>
        </p:nvPicPr>
        <p:blipFill>
          <a:blip r:embed="rId5">
            <a:alphaModFix/>
          </a:blip>
          <a:stretch>
            <a:fillRect/>
          </a:stretch>
        </p:blipFill>
        <p:spPr>
          <a:xfrm rot="2335978">
            <a:off x="14269" y="572580"/>
            <a:ext cx="996762" cy="324152"/>
          </a:xfrm>
          <a:prstGeom prst="rect">
            <a:avLst/>
          </a:prstGeom>
          <a:noFill/>
          <a:ln>
            <a:noFill/>
          </a:ln>
        </p:spPr>
      </p:pic>
      <p:grpSp>
        <p:nvGrpSpPr>
          <p:cNvPr id="16" name="Group 15">
            <a:extLst>
              <a:ext uri="{FF2B5EF4-FFF2-40B4-BE49-F238E27FC236}">
                <a16:creationId xmlns:a16="http://schemas.microsoft.com/office/drawing/2014/main" id="{41E7594D-1EAF-4FEB-B5D3-4E3A7D5F1F3C}"/>
              </a:ext>
            </a:extLst>
          </p:cNvPr>
          <p:cNvGrpSpPr/>
          <p:nvPr/>
        </p:nvGrpSpPr>
        <p:grpSpPr>
          <a:xfrm>
            <a:off x="10864892" y="5731775"/>
            <a:ext cx="1176091" cy="957480"/>
            <a:chOff x="8559842" y="4283975"/>
            <a:chExt cx="1176091" cy="957480"/>
          </a:xfrm>
        </p:grpSpPr>
        <p:pic>
          <p:nvPicPr>
            <p:cNvPr id="8" name="Google Shape;41;p5">
              <a:extLst>
                <a:ext uri="{FF2B5EF4-FFF2-40B4-BE49-F238E27FC236}">
                  <a16:creationId xmlns:a16="http://schemas.microsoft.com/office/drawing/2014/main" id="{614FD509-0F7A-47D3-A1F9-83EF210E041C}"/>
                </a:ext>
              </a:extLst>
            </p:cNvPr>
            <p:cNvPicPr preferRelativeResize="0"/>
            <p:nvPr/>
          </p:nvPicPr>
          <p:blipFill>
            <a:blip r:embed="rId5">
              <a:alphaModFix/>
            </a:blip>
            <a:stretch>
              <a:fillRect/>
            </a:stretch>
          </p:blipFill>
          <p:spPr>
            <a:xfrm rot="3796078">
              <a:off x="9139954" y="4536134"/>
              <a:ext cx="747372" cy="243053"/>
            </a:xfrm>
            <a:prstGeom prst="rect">
              <a:avLst/>
            </a:prstGeom>
            <a:noFill/>
            <a:ln>
              <a:noFill/>
            </a:ln>
          </p:spPr>
        </p:pic>
        <p:pic>
          <p:nvPicPr>
            <p:cNvPr id="9" name="Google Shape;42;p5">
              <a:extLst>
                <a:ext uri="{FF2B5EF4-FFF2-40B4-BE49-F238E27FC236}">
                  <a16:creationId xmlns:a16="http://schemas.microsoft.com/office/drawing/2014/main" id="{C49E7A03-DE06-4F3D-B1DD-3CDDAE7F05B7}"/>
                </a:ext>
              </a:extLst>
            </p:cNvPr>
            <p:cNvPicPr preferRelativeResize="0"/>
            <p:nvPr/>
          </p:nvPicPr>
          <p:blipFill>
            <a:blip r:embed="rId5">
              <a:alphaModFix/>
            </a:blip>
            <a:stretch>
              <a:fillRect/>
            </a:stretch>
          </p:blipFill>
          <p:spPr>
            <a:xfrm rot="1375123">
              <a:off x="8559842" y="4858981"/>
              <a:ext cx="1176091" cy="382474"/>
            </a:xfrm>
            <a:prstGeom prst="rect">
              <a:avLst/>
            </a:prstGeom>
            <a:noFill/>
            <a:ln>
              <a:noFill/>
            </a:ln>
          </p:spPr>
        </p:pic>
      </p:grpSp>
      <p:pic>
        <p:nvPicPr>
          <p:cNvPr id="10" name="Google Shape;43;p5">
            <a:extLst>
              <a:ext uri="{FF2B5EF4-FFF2-40B4-BE49-F238E27FC236}">
                <a16:creationId xmlns:a16="http://schemas.microsoft.com/office/drawing/2014/main" id="{FA2797B8-78B6-4ACA-84E3-77BEFC2EB1BF}"/>
              </a:ext>
            </a:extLst>
          </p:cNvPr>
          <p:cNvPicPr preferRelativeResize="0"/>
          <p:nvPr/>
        </p:nvPicPr>
        <p:blipFill>
          <a:blip r:embed="rId5">
            <a:alphaModFix/>
          </a:blip>
          <a:stretch>
            <a:fillRect/>
          </a:stretch>
        </p:blipFill>
        <p:spPr>
          <a:xfrm rot="-949908">
            <a:off x="305704" y="112284"/>
            <a:ext cx="747372" cy="243053"/>
          </a:xfrm>
          <a:prstGeom prst="rect">
            <a:avLst/>
          </a:prstGeom>
          <a:noFill/>
          <a:ln>
            <a:noFill/>
          </a:ln>
        </p:spPr>
      </p:pic>
      <p:grpSp>
        <p:nvGrpSpPr>
          <p:cNvPr id="15" name="Group 14">
            <a:extLst>
              <a:ext uri="{FF2B5EF4-FFF2-40B4-BE49-F238E27FC236}">
                <a16:creationId xmlns:a16="http://schemas.microsoft.com/office/drawing/2014/main" id="{059C0CF5-EF03-4751-8EAE-80DCCD766BC3}"/>
              </a:ext>
            </a:extLst>
          </p:cNvPr>
          <p:cNvGrpSpPr/>
          <p:nvPr/>
        </p:nvGrpSpPr>
        <p:grpSpPr>
          <a:xfrm>
            <a:off x="10338336" y="-1063307"/>
            <a:ext cx="2920464" cy="3223913"/>
            <a:chOff x="7766586" y="-606107"/>
            <a:chExt cx="2374346" cy="2621051"/>
          </a:xfrm>
        </p:grpSpPr>
        <p:pic>
          <p:nvPicPr>
            <p:cNvPr id="5" name="Google Shape;38;p5">
              <a:extLst>
                <a:ext uri="{FF2B5EF4-FFF2-40B4-BE49-F238E27FC236}">
                  <a16:creationId xmlns:a16="http://schemas.microsoft.com/office/drawing/2014/main" id="{B30E259E-4DDC-46AA-985B-3D1C532CF859}"/>
                </a:ext>
              </a:extLst>
            </p:cNvPr>
            <p:cNvPicPr preferRelativeResize="0"/>
            <p:nvPr/>
          </p:nvPicPr>
          <p:blipFill>
            <a:blip r:embed="rId3">
              <a:alphaModFix/>
            </a:blip>
            <a:stretch>
              <a:fillRect/>
            </a:stretch>
          </p:blipFill>
          <p:spPr>
            <a:xfrm rot="9407651" flipH="1">
              <a:off x="8154842" y="251104"/>
              <a:ext cx="1986090" cy="1763840"/>
            </a:xfrm>
            <a:prstGeom prst="rect">
              <a:avLst/>
            </a:prstGeom>
            <a:noFill/>
            <a:ln>
              <a:noFill/>
            </a:ln>
          </p:spPr>
        </p:pic>
        <p:pic>
          <p:nvPicPr>
            <p:cNvPr id="11" name="Google Shape;44;p5">
              <a:extLst>
                <a:ext uri="{FF2B5EF4-FFF2-40B4-BE49-F238E27FC236}">
                  <a16:creationId xmlns:a16="http://schemas.microsoft.com/office/drawing/2014/main" id="{EC9F07BB-2396-440B-988A-B191FFEB8311}"/>
                </a:ext>
              </a:extLst>
            </p:cNvPr>
            <p:cNvPicPr preferRelativeResize="0"/>
            <p:nvPr/>
          </p:nvPicPr>
          <p:blipFill>
            <a:blip r:embed="rId4">
              <a:alphaModFix/>
            </a:blip>
            <a:stretch>
              <a:fillRect/>
            </a:stretch>
          </p:blipFill>
          <p:spPr>
            <a:xfrm rot="-7650997">
              <a:off x="7872970" y="-712491"/>
              <a:ext cx="1386959" cy="1599727"/>
            </a:xfrm>
            <a:prstGeom prst="rect">
              <a:avLst/>
            </a:prstGeom>
            <a:noFill/>
            <a:ln>
              <a:noFill/>
            </a:ln>
          </p:spPr>
        </p:pic>
      </p:grpSp>
      <p:grpSp>
        <p:nvGrpSpPr>
          <p:cNvPr id="17" name="Group 16">
            <a:extLst>
              <a:ext uri="{FF2B5EF4-FFF2-40B4-BE49-F238E27FC236}">
                <a16:creationId xmlns:a16="http://schemas.microsoft.com/office/drawing/2014/main" id="{E15ED97C-A4FC-4333-A679-D32F0761B13B}"/>
              </a:ext>
            </a:extLst>
          </p:cNvPr>
          <p:cNvGrpSpPr/>
          <p:nvPr/>
        </p:nvGrpSpPr>
        <p:grpSpPr>
          <a:xfrm>
            <a:off x="1549971" y="321731"/>
            <a:ext cx="9092059" cy="1183908"/>
            <a:chOff x="2475827" y="321731"/>
            <a:chExt cx="9092059" cy="1183908"/>
          </a:xfrm>
        </p:grpSpPr>
        <p:sp>
          <p:nvSpPr>
            <p:cNvPr id="18" name="Rectangle: Rounded Corners 17">
              <a:extLst>
                <a:ext uri="{FF2B5EF4-FFF2-40B4-BE49-F238E27FC236}">
                  <a16:creationId xmlns:a16="http://schemas.microsoft.com/office/drawing/2014/main" id="{C7BC4FA7-BF4A-42A8-877C-9A4A3FFFD1CE}"/>
                </a:ext>
              </a:extLst>
            </p:cNvPr>
            <p:cNvSpPr/>
            <p:nvPr/>
          </p:nvSpPr>
          <p:spPr>
            <a:xfrm>
              <a:off x="3176971" y="333376"/>
              <a:ext cx="8390915" cy="1144178"/>
            </a:xfrm>
            <a:prstGeom prst="roundRect">
              <a:avLst/>
            </a:prstGeom>
            <a:solidFill>
              <a:schemeClr val="accent3">
                <a:lumMod val="20000"/>
                <a:lumOff val="80000"/>
              </a:schemeClr>
            </a:solidFill>
            <a:ln w="38100">
              <a:solidFill>
                <a:srgbClr val="74B7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pic>
          <p:nvPicPr>
            <p:cNvPr id="19" name="Google Shape;38;p5">
              <a:extLst>
                <a:ext uri="{FF2B5EF4-FFF2-40B4-BE49-F238E27FC236}">
                  <a16:creationId xmlns:a16="http://schemas.microsoft.com/office/drawing/2014/main" id="{29A2F74E-DC0C-4EBC-95C2-29FD64E4E495}"/>
                </a:ext>
              </a:extLst>
            </p:cNvPr>
            <p:cNvPicPr preferRelativeResize="0"/>
            <p:nvPr/>
          </p:nvPicPr>
          <p:blipFill>
            <a:blip r:embed="rId6">
              <a:alphaModFix/>
              <a:duotone>
                <a:prstClr val="black"/>
                <a:schemeClr val="accent2">
                  <a:lumMod val="75000"/>
                  <a:tint val="45000"/>
                  <a:satMod val="400000"/>
                </a:schemeClr>
              </a:duotone>
              <a:extLst>
                <a:ext uri="{BEBA8EAE-BF5A-486C-A8C5-ECC9F3942E4B}">
                  <a14:imgProps xmlns:a14="http://schemas.microsoft.com/office/drawing/2010/main">
                    <a14:imgLayer r:embed="rId7">
                      <a14:imgEffect>
                        <a14:colorTemperature colorTemp="5300"/>
                      </a14:imgEffect>
                      <a14:imgEffect>
                        <a14:brightnessContrast contrast="-40000"/>
                      </a14:imgEffect>
                    </a14:imgLayer>
                  </a14:imgProps>
                </a:ext>
              </a:extLst>
            </a:blip>
            <a:stretch>
              <a:fillRect/>
            </a:stretch>
          </p:blipFill>
          <p:spPr>
            <a:xfrm rot="9407651" flipH="1">
              <a:off x="2475827" y="321731"/>
              <a:ext cx="1333084" cy="1183908"/>
            </a:xfrm>
            <a:prstGeom prst="rect">
              <a:avLst/>
            </a:prstGeom>
            <a:noFill/>
            <a:ln>
              <a:noFill/>
            </a:ln>
          </p:spPr>
        </p:pic>
        <p:sp>
          <p:nvSpPr>
            <p:cNvPr id="20" name="TextBox 19">
              <a:extLst>
                <a:ext uri="{FF2B5EF4-FFF2-40B4-BE49-F238E27FC236}">
                  <a16:creationId xmlns:a16="http://schemas.microsoft.com/office/drawing/2014/main" id="{B8454B6C-DAC7-4913-B2A4-5C04FEF20383}"/>
                </a:ext>
              </a:extLst>
            </p:cNvPr>
            <p:cNvSpPr txBox="1"/>
            <p:nvPr/>
          </p:nvSpPr>
          <p:spPr>
            <a:xfrm>
              <a:off x="3951786" y="503078"/>
              <a:ext cx="7543527" cy="804772"/>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r>
                <a:rPr lang="vi-VN" sz="2200" dirty="0"/>
                <a:t>Cho các cụm từ: </a:t>
              </a:r>
              <a:r>
                <a:rPr lang="vi-VN" sz="2200" b="1" dirty="0"/>
                <a:t>năng lượng ánh sáng, năng lượng hóa học. </a:t>
              </a:r>
              <a:r>
                <a:rPr lang="vi-VN" sz="2200" dirty="0"/>
                <a:t>Hãy chọn cụm từ thích hợp với các dấu (?) trong bảng.</a:t>
              </a:r>
            </a:p>
          </p:txBody>
        </p:sp>
        <p:pic>
          <p:nvPicPr>
            <p:cNvPr id="21" name="Picture 2">
              <a:extLst>
                <a:ext uri="{FF2B5EF4-FFF2-40B4-BE49-F238E27FC236}">
                  <a16:creationId xmlns:a16="http://schemas.microsoft.com/office/drawing/2014/main" id="{639F5EC8-84E6-41A9-9763-A65248BD44BD}"/>
                </a:ext>
              </a:extLst>
            </p:cNvPr>
            <p:cNvPicPr>
              <a:picLocks noChangeAspect="1" noChangeArrowheads="1"/>
            </p:cNvPicPr>
            <p:nvPr/>
          </p:nvPicPr>
          <p:blipFill>
            <a:blip r:embed="rId8" cstate="hqprint">
              <a:extLst>
                <a:ext uri="{28A0092B-C50C-407E-A947-70E740481C1C}">
                  <a14:useLocalDpi xmlns:a14="http://schemas.microsoft.com/office/drawing/2010/main" val="0"/>
                </a:ext>
              </a:extLst>
            </a:blip>
            <a:srcRect/>
            <a:stretch>
              <a:fillRect/>
            </a:stretch>
          </p:blipFill>
          <p:spPr bwMode="auto">
            <a:xfrm>
              <a:off x="2964480" y="668013"/>
              <a:ext cx="474987" cy="474987"/>
            </a:xfrm>
            <a:prstGeom prst="rect">
              <a:avLst/>
            </a:prstGeom>
            <a:noFill/>
            <a:extLst>
              <a:ext uri="{909E8E84-426E-40DD-AFC4-6F175D3DCCD1}">
                <a14:hiddenFill xmlns:a14="http://schemas.microsoft.com/office/drawing/2010/main">
                  <a:solidFill>
                    <a:srgbClr val="FFFFFF"/>
                  </a:solidFill>
                </a14:hiddenFill>
              </a:ext>
            </a:extLst>
          </p:spPr>
        </p:pic>
      </p:grpSp>
      <p:sp>
        <p:nvSpPr>
          <p:cNvPr id="22" name="TextBox 21">
            <a:extLst>
              <a:ext uri="{FF2B5EF4-FFF2-40B4-BE49-F238E27FC236}">
                <a16:creationId xmlns:a16="http://schemas.microsoft.com/office/drawing/2014/main" id="{EB8CEE6F-9661-AEA1-5B08-E4B09BDF68B5}"/>
              </a:ext>
            </a:extLst>
          </p:cNvPr>
          <p:cNvSpPr txBox="1"/>
          <p:nvPr/>
        </p:nvSpPr>
        <p:spPr>
          <a:xfrm>
            <a:off x="2612459" y="1703949"/>
            <a:ext cx="7668226" cy="726609"/>
          </a:xfrm>
          <a:prstGeom prst="rect">
            <a:avLst/>
          </a:prstGeom>
          <a:noFill/>
        </p:spPr>
        <p:txBody>
          <a:bodyPr wrap="square">
            <a:spAutoFit/>
          </a:bodyPr>
          <a:lstStyle/>
          <a:p>
            <a:pPr algn="ctr">
              <a:lnSpc>
                <a:spcPct val="120000"/>
              </a:lnSpc>
            </a:pPr>
            <a:r>
              <a:rPr lang="vi-VN" b="1" i="0" dirty="0">
                <a:effectLst/>
                <a:latin typeface="+mj-lt"/>
              </a:rPr>
              <a:t>Bảng 18.1. </a:t>
            </a:r>
            <a:r>
              <a:rPr lang="vi-VN" b="0" i="0" dirty="0">
                <a:effectLst/>
                <a:latin typeface="+mj-lt"/>
              </a:rPr>
              <a:t>Mối quan hệ giữa trao đổi chất và chuyển hoá năng lượng trong quá trình quang hợp ở tế bào là cây.</a:t>
            </a:r>
            <a:endParaRPr lang="en-US" dirty="0">
              <a:latin typeface="+mj-lt"/>
            </a:endParaRPr>
          </a:p>
        </p:txBody>
      </p:sp>
      <p:graphicFrame>
        <p:nvGraphicFramePr>
          <p:cNvPr id="12" name="Table 22">
            <a:extLst>
              <a:ext uri="{FF2B5EF4-FFF2-40B4-BE49-F238E27FC236}">
                <a16:creationId xmlns:a16="http://schemas.microsoft.com/office/drawing/2014/main" id="{1F92A13C-D4CC-F110-5821-66E1A81673AC}"/>
              </a:ext>
            </a:extLst>
          </p:cNvPr>
          <p:cNvGraphicFramePr>
            <a:graphicFrameLocks noGrp="1"/>
          </p:cNvGraphicFramePr>
          <p:nvPr>
            <p:extLst>
              <p:ext uri="{D42A27DB-BD31-4B8C-83A1-F6EECF244321}">
                <p14:modId xmlns:p14="http://schemas.microsoft.com/office/powerpoint/2010/main" val="3195915959"/>
              </p:ext>
            </p:extLst>
          </p:nvPr>
        </p:nvGraphicFramePr>
        <p:xfrm>
          <a:off x="2044742" y="2617377"/>
          <a:ext cx="8128000" cy="2430708"/>
        </p:xfrm>
        <a:graphic>
          <a:graphicData uri="http://schemas.openxmlformats.org/drawingml/2006/table">
            <a:tbl>
              <a:tblPr firstRow="1" bandRow="1">
                <a:tableStyleId>{F5AB1C69-6EDB-4FF4-983F-18BD219EF322}</a:tableStyleId>
              </a:tblPr>
              <a:tblGrid>
                <a:gridCol w="4064000">
                  <a:extLst>
                    <a:ext uri="{9D8B030D-6E8A-4147-A177-3AD203B41FA5}">
                      <a16:colId xmlns:a16="http://schemas.microsoft.com/office/drawing/2014/main" val="3636039581"/>
                    </a:ext>
                  </a:extLst>
                </a:gridCol>
                <a:gridCol w="4064000">
                  <a:extLst>
                    <a:ext uri="{9D8B030D-6E8A-4147-A177-3AD203B41FA5}">
                      <a16:colId xmlns:a16="http://schemas.microsoft.com/office/drawing/2014/main" val="909861902"/>
                    </a:ext>
                  </a:extLst>
                </a:gridCol>
              </a:tblGrid>
              <a:tr h="810236">
                <a:tc>
                  <a:txBody>
                    <a:bodyPr/>
                    <a:lstStyle/>
                    <a:p>
                      <a:pPr algn="ctr"/>
                      <a:r>
                        <a:rPr lang="vi-VN" sz="2200" dirty="0"/>
                        <a:t>Trao đổi chất</a:t>
                      </a:r>
                      <a:endParaRPr lang="en-US" sz="2200" dirty="0"/>
                    </a:p>
                  </a:txBody>
                  <a:tcPr anchor="ctr">
                    <a:solidFill>
                      <a:srgbClr val="263410"/>
                    </a:solidFill>
                  </a:tcPr>
                </a:tc>
                <a:tc>
                  <a:txBody>
                    <a:bodyPr/>
                    <a:lstStyle/>
                    <a:p>
                      <a:pPr algn="ctr"/>
                      <a:r>
                        <a:rPr lang="vi-VN" sz="2200" dirty="0"/>
                        <a:t>Chuyển hóa năng lượng</a:t>
                      </a:r>
                      <a:endParaRPr lang="en-US" sz="2200" dirty="0"/>
                    </a:p>
                  </a:txBody>
                  <a:tcPr anchor="ctr">
                    <a:solidFill>
                      <a:srgbClr val="263410"/>
                    </a:solidFill>
                  </a:tcPr>
                </a:tc>
                <a:extLst>
                  <a:ext uri="{0D108BD9-81ED-4DB2-BD59-A6C34878D82A}">
                    <a16:rowId xmlns:a16="http://schemas.microsoft.com/office/drawing/2014/main" val="1546710654"/>
                  </a:ext>
                </a:extLst>
              </a:tr>
              <a:tr h="810236">
                <a:tc rowSpan="2">
                  <a:txBody>
                    <a:bodyPr/>
                    <a:lstStyle/>
                    <a:p>
                      <a:pPr algn="ctr"/>
                      <a:r>
                        <a:rPr lang="vi-VN" sz="2000" dirty="0"/>
                        <a:t>Carbon dioxide + Nước</a:t>
                      </a:r>
                    </a:p>
                    <a:p>
                      <a:pPr algn="ctr"/>
                      <a:endParaRPr lang="vi-VN" sz="2000" dirty="0"/>
                    </a:p>
                    <a:p>
                      <a:pPr algn="ctr"/>
                      <a:endParaRPr lang="vi-VN" sz="2000" dirty="0"/>
                    </a:p>
                    <a:p>
                      <a:pPr algn="ctr"/>
                      <a:endParaRPr lang="vi-VN" sz="2000" dirty="0"/>
                    </a:p>
                    <a:p>
                      <a:pPr algn="ctr"/>
                      <a:r>
                        <a:rPr lang="vi-VN" sz="2000" dirty="0"/>
                        <a:t>Chất hữu cơ + Oxygen</a:t>
                      </a:r>
                      <a:endParaRPr lang="en-US" sz="2000" dirty="0"/>
                    </a:p>
                  </a:txBody>
                  <a:tcPr anchor="ctr"/>
                </a:tc>
                <a:tc>
                  <a:txBody>
                    <a:bodyPr/>
                    <a:lstStyle/>
                    <a:p>
                      <a:pPr algn="ctr"/>
                      <a:r>
                        <a:rPr lang="vi-VN" sz="2200" dirty="0"/>
                        <a:t>?</a:t>
                      </a:r>
                      <a:endParaRPr lang="en-US" sz="2200" dirty="0"/>
                    </a:p>
                  </a:txBody>
                  <a:tcPr anchor="ctr"/>
                </a:tc>
                <a:extLst>
                  <a:ext uri="{0D108BD9-81ED-4DB2-BD59-A6C34878D82A}">
                    <a16:rowId xmlns:a16="http://schemas.microsoft.com/office/drawing/2014/main" val="3159636492"/>
                  </a:ext>
                </a:extLst>
              </a:tr>
              <a:tr h="810236">
                <a:tc vMerge="1">
                  <a:txBody>
                    <a:bodyPr/>
                    <a:lstStyle/>
                    <a:p>
                      <a:pPr algn="ctr"/>
                      <a:endParaRPr lang="en-US" sz="2200" dirty="0"/>
                    </a:p>
                  </a:txBody>
                  <a:tcPr anchor="ctr"/>
                </a:tc>
                <a:tc>
                  <a:txBody>
                    <a:bodyPr/>
                    <a:lstStyle/>
                    <a:p>
                      <a:pPr algn="ctr"/>
                      <a:r>
                        <a:rPr lang="vi-VN" sz="2200" dirty="0"/>
                        <a:t>?</a:t>
                      </a:r>
                      <a:endParaRPr lang="en-US" sz="2200" dirty="0"/>
                    </a:p>
                  </a:txBody>
                  <a:tcPr anchor="ctr"/>
                </a:tc>
                <a:extLst>
                  <a:ext uri="{0D108BD9-81ED-4DB2-BD59-A6C34878D82A}">
                    <a16:rowId xmlns:a16="http://schemas.microsoft.com/office/drawing/2014/main" val="174447934"/>
                  </a:ext>
                </a:extLst>
              </a:tr>
            </a:tbl>
          </a:graphicData>
        </a:graphic>
      </p:graphicFrame>
      <p:cxnSp>
        <p:nvCxnSpPr>
          <p:cNvPr id="24" name="Straight Arrow Connector 23">
            <a:extLst>
              <a:ext uri="{FF2B5EF4-FFF2-40B4-BE49-F238E27FC236}">
                <a16:creationId xmlns:a16="http://schemas.microsoft.com/office/drawing/2014/main" id="{D95320DC-65C8-3071-9931-F9EDB743891D}"/>
              </a:ext>
            </a:extLst>
          </p:cNvPr>
          <p:cNvCxnSpPr/>
          <p:nvPr/>
        </p:nvCxnSpPr>
        <p:spPr>
          <a:xfrm>
            <a:off x="3962400" y="3852349"/>
            <a:ext cx="0" cy="840731"/>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A133ED2A-5826-8A64-38BF-F71EBC6895A9}"/>
              </a:ext>
            </a:extLst>
          </p:cNvPr>
          <p:cNvSpPr txBox="1"/>
          <p:nvPr/>
        </p:nvSpPr>
        <p:spPr>
          <a:xfrm>
            <a:off x="4018546" y="4095184"/>
            <a:ext cx="1544049" cy="369332"/>
          </a:xfrm>
          <a:prstGeom prst="rect">
            <a:avLst/>
          </a:prstGeom>
          <a:noFill/>
        </p:spPr>
        <p:txBody>
          <a:bodyPr wrap="square" rtlCol="0">
            <a:spAutoFit/>
          </a:bodyPr>
          <a:lstStyle/>
          <a:p>
            <a:r>
              <a:rPr lang="vi-VN" b="1" i="1" dirty="0">
                <a:solidFill>
                  <a:srgbClr val="156DCE"/>
                </a:solidFill>
              </a:rPr>
              <a:t>Quang hợp</a:t>
            </a:r>
            <a:endParaRPr lang="en-US" b="1" i="1" dirty="0">
              <a:solidFill>
                <a:srgbClr val="156DCE"/>
              </a:solidFill>
            </a:endParaRPr>
          </a:p>
        </p:txBody>
      </p:sp>
    </p:spTree>
    <p:extLst>
      <p:ext uri="{BB962C8B-B14F-4D97-AF65-F5344CB8AC3E}">
        <p14:creationId xmlns:p14="http://schemas.microsoft.com/office/powerpoint/2010/main" val="2993518449"/>
      </p:ext>
    </p:extLst>
  </p:cSld>
  <p:clrMapOvr>
    <a:masterClrMapping/>
  </p:clrMapOvr>
  <p:transition>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Google Shape;9;p2">
            <a:extLst>
              <a:ext uri="{FF2B5EF4-FFF2-40B4-BE49-F238E27FC236}">
                <a16:creationId xmlns:a16="http://schemas.microsoft.com/office/drawing/2014/main" id="{ACEB95DC-F7B4-448F-AFF0-B4CC858DE530}"/>
              </a:ext>
            </a:extLst>
          </p:cNvPr>
          <p:cNvSpPr/>
          <p:nvPr/>
        </p:nvSpPr>
        <p:spPr>
          <a:xfrm>
            <a:off x="50" y="6294374"/>
            <a:ext cx="12191950" cy="563626"/>
          </a:xfrm>
          <a:custGeom>
            <a:avLst/>
            <a:gdLst/>
            <a:ahLst/>
            <a:cxnLst/>
            <a:rect l="l" t="t" r="r" b="b"/>
            <a:pathLst>
              <a:path w="131613" h="21272" extrusionOk="0">
                <a:moveTo>
                  <a:pt x="37604" y="1"/>
                </a:moveTo>
                <a:cubicBezTo>
                  <a:pt x="25066" y="1"/>
                  <a:pt x="12521" y="624"/>
                  <a:pt x="0" y="1543"/>
                </a:cubicBezTo>
                <a:lnTo>
                  <a:pt x="0" y="21272"/>
                </a:lnTo>
                <a:lnTo>
                  <a:pt x="131612" y="21272"/>
                </a:lnTo>
                <a:lnTo>
                  <a:pt x="131612" y="6770"/>
                </a:lnTo>
                <a:cubicBezTo>
                  <a:pt x="131189" y="6773"/>
                  <a:pt x="130767" y="6774"/>
                  <a:pt x="130344" y="6774"/>
                </a:cubicBezTo>
                <a:cubicBezTo>
                  <a:pt x="106838" y="6774"/>
                  <a:pt x="83074" y="2288"/>
                  <a:pt x="59460" y="698"/>
                </a:cubicBezTo>
                <a:cubicBezTo>
                  <a:pt x="52181" y="212"/>
                  <a:pt x="44894" y="1"/>
                  <a:pt x="37604" y="1"/>
                </a:cubicBezTo>
                <a:close/>
              </a:path>
            </a:pathLst>
          </a:custGeom>
          <a:solidFill>
            <a:srgbClr val="D1F7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 name="Group 12">
            <a:extLst>
              <a:ext uri="{FF2B5EF4-FFF2-40B4-BE49-F238E27FC236}">
                <a16:creationId xmlns:a16="http://schemas.microsoft.com/office/drawing/2014/main" id="{10773F24-4369-4769-ABA9-88E951C9172B}"/>
              </a:ext>
            </a:extLst>
          </p:cNvPr>
          <p:cNvGrpSpPr/>
          <p:nvPr/>
        </p:nvGrpSpPr>
        <p:grpSpPr>
          <a:xfrm>
            <a:off x="-1268736" y="3858985"/>
            <a:ext cx="3447810" cy="4330671"/>
            <a:chOff x="-830586" y="3001735"/>
            <a:chExt cx="2114725" cy="2656231"/>
          </a:xfrm>
        </p:grpSpPr>
        <p:pic>
          <p:nvPicPr>
            <p:cNvPr id="3" name="Google Shape;35;p5">
              <a:extLst>
                <a:ext uri="{FF2B5EF4-FFF2-40B4-BE49-F238E27FC236}">
                  <a16:creationId xmlns:a16="http://schemas.microsoft.com/office/drawing/2014/main" id="{45D69026-486E-4624-895A-23F4057EE814}"/>
                </a:ext>
              </a:extLst>
            </p:cNvPr>
            <p:cNvPicPr preferRelativeResize="0"/>
            <p:nvPr/>
          </p:nvPicPr>
          <p:blipFill>
            <a:blip r:embed="rId2">
              <a:alphaModFix/>
            </a:blip>
            <a:stretch>
              <a:fillRect/>
            </a:stretch>
          </p:blipFill>
          <p:spPr>
            <a:xfrm rot="1058409">
              <a:off x="-114981" y="3001735"/>
              <a:ext cx="681780" cy="799265"/>
            </a:xfrm>
            <a:prstGeom prst="rect">
              <a:avLst/>
            </a:prstGeom>
            <a:noFill/>
            <a:ln>
              <a:noFill/>
            </a:ln>
          </p:spPr>
        </p:pic>
        <p:pic>
          <p:nvPicPr>
            <p:cNvPr id="4" name="Google Shape;37;p5">
              <a:extLst>
                <a:ext uri="{FF2B5EF4-FFF2-40B4-BE49-F238E27FC236}">
                  <a16:creationId xmlns:a16="http://schemas.microsoft.com/office/drawing/2014/main" id="{1B278B1B-EDD9-4BD8-A7BA-EDC3FF6883E6}"/>
                </a:ext>
              </a:extLst>
            </p:cNvPr>
            <p:cNvPicPr preferRelativeResize="0"/>
            <p:nvPr/>
          </p:nvPicPr>
          <p:blipFill>
            <a:blip r:embed="rId3">
              <a:alphaModFix/>
            </a:blip>
            <a:stretch>
              <a:fillRect/>
            </a:stretch>
          </p:blipFill>
          <p:spPr>
            <a:xfrm rot="8424069" flipH="1">
              <a:off x="-830586" y="3523975"/>
              <a:ext cx="1740569" cy="1545802"/>
            </a:xfrm>
            <a:prstGeom prst="rect">
              <a:avLst/>
            </a:prstGeom>
            <a:noFill/>
            <a:ln>
              <a:noFill/>
            </a:ln>
          </p:spPr>
        </p:pic>
        <p:pic>
          <p:nvPicPr>
            <p:cNvPr id="6" name="Google Shape;39;p5">
              <a:extLst>
                <a:ext uri="{FF2B5EF4-FFF2-40B4-BE49-F238E27FC236}">
                  <a16:creationId xmlns:a16="http://schemas.microsoft.com/office/drawing/2014/main" id="{3A0272E5-B815-4B50-90B5-38BABE4FE842}"/>
                </a:ext>
              </a:extLst>
            </p:cNvPr>
            <p:cNvPicPr preferRelativeResize="0"/>
            <p:nvPr/>
          </p:nvPicPr>
          <p:blipFill>
            <a:blip r:embed="rId4">
              <a:alphaModFix/>
            </a:blip>
            <a:stretch>
              <a:fillRect/>
            </a:stretch>
          </p:blipFill>
          <p:spPr>
            <a:xfrm rot="4468951">
              <a:off x="-24600" y="4349228"/>
              <a:ext cx="1215509" cy="1401968"/>
            </a:xfrm>
            <a:prstGeom prst="rect">
              <a:avLst/>
            </a:prstGeom>
            <a:noFill/>
            <a:ln>
              <a:noFill/>
            </a:ln>
          </p:spPr>
        </p:pic>
      </p:grpSp>
      <p:pic>
        <p:nvPicPr>
          <p:cNvPr id="7" name="Google Shape;40;p5">
            <a:extLst>
              <a:ext uri="{FF2B5EF4-FFF2-40B4-BE49-F238E27FC236}">
                <a16:creationId xmlns:a16="http://schemas.microsoft.com/office/drawing/2014/main" id="{A9996158-347E-45DF-BBF3-F255775F6F58}"/>
              </a:ext>
            </a:extLst>
          </p:cNvPr>
          <p:cNvPicPr preferRelativeResize="0"/>
          <p:nvPr/>
        </p:nvPicPr>
        <p:blipFill>
          <a:blip r:embed="rId5">
            <a:alphaModFix/>
          </a:blip>
          <a:stretch>
            <a:fillRect/>
          </a:stretch>
        </p:blipFill>
        <p:spPr>
          <a:xfrm rot="2335978">
            <a:off x="14269" y="572580"/>
            <a:ext cx="996762" cy="324152"/>
          </a:xfrm>
          <a:prstGeom prst="rect">
            <a:avLst/>
          </a:prstGeom>
          <a:noFill/>
          <a:ln>
            <a:noFill/>
          </a:ln>
        </p:spPr>
      </p:pic>
      <p:grpSp>
        <p:nvGrpSpPr>
          <p:cNvPr id="16" name="Group 15">
            <a:extLst>
              <a:ext uri="{FF2B5EF4-FFF2-40B4-BE49-F238E27FC236}">
                <a16:creationId xmlns:a16="http://schemas.microsoft.com/office/drawing/2014/main" id="{41E7594D-1EAF-4FEB-B5D3-4E3A7D5F1F3C}"/>
              </a:ext>
            </a:extLst>
          </p:cNvPr>
          <p:cNvGrpSpPr/>
          <p:nvPr/>
        </p:nvGrpSpPr>
        <p:grpSpPr>
          <a:xfrm>
            <a:off x="10864892" y="5731775"/>
            <a:ext cx="1176091" cy="957480"/>
            <a:chOff x="8559842" y="4283975"/>
            <a:chExt cx="1176091" cy="957480"/>
          </a:xfrm>
        </p:grpSpPr>
        <p:pic>
          <p:nvPicPr>
            <p:cNvPr id="8" name="Google Shape;41;p5">
              <a:extLst>
                <a:ext uri="{FF2B5EF4-FFF2-40B4-BE49-F238E27FC236}">
                  <a16:creationId xmlns:a16="http://schemas.microsoft.com/office/drawing/2014/main" id="{614FD509-0F7A-47D3-A1F9-83EF210E041C}"/>
                </a:ext>
              </a:extLst>
            </p:cNvPr>
            <p:cNvPicPr preferRelativeResize="0"/>
            <p:nvPr/>
          </p:nvPicPr>
          <p:blipFill>
            <a:blip r:embed="rId5">
              <a:alphaModFix/>
            </a:blip>
            <a:stretch>
              <a:fillRect/>
            </a:stretch>
          </p:blipFill>
          <p:spPr>
            <a:xfrm rot="3796078">
              <a:off x="9139954" y="4536134"/>
              <a:ext cx="747372" cy="243053"/>
            </a:xfrm>
            <a:prstGeom prst="rect">
              <a:avLst/>
            </a:prstGeom>
            <a:noFill/>
            <a:ln>
              <a:noFill/>
            </a:ln>
          </p:spPr>
        </p:pic>
        <p:pic>
          <p:nvPicPr>
            <p:cNvPr id="9" name="Google Shape;42;p5">
              <a:extLst>
                <a:ext uri="{FF2B5EF4-FFF2-40B4-BE49-F238E27FC236}">
                  <a16:creationId xmlns:a16="http://schemas.microsoft.com/office/drawing/2014/main" id="{C49E7A03-DE06-4F3D-B1DD-3CDDAE7F05B7}"/>
                </a:ext>
              </a:extLst>
            </p:cNvPr>
            <p:cNvPicPr preferRelativeResize="0"/>
            <p:nvPr/>
          </p:nvPicPr>
          <p:blipFill>
            <a:blip r:embed="rId5">
              <a:alphaModFix/>
            </a:blip>
            <a:stretch>
              <a:fillRect/>
            </a:stretch>
          </p:blipFill>
          <p:spPr>
            <a:xfrm rot="1375123">
              <a:off x="8559842" y="4858981"/>
              <a:ext cx="1176091" cy="382474"/>
            </a:xfrm>
            <a:prstGeom prst="rect">
              <a:avLst/>
            </a:prstGeom>
            <a:noFill/>
            <a:ln>
              <a:noFill/>
            </a:ln>
          </p:spPr>
        </p:pic>
      </p:grpSp>
      <p:pic>
        <p:nvPicPr>
          <p:cNvPr id="10" name="Google Shape;43;p5">
            <a:extLst>
              <a:ext uri="{FF2B5EF4-FFF2-40B4-BE49-F238E27FC236}">
                <a16:creationId xmlns:a16="http://schemas.microsoft.com/office/drawing/2014/main" id="{FA2797B8-78B6-4ACA-84E3-77BEFC2EB1BF}"/>
              </a:ext>
            </a:extLst>
          </p:cNvPr>
          <p:cNvPicPr preferRelativeResize="0"/>
          <p:nvPr/>
        </p:nvPicPr>
        <p:blipFill>
          <a:blip r:embed="rId5">
            <a:alphaModFix/>
          </a:blip>
          <a:stretch>
            <a:fillRect/>
          </a:stretch>
        </p:blipFill>
        <p:spPr>
          <a:xfrm rot="-949908">
            <a:off x="305704" y="112284"/>
            <a:ext cx="747372" cy="243053"/>
          </a:xfrm>
          <a:prstGeom prst="rect">
            <a:avLst/>
          </a:prstGeom>
          <a:noFill/>
          <a:ln>
            <a:noFill/>
          </a:ln>
        </p:spPr>
      </p:pic>
      <p:grpSp>
        <p:nvGrpSpPr>
          <p:cNvPr id="15" name="Group 14">
            <a:extLst>
              <a:ext uri="{FF2B5EF4-FFF2-40B4-BE49-F238E27FC236}">
                <a16:creationId xmlns:a16="http://schemas.microsoft.com/office/drawing/2014/main" id="{059C0CF5-EF03-4751-8EAE-80DCCD766BC3}"/>
              </a:ext>
            </a:extLst>
          </p:cNvPr>
          <p:cNvGrpSpPr/>
          <p:nvPr/>
        </p:nvGrpSpPr>
        <p:grpSpPr>
          <a:xfrm>
            <a:off x="10338336" y="-1063307"/>
            <a:ext cx="2920464" cy="3223913"/>
            <a:chOff x="7766586" y="-606107"/>
            <a:chExt cx="2374346" cy="2621051"/>
          </a:xfrm>
        </p:grpSpPr>
        <p:pic>
          <p:nvPicPr>
            <p:cNvPr id="5" name="Google Shape;38;p5">
              <a:extLst>
                <a:ext uri="{FF2B5EF4-FFF2-40B4-BE49-F238E27FC236}">
                  <a16:creationId xmlns:a16="http://schemas.microsoft.com/office/drawing/2014/main" id="{B30E259E-4DDC-46AA-985B-3D1C532CF859}"/>
                </a:ext>
              </a:extLst>
            </p:cNvPr>
            <p:cNvPicPr preferRelativeResize="0"/>
            <p:nvPr/>
          </p:nvPicPr>
          <p:blipFill>
            <a:blip r:embed="rId3">
              <a:alphaModFix/>
            </a:blip>
            <a:stretch>
              <a:fillRect/>
            </a:stretch>
          </p:blipFill>
          <p:spPr>
            <a:xfrm rot="9407651" flipH="1">
              <a:off x="8154842" y="251104"/>
              <a:ext cx="1986090" cy="1763840"/>
            </a:xfrm>
            <a:prstGeom prst="rect">
              <a:avLst/>
            </a:prstGeom>
            <a:noFill/>
            <a:ln>
              <a:noFill/>
            </a:ln>
          </p:spPr>
        </p:pic>
        <p:pic>
          <p:nvPicPr>
            <p:cNvPr id="11" name="Google Shape;44;p5">
              <a:extLst>
                <a:ext uri="{FF2B5EF4-FFF2-40B4-BE49-F238E27FC236}">
                  <a16:creationId xmlns:a16="http://schemas.microsoft.com/office/drawing/2014/main" id="{EC9F07BB-2396-440B-988A-B191FFEB8311}"/>
                </a:ext>
              </a:extLst>
            </p:cNvPr>
            <p:cNvPicPr preferRelativeResize="0"/>
            <p:nvPr/>
          </p:nvPicPr>
          <p:blipFill>
            <a:blip r:embed="rId4">
              <a:alphaModFix/>
            </a:blip>
            <a:stretch>
              <a:fillRect/>
            </a:stretch>
          </p:blipFill>
          <p:spPr>
            <a:xfrm rot="-7650997">
              <a:off x="7872970" y="-712491"/>
              <a:ext cx="1386959" cy="1599727"/>
            </a:xfrm>
            <a:prstGeom prst="rect">
              <a:avLst/>
            </a:prstGeom>
            <a:noFill/>
            <a:ln>
              <a:noFill/>
            </a:ln>
          </p:spPr>
        </p:pic>
      </p:grpSp>
      <p:grpSp>
        <p:nvGrpSpPr>
          <p:cNvPr id="17" name="Group 16">
            <a:extLst>
              <a:ext uri="{FF2B5EF4-FFF2-40B4-BE49-F238E27FC236}">
                <a16:creationId xmlns:a16="http://schemas.microsoft.com/office/drawing/2014/main" id="{E15ED97C-A4FC-4333-A679-D32F0761B13B}"/>
              </a:ext>
            </a:extLst>
          </p:cNvPr>
          <p:cNvGrpSpPr/>
          <p:nvPr/>
        </p:nvGrpSpPr>
        <p:grpSpPr>
          <a:xfrm>
            <a:off x="1549971" y="321731"/>
            <a:ext cx="9092059" cy="1183908"/>
            <a:chOff x="2475827" y="321731"/>
            <a:chExt cx="9092059" cy="1183908"/>
          </a:xfrm>
        </p:grpSpPr>
        <p:sp>
          <p:nvSpPr>
            <p:cNvPr id="18" name="Rectangle: Rounded Corners 17">
              <a:extLst>
                <a:ext uri="{FF2B5EF4-FFF2-40B4-BE49-F238E27FC236}">
                  <a16:creationId xmlns:a16="http://schemas.microsoft.com/office/drawing/2014/main" id="{C7BC4FA7-BF4A-42A8-877C-9A4A3FFFD1CE}"/>
                </a:ext>
              </a:extLst>
            </p:cNvPr>
            <p:cNvSpPr/>
            <p:nvPr/>
          </p:nvSpPr>
          <p:spPr>
            <a:xfrm>
              <a:off x="3176971" y="333376"/>
              <a:ext cx="8390915" cy="1144178"/>
            </a:xfrm>
            <a:prstGeom prst="roundRect">
              <a:avLst/>
            </a:prstGeom>
            <a:solidFill>
              <a:schemeClr val="accent3">
                <a:lumMod val="20000"/>
                <a:lumOff val="80000"/>
              </a:schemeClr>
            </a:solidFill>
            <a:ln w="38100">
              <a:solidFill>
                <a:srgbClr val="74B7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pic>
          <p:nvPicPr>
            <p:cNvPr id="19" name="Google Shape;38;p5">
              <a:extLst>
                <a:ext uri="{FF2B5EF4-FFF2-40B4-BE49-F238E27FC236}">
                  <a16:creationId xmlns:a16="http://schemas.microsoft.com/office/drawing/2014/main" id="{29A2F74E-DC0C-4EBC-95C2-29FD64E4E495}"/>
                </a:ext>
              </a:extLst>
            </p:cNvPr>
            <p:cNvPicPr preferRelativeResize="0"/>
            <p:nvPr/>
          </p:nvPicPr>
          <p:blipFill>
            <a:blip r:embed="rId6">
              <a:alphaModFix/>
              <a:duotone>
                <a:prstClr val="black"/>
                <a:schemeClr val="accent2">
                  <a:lumMod val="75000"/>
                  <a:tint val="45000"/>
                  <a:satMod val="400000"/>
                </a:schemeClr>
              </a:duotone>
              <a:extLst>
                <a:ext uri="{BEBA8EAE-BF5A-486C-A8C5-ECC9F3942E4B}">
                  <a14:imgProps xmlns:a14="http://schemas.microsoft.com/office/drawing/2010/main">
                    <a14:imgLayer r:embed="rId7">
                      <a14:imgEffect>
                        <a14:colorTemperature colorTemp="5300"/>
                      </a14:imgEffect>
                      <a14:imgEffect>
                        <a14:brightnessContrast contrast="-40000"/>
                      </a14:imgEffect>
                    </a14:imgLayer>
                  </a14:imgProps>
                </a:ext>
              </a:extLst>
            </a:blip>
            <a:stretch>
              <a:fillRect/>
            </a:stretch>
          </p:blipFill>
          <p:spPr>
            <a:xfrm rot="9407651" flipH="1">
              <a:off x="2475827" y="321731"/>
              <a:ext cx="1333084" cy="1183908"/>
            </a:xfrm>
            <a:prstGeom prst="rect">
              <a:avLst/>
            </a:prstGeom>
            <a:noFill/>
            <a:ln>
              <a:noFill/>
            </a:ln>
          </p:spPr>
        </p:pic>
        <p:sp>
          <p:nvSpPr>
            <p:cNvPr id="20" name="TextBox 19">
              <a:extLst>
                <a:ext uri="{FF2B5EF4-FFF2-40B4-BE49-F238E27FC236}">
                  <a16:creationId xmlns:a16="http://schemas.microsoft.com/office/drawing/2014/main" id="{B8454B6C-DAC7-4913-B2A4-5C04FEF20383}"/>
                </a:ext>
              </a:extLst>
            </p:cNvPr>
            <p:cNvSpPr txBox="1"/>
            <p:nvPr/>
          </p:nvSpPr>
          <p:spPr>
            <a:xfrm>
              <a:off x="3951786" y="503078"/>
              <a:ext cx="7543527" cy="804772"/>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r>
                <a:rPr lang="vi-VN" sz="2200" dirty="0"/>
                <a:t>Cho các cụm từ: </a:t>
              </a:r>
              <a:r>
                <a:rPr lang="vi-VN" sz="2200" b="1" dirty="0"/>
                <a:t>năng lượng ánh sáng, năng lượng hóa học. </a:t>
              </a:r>
              <a:r>
                <a:rPr lang="vi-VN" sz="2200" dirty="0"/>
                <a:t>Hãy chọn cụm từ thích hợp với các dấu (?) trong bảng.</a:t>
              </a:r>
            </a:p>
          </p:txBody>
        </p:sp>
        <p:pic>
          <p:nvPicPr>
            <p:cNvPr id="21" name="Picture 2">
              <a:extLst>
                <a:ext uri="{FF2B5EF4-FFF2-40B4-BE49-F238E27FC236}">
                  <a16:creationId xmlns:a16="http://schemas.microsoft.com/office/drawing/2014/main" id="{639F5EC8-84E6-41A9-9763-A65248BD44BD}"/>
                </a:ext>
              </a:extLst>
            </p:cNvPr>
            <p:cNvPicPr>
              <a:picLocks noChangeAspect="1" noChangeArrowheads="1"/>
            </p:cNvPicPr>
            <p:nvPr/>
          </p:nvPicPr>
          <p:blipFill>
            <a:blip r:embed="rId8" cstate="hqprint">
              <a:extLst>
                <a:ext uri="{28A0092B-C50C-407E-A947-70E740481C1C}">
                  <a14:useLocalDpi xmlns:a14="http://schemas.microsoft.com/office/drawing/2010/main" val="0"/>
                </a:ext>
              </a:extLst>
            </a:blip>
            <a:srcRect/>
            <a:stretch>
              <a:fillRect/>
            </a:stretch>
          </p:blipFill>
          <p:spPr bwMode="auto">
            <a:xfrm>
              <a:off x="2964480" y="668013"/>
              <a:ext cx="474987" cy="47498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2" name="Group 21">
            <a:extLst>
              <a:ext uri="{FF2B5EF4-FFF2-40B4-BE49-F238E27FC236}">
                <a16:creationId xmlns:a16="http://schemas.microsoft.com/office/drawing/2014/main" id="{28A52359-C5B3-4AE4-AACD-3B26692D5DE2}"/>
              </a:ext>
            </a:extLst>
          </p:cNvPr>
          <p:cNvGrpSpPr/>
          <p:nvPr/>
        </p:nvGrpSpPr>
        <p:grpSpPr>
          <a:xfrm>
            <a:off x="868363" y="1838779"/>
            <a:ext cx="2031776" cy="620482"/>
            <a:chOff x="1071563" y="2114550"/>
            <a:chExt cx="2031776" cy="620482"/>
          </a:xfrm>
        </p:grpSpPr>
        <p:sp>
          <p:nvSpPr>
            <p:cNvPr id="23" name="Rectangle: Rounded Corners 22">
              <a:extLst>
                <a:ext uri="{FF2B5EF4-FFF2-40B4-BE49-F238E27FC236}">
                  <a16:creationId xmlns:a16="http://schemas.microsoft.com/office/drawing/2014/main" id="{0F2AC33C-3BC4-4992-8E3E-79999F396DA8}"/>
                </a:ext>
              </a:extLst>
            </p:cNvPr>
            <p:cNvSpPr/>
            <p:nvPr/>
          </p:nvSpPr>
          <p:spPr>
            <a:xfrm>
              <a:off x="1071563" y="2114550"/>
              <a:ext cx="2031776" cy="620482"/>
            </a:xfrm>
            <a:prstGeom prst="roundRect">
              <a:avLst>
                <a:gd name="adj" fmla="val 24979"/>
              </a:avLst>
            </a:prstGeom>
            <a:solidFill>
              <a:schemeClr val="accent4">
                <a:lumMod val="20000"/>
                <a:lumOff val="80000"/>
              </a:schemeClr>
            </a:solidFill>
            <a:ln w="28575">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pic>
          <p:nvPicPr>
            <p:cNvPr id="24" name="Google Shape;44;p5">
              <a:extLst>
                <a:ext uri="{FF2B5EF4-FFF2-40B4-BE49-F238E27FC236}">
                  <a16:creationId xmlns:a16="http://schemas.microsoft.com/office/drawing/2014/main" id="{32FD05B4-B9B5-430F-953D-7997432251DB}"/>
                </a:ext>
              </a:extLst>
            </p:cNvPr>
            <p:cNvPicPr preferRelativeResize="0"/>
            <p:nvPr/>
          </p:nvPicPr>
          <p:blipFill>
            <a:blip r:embed="rId4">
              <a:alphaModFix/>
              <a:duotone>
                <a:prstClr val="black"/>
                <a:schemeClr val="accent4">
                  <a:tint val="45000"/>
                  <a:satMod val="400000"/>
                </a:schemeClr>
              </a:duotone>
            </a:blip>
            <a:stretch>
              <a:fillRect/>
            </a:stretch>
          </p:blipFill>
          <p:spPr>
            <a:xfrm>
              <a:off x="1164216" y="2198080"/>
              <a:ext cx="418469" cy="482664"/>
            </a:xfrm>
            <a:prstGeom prst="rect">
              <a:avLst/>
            </a:prstGeom>
            <a:noFill/>
            <a:ln>
              <a:noFill/>
            </a:ln>
          </p:spPr>
        </p:pic>
        <p:pic>
          <p:nvPicPr>
            <p:cNvPr id="25" name="Google Shape;44;p5">
              <a:extLst>
                <a:ext uri="{FF2B5EF4-FFF2-40B4-BE49-F238E27FC236}">
                  <a16:creationId xmlns:a16="http://schemas.microsoft.com/office/drawing/2014/main" id="{BF404064-3DE4-4CF4-BC8F-6D3D8F6E597F}"/>
                </a:ext>
              </a:extLst>
            </p:cNvPr>
            <p:cNvPicPr preferRelativeResize="0"/>
            <p:nvPr/>
          </p:nvPicPr>
          <p:blipFill>
            <a:blip r:embed="rId4">
              <a:alphaModFix/>
              <a:duotone>
                <a:prstClr val="black"/>
                <a:schemeClr val="accent4">
                  <a:tint val="45000"/>
                  <a:satMod val="400000"/>
                </a:schemeClr>
              </a:duotone>
            </a:blip>
            <a:stretch>
              <a:fillRect/>
            </a:stretch>
          </p:blipFill>
          <p:spPr>
            <a:xfrm flipH="1" flipV="1">
              <a:off x="2566169" y="2198080"/>
              <a:ext cx="418469" cy="482664"/>
            </a:xfrm>
            <a:prstGeom prst="rect">
              <a:avLst/>
            </a:prstGeom>
            <a:noFill/>
            <a:ln>
              <a:noFill/>
            </a:ln>
          </p:spPr>
        </p:pic>
        <p:sp>
          <p:nvSpPr>
            <p:cNvPr id="26" name="TextBox 25">
              <a:extLst>
                <a:ext uri="{FF2B5EF4-FFF2-40B4-BE49-F238E27FC236}">
                  <a16:creationId xmlns:a16="http://schemas.microsoft.com/office/drawing/2014/main" id="{32AFAADB-86E1-4D61-B917-62B9C4FFB0A2}"/>
                </a:ext>
              </a:extLst>
            </p:cNvPr>
            <p:cNvSpPr txBox="1"/>
            <p:nvPr/>
          </p:nvSpPr>
          <p:spPr>
            <a:xfrm>
              <a:off x="1490284" y="2248623"/>
              <a:ext cx="1168285" cy="381579"/>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r>
                <a:rPr lang="vi-VN" sz="2200" b="1" dirty="0">
                  <a:solidFill>
                    <a:schemeClr val="tx2">
                      <a:lumMod val="50000"/>
                    </a:schemeClr>
                  </a:solidFill>
                </a:rPr>
                <a:t>ĐÁP ÁN</a:t>
              </a:r>
            </a:p>
          </p:txBody>
        </p:sp>
      </p:grpSp>
      <p:sp>
        <p:nvSpPr>
          <p:cNvPr id="27" name="TextBox 26">
            <a:extLst>
              <a:ext uri="{FF2B5EF4-FFF2-40B4-BE49-F238E27FC236}">
                <a16:creationId xmlns:a16="http://schemas.microsoft.com/office/drawing/2014/main" id="{C7A8E656-EAE9-96DC-ED37-B86EBAFC27F9}"/>
              </a:ext>
            </a:extLst>
          </p:cNvPr>
          <p:cNvSpPr txBox="1"/>
          <p:nvPr/>
        </p:nvSpPr>
        <p:spPr>
          <a:xfrm>
            <a:off x="2731911" y="2615684"/>
            <a:ext cx="7668226" cy="726609"/>
          </a:xfrm>
          <a:prstGeom prst="rect">
            <a:avLst/>
          </a:prstGeom>
          <a:noFill/>
        </p:spPr>
        <p:txBody>
          <a:bodyPr wrap="square">
            <a:spAutoFit/>
          </a:bodyPr>
          <a:lstStyle/>
          <a:p>
            <a:pPr algn="ctr">
              <a:lnSpc>
                <a:spcPct val="120000"/>
              </a:lnSpc>
            </a:pPr>
            <a:r>
              <a:rPr lang="vi-VN" b="1" i="0" dirty="0">
                <a:effectLst/>
                <a:latin typeface="+mj-lt"/>
              </a:rPr>
              <a:t>Bảng 18.1. </a:t>
            </a:r>
            <a:r>
              <a:rPr lang="vi-VN" b="0" i="0" dirty="0">
                <a:effectLst/>
                <a:latin typeface="+mj-lt"/>
              </a:rPr>
              <a:t>Mối quan hệ giữa trao đổi chất và chuyển hoá năng lượng trong quá trình quang hợp ở tế bào là cây.</a:t>
            </a:r>
            <a:endParaRPr lang="en-US" dirty="0">
              <a:latin typeface="+mj-lt"/>
            </a:endParaRPr>
          </a:p>
        </p:txBody>
      </p:sp>
      <p:graphicFrame>
        <p:nvGraphicFramePr>
          <p:cNvPr id="28" name="Table 22">
            <a:extLst>
              <a:ext uri="{FF2B5EF4-FFF2-40B4-BE49-F238E27FC236}">
                <a16:creationId xmlns:a16="http://schemas.microsoft.com/office/drawing/2014/main" id="{1113C313-5F7D-1B2A-364A-BF964E2135D1}"/>
              </a:ext>
            </a:extLst>
          </p:cNvPr>
          <p:cNvGraphicFramePr>
            <a:graphicFrameLocks noGrp="1"/>
          </p:cNvGraphicFramePr>
          <p:nvPr>
            <p:extLst>
              <p:ext uri="{D42A27DB-BD31-4B8C-83A1-F6EECF244321}">
                <p14:modId xmlns:p14="http://schemas.microsoft.com/office/powerpoint/2010/main" val="794318084"/>
              </p:ext>
            </p:extLst>
          </p:nvPr>
        </p:nvGraphicFramePr>
        <p:xfrm>
          <a:off x="2164194" y="3529112"/>
          <a:ext cx="8128000" cy="2430708"/>
        </p:xfrm>
        <a:graphic>
          <a:graphicData uri="http://schemas.openxmlformats.org/drawingml/2006/table">
            <a:tbl>
              <a:tblPr firstRow="1" bandRow="1">
                <a:tableStyleId>{F5AB1C69-6EDB-4FF4-983F-18BD219EF322}</a:tableStyleId>
              </a:tblPr>
              <a:tblGrid>
                <a:gridCol w="4064000">
                  <a:extLst>
                    <a:ext uri="{9D8B030D-6E8A-4147-A177-3AD203B41FA5}">
                      <a16:colId xmlns:a16="http://schemas.microsoft.com/office/drawing/2014/main" val="3636039581"/>
                    </a:ext>
                  </a:extLst>
                </a:gridCol>
                <a:gridCol w="4064000">
                  <a:extLst>
                    <a:ext uri="{9D8B030D-6E8A-4147-A177-3AD203B41FA5}">
                      <a16:colId xmlns:a16="http://schemas.microsoft.com/office/drawing/2014/main" val="909861902"/>
                    </a:ext>
                  </a:extLst>
                </a:gridCol>
              </a:tblGrid>
              <a:tr h="810236">
                <a:tc>
                  <a:txBody>
                    <a:bodyPr/>
                    <a:lstStyle/>
                    <a:p>
                      <a:pPr algn="ctr"/>
                      <a:r>
                        <a:rPr lang="vi-VN" sz="2200" dirty="0"/>
                        <a:t>Trao đổi chất</a:t>
                      </a:r>
                      <a:endParaRPr lang="en-US" sz="2200" dirty="0"/>
                    </a:p>
                  </a:txBody>
                  <a:tcPr anchor="ctr">
                    <a:solidFill>
                      <a:srgbClr val="263410"/>
                    </a:solidFill>
                  </a:tcPr>
                </a:tc>
                <a:tc>
                  <a:txBody>
                    <a:bodyPr/>
                    <a:lstStyle/>
                    <a:p>
                      <a:pPr algn="ctr"/>
                      <a:r>
                        <a:rPr lang="vi-VN" sz="2200" dirty="0"/>
                        <a:t>Chuyển hóa năng lượng</a:t>
                      </a:r>
                      <a:endParaRPr lang="en-US" sz="2200" dirty="0"/>
                    </a:p>
                  </a:txBody>
                  <a:tcPr anchor="ctr">
                    <a:solidFill>
                      <a:srgbClr val="263410"/>
                    </a:solidFill>
                  </a:tcPr>
                </a:tc>
                <a:extLst>
                  <a:ext uri="{0D108BD9-81ED-4DB2-BD59-A6C34878D82A}">
                    <a16:rowId xmlns:a16="http://schemas.microsoft.com/office/drawing/2014/main" val="1546710654"/>
                  </a:ext>
                </a:extLst>
              </a:tr>
              <a:tr h="810236">
                <a:tc rowSpan="2">
                  <a:txBody>
                    <a:bodyPr/>
                    <a:lstStyle/>
                    <a:p>
                      <a:pPr algn="ctr"/>
                      <a:r>
                        <a:rPr lang="vi-VN" sz="2000" dirty="0"/>
                        <a:t>Carbon dioxide + Nước</a:t>
                      </a:r>
                    </a:p>
                    <a:p>
                      <a:pPr algn="ctr"/>
                      <a:endParaRPr lang="vi-VN" sz="2000" dirty="0"/>
                    </a:p>
                    <a:p>
                      <a:pPr algn="ctr"/>
                      <a:endParaRPr lang="vi-VN" sz="2000" dirty="0"/>
                    </a:p>
                    <a:p>
                      <a:pPr algn="ctr"/>
                      <a:endParaRPr lang="vi-VN" sz="2000" dirty="0"/>
                    </a:p>
                    <a:p>
                      <a:pPr algn="ctr"/>
                      <a:r>
                        <a:rPr lang="vi-VN" sz="2000" dirty="0"/>
                        <a:t>Chất hữu cơ + Oxygen</a:t>
                      </a:r>
                      <a:endParaRPr lang="en-US" sz="2000" dirty="0"/>
                    </a:p>
                  </a:txBody>
                  <a:tcPr anchor="ctr"/>
                </a:tc>
                <a:tc>
                  <a:txBody>
                    <a:bodyPr/>
                    <a:lstStyle/>
                    <a:p>
                      <a:pPr algn="ctr"/>
                      <a:r>
                        <a:rPr lang="vi-VN" sz="2000" b="1" dirty="0">
                          <a:solidFill>
                            <a:srgbClr val="C00000"/>
                          </a:solidFill>
                        </a:rPr>
                        <a:t>Năng lượng ánh sáng</a:t>
                      </a:r>
                      <a:endParaRPr lang="en-US" sz="2000" b="1" dirty="0">
                        <a:solidFill>
                          <a:srgbClr val="C00000"/>
                        </a:solidFill>
                      </a:endParaRPr>
                    </a:p>
                  </a:txBody>
                  <a:tcPr anchor="ctr"/>
                </a:tc>
                <a:extLst>
                  <a:ext uri="{0D108BD9-81ED-4DB2-BD59-A6C34878D82A}">
                    <a16:rowId xmlns:a16="http://schemas.microsoft.com/office/drawing/2014/main" val="3159636492"/>
                  </a:ext>
                </a:extLst>
              </a:tr>
              <a:tr h="810236">
                <a:tc vMerge="1">
                  <a:txBody>
                    <a:bodyPr/>
                    <a:lstStyle/>
                    <a:p>
                      <a:pPr algn="ctr"/>
                      <a:endParaRPr lang="en-US" sz="2200" dirty="0"/>
                    </a:p>
                  </a:txBody>
                  <a:tcPr anchor="ctr"/>
                </a:tc>
                <a:tc>
                  <a:txBody>
                    <a:bodyPr/>
                    <a:lstStyle/>
                    <a:p>
                      <a:pPr algn="ctr"/>
                      <a:r>
                        <a:rPr lang="vi-VN" sz="2000" b="1" dirty="0">
                          <a:solidFill>
                            <a:srgbClr val="C00000"/>
                          </a:solidFill>
                        </a:rPr>
                        <a:t>Năng lượng hóa học</a:t>
                      </a:r>
                      <a:endParaRPr lang="en-US" sz="2000" b="1" dirty="0">
                        <a:solidFill>
                          <a:srgbClr val="C00000"/>
                        </a:solidFill>
                      </a:endParaRPr>
                    </a:p>
                  </a:txBody>
                  <a:tcPr anchor="ctr"/>
                </a:tc>
                <a:extLst>
                  <a:ext uri="{0D108BD9-81ED-4DB2-BD59-A6C34878D82A}">
                    <a16:rowId xmlns:a16="http://schemas.microsoft.com/office/drawing/2014/main" val="174447934"/>
                  </a:ext>
                </a:extLst>
              </a:tr>
            </a:tbl>
          </a:graphicData>
        </a:graphic>
      </p:graphicFrame>
      <p:cxnSp>
        <p:nvCxnSpPr>
          <p:cNvPr id="29" name="Straight Arrow Connector 28">
            <a:extLst>
              <a:ext uri="{FF2B5EF4-FFF2-40B4-BE49-F238E27FC236}">
                <a16:creationId xmlns:a16="http://schemas.microsoft.com/office/drawing/2014/main" id="{4AE29E1E-B7E4-0D99-4D87-A5277FC52E38}"/>
              </a:ext>
            </a:extLst>
          </p:cNvPr>
          <p:cNvCxnSpPr/>
          <p:nvPr/>
        </p:nvCxnSpPr>
        <p:spPr>
          <a:xfrm>
            <a:off x="4081852" y="4764084"/>
            <a:ext cx="0" cy="840731"/>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DE12016E-AC16-5FBD-F70A-E740E42CB3A7}"/>
              </a:ext>
            </a:extLst>
          </p:cNvPr>
          <p:cNvSpPr txBox="1"/>
          <p:nvPr/>
        </p:nvSpPr>
        <p:spPr>
          <a:xfrm>
            <a:off x="4137998" y="5006919"/>
            <a:ext cx="1544049" cy="369332"/>
          </a:xfrm>
          <a:prstGeom prst="rect">
            <a:avLst/>
          </a:prstGeom>
          <a:noFill/>
        </p:spPr>
        <p:txBody>
          <a:bodyPr wrap="square" rtlCol="0">
            <a:spAutoFit/>
          </a:bodyPr>
          <a:lstStyle/>
          <a:p>
            <a:r>
              <a:rPr lang="vi-VN" b="1" i="1" dirty="0">
                <a:solidFill>
                  <a:srgbClr val="156DCE"/>
                </a:solidFill>
              </a:rPr>
              <a:t>Quang hợp</a:t>
            </a:r>
            <a:endParaRPr lang="en-US" b="1" i="1" dirty="0">
              <a:solidFill>
                <a:srgbClr val="156DCE"/>
              </a:solidFill>
            </a:endParaRPr>
          </a:p>
        </p:txBody>
      </p:sp>
    </p:spTree>
    <p:extLst>
      <p:ext uri="{BB962C8B-B14F-4D97-AF65-F5344CB8AC3E}">
        <p14:creationId xmlns:p14="http://schemas.microsoft.com/office/powerpoint/2010/main" val="233009495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9;p2">
            <a:extLst>
              <a:ext uri="{FF2B5EF4-FFF2-40B4-BE49-F238E27FC236}">
                <a16:creationId xmlns:a16="http://schemas.microsoft.com/office/drawing/2014/main" id="{530CABA1-764D-4CBA-B50B-37D7E513E885}"/>
              </a:ext>
            </a:extLst>
          </p:cNvPr>
          <p:cNvSpPr/>
          <p:nvPr/>
        </p:nvSpPr>
        <p:spPr>
          <a:xfrm>
            <a:off x="50" y="6294374"/>
            <a:ext cx="12191950" cy="563626"/>
          </a:xfrm>
          <a:custGeom>
            <a:avLst/>
            <a:gdLst/>
            <a:ahLst/>
            <a:cxnLst/>
            <a:rect l="l" t="t" r="r" b="b"/>
            <a:pathLst>
              <a:path w="131613" h="21272" extrusionOk="0">
                <a:moveTo>
                  <a:pt x="37604" y="1"/>
                </a:moveTo>
                <a:cubicBezTo>
                  <a:pt x="25066" y="1"/>
                  <a:pt x="12521" y="624"/>
                  <a:pt x="0" y="1543"/>
                </a:cubicBezTo>
                <a:lnTo>
                  <a:pt x="0" y="21272"/>
                </a:lnTo>
                <a:lnTo>
                  <a:pt x="131612" y="21272"/>
                </a:lnTo>
                <a:lnTo>
                  <a:pt x="131612" y="6770"/>
                </a:lnTo>
                <a:cubicBezTo>
                  <a:pt x="131189" y="6773"/>
                  <a:pt x="130767" y="6774"/>
                  <a:pt x="130344" y="6774"/>
                </a:cubicBezTo>
                <a:cubicBezTo>
                  <a:pt x="106838" y="6774"/>
                  <a:pt x="83074" y="2288"/>
                  <a:pt x="59460" y="698"/>
                </a:cubicBezTo>
                <a:cubicBezTo>
                  <a:pt x="52181" y="212"/>
                  <a:pt x="44894" y="1"/>
                  <a:pt x="37604" y="1"/>
                </a:cubicBezTo>
                <a:close/>
              </a:path>
            </a:pathLst>
          </a:custGeom>
          <a:solidFill>
            <a:srgbClr val="D1F7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 name="Group 5">
            <a:extLst>
              <a:ext uri="{FF2B5EF4-FFF2-40B4-BE49-F238E27FC236}">
                <a16:creationId xmlns:a16="http://schemas.microsoft.com/office/drawing/2014/main" id="{CEF22F92-DDB6-4218-83D5-2C0DC803D328}"/>
              </a:ext>
            </a:extLst>
          </p:cNvPr>
          <p:cNvGrpSpPr/>
          <p:nvPr/>
        </p:nvGrpSpPr>
        <p:grpSpPr>
          <a:xfrm>
            <a:off x="-1625702" y="-1421960"/>
            <a:ext cx="5174444" cy="6665079"/>
            <a:chOff x="-1075509" y="-1131675"/>
            <a:chExt cx="4145931" cy="5340275"/>
          </a:xfrm>
        </p:grpSpPr>
        <p:pic>
          <p:nvPicPr>
            <p:cNvPr id="7" name="Google Shape;10;p2">
              <a:extLst>
                <a:ext uri="{FF2B5EF4-FFF2-40B4-BE49-F238E27FC236}">
                  <a16:creationId xmlns:a16="http://schemas.microsoft.com/office/drawing/2014/main" id="{3D64B80E-F260-464C-9449-2366A5A6C7A8}"/>
                </a:ext>
              </a:extLst>
            </p:cNvPr>
            <p:cNvPicPr preferRelativeResize="0"/>
            <p:nvPr/>
          </p:nvPicPr>
          <p:blipFill>
            <a:blip r:embed="rId2">
              <a:alphaModFix/>
            </a:blip>
            <a:stretch>
              <a:fillRect/>
            </a:stretch>
          </p:blipFill>
          <p:spPr>
            <a:xfrm rot="10800000" flipH="1">
              <a:off x="-54324" y="2539975"/>
              <a:ext cx="1184750" cy="1668625"/>
            </a:xfrm>
            <a:prstGeom prst="rect">
              <a:avLst/>
            </a:prstGeom>
            <a:noFill/>
            <a:ln>
              <a:noFill/>
            </a:ln>
          </p:spPr>
        </p:pic>
        <p:pic>
          <p:nvPicPr>
            <p:cNvPr id="8" name="Google Shape;11;p2">
              <a:extLst>
                <a:ext uri="{FF2B5EF4-FFF2-40B4-BE49-F238E27FC236}">
                  <a16:creationId xmlns:a16="http://schemas.microsoft.com/office/drawing/2014/main" id="{DB3C7791-1B96-47F1-A974-3A23DEA1850A}"/>
                </a:ext>
              </a:extLst>
            </p:cNvPr>
            <p:cNvPicPr preferRelativeResize="0"/>
            <p:nvPr/>
          </p:nvPicPr>
          <p:blipFill>
            <a:blip r:embed="rId3">
              <a:alphaModFix/>
            </a:blip>
            <a:stretch>
              <a:fillRect/>
            </a:stretch>
          </p:blipFill>
          <p:spPr>
            <a:xfrm rot="2101870">
              <a:off x="467649" y="1213498"/>
              <a:ext cx="1419755" cy="461700"/>
            </a:xfrm>
            <a:prstGeom prst="rect">
              <a:avLst/>
            </a:prstGeom>
            <a:noFill/>
            <a:ln>
              <a:noFill/>
            </a:ln>
          </p:spPr>
        </p:pic>
        <p:pic>
          <p:nvPicPr>
            <p:cNvPr id="9" name="Google Shape;14;p2">
              <a:extLst>
                <a:ext uri="{FF2B5EF4-FFF2-40B4-BE49-F238E27FC236}">
                  <a16:creationId xmlns:a16="http://schemas.microsoft.com/office/drawing/2014/main" id="{846FA6E5-405E-49F5-96E9-B4E56EFB1535}"/>
                </a:ext>
              </a:extLst>
            </p:cNvPr>
            <p:cNvPicPr preferRelativeResize="0"/>
            <p:nvPr/>
          </p:nvPicPr>
          <p:blipFill>
            <a:blip r:embed="rId4">
              <a:alphaModFix/>
            </a:blip>
            <a:stretch>
              <a:fillRect/>
            </a:stretch>
          </p:blipFill>
          <p:spPr>
            <a:xfrm rot="4065820">
              <a:off x="1802577" y="-593946"/>
              <a:ext cx="1167272" cy="1368418"/>
            </a:xfrm>
            <a:prstGeom prst="rect">
              <a:avLst/>
            </a:prstGeom>
            <a:noFill/>
            <a:ln>
              <a:noFill/>
            </a:ln>
          </p:spPr>
        </p:pic>
        <p:pic>
          <p:nvPicPr>
            <p:cNvPr id="10" name="Google Shape;15;p2">
              <a:extLst>
                <a:ext uri="{FF2B5EF4-FFF2-40B4-BE49-F238E27FC236}">
                  <a16:creationId xmlns:a16="http://schemas.microsoft.com/office/drawing/2014/main" id="{6D2C5793-E324-4603-A00A-0547AFE39888}"/>
                </a:ext>
              </a:extLst>
            </p:cNvPr>
            <p:cNvPicPr preferRelativeResize="0"/>
            <p:nvPr/>
          </p:nvPicPr>
          <p:blipFill>
            <a:blip r:embed="rId5">
              <a:alphaModFix/>
            </a:blip>
            <a:stretch>
              <a:fillRect/>
            </a:stretch>
          </p:blipFill>
          <p:spPr>
            <a:xfrm>
              <a:off x="-1075509" y="-1131675"/>
              <a:ext cx="3641590" cy="3060143"/>
            </a:xfrm>
            <a:prstGeom prst="rect">
              <a:avLst/>
            </a:prstGeom>
            <a:noFill/>
            <a:ln>
              <a:noFill/>
            </a:ln>
          </p:spPr>
        </p:pic>
        <p:pic>
          <p:nvPicPr>
            <p:cNvPr id="11" name="Google Shape;16;p2">
              <a:extLst>
                <a:ext uri="{FF2B5EF4-FFF2-40B4-BE49-F238E27FC236}">
                  <a16:creationId xmlns:a16="http://schemas.microsoft.com/office/drawing/2014/main" id="{CCA720A4-51E7-438F-A523-5DE90EB02A61}"/>
                </a:ext>
              </a:extLst>
            </p:cNvPr>
            <p:cNvPicPr preferRelativeResize="0"/>
            <p:nvPr/>
          </p:nvPicPr>
          <p:blipFill>
            <a:blip r:embed="rId6">
              <a:alphaModFix/>
            </a:blip>
            <a:stretch>
              <a:fillRect/>
            </a:stretch>
          </p:blipFill>
          <p:spPr>
            <a:xfrm rot="1392348">
              <a:off x="-938027" y="929395"/>
              <a:ext cx="2726349" cy="2421263"/>
            </a:xfrm>
            <a:prstGeom prst="rect">
              <a:avLst/>
            </a:prstGeom>
            <a:noFill/>
            <a:ln>
              <a:noFill/>
            </a:ln>
          </p:spPr>
        </p:pic>
      </p:grpSp>
      <p:pic>
        <p:nvPicPr>
          <p:cNvPr id="12" name="Google Shape;17;p2">
            <a:extLst>
              <a:ext uri="{FF2B5EF4-FFF2-40B4-BE49-F238E27FC236}">
                <a16:creationId xmlns:a16="http://schemas.microsoft.com/office/drawing/2014/main" id="{7694E3AF-4F88-45E8-8D74-858512FBD3AC}"/>
              </a:ext>
            </a:extLst>
          </p:cNvPr>
          <p:cNvPicPr preferRelativeResize="0"/>
          <p:nvPr/>
        </p:nvPicPr>
        <p:blipFill>
          <a:blip r:embed="rId7">
            <a:alphaModFix/>
          </a:blip>
          <a:stretch>
            <a:fillRect/>
          </a:stretch>
        </p:blipFill>
        <p:spPr>
          <a:xfrm rot="504750">
            <a:off x="10789164" y="4296391"/>
            <a:ext cx="2815914" cy="3247886"/>
          </a:xfrm>
          <a:prstGeom prst="rect">
            <a:avLst/>
          </a:prstGeom>
          <a:noFill/>
          <a:ln>
            <a:noFill/>
          </a:ln>
        </p:spPr>
      </p:pic>
      <p:grpSp>
        <p:nvGrpSpPr>
          <p:cNvPr id="29" name="Group 28">
            <a:extLst>
              <a:ext uri="{FF2B5EF4-FFF2-40B4-BE49-F238E27FC236}">
                <a16:creationId xmlns:a16="http://schemas.microsoft.com/office/drawing/2014/main" id="{5319C1E1-275B-4DBA-89FD-4121FA748C1A}"/>
              </a:ext>
            </a:extLst>
          </p:cNvPr>
          <p:cNvGrpSpPr/>
          <p:nvPr/>
        </p:nvGrpSpPr>
        <p:grpSpPr>
          <a:xfrm>
            <a:off x="2368997" y="2828843"/>
            <a:ext cx="1278121" cy="1367824"/>
            <a:chOff x="2326204" y="4079039"/>
            <a:chExt cx="1278121" cy="1367824"/>
          </a:xfrm>
        </p:grpSpPr>
        <p:pic>
          <p:nvPicPr>
            <p:cNvPr id="34" name="Google Shape;40;p5">
              <a:extLst>
                <a:ext uri="{FF2B5EF4-FFF2-40B4-BE49-F238E27FC236}">
                  <a16:creationId xmlns:a16="http://schemas.microsoft.com/office/drawing/2014/main" id="{C2AA6802-74C2-4826-BD55-1174F8DA7E92}"/>
                </a:ext>
              </a:extLst>
            </p:cNvPr>
            <p:cNvPicPr preferRelativeResize="0"/>
            <p:nvPr/>
          </p:nvPicPr>
          <p:blipFill>
            <a:blip r:embed="rId3">
              <a:alphaModFix/>
            </a:blip>
            <a:stretch>
              <a:fillRect/>
            </a:stretch>
          </p:blipFill>
          <p:spPr>
            <a:xfrm rot="1800000">
              <a:off x="2326204" y="4471886"/>
              <a:ext cx="1180022" cy="383749"/>
            </a:xfrm>
            <a:prstGeom prst="rect">
              <a:avLst/>
            </a:prstGeom>
            <a:noFill/>
            <a:ln>
              <a:noFill/>
            </a:ln>
          </p:spPr>
        </p:pic>
        <p:pic>
          <p:nvPicPr>
            <p:cNvPr id="35" name="Google Shape;43;p5">
              <a:extLst>
                <a:ext uri="{FF2B5EF4-FFF2-40B4-BE49-F238E27FC236}">
                  <a16:creationId xmlns:a16="http://schemas.microsoft.com/office/drawing/2014/main" id="{1501279B-4D32-41AD-AD82-06A05A7E503E}"/>
                </a:ext>
              </a:extLst>
            </p:cNvPr>
            <p:cNvPicPr preferRelativeResize="0"/>
            <p:nvPr/>
          </p:nvPicPr>
          <p:blipFill>
            <a:blip r:embed="rId3">
              <a:alphaModFix/>
            </a:blip>
            <a:stretch>
              <a:fillRect/>
            </a:stretch>
          </p:blipFill>
          <p:spPr>
            <a:xfrm rot="13427119">
              <a:off x="2856953" y="4079039"/>
              <a:ext cx="747372" cy="243053"/>
            </a:xfrm>
            <a:prstGeom prst="rect">
              <a:avLst/>
            </a:prstGeom>
            <a:noFill/>
            <a:ln>
              <a:noFill/>
            </a:ln>
          </p:spPr>
        </p:pic>
        <p:pic>
          <p:nvPicPr>
            <p:cNvPr id="36" name="Google Shape;43;p5">
              <a:extLst>
                <a:ext uri="{FF2B5EF4-FFF2-40B4-BE49-F238E27FC236}">
                  <a16:creationId xmlns:a16="http://schemas.microsoft.com/office/drawing/2014/main" id="{C21A40BE-1779-4A0C-B9FD-379FC7665A81}"/>
                </a:ext>
              </a:extLst>
            </p:cNvPr>
            <p:cNvPicPr preferRelativeResize="0"/>
            <p:nvPr/>
          </p:nvPicPr>
          <p:blipFill>
            <a:blip r:embed="rId3">
              <a:alphaModFix/>
            </a:blip>
            <a:stretch>
              <a:fillRect/>
            </a:stretch>
          </p:blipFill>
          <p:spPr>
            <a:xfrm rot="20700000">
              <a:off x="2811017" y="5203810"/>
              <a:ext cx="747372" cy="243053"/>
            </a:xfrm>
            <a:prstGeom prst="rect">
              <a:avLst/>
            </a:prstGeom>
            <a:noFill/>
            <a:ln>
              <a:noFill/>
            </a:ln>
          </p:spPr>
        </p:pic>
      </p:grpSp>
      <p:grpSp>
        <p:nvGrpSpPr>
          <p:cNvPr id="38" name="Group 37">
            <a:extLst>
              <a:ext uri="{FF2B5EF4-FFF2-40B4-BE49-F238E27FC236}">
                <a16:creationId xmlns:a16="http://schemas.microsoft.com/office/drawing/2014/main" id="{37506822-AFA6-48A7-B2D4-D992E90BFAAA}"/>
              </a:ext>
            </a:extLst>
          </p:cNvPr>
          <p:cNvGrpSpPr/>
          <p:nvPr/>
        </p:nvGrpSpPr>
        <p:grpSpPr>
          <a:xfrm flipH="1">
            <a:off x="8639662" y="2932409"/>
            <a:ext cx="1278121" cy="1367824"/>
            <a:chOff x="2326204" y="4079039"/>
            <a:chExt cx="1278121" cy="1367824"/>
          </a:xfrm>
        </p:grpSpPr>
        <p:pic>
          <p:nvPicPr>
            <p:cNvPr id="39" name="Google Shape;40;p5">
              <a:extLst>
                <a:ext uri="{FF2B5EF4-FFF2-40B4-BE49-F238E27FC236}">
                  <a16:creationId xmlns:a16="http://schemas.microsoft.com/office/drawing/2014/main" id="{2E6C5E44-E634-43C6-B133-D5BC03EC08FD}"/>
                </a:ext>
              </a:extLst>
            </p:cNvPr>
            <p:cNvPicPr preferRelativeResize="0"/>
            <p:nvPr/>
          </p:nvPicPr>
          <p:blipFill>
            <a:blip r:embed="rId3">
              <a:alphaModFix/>
            </a:blip>
            <a:stretch>
              <a:fillRect/>
            </a:stretch>
          </p:blipFill>
          <p:spPr>
            <a:xfrm rot="1800000">
              <a:off x="2326204" y="4471886"/>
              <a:ext cx="1180022" cy="383749"/>
            </a:xfrm>
            <a:prstGeom prst="rect">
              <a:avLst/>
            </a:prstGeom>
            <a:noFill/>
            <a:ln>
              <a:noFill/>
            </a:ln>
          </p:spPr>
        </p:pic>
        <p:pic>
          <p:nvPicPr>
            <p:cNvPr id="40" name="Google Shape;43;p5">
              <a:extLst>
                <a:ext uri="{FF2B5EF4-FFF2-40B4-BE49-F238E27FC236}">
                  <a16:creationId xmlns:a16="http://schemas.microsoft.com/office/drawing/2014/main" id="{AA5E7A1D-59A8-455A-B5ED-8868A7B32E5F}"/>
                </a:ext>
              </a:extLst>
            </p:cNvPr>
            <p:cNvPicPr preferRelativeResize="0"/>
            <p:nvPr/>
          </p:nvPicPr>
          <p:blipFill>
            <a:blip r:embed="rId3">
              <a:alphaModFix/>
            </a:blip>
            <a:stretch>
              <a:fillRect/>
            </a:stretch>
          </p:blipFill>
          <p:spPr>
            <a:xfrm rot="13427119">
              <a:off x="2856953" y="4079039"/>
              <a:ext cx="747372" cy="243053"/>
            </a:xfrm>
            <a:prstGeom prst="rect">
              <a:avLst/>
            </a:prstGeom>
            <a:noFill/>
            <a:ln>
              <a:noFill/>
            </a:ln>
          </p:spPr>
        </p:pic>
        <p:pic>
          <p:nvPicPr>
            <p:cNvPr id="41" name="Google Shape;43;p5">
              <a:extLst>
                <a:ext uri="{FF2B5EF4-FFF2-40B4-BE49-F238E27FC236}">
                  <a16:creationId xmlns:a16="http://schemas.microsoft.com/office/drawing/2014/main" id="{CCEB4826-E4DF-4BD0-B330-6CE2688FED5B}"/>
                </a:ext>
              </a:extLst>
            </p:cNvPr>
            <p:cNvPicPr preferRelativeResize="0"/>
            <p:nvPr/>
          </p:nvPicPr>
          <p:blipFill>
            <a:blip r:embed="rId3">
              <a:alphaModFix/>
            </a:blip>
            <a:stretch>
              <a:fillRect/>
            </a:stretch>
          </p:blipFill>
          <p:spPr>
            <a:xfrm rot="20700000">
              <a:off x="2811017" y="5203810"/>
              <a:ext cx="747372" cy="243053"/>
            </a:xfrm>
            <a:prstGeom prst="rect">
              <a:avLst/>
            </a:prstGeom>
            <a:noFill/>
            <a:ln>
              <a:noFill/>
            </a:ln>
          </p:spPr>
        </p:pic>
      </p:grpSp>
      <p:sp>
        <p:nvSpPr>
          <p:cNvPr id="43" name="TextBox 42">
            <a:extLst>
              <a:ext uri="{FF2B5EF4-FFF2-40B4-BE49-F238E27FC236}">
                <a16:creationId xmlns:a16="http://schemas.microsoft.com/office/drawing/2014/main" id="{37FBD625-4AC6-41FC-B6C3-4A21F08FAA46}"/>
              </a:ext>
            </a:extLst>
          </p:cNvPr>
          <p:cNvSpPr txBox="1"/>
          <p:nvPr/>
        </p:nvSpPr>
        <p:spPr>
          <a:xfrm>
            <a:off x="3618397" y="2909713"/>
            <a:ext cx="4955204" cy="1216615"/>
          </a:xfrm>
          <a:prstGeom prst="rect">
            <a:avLst/>
          </a:prstGeom>
          <a:noFill/>
        </p:spPr>
        <p:txBody>
          <a:bodyPr wrap="none" rtlCol="0">
            <a:spAutoFit/>
          </a:bodyPr>
          <a:lstStyle/>
          <a:p>
            <a:pPr algn="ctr">
              <a:lnSpc>
                <a:spcPct val="110000"/>
              </a:lnSpc>
            </a:pPr>
            <a:r>
              <a:rPr lang="en-US" sz="7200" b="1">
                <a:solidFill>
                  <a:schemeClr val="accent6">
                    <a:lumMod val="50000"/>
                  </a:schemeClr>
                </a:solidFill>
              </a:rPr>
              <a:t>TỔNG KẾT</a:t>
            </a:r>
            <a:endParaRPr lang="en-US" sz="6000" b="1">
              <a:solidFill>
                <a:schemeClr val="accent6">
                  <a:lumMod val="50000"/>
                </a:schemeClr>
              </a:solidFill>
            </a:endParaRPr>
          </a:p>
        </p:txBody>
      </p:sp>
      <p:grpSp>
        <p:nvGrpSpPr>
          <p:cNvPr id="44" name="Google Shape;91;p9">
            <a:extLst>
              <a:ext uri="{FF2B5EF4-FFF2-40B4-BE49-F238E27FC236}">
                <a16:creationId xmlns:a16="http://schemas.microsoft.com/office/drawing/2014/main" id="{915F410E-E249-41BA-A602-11F9A427212C}"/>
              </a:ext>
            </a:extLst>
          </p:cNvPr>
          <p:cNvGrpSpPr/>
          <p:nvPr/>
        </p:nvGrpSpPr>
        <p:grpSpPr>
          <a:xfrm rot="10800000">
            <a:off x="9962486" y="-877659"/>
            <a:ext cx="3060143" cy="4146756"/>
            <a:chOff x="-895350" y="1792053"/>
            <a:chExt cx="3060143" cy="4146756"/>
          </a:xfrm>
        </p:grpSpPr>
        <p:pic>
          <p:nvPicPr>
            <p:cNvPr id="45" name="Google Shape;92;p9">
              <a:extLst>
                <a:ext uri="{FF2B5EF4-FFF2-40B4-BE49-F238E27FC236}">
                  <a16:creationId xmlns:a16="http://schemas.microsoft.com/office/drawing/2014/main" id="{46951A61-1327-475A-816A-F6279A87D8DA}"/>
                </a:ext>
              </a:extLst>
            </p:cNvPr>
            <p:cNvPicPr preferRelativeResize="0"/>
            <p:nvPr/>
          </p:nvPicPr>
          <p:blipFill>
            <a:blip r:embed="rId2">
              <a:alphaModFix/>
            </a:blip>
            <a:stretch>
              <a:fillRect/>
            </a:stretch>
          </p:blipFill>
          <p:spPr>
            <a:xfrm rot="-1883189">
              <a:off x="-476188" y="1978486"/>
              <a:ext cx="1184750" cy="1668626"/>
            </a:xfrm>
            <a:prstGeom prst="rect">
              <a:avLst/>
            </a:prstGeom>
            <a:noFill/>
            <a:ln>
              <a:noFill/>
            </a:ln>
          </p:spPr>
        </p:pic>
        <p:pic>
          <p:nvPicPr>
            <p:cNvPr id="46" name="Google Shape;93;p9">
              <a:extLst>
                <a:ext uri="{FF2B5EF4-FFF2-40B4-BE49-F238E27FC236}">
                  <a16:creationId xmlns:a16="http://schemas.microsoft.com/office/drawing/2014/main" id="{5F167DA8-A4A9-4B38-B83C-41AE4E6138E2}"/>
                </a:ext>
              </a:extLst>
            </p:cNvPr>
            <p:cNvPicPr preferRelativeResize="0"/>
            <p:nvPr/>
          </p:nvPicPr>
          <p:blipFill rotWithShape="1">
            <a:blip r:embed="rId4">
              <a:alphaModFix/>
            </a:blip>
            <a:srcRect/>
            <a:stretch/>
          </p:blipFill>
          <p:spPr>
            <a:xfrm rot="191162">
              <a:off x="638601" y="2012429"/>
              <a:ext cx="1167273" cy="1368419"/>
            </a:xfrm>
            <a:prstGeom prst="rect">
              <a:avLst/>
            </a:prstGeom>
            <a:noFill/>
            <a:ln>
              <a:noFill/>
            </a:ln>
          </p:spPr>
        </p:pic>
        <p:pic>
          <p:nvPicPr>
            <p:cNvPr id="47" name="Google Shape;94;p9">
              <a:extLst>
                <a:ext uri="{FF2B5EF4-FFF2-40B4-BE49-F238E27FC236}">
                  <a16:creationId xmlns:a16="http://schemas.microsoft.com/office/drawing/2014/main" id="{CFDEC4C0-C423-4893-BDCC-D8B6F74CC58B}"/>
                </a:ext>
              </a:extLst>
            </p:cNvPr>
            <p:cNvPicPr preferRelativeResize="0"/>
            <p:nvPr/>
          </p:nvPicPr>
          <p:blipFill>
            <a:blip r:embed="rId5">
              <a:alphaModFix/>
            </a:blip>
            <a:stretch>
              <a:fillRect/>
            </a:stretch>
          </p:blipFill>
          <p:spPr>
            <a:xfrm rot="-5400000">
              <a:off x="-1186074" y="2587944"/>
              <a:ext cx="3641590" cy="3060143"/>
            </a:xfrm>
            <a:prstGeom prst="rect">
              <a:avLst/>
            </a:prstGeom>
            <a:noFill/>
            <a:ln>
              <a:noFill/>
            </a:ln>
          </p:spPr>
        </p:pic>
      </p:grpSp>
      <p:pic>
        <p:nvPicPr>
          <p:cNvPr id="48" name="Google Shape;103;p11">
            <a:extLst>
              <a:ext uri="{FF2B5EF4-FFF2-40B4-BE49-F238E27FC236}">
                <a16:creationId xmlns:a16="http://schemas.microsoft.com/office/drawing/2014/main" id="{B676EF12-EEE1-480F-87C9-1E567E2ECCE2}"/>
              </a:ext>
            </a:extLst>
          </p:cNvPr>
          <p:cNvPicPr preferRelativeResize="0"/>
          <p:nvPr/>
        </p:nvPicPr>
        <p:blipFill>
          <a:blip r:embed="rId2">
            <a:alphaModFix/>
          </a:blip>
          <a:stretch>
            <a:fillRect/>
          </a:stretch>
        </p:blipFill>
        <p:spPr>
          <a:xfrm rot="12428673" flipH="1" flipV="1">
            <a:off x="4848960" y="2096767"/>
            <a:ext cx="605138" cy="852288"/>
          </a:xfrm>
          <a:prstGeom prst="rect">
            <a:avLst/>
          </a:prstGeom>
          <a:noFill/>
          <a:ln>
            <a:noFill/>
          </a:ln>
        </p:spPr>
      </p:pic>
      <p:pic>
        <p:nvPicPr>
          <p:cNvPr id="49" name="Google Shape;103;p11">
            <a:extLst>
              <a:ext uri="{FF2B5EF4-FFF2-40B4-BE49-F238E27FC236}">
                <a16:creationId xmlns:a16="http://schemas.microsoft.com/office/drawing/2014/main" id="{4A0F5D9E-C4FD-4F06-9753-C0530F464F32}"/>
              </a:ext>
            </a:extLst>
          </p:cNvPr>
          <p:cNvPicPr preferRelativeResize="0"/>
          <p:nvPr/>
        </p:nvPicPr>
        <p:blipFill>
          <a:blip r:embed="rId2">
            <a:alphaModFix/>
          </a:blip>
          <a:stretch>
            <a:fillRect/>
          </a:stretch>
        </p:blipFill>
        <p:spPr>
          <a:xfrm rot="12428673" flipH="1" flipV="1">
            <a:off x="5925432" y="2096767"/>
            <a:ext cx="605138" cy="852288"/>
          </a:xfrm>
          <a:prstGeom prst="rect">
            <a:avLst/>
          </a:prstGeom>
          <a:noFill/>
          <a:ln>
            <a:noFill/>
          </a:ln>
        </p:spPr>
      </p:pic>
      <p:pic>
        <p:nvPicPr>
          <p:cNvPr id="50" name="Google Shape;103;p11">
            <a:extLst>
              <a:ext uri="{FF2B5EF4-FFF2-40B4-BE49-F238E27FC236}">
                <a16:creationId xmlns:a16="http://schemas.microsoft.com/office/drawing/2014/main" id="{FD6B0B4D-21B2-49CB-B600-B759B42FC9B2}"/>
              </a:ext>
            </a:extLst>
          </p:cNvPr>
          <p:cNvPicPr preferRelativeResize="0"/>
          <p:nvPr/>
        </p:nvPicPr>
        <p:blipFill>
          <a:blip r:embed="rId2">
            <a:alphaModFix/>
          </a:blip>
          <a:stretch>
            <a:fillRect/>
          </a:stretch>
        </p:blipFill>
        <p:spPr>
          <a:xfrm rot="12428673" flipH="1" flipV="1">
            <a:off x="7001904" y="2096767"/>
            <a:ext cx="605138" cy="852288"/>
          </a:xfrm>
          <a:prstGeom prst="rect">
            <a:avLst/>
          </a:prstGeom>
          <a:noFill/>
          <a:ln>
            <a:noFill/>
          </a:ln>
        </p:spPr>
      </p:pic>
    </p:spTree>
    <p:extLst>
      <p:ext uri="{BB962C8B-B14F-4D97-AF65-F5344CB8AC3E}">
        <p14:creationId xmlns:p14="http://schemas.microsoft.com/office/powerpoint/2010/main" val="161997086"/>
      </p:ext>
    </p:extLst>
  </p:cSld>
  <p:clrMapOvr>
    <a:masterClrMapping/>
  </p:clrMapOvr>
  <p:transition>
    <p:fad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Google Shape;9;p2">
            <a:extLst>
              <a:ext uri="{FF2B5EF4-FFF2-40B4-BE49-F238E27FC236}">
                <a16:creationId xmlns:a16="http://schemas.microsoft.com/office/drawing/2014/main" id="{CFFF3A3E-147A-4CD8-B263-5C6E68CA18B2}"/>
              </a:ext>
            </a:extLst>
          </p:cNvPr>
          <p:cNvSpPr/>
          <p:nvPr/>
        </p:nvSpPr>
        <p:spPr>
          <a:xfrm flipH="1" flipV="1">
            <a:off x="50" y="0"/>
            <a:ext cx="12191950" cy="563626"/>
          </a:xfrm>
          <a:custGeom>
            <a:avLst/>
            <a:gdLst/>
            <a:ahLst/>
            <a:cxnLst/>
            <a:rect l="l" t="t" r="r" b="b"/>
            <a:pathLst>
              <a:path w="131613" h="21272" extrusionOk="0">
                <a:moveTo>
                  <a:pt x="37604" y="1"/>
                </a:moveTo>
                <a:cubicBezTo>
                  <a:pt x="25066" y="1"/>
                  <a:pt x="12521" y="624"/>
                  <a:pt x="0" y="1543"/>
                </a:cubicBezTo>
                <a:lnTo>
                  <a:pt x="0" y="21272"/>
                </a:lnTo>
                <a:lnTo>
                  <a:pt x="131612" y="21272"/>
                </a:lnTo>
                <a:lnTo>
                  <a:pt x="131612" y="6770"/>
                </a:lnTo>
                <a:cubicBezTo>
                  <a:pt x="131189" y="6773"/>
                  <a:pt x="130767" y="6774"/>
                  <a:pt x="130344" y="6774"/>
                </a:cubicBezTo>
                <a:cubicBezTo>
                  <a:pt x="106838" y="6774"/>
                  <a:pt x="83074" y="2288"/>
                  <a:pt x="59460" y="698"/>
                </a:cubicBezTo>
                <a:cubicBezTo>
                  <a:pt x="52181" y="212"/>
                  <a:pt x="44894" y="1"/>
                  <a:pt x="37604" y="1"/>
                </a:cubicBezTo>
                <a:close/>
              </a:path>
            </a:pathLst>
          </a:custGeom>
          <a:solidFill>
            <a:srgbClr val="D1F7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9;p2">
            <a:extLst>
              <a:ext uri="{FF2B5EF4-FFF2-40B4-BE49-F238E27FC236}">
                <a16:creationId xmlns:a16="http://schemas.microsoft.com/office/drawing/2014/main" id="{87B95634-221A-42DF-B5D8-20E030504B2C}"/>
              </a:ext>
            </a:extLst>
          </p:cNvPr>
          <p:cNvSpPr/>
          <p:nvPr/>
        </p:nvSpPr>
        <p:spPr>
          <a:xfrm>
            <a:off x="50" y="6294374"/>
            <a:ext cx="12191950" cy="563626"/>
          </a:xfrm>
          <a:custGeom>
            <a:avLst/>
            <a:gdLst/>
            <a:ahLst/>
            <a:cxnLst/>
            <a:rect l="l" t="t" r="r" b="b"/>
            <a:pathLst>
              <a:path w="131613" h="21272" extrusionOk="0">
                <a:moveTo>
                  <a:pt x="37604" y="1"/>
                </a:moveTo>
                <a:cubicBezTo>
                  <a:pt x="25066" y="1"/>
                  <a:pt x="12521" y="624"/>
                  <a:pt x="0" y="1543"/>
                </a:cubicBezTo>
                <a:lnTo>
                  <a:pt x="0" y="21272"/>
                </a:lnTo>
                <a:lnTo>
                  <a:pt x="131612" y="21272"/>
                </a:lnTo>
                <a:lnTo>
                  <a:pt x="131612" y="6770"/>
                </a:lnTo>
                <a:cubicBezTo>
                  <a:pt x="131189" y="6773"/>
                  <a:pt x="130767" y="6774"/>
                  <a:pt x="130344" y="6774"/>
                </a:cubicBezTo>
                <a:cubicBezTo>
                  <a:pt x="106838" y="6774"/>
                  <a:pt x="83074" y="2288"/>
                  <a:pt x="59460" y="698"/>
                </a:cubicBezTo>
                <a:cubicBezTo>
                  <a:pt x="52181" y="212"/>
                  <a:pt x="44894" y="1"/>
                  <a:pt x="37604" y="1"/>
                </a:cubicBezTo>
                <a:close/>
              </a:path>
            </a:pathLst>
          </a:custGeom>
          <a:solidFill>
            <a:srgbClr val="D1F7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 name="Google Shape;86;p9">
            <a:extLst>
              <a:ext uri="{FF2B5EF4-FFF2-40B4-BE49-F238E27FC236}">
                <a16:creationId xmlns:a16="http://schemas.microsoft.com/office/drawing/2014/main" id="{4980264B-7CF9-4949-9F4C-A2D2D20BEAB3}"/>
              </a:ext>
            </a:extLst>
          </p:cNvPr>
          <p:cNvGrpSpPr/>
          <p:nvPr/>
        </p:nvGrpSpPr>
        <p:grpSpPr>
          <a:xfrm>
            <a:off x="-1385039" y="4047506"/>
            <a:ext cx="3908406" cy="4146756"/>
            <a:chOff x="-952500" y="1792053"/>
            <a:chExt cx="3908406" cy="4146756"/>
          </a:xfrm>
        </p:grpSpPr>
        <p:pic>
          <p:nvPicPr>
            <p:cNvPr id="3" name="Google Shape;87;p9">
              <a:extLst>
                <a:ext uri="{FF2B5EF4-FFF2-40B4-BE49-F238E27FC236}">
                  <a16:creationId xmlns:a16="http://schemas.microsoft.com/office/drawing/2014/main" id="{8FFE821A-EC79-49E6-89E6-8F95C4F33AD6}"/>
                </a:ext>
              </a:extLst>
            </p:cNvPr>
            <p:cNvPicPr preferRelativeResize="0"/>
            <p:nvPr/>
          </p:nvPicPr>
          <p:blipFill>
            <a:blip r:embed="rId2">
              <a:alphaModFix/>
            </a:blip>
            <a:stretch>
              <a:fillRect/>
            </a:stretch>
          </p:blipFill>
          <p:spPr>
            <a:xfrm rot="-1883189">
              <a:off x="-476188" y="1978486"/>
              <a:ext cx="1184750" cy="1668626"/>
            </a:xfrm>
            <a:prstGeom prst="rect">
              <a:avLst/>
            </a:prstGeom>
            <a:noFill/>
            <a:ln>
              <a:noFill/>
            </a:ln>
          </p:spPr>
        </p:pic>
        <p:pic>
          <p:nvPicPr>
            <p:cNvPr id="4" name="Google Shape;88;p9">
              <a:extLst>
                <a:ext uri="{FF2B5EF4-FFF2-40B4-BE49-F238E27FC236}">
                  <a16:creationId xmlns:a16="http://schemas.microsoft.com/office/drawing/2014/main" id="{89D515F0-7E4B-437A-A9ED-7D6AFD84CBFE}"/>
                </a:ext>
              </a:extLst>
            </p:cNvPr>
            <p:cNvPicPr preferRelativeResize="0"/>
            <p:nvPr/>
          </p:nvPicPr>
          <p:blipFill>
            <a:blip r:embed="rId2">
              <a:alphaModFix/>
            </a:blip>
            <a:stretch>
              <a:fillRect/>
            </a:stretch>
          </p:blipFill>
          <p:spPr>
            <a:xfrm rot="7005392" flipH="1">
              <a:off x="1351862" y="4026961"/>
              <a:ext cx="1184751" cy="1668626"/>
            </a:xfrm>
            <a:prstGeom prst="rect">
              <a:avLst/>
            </a:prstGeom>
            <a:noFill/>
            <a:ln>
              <a:noFill/>
            </a:ln>
          </p:spPr>
        </p:pic>
        <p:pic>
          <p:nvPicPr>
            <p:cNvPr id="5" name="Google Shape;89;p9">
              <a:extLst>
                <a:ext uri="{FF2B5EF4-FFF2-40B4-BE49-F238E27FC236}">
                  <a16:creationId xmlns:a16="http://schemas.microsoft.com/office/drawing/2014/main" id="{8BD81AF3-AB14-431A-8270-3B08B9440357}"/>
                </a:ext>
              </a:extLst>
            </p:cNvPr>
            <p:cNvPicPr preferRelativeResize="0"/>
            <p:nvPr/>
          </p:nvPicPr>
          <p:blipFill rotWithShape="1">
            <a:blip r:embed="rId3">
              <a:alphaModFix/>
            </a:blip>
            <a:srcRect/>
            <a:stretch/>
          </p:blipFill>
          <p:spPr>
            <a:xfrm rot="191162">
              <a:off x="638601" y="2012429"/>
              <a:ext cx="1167273" cy="1368419"/>
            </a:xfrm>
            <a:prstGeom prst="rect">
              <a:avLst/>
            </a:prstGeom>
            <a:noFill/>
            <a:ln>
              <a:noFill/>
            </a:ln>
          </p:spPr>
        </p:pic>
        <p:pic>
          <p:nvPicPr>
            <p:cNvPr id="6" name="Google Shape;90;p9">
              <a:extLst>
                <a:ext uri="{FF2B5EF4-FFF2-40B4-BE49-F238E27FC236}">
                  <a16:creationId xmlns:a16="http://schemas.microsoft.com/office/drawing/2014/main" id="{CFA9087D-0163-4D66-90B7-73488A3B13CE}"/>
                </a:ext>
              </a:extLst>
            </p:cNvPr>
            <p:cNvPicPr preferRelativeResize="0"/>
            <p:nvPr/>
          </p:nvPicPr>
          <p:blipFill>
            <a:blip r:embed="rId4">
              <a:alphaModFix/>
            </a:blip>
            <a:stretch>
              <a:fillRect/>
            </a:stretch>
          </p:blipFill>
          <p:spPr>
            <a:xfrm rot="-5400000">
              <a:off x="-1243224" y="2587944"/>
              <a:ext cx="3641590" cy="3060143"/>
            </a:xfrm>
            <a:prstGeom prst="rect">
              <a:avLst/>
            </a:prstGeom>
            <a:noFill/>
            <a:ln>
              <a:noFill/>
            </a:ln>
          </p:spPr>
        </p:pic>
      </p:grpSp>
      <p:grpSp>
        <p:nvGrpSpPr>
          <p:cNvPr id="7" name="Google Shape;91;p9">
            <a:extLst>
              <a:ext uri="{FF2B5EF4-FFF2-40B4-BE49-F238E27FC236}">
                <a16:creationId xmlns:a16="http://schemas.microsoft.com/office/drawing/2014/main" id="{1539E5C6-9F19-4E5B-B805-CB2E77C6B03B}"/>
              </a:ext>
            </a:extLst>
          </p:cNvPr>
          <p:cNvGrpSpPr/>
          <p:nvPr/>
        </p:nvGrpSpPr>
        <p:grpSpPr>
          <a:xfrm rot="10800000">
            <a:off x="10847858" y="-877659"/>
            <a:ext cx="3060143" cy="4146756"/>
            <a:chOff x="-895350" y="1792053"/>
            <a:chExt cx="3060143" cy="4146756"/>
          </a:xfrm>
        </p:grpSpPr>
        <p:pic>
          <p:nvPicPr>
            <p:cNvPr id="8" name="Google Shape;92;p9">
              <a:extLst>
                <a:ext uri="{FF2B5EF4-FFF2-40B4-BE49-F238E27FC236}">
                  <a16:creationId xmlns:a16="http://schemas.microsoft.com/office/drawing/2014/main" id="{5996A5E4-EB98-4291-B910-E74F5D14845B}"/>
                </a:ext>
              </a:extLst>
            </p:cNvPr>
            <p:cNvPicPr preferRelativeResize="0"/>
            <p:nvPr/>
          </p:nvPicPr>
          <p:blipFill>
            <a:blip r:embed="rId2">
              <a:alphaModFix/>
            </a:blip>
            <a:stretch>
              <a:fillRect/>
            </a:stretch>
          </p:blipFill>
          <p:spPr>
            <a:xfrm rot="-1883189">
              <a:off x="-476188" y="1978486"/>
              <a:ext cx="1184750" cy="1668626"/>
            </a:xfrm>
            <a:prstGeom prst="rect">
              <a:avLst/>
            </a:prstGeom>
            <a:noFill/>
            <a:ln>
              <a:noFill/>
            </a:ln>
          </p:spPr>
        </p:pic>
        <p:pic>
          <p:nvPicPr>
            <p:cNvPr id="9" name="Google Shape;93;p9">
              <a:extLst>
                <a:ext uri="{FF2B5EF4-FFF2-40B4-BE49-F238E27FC236}">
                  <a16:creationId xmlns:a16="http://schemas.microsoft.com/office/drawing/2014/main" id="{9C53DA0F-C388-4C12-8C3A-D34DFEB16611}"/>
                </a:ext>
              </a:extLst>
            </p:cNvPr>
            <p:cNvPicPr preferRelativeResize="0"/>
            <p:nvPr/>
          </p:nvPicPr>
          <p:blipFill rotWithShape="1">
            <a:blip r:embed="rId3">
              <a:alphaModFix/>
            </a:blip>
            <a:srcRect/>
            <a:stretch/>
          </p:blipFill>
          <p:spPr>
            <a:xfrm rot="191162">
              <a:off x="638601" y="2012429"/>
              <a:ext cx="1167273" cy="1368419"/>
            </a:xfrm>
            <a:prstGeom prst="rect">
              <a:avLst/>
            </a:prstGeom>
            <a:noFill/>
            <a:ln>
              <a:noFill/>
            </a:ln>
          </p:spPr>
        </p:pic>
        <p:pic>
          <p:nvPicPr>
            <p:cNvPr id="10" name="Google Shape;94;p9">
              <a:extLst>
                <a:ext uri="{FF2B5EF4-FFF2-40B4-BE49-F238E27FC236}">
                  <a16:creationId xmlns:a16="http://schemas.microsoft.com/office/drawing/2014/main" id="{2D4B6CB9-4AD1-45E6-A87E-722B88DD65DC}"/>
                </a:ext>
              </a:extLst>
            </p:cNvPr>
            <p:cNvPicPr preferRelativeResize="0"/>
            <p:nvPr/>
          </p:nvPicPr>
          <p:blipFill>
            <a:blip r:embed="rId4">
              <a:alphaModFix/>
            </a:blip>
            <a:stretch>
              <a:fillRect/>
            </a:stretch>
          </p:blipFill>
          <p:spPr>
            <a:xfrm rot="-5400000">
              <a:off x="-1186074" y="2587944"/>
              <a:ext cx="3641590" cy="3060143"/>
            </a:xfrm>
            <a:prstGeom prst="rect">
              <a:avLst/>
            </a:prstGeom>
            <a:noFill/>
            <a:ln>
              <a:noFill/>
            </a:ln>
          </p:spPr>
        </p:pic>
      </p:grpSp>
      <p:sp>
        <p:nvSpPr>
          <p:cNvPr id="15" name="TextBox 14">
            <a:extLst>
              <a:ext uri="{FF2B5EF4-FFF2-40B4-BE49-F238E27FC236}">
                <a16:creationId xmlns:a16="http://schemas.microsoft.com/office/drawing/2014/main" id="{B25BFA74-CB9B-493C-98A7-51195640DC2D}"/>
              </a:ext>
            </a:extLst>
          </p:cNvPr>
          <p:cNvSpPr txBox="1"/>
          <p:nvPr/>
        </p:nvSpPr>
        <p:spPr>
          <a:xfrm>
            <a:off x="1860563" y="985598"/>
            <a:ext cx="5543067" cy="416268"/>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vi-VN" dirty="0"/>
              <a:t>Lá là cơ quan quang hợp của cây xanh.</a:t>
            </a:r>
          </a:p>
        </p:txBody>
      </p:sp>
      <p:grpSp>
        <p:nvGrpSpPr>
          <p:cNvPr id="16" name="Group 15">
            <a:extLst>
              <a:ext uri="{FF2B5EF4-FFF2-40B4-BE49-F238E27FC236}">
                <a16:creationId xmlns:a16="http://schemas.microsoft.com/office/drawing/2014/main" id="{94103142-9B40-4F17-BA6F-D19C4AF2ABBE}"/>
              </a:ext>
            </a:extLst>
          </p:cNvPr>
          <p:cNvGrpSpPr/>
          <p:nvPr/>
        </p:nvGrpSpPr>
        <p:grpSpPr>
          <a:xfrm>
            <a:off x="956350" y="868229"/>
            <a:ext cx="718754" cy="718754"/>
            <a:chOff x="2089917" y="729046"/>
            <a:chExt cx="846958" cy="846958"/>
          </a:xfrm>
        </p:grpSpPr>
        <p:sp>
          <p:nvSpPr>
            <p:cNvPr id="17" name="Oval 16">
              <a:extLst>
                <a:ext uri="{FF2B5EF4-FFF2-40B4-BE49-F238E27FC236}">
                  <a16:creationId xmlns:a16="http://schemas.microsoft.com/office/drawing/2014/main" id="{E974DF6D-2CA0-4523-84A8-83E906AEB7C4}"/>
                </a:ext>
              </a:extLst>
            </p:cNvPr>
            <p:cNvSpPr/>
            <p:nvPr/>
          </p:nvSpPr>
          <p:spPr>
            <a:xfrm>
              <a:off x="2089917" y="729046"/>
              <a:ext cx="846958" cy="846958"/>
            </a:xfrm>
            <a:prstGeom prst="ellipse">
              <a:avLst/>
            </a:prstGeom>
            <a:solidFill>
              <a:schemeClr val="accent4">
                <a:lumMod val="20000"/>
                <a:lumOff val="80000"/>
              </a:schemeClr>
            </a:solidFill>
            <a:ln w="38100">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vi-VN"/>
            </a:p>
          </p:txBody>
        </p:sp>
        <p:pic>
          <p:nvPicPr>
            <p:cNvPr id="18" name="Google Shape;103;p11">
              <a:extLst>
                <a:ext uri="{FF2B5EF4-FFF2-40B4-BE49-F238E27FC236}">
                  <a16:creationId xmlns:a16="http://schemas.microsoft.com/office/drawing/2014/main" id="{CE275EFE-BE4D-4834-96FA-272A48556817}"/>
                </a:ext>
              </a:extLst>
            </p:cNvPr>
            <p:cNvPicPr preferRelativeResize="0"/>
            <p:nvPr/>
          </p:nvPicPr>
          <p:blipFill>
            <a:blip r:embed="rId2">
              <a:alphaModFix/>
            </a:blip>
            <a:stretch>
              <a:fillRect/>
            </a:stretch>
          </p:blipFill>
          <p:spPr>
            <a:xfrm rot="20700000" flipV="1">
              <a:off x="2289758" y="824362"/>
              <a:ext cx="447274" cy="629950"/>
            </a:xfrm>
            <a:prstGeom prst="rect">
              <a:avLst/>
            </a:prstGeom>
            <a:noFill/>
            <a:ln>
              <a:noFill/>
            </a:ln>
          </p:spPr>
        </p:pic>
      </p:grpSp>
      <p:sp>
        <p:nvSpPr>
          <p:cNvPr id="19" name="TextBox 18">
            <a:extLst>
              <a:ext uri="{FF2B5EF4-FFF2-40B4-BE49-F238E27FC236}">
                <a16:creationId xmlns:a16="http://schemas.microsoft.com/office/drawing/2014/main" id="{41B33D00-3030-E04E-78A1-928129A01C10}"/>
              </a:ext>
            </a:extLst>
          </p:cNvPr>
          <p:cNvSpPr txBox="1"/>
          <p:nvPr/>
        </p:nvSpPr>
        <p:spPr>
          <a:xfrm>
            <a:off x="1860563" y="1810322"/>
            <a:ext cx="8811717" cy="1227965"/>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vi-VN" sz="2200" dirty="0"/>
              <a:t>Quang hợp là quá trình thu nhận và chuyển hóa năng lượng ánh sáng, tổng hợp nên các chất hữu cơ từ các chât vô cơ như nước, khí carbon dioxide, diễn ra ở tế bào có chất diệp lục, đồng thời thải ra khí oxygen.</a:t>
            </a:r>
          </a:p>
        </p:txBody>
      </p:sp>
      <p:grpSp>
        <p:nvGrpSpPr>
          <p:cNvPr id="20" name="Group 19">
            <a:extLst>
              <a:ext uri="{FF2B5EF4-FFF2-40B4-BE49-F238E27FC236}">
                <a16:creationId xmlns:a16="http://schemas.microsoft.com/office/drawing/2014/main" id="{CF2575CD-1DB5-1D80-EB27-9A3DD91CD90C}"/>
              </a:ext>
            </a:extLst>
          </p:cNvPr>
          <p:cNvGrpSpPr/>
          <p:nvPr/>
        </p:nvGrpSpPr>
        <p:grpSpPr>
          <a:xfrm>
            <a:off x="956350" y="2064927"/>
            <a:ext cx="718754" cy="718754"/>
            <a:chOff x="2089917" y="729046"/>
            <a:chExt cx="846958" cy="846958"/>
          </a:xfrm>
        </p:grpSpPr>
        <p:sp>
          <p:nvSpPr>
            <p:cNvPr id="21" name="Oval 20">
              <a:extLst>
                <a:ext uri="{FF2B5EF4-FFF2-40B4-BE49-F238E27FC236}">
                  <a16:creationId xmlns:a16="http://schemas.microsoft.com/office/drawing/2014/main" id="{97B079BF-6F86-5561-399E-69A3CE64C1EE}"/>
                </a:ext>
              </a:extLst>
            </p:cNvPr>
            <p:cNvSpPr/>
            <p:nvPr/>
          </p:nvSpPr>
          <p:spPr>
            <a:xfrm>
              <a:off x="2089917" y="729046"/>
              <a:ext cx="846958" cy="846958"/>
            </a:xfrm>
            <a:prstGeom prst="ellipse">
              <a:avLst/>
            </a:prstGeom>
            <a:solidFill>
              <a:schemeClr val="accent4">
                <a:lumMod val="20000"/>
                <a:lumOff val="80000"/>
              </a:schemeClr>
            </a:solidFill>
            <a:ln w="38100">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vi-VN"/>
            </a:p>
          </p:txBody>
        </p:sp>
        <p:pic>
          <p:nvPicPr>
            <p:cNvPr id="22" name="Google Shape;103;p11">
              <a:extLst>
                <a:ext uri="{FF2B5EF4-FFF2-40B4-BE49-F238E27FC236}">
                  <a16:creationId xmlns:a16="http://schemas.microsoft.com/office/drawing/2014/main" id="{2605D7CA-0CB0-F21F-3D65-E59D0576A82A}"/>
                </a:ext>
              </a:extLst>
            </p:cNvPr>
            <p:cNvPicPr preferRelativeResize="0"/>
            <p:nvPr/>
          </p:nvPicPr>
          <p:blipFill>
            <a:blip r:embed="rId2">
              <a:alphaModFix/>
            </a:blip>
            <a:stretch>
              <a:fillRect/>
            </a:stretch>
          </p:blipFill>
          <p:spPr>
            <a:xfrm rot="20700000" flipV="1">
              <a:off x="2289758" y="824362"/>
              <a:ext cx="447274" cy="629950"/>
            </a:xfrm>
            <a:prstGeom prst="rect">
              <a:avLst/>
            </a:prstGeom>
            <a:noFill/>
            <a:ln>
              <a:noFill/>
            </a:ln>
          </p:spPr>
        </p:pic>
      </p:grpSp>
      <p:sp>
        <p:nvSpPr>
          <p:cNvPr id="23" name="TextBox 22">
            <a:extLst>
              <a:ext uri="{FF2B5EF4-FFF2-40B4-BE49-F238E27FC236}">
                <a16:creationId xmlns:a16="http://schemas.microsoft.com/office/drawing/2014/main" id="{F0328DB5-CF9B-B012-9B5A-F5C5937C24B6}"/>
              </a:ext>
            </a:extLst>
          </p:cNvPr>
          <p:cNvSpPr txBox="1"/>
          <p:nvPr/>
        </p:nvSpPr>
        <p:spPr>
          <a:xfrm>
            <a:off x="1865386" y="4902324"/>
            <a:ext cx="8837809" cy="804772"/>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vi-VN" sz="2200"/>
              <a:t>Trao đổi chất và chuyển hóa năng lượng trong quang hợp có mối quan hệ chặt chẽ, hai quá trình luôn diễn ra đồng thời, gắn liền với nhau.</a:t>
            </a:r>
          </a:p>
        </p:txBody>
      </p:sp>
      <p:grpSp>
        <p:nvGrpSpPr>
          <p:cNvPr id="24" name="Group 23">
            <a:extLst>
              <a:ext uri="{FF2B5EF4-FFF2-40B4-BE49-F238E27FC236}">
                <a16:creationId xmlns:a16="http://schemas.microsoft.com/office/drawing/2014/main" id="{C2AACED4-F669-EE93-0840-99A123A3617B}"/>
              </a:ext>
            </a:extLst>
          </p:cNvPr>
          <p:cNvGrpSpPr/>
          <p:nvPr/>
        </p:nvGrpSpPr>
        <p:grpSpPr>
          <a:xfrm>
            <a:off x="961173" y="4945333"/>
            <a:ext cx="718754" cy="718754"/>
            <a:chOff x="2089917" y="729046"/>
            <a:chExt cx="846958" cy="846958"/>
          </a:xfrm>
        </p:grpSpPr>
        <p:sp>
          <p:nvSpPr>
            <p:cNvPr id="25" name="Oval 24">
              <a:extLst>
                <a:ext uri="{FF2B5EF4-FFF2-40B4-BE49-F238E27FC236}">
                  <a16:creationId xmlns:a16="http://schemas.microsoft.com/office/drawing/2014/main" id="{58E8A6C7-A0AA-A200-9DCF-6B4FBB9FC792}"/>
                </a:ext>
              </a:extLst>
            </p:cNvPr>
            <p:cNvSpPr/>
            <p:nvPr/>
          </p:nvSpPr>
          <p:spPr>
            <a:xfrm>
              <a:off x="2089917" y="729046"/>
              <a:ext cx="846958" cy="846958"/>
            </a:xfrm>
            <a:prstGeom prst="ellipse">
              <a:avLst/>
            </a:prstGeom>
            <a:solidFill>
              <a:schemeClr val="accent4">
                <a:lumMod val="20000"/>
                <a:lumOff val="80000"/>
              </a:schemeClr>
            </a:solidFill>
            <a:ln w="38100">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vi-VN"/>
            </a:p>
          </p:txBody>
        </p:sp>
        <p:pic>
          <p:nvPicPr>
            <p:cNvPr id="26" name="Google Shape;103;p11">
              <a:extLst>
                <a:ext uri="{FF2B5EF4-FFF2-40B4-BE49-F238E27FC236}">
                  <a16:creationId xmlns:a16="http://schemas.microsoft.com/office/drawing/2014/main" id="{5CF10A1A-34ED-63C0-9A21-F543EAB20A44}"/>
                </a:ext>
              </a:extLst>
            </p:cNvPr>
            <p:cNvPicPr preferRelativeResize="0"/>
            <p:nvPr/>
          </p:nvPicPr>
          <p:blipFill>
            <a:blip r:embed="rId2">
              <a:alphaModFix/>
            </a:blip>
            <a:stretch>
              <a:fillRect/>
            </a:stretch>
          </p:blipFill>
          <p:spPr>
            <a:xfrm rot="20700000" flipV="1">
              <a:off x="2289758" y="824362"/>
              <a:ext cx="447274" cy="629950"/>
            </a:xfrm>
            <a:prstGeom prst="rect">
              <a:avLst/>
            </a:prstGeom>
            <a:noFill/>
            <a:ln>
              <a:noFill/>
            </a:ln>
          </p:spPr>
        </p:pic>
      </p:grpSp>
      <p:sp>
        <p:nvSpPr>
          <p:cNvPr id="27" name="TextBox 26">
            <a:extLst>
              <a:ext uri="{FF2B5EF4-FFF2-40B4-BE49-F238E27FC236}">
                <a16:creationId xmlns:a16="http://schemas.microsoft.com/office/drawing/2014/main" id="{450410E9-2826-9F1E-1B20-E43AAA196D79}"/>
              </a:ext>
            </a:extLst>
          </p:cNvPr>
          <p:cNvSpPr txBox="1"/>
          <p:nvPr/>
        </p:nvSpPr>
        <p:spPr>
          <a:xfrm>
            <a:off x="1860563" y="3347784"/>
            <a:ext cx="8811716" cy="1227965"/>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vi-VN" sz="2200" dirty="0"/>
              <a:t>Trong quá trình quang hợp, một phần năng lượng ánh sáng được chuyển hóa thành năng lượng hóa học tích lũy trong các hợp chất hữu cơ ở lá cây.</a:t>
            </a:r>
          </a:p>
        </p:txBody>
      </p:sp>
      <p:grpSp>
        <p:nvGrpSpPr>
          <p:cNvPr id="28" name="Group 27">
            <a:extLst>
              <a:ext uri="{FF2B5EF4-FFF2-40B4-BE49-F238E27FC236}">
                <a16:creationId xmlns:a16="http://schemas.microsoft.com/office/drawing/2014/main" id="{AA5C3B5A-7141-8077-5AA1-D994F5458CEB}"/>
              </a:ext>
            </a:extLst>
          </p:cNvPr>
          <p:cNvGrpSpPr/>
          <p:nvPr/>
        </p:nvGrpSpPr>
        <p:grpSpPr>
          <a:xfrm>
            <a:off x="956349" y="3602389"/>
            <a:ext cx="718754" cy="718754"/>
            <a:chOff x="2089917" y="729046"/>
            <a:chExt cx="846958" cy="846958"/>
          </a:xfrm>
        </p:grpSpPr>
        <p:sp>
          <p:nvSpPr>
            <p:cNvPr id="29" name="Oval 28">
              <a:extLst>
                <a:ext uri="{FF2B5EF4-FFF2-40B4-BE49-F238E27FC236}">
                  <a16:creationId xmlns:a16="http://schemas.microsoft.com/office/drawing/2014/main" id="{B68889D8-D162-6839-F37A-817C331C5FCB}"/>
                </a:ext>
              </a:extLst>
            </p:cNvPr>
            <p:cNvSpPr/>
            <p:nvPr/>
          </p:nvSpPr>
          <p:spPr>
            <a:xfrm>
              <a:off x="2089917" y="729046"/>
              <a:ext cx="846958" cy="846958"/>
            </a:xfrm>
            <a:prstGeom prst="ellipse">
              <a:avLst/>
            </a:prstGeom>
            <a:solidFill>
              <a:schemeClr val="accent4">
                <a:lumMod val="20000"/>
                <a:lumOff val="80000"/>
              </a:schemeClr>
            </a:solidFill>
            <a:ln w="38100">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vi-VN"/>
            </a:p>
          </p:txBody>
        </p:sp>
        <p:pic>
          <p:nvPicPr>
            <p:cNvPr id="30" name="Google Shape;103;p11">
              <a:extLst>
                <a:ext uri="{FF2B5EF4-FFF2-40B4-BE49-F238E27FC236}">
                  <a16:creationId xmlns:a16="http://schemas.microsoft.com/office/drawing/2014/main" id="{6EE8C2CF-B54E-490A-0EC9-EC9D9ABC9FDF}"/>
                </a:ext>
              </a:extLst>
            </p:cNvPr>
            <p:cNvPicPr preferRelativeResize="0"/>
            <p:nvPr/>
          </p:nvPicPr>
          <p:blipFill>
            <a:blip r:embed="rId2">
              <a:alphaModFix/>
            </a:blip>
            <a:stretch>
              <a:fillRect/>
            </a:stretch>
          </p:blipFill>
          <p:spPr>
            <a:xfrm rot="20700000" flipV="1">
              <a:off x="2289758" y="824362"/>
              <a:ext cx="447274" cy="629950"/>
            </a:xfrm>
            <a:prstGeom prst="rect">
              <a:avLst/>
            </a:prstGeom>
            <a:noFill/>
            <a:ln>
              <a:noFill/>
            </a:ln>
          </p:spPr>
        </p:pic>
      </p:grpSp>
    </p:spTree>
    <p:extLst>
      <p:ext uri="{BB962C8B-B14F-4D97-AF65-F5344CB8AC3E}">
        <p14:creationId xmlns:p14="http://schemas.microsoft.com/office/powerpoint/2010/main" val="1774181655"/>
      </p:ext>
    </p:extLst>
  </p:cSld>
  <p:clrMapOvr>
    <a:masterClrMapping/>
  </p:clrMapOvr>
  <p:transition>
    <p:fad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Google Shape;9;p2">
            <a:extLst>
              <a:ext uri="{FF2B5EF4-FFF2-40B4-BE49-F238E27FC236}">
                <a16:creationId xmlns:a16="http://schemas.microsoft.com/office/drawing/2014/main" id="{61534E8B-436D-401C-A18F-A9AC35B3B2A1}"/>
              </a:ext>
            </a:extLst>
          </p:cNvPr>
          <p:cNvSpPr/>
          <p:nvPr/>
        </p:nvSpPr>
        <p:spPr>
          <a:xfrm flipH="1" flipV="1">
            <a:off x="50" y="0"/>
            <a:ext cx="12191950" cy="563626"/>
          </a:xfrm>
          <a:custGeom>
            <a:avLst/>
            <a:gdLst/>
            <a:ahLst/>
            <a:cxnLst/>
            <a:rect l="l" t="t" r="r" b="b"/>
            <a:pathLst>
              <a:path w="131613" h="21272" extrusionOk="0">
                <a:moveTo>
                  <a:pt x="37604" y="1"/>
                </a:moveTo>
                <a:cubicBezTo>
                  <a:pt x="25066" y="1"/>
                  <a:pt x="12521" y="624"/>
                  <a:pt x="0" y="1543"/>
                </a:cubicBezTo>
                <a:lnTo>
                  <a:pt x="0" y="21272"/>
                </a:lnTo>
                <a:lnTo>
                  <a:pt x="131612" y="21272"/>
                </a:lnTo>
                <a:lnTo>
                  <a:pt x="131612" y="6770"/>
                </a:lnTo>
                <a:cubicBezTo>
                  <a:pt x="131189" y="6773"/>
                  <a:pt x="130767" y="6774"/>
                  <a:pt x="130344" y="6774"/>
                </a:cubicBezTo>
                <a:cubicBezTo>
                  <a:pt x="106838" y="6774"/>
                  <a:pt x="83074" y="2288"/>
                  <a:pt x="59460" y="698"/>
                </a:cubicBezTo>
                <a:cubicBezTo>
                  <a:pt x="52181" y="212"/>
                  <a:pt x="44894" y="1"/>
                  <a:pt x="37604" y="1"/>
                </a:cubicBezTo>
                <a:close/>
              </a:path>
            </a:pathLst>
          </a:custGeom>
          <a:solidFill>
            <a:srgbClr val="D1F7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p2">
            <a:extLst>
              <a:ext uri="{FF2B5EF4-FFF2-40B4-BE49-F238E27FC236}">
                <a16:creationId xmlns:a16="http://schemas.microsoft.com/office/drawing/2014/main" id="{9D27BDB8-0812-446F-B982-BB749715873E}"/>
              </a:ext>
            </a:extLst>
          </p:cNvPr>
          <p:cNvSpPr/>
          <p:nvPr/>
        </p:nvSpPr>
        <p:spPr>
          <a:xfrm>
            <a:off x="50" y="6294374"/>
            <a:ext cx="12191950" cy="563626"/>
          </a:xfrm>
          <a:custGeom>
            <a:avLst/>
            <a:gdLst/>
            <a:ahLst/>
            <a:cxnLst/>
            <a:rect l="l" t="t" r="r" b="b"/>
            <a:pathLst>
              <a:path w="131613" h="21272" extrusionOk="0">
                <a:moveTo>
                  <a:pt x="37604" y="1"/>
                </a:moveTo>
                <a:cubicBezTo>
                  <a:pt x="25066" y="1"/>
                  <a:pt x="12521" y="624"/>
                  <a:pt x="0" y="1543"/>
                </a:cubicBezTo>
                <a:lnTo>
                  <a:pt x="0" y="21272"/>
                </a:lnTo>
                <a:lnTo>
                  <a:pt x="131612" y="21272"/>
                </a:lnTo>
                <a:lnTo>
                  <a:pt x="131612" y="6770"/>
                </a:lnTo>
                <a:cubicBezTo>
                  <a:pt x="131189" y="6773"/>
                  <a:pt x="130767" y="6774"/>
                  <a:pt x="130344" y="6774"/>
                </a:cubicBezTo>
                <a:cubicBezTo>
                  <a:pt x="106838" y="6774"/>
                  <a:pt x="83074" y="2288"/>
                  <a:pt x="59460" y="698"/>
                </a:cubicBezTo>
                <a:cubicBezTo>
                  <a:pt x="52181" y="212"/>
                  <a:pt x="44894" y="1"/>
                  <a:pt x="37604" y="1"/>
                </a:cubicBezTo>
                <a:close/>
              </a:path>
            </a:pathLst>
          </a:custGeom>
          <a:solidFill>
            <a:srgbClr val="D1F7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 name="Google Shape;101;p11">
            <a:extLst>
              <a:ext uri="{FF2B5EF4-FFF2-40B4-BE49-F238E27FC236}">
                <a16:creationId xmlns:a16="http://schemas.microsoft.com/office/drawing/2014/main" id="{F0B4D513-F585-45F8-AFCE-5A46D2AA1609}"/>
              </a:ext>
            </a:extLst>
          </p:cNvPr>
          <p:cNvGrpSpPr/>
          <p:nvPr/>
        </p:nvGrpSpPr>
        <p:grpSpPr>
          <a:xfrm flipV="1">
            <a:off x="-773479" y="-1202172"/>
            <a:ext cx="5442681" cy="4376020"/>
            <a:chOff x="-895350" y="1792053"/>
            <a:chExt cx="5442681" cy="4376020"/>
          </a:xfrm>
        </p:grpSpPr>
        <p:pic>
          <p:nvPicPr>
            <p:cNvPr id="4" name="Google Shape;102;p11">
              <a:extLst>
                <a:ext uri="{FF2B5EF4-FFF2-40B4-BE49-F238E27FC236}">
                  <a16:creationId xmlns:a16="http://schemas.microsoft.com/office/drawing/2014/main" id="{5ADF4152-D082-4D02-B0EA-E8F0BFCA3C23}"/>
                </a:ext>
              </a:extLst>
            </p:cNvPr>
            <p:cNvPicPr preferRelativeResize="0"/>
            <p:nvPr/>
          </p:nvPicPr>
          <p:blipFill>
            <a:blip r:embed="rId2">
              <a:alphaModFix/>
            </a:blip>
            <a:stretch>
              <a:fillRect/>
            </a:stretch>
          </p:blipFill>
          <p:spPr>
            <a:xfrm rot="-1883189">
              <a:off x="-476188" y="1978486"/>
              <a:ext cx="1184750" cy="1668626"/>
            </a:xfrm>
            <a:prstGeom prst="rect">
              <a:avLst/>
            </a:prstGeom>
            <a:noFill/>
            <a:ln>
              <a:noFill/>
            </a:ln>
          </p:spPr>
        </p:pic>
        <p:pic>
          <p:nvPicPr>
            <p:cNvPr id="5" name="Google Shape;103;p11">
              <a:extLst>
                <a:ext uri="{FF2B5EF4-FFF2-40B4-BE49-F238E27FC236}">
                  <a16:creationId xmlns:a16="http://schemas.microsoft.com/office/drawing/2014/main" id="{8BAA1A52-A855-4D7C-946C-60229A7AAD28}"/>
                </a:ext>
              </a:extLst>
            </p:cNvPr>
            <p:cNvPicPr preferRelativeResize="0"/>
            <p:nvPr/>
          </p:nvPicPr>
          <p:blipFill>
            <a:blip r:embed="rId2">
              <a:alphaModFix/>
            </a:blip>
            <a:stretch>
              <a:fillRect/>
            </a:stretch>
          </p:blipFill>
          <p:spPr>
            <a:xfrm rot="7005392" flipH="1">
              <a:off x="2943287" y="3912661"/>
              <a:ext cx="1184751" cy="1668626"/>
            </a:xfrm>
            <a:prstGeom prst="rect">
              <a:avLst/>
            </a:prstGeom>
            <a:noFill/>
            <a:ln>
              <a:noFill/>
            </a:ln>
          </p:spPr>
        </p:pic>
        <p:pic>
          <p:nvPicPr>
            <p:cNvPr id="6" name="Google Shape;104;p11">
              <a:extLst>
                <a:ext uri="{FF2B5EF4-FFF2-40B4-BE49-F238E27FC236}">
                  <a16:creationId xmlns:a16="http://schemas.microsoft.com/office/drawing/2014/main" id="{37FD5F66-5C96-4D13-B109-EA460B7A375E}"/>
                </a:ext>
              </a:extLst>
            </p:cNvPr>
            <p:cNvPicPr preferRelativeResize="0"/>
            <p:nvPr/>
          </p:nvPicPr>
          <p:blipFill rotWithShape="1">
            <a:blip r:embed="rId3">
              <a:alphaModFix/>
            </a:blip>
            <a:srcRect/>
            <a:stretch/>
          </p:blipFill>
          <p:spPr>
            <a:xfrm rot="191162">
              <a:off x="638601" y="2012429"/>
              <a:ext cx="1167273" cy="1368419"/>
            </a:xfrm>
            <a:prstGeom prst="rect">
              <a:avLst/>
            </a:prstGeom>
            <a:noFill/>
            <a:ln>
              <a:noFill/>
            </a:ln>
          </p:spPr>
        </p:pic>
        <p:pic>
          <p:nvPicPr>
            <p:cNvPr id="7" name="Google Shape;105;p11">
              <a:extLst>
                <a:ext uri="{FF2B5EF4-FFF2-40B4-BE49-F238E27FC236}">
                  <a16:creationId xmlns:a16="http://schemas.microsoft.com/office/drawing/2014/main" id="{69EFF648-6491-423F-ADDB-5D64BE1DE463}"/>
                </a:ext>
              </a:extLst>
            </p:cNvPr>
            <p:cNvPicPr preferRelativeResize="0"/>
            <p:nvPr/>
          </p:nvPicPr>
          <p:blipFill>
            <a:blip r:embed="rId4">
              <a:alphaModFix/>
            </a:blip>
            <a:stretch>
              <a:fillRect/>
            </a:stretch>
          </p:blipFill>
          <p:spPr>
            <a:xfrm rot="-5400000">
              <a:off x="-1186074" y="2587944"/>
              <a:ext cx="3641590" cy="3060143"/>
            </a:xfrm>
            <a:prstGeom prst="rect">
              <a:avLst/>
            </a:prstGeom>
            <a:noFill/>
            <a:ln>
              <a:noFill/>
            </a:ln>
          </p:spPr>
        </p:pic>
        <p:pic>
          <p:nvPicPr>
            <p:cNvPr id="8" name="Google Shape;106;p11">
              <a:extLst>
                <a:ext uri="{FF2B5EF4-FFF2-40B4-BE49-F238E27FC236}">
                  <a16:creationId xmlns:a16="http://schemas.microsoft.com/office/drawing/2014/main" id="{7E47CEC1-02DB-4C58-B856-E4DAA0D576A6}"/>
                </a:ext>
              </a:extLst>
            </p:cNvPr>
            <p:cNvPicPr preferRelativeResize="0"/>
            <p:nvPr/>
          </p:nvPicPr>
          <p:blipFill>
            <a:blip r:embed="rId5">
              <a:alphaModFix/>
            </a:blip>
            <a:stretch>
              <a:fillRect/>
            </a:stretch>
          </p:blipFill>
          <p:spPr>
            <a:xfrm rot="-4007652">
              <a:off x="1013177" y="3227521"/>
              <a:ext cx="2726349" cy="2421263"/>
            </a:xfrm>
            <a:prstGeom prst="rect">
              <a:avLst/>
            </a:prstGeom>
            <a:noFill/>
            <a:ln>
              <a:noFill/>
            </a:ln>
          </p:spPr>
        </p:pic>
      </p:grpSp>
      <p:grpSp>
        <p:nvGrpSpPr>
          <p:cNvPr id="9" name="Google Shape;109;p11">
            <a:extLst>
              <a:ext uri="{FF2B5EF4-FFF2-40B4-BE49-F238E27FC236}">
                <a16:creationId xmlns:a16="http://schemas.microsoft.com/office/drawing/2014/main" id="{7FE4814B-505D-4CCF-9332-29669C6D72B2}"/>
              </a:ext>
            </a:extLst>
          </p:cNvPr>
          <p:cNvGrpSpPr/>
          <p:nvPr/>
        </p:nvGrpSpPr>
        <p:grpSpPr>
          <a:xfrm rot="10800000">
            <a:off x="7522797" y="-1202173"/>
            <a:ext cx="5442681" cy="4376020"/>
            <a:chOff x="-895350" y="1792053"/>
            <a:chExt cx="5442681" cy="4376020"/>
          </a:xfrm>
        </p:grpSpPr>
        <p:pic>
          <p:nvPicPr>
            <p:cNvPr id="10" name="Google Shape;110;p11">
              <a:extLst>
                <a:ext uri="{FF2B5EF4-FFF2-40B4-BE49-F238E27FC236}">
                  <a16:creationId xmlns:a16="http://schemas.microsoft.com/office/drawing/2014/main" id="{E85999EF-5B55-4210-A94E-DBAF1BFECAB2}"/>
                </a:ext>
              </a:extLst>
            </p:cNvPr>
            <p:cNvPicPr preferRelativeResize="0"/>
            <p:nvPr/>
          </p:nvPicPr>
          <p:blipFill>
            <a:blip r:embed="rId2">
              <a:alphaModFix/>
            </a:blip>
            <a:stretch>
              <a:fillRect/>
            </a:stretch>
          </p:blipFill>
          <p:spPr>
            <a:xfrm rot="-1883189">
              <a:off x="-476188" y="1978486"/>
              <a:ext cx="1184750" cy="1668626"/>
            </a:xfrm>
            <a:prstGeom prst="rect">
              <a:avLst/>
            </a:prstGeom>
            <a:noFill/>
            <a:ln>
              <a:noFill/>
            </a:ln>
          </p:spPr>
        </p:pic>
        <p:pic>
          <p:nvPicPr>
            <p:cNvPr id="11" name="Google Shape;111;p11">
              <a:extLst>
                <a:ext uri="{FF2B5EF4-FFF2-40B4-BE49-F238E27FC236}">
                  <a16:creationId xmlns:a16="http://schemas.microsoft.com/office/drawing/2014/main" id="{9100BA12-9CD4-40C1-BFF8-1AE09BB867A9}"/>
                </a:ext>
              </a:extLst>
            </p:cNvPr>
            <p:cNvPicPr preferRelativeResize="0"/>
            <p:nvPr/>
          </p:nvPicPr>
          <p:blipFill>
            <a:blip r:embed="rId2">
              <a:alphaModFix/>
            </a:blip>
            <a:stretch>
              <a:fillRect/>
            </a:stretch>
          </p:blipFill>
          <p:spPr>
            <a:xfrm rot="7005392" flipH="1">
              <a:off x="2943287" y="3912661"/>
              <a:ext cx="1184751" cy="1668626"/>
            </a:xfrm>
            <a:prstGeom prst="rect">
              <a:avLst/>
            </a:prstGeom>
            <a:noFill/>
            <a:ln>
              <a:noFill/>
            </a:ln>
          </p:spPr>
        </p:pic>
        <p:pic>
          <p:nvPicPr>
            <p:cNvPr id="12" name="Google Shape;112;p11">
              <a:extLst>
                <a:ext uri="{FF2B5EF4-FFF2-40B4-BE49-F238E27FC236}">
                  <a16:creationId xmlns:a16="http://schemas.microsoft.com/office/drawing/2014/main" id="{E4F7F791-9F71-4BE9-906B-A57DBF2ECCCC}"/>
                </a:ext>
              </a:extLst>
            </p:cNvPr>
            <p:cNvPicPr preferRelativeResize="0"/>
            <p:nvPr/>
          </p:nvPicPr>
          <p:blipFill rotWithShape="1">
            <a:blip r:embed="rId3">
              <a:alphaModFix/>
            </a:blip>
            <a:srcRect/>
            <a:stretch/>
          </p:blipFill>
          <p:spPr>
            <a:xfrm rot="191162">
              <a:off x="638601" y="2012429"/>
              <a:ext cx="1167273" cy="1368419"/>
            </a:xfrm>
            <a:prstGeom prst="rect">
              <a:avLst/>
            </a:prstGeom>
            <a:noFill/>
            <a:ln>
              <a:noFill/>
            </a:ln>
          </p:spPr>
        </p:pic>
        <p:pic>
          <p:nvPicPr>
            <p:cNvPr id="13" name="Google Shape;113;p11">
              <a:extLst>
                <a:ext uri="{FF2B5EF4-FFF2-40B4-BE49-F238E27FC236}">
                  <a16:creationId xmlns:a16="http://schemas.microsoft.com/office/drawing/2014/main" id="{9CD6CFDB-A786-4C40-9E14-EF7A401EF800}"/>
                </a:ext>
              </a:extLst>
            </p:cNvPr>
            <p:cNvPicPr preferRelativeResize="0"/>
            <p:nvPr/>
          </p:nvPicPr>
          <p:blipFill>
            <a:blip r:embed="rId4">
              <a:alphaModFix/>
            </a:blip>
            <a:stretch>
              <a:fillRect/>
            </a:stretch>
          </p:blipFill>
          <p:spPr>
            <a:xfrm rot="-5400000">
              <a:off x="-1186074" y="2587944"/>
              <a:ext cx="3641590" cy="3060143"/>
            </a:xfrm>
            <a:prstGeom prst="rect">
              <a:avLst/>
            </a:prstGeom>
            <a:noFill/>
            <a:ln>
              <a:noFill/>
            </a:ln>
          </p:spPr>
        </p:pic>
        <p:pic>
          <p:nvPicPr>
            <p:cNvPr id="14" name="Google Shape;114;p11">
              <a:extLst>
                <a:ext uri="{FF2B5EF4-FFF2-40B4-BE49-F238E27FC236}">
                  <a16:creationId xmlns:a16="http://schemas.microsoft.com/office/drawing/2014/main" id="{820A16CC-9521-42F0-8E58-17D1F2FD5DA7}"/>
                </a:ext>
              </a:extLst>
            </p:cNvPr>
            <p:cNvPicPr preferRelativeResize="0"/>
            <p:nvPr/>
          </p:nvPicPr>
          <p:blipFill>
            <a:blip r:embed="rId5">
              <a:alphaModFix/>
            </a:blip>
            <a:stretch>
              <a:fillRect/>
            </a:stretch>
          </p:blipFill>
          <p:spPr>
            <a:xfrm rot="-4007652">
              <a:off x="1013177" y="3227521"/>
              <a:ext cx="2726349" cy="2421263"/>
            </a:xfrm>
            <a:prstGeom prst="rect">
              <a:avLst/>
            </a:prstGeom>
            <a:noFill/>
            <a:ln>
              <a:noFill/>
            </a:ln>
          </p:spPr>
        </p:pic>
      </p:grpSp>
      <p:grpSp>
        <p:nvGrpSpPr>
          <p:cNvPr id="15" name="Group 14">
            <a:extLst>
              <a:ext uri="{FF2B5EF4-FFF2-40B4-BE49-F238E27FC236}">
                <a16:creationId xmlns:a16="http://schemas.microsoft.com/office/drawing/2014/main" id="{710847B4-94B0-41B6-AF23-3639AA723863}"/>
              </a:ext>
            </a:extLst>
          </p:cNvPr>
          <p:cNvGrpSpPr/>
          <p:nvPr/>
        </p:nvGrpSpPr>
        <p:grpSpPr>
          <a:xfrm>
            <a:off x="9756826" y="5067301"/>
            <a:ext cx="3135967" cy="2324006"/>
            <a:chOff x="7223177" y="3645695"/>
            <a:chExt cx="2586506" cy="1916811"/>
          </a:xfrm>
        </p:grpSpPr>
        <p:pic>
          <p:nvPicPr>
            <p:cNvPr id="16" name="Google Shape;254;p21">
              <a:extLst>
                <a:ext uri="{FF2B5EF4-FFF2-40B4-BE49-F238E27FC236}">
                  <a16:creationId xmlns:a16="http://schemas.microsoft.com/office/drawing/2014/main" id="{2C0A267F-CC14-4606-8410-08C45837C050}"/>
                </a:ext>
              </a:extLst>
            </p:cNvPr>
            <p:cNvPicPr preferRelativeResize="0"/>
            <p:nvPr/>
          </p:nvPicPr>
          <p:blipFill>
            <a:blip r:embed="rId6">
              <a:alphaModFix/>
            </a:blip>
            <a:stretch>
              <a:fillRect/>
            </a:stretch>
          </p:blipFill>
          <p:spPr>
            <a:xfrm rot="-4156796">
              <a:off x="7229354" y="3985787"/>
              <a:ext cx="1314196" cy="1326549"/>
            </a:xfrm>
            <a:prstGeom prst="rect">
              <a:avLst/>
            </a:prstGeom>
            <a:noFill/>
            <a:ln>
              <a:noFill/>
            </a:ln>
          </p:spPr>
        </p:pic>
        <p:grpSp>
          <p:nvGrpSpPr>
            <p:cNvPr id="17" name="Google Shape;255;p21">
              <a:extLst>
                <a:ext uri="{FF2B5EF4-FFF2-40B4-BE49-F238E27FC236}">
                  <a16:creationId xmlns:a16="http://schemas.microsoft.com/office/drawing/2014/main" id="{71B428DC-3FC4-4763-92B1-6586741EDBFA}"/>
                </a:ext>
              </a:extLst>
            </p:cNvPr>
            <p:cNvGrpSpPr/>
            <p:nvPr/>
          </p:nvGrpSpPr>
          <p:grpSpPr>
            <a:xfrm>
              <a:off x="7877043" y="3645695"/>
              <a:ext cx="1932640" cy="1916811"/>
              <a:chOff x="5325298" y="1774194"/>
              <a:chExt cx="3029216" cy="3004406"/>
            </a:xfrm>
          </p:grpSpPr>
          <p:pic>
            <p:nvPicPr>
              <p:cNvPr id="18" name="Google Shape;256;p21">
                <a:extLst>
                  <a:ext uri="{FF2B5EF4-FFF2-40B4-BE49-F238E27FC236}">
                    <a16:creationId xmlns:a16="http://schemas.microsoft.com/office/drawing/2014/main" id="{FEA895E1-5FBD-4526-8FC6-5D1EEBB58B2C}"/>
                  </a:ext>
                </a:extLst>
              </p:cNvPr>
              <p:cNvPicPr preferRelativeResize="0"/>
              <p:nvPr/>
            </p:nvPicPr>
            <p:blipFill>
              <a:blip r:embed="rId7">
                <a:alphaModFix/>
              </a:blip>
              <a:stretch>
                <a:fillRect/>
              </a:stretch>
            </p:blipFill>
            <p:spPr>
              <a:xfrm rot="-3834659">
                <a:off x="6636448" y="2167222"/>
                <a:ext cx="1097961" cy="357055"/>
              </a:xfrm>
              <a:prstGeom prst="rect">
                <a:avLst/>
              </a:prstGeom>
              <a:noFill/>
              <a:ln>
                <a:noFill/>
              </a:ln>
            </p:spPr>
          </p:pic>
          <p:pic>
            <p:nvPicPr>
              <p:cNvPr id="19" name="Google Shape;257;p21">
                <a:extLst>
                  <a:ext uri="{FF2B5EF4-FFF2-40B4-BE49-F238E27FC236}">
                    <a16:creationId xmlns:a16="http://schemas.microsoft.com/office/drawing/2014/main" id="{4ED2997C-1663-49AF-BBDD-7B0F2F4A2C47}"/>
                  </a:ext>
                </a:extLst>
              </p:cNvPr>
              <p:cNvPicPr preferRelativeResize="0"/>
              <p:nvPr/>
            </p:nvPicPr>
            <p:blipFill>
              <a:blip r:embed="rId7">
                <a:alphaModFix/>
              </a:blip>
              <a:stretch>
                <a:fillRect/>
              </a:stretch>
            </p:blipFill>
            <p:spPr>
              <a:xfrm rot="-5244271">
                <a:off x="6186098" y="2182273"/>
                <a:ext cx="1097958" cy="357056"/>
              </a:xfrm>
              <a:prstGeom prst="rect">
                <a:avLst/>
              </a:prstGeom>
              <a:noFill/>
              <a:ln>
                <a:noFill/>
              </a:ln>
            </p:spPr>
          </p:pic>
          <p:pic>
            <p:nvPicPr>
              <p:cNvPr id="20" name="Google Shape;258;p21">
                <a:extLst>
                  <a:ext uri="{FF2B5EF4-FFF2-40B4-BE49-F238E27FC236}">
                    <a16:creationId xmlns:a16="http://schemas.microsoft.com/office/drawing/2014/main" id="{E58111F5-E3A5-4813-BC48-2FB891E2ECE3}"/>
                  </a:ext>
                </a:extLst>
              </p:cNvPr>
              <p:cNvPicPr preferRelativeResize="0"/>
              <p:nvPr/>
            </p:nvPicPr>
            <p:blipFill>
              <a:blip r:embed="rId2">
                <a:alphaModFix/>
              </a:blip>
              <a:stretch>
                <a:fillRect/>
              </a:stretch>
            </p:blipFill>
            <p:spPr>
              <a:xfrm rot="5172484" flipH="1">
                <a:off x="7130170" y="2170760"/>
                <a:ext cx="990785" cy="1395436"/>
              </a:xfrm>
              <a:prstGeom prst="rect">
                <a:avLst/>
              </a:prstGeom>
              <a:noFill/>
              <a:ln>
                <a:noFill/>
              </a:ln>
            </p:spPr>
          </p:pic>
          <p:pic>
            <p:nvPicPr>
              <p:cNvPr id="21" name="Google Shape;259;p21">
                <a:extLst>
                  <a:ext uri="{FF2B5EF4-FFF2-40B4-BE49-F238E27FC236}">
                    <a16:creationId xmlns:a16="http://schemas.microsoft.com/office/drawing/2014/main" id="{4F0FD475-A628-46A1-931D-3B009AF8DEA6}"/>
                  </a:ext>
                </a:extLst>
              </p:cNvPr>
              <p:cNvPicPr preferRelativeResize="0"/>
              <p:nvPr/>
            </p:nvPicPr>
            <p:blipFill>
              <a:blip r:embed="rId4">
                <a:alphaModFix/>
              </a:blip>
              <a:stretch>
                <a:fillRect/>
              </a:stretch>
            </p:blipFill>
            <p:spPr>
              <a:xfrm>
                <a:off x="5325298" y="2329184"/>
                <a:ext cx="2914801" cy="2449415"/>
              </a:xfrm>
              <a:prstGeom prst="rect">
                <a:avLst/>
              </a:prstGeom>
              <a:noFill/>
              <a:ln>
                <a:noFill/>
              </a:ln>
            </p:spPr>
          </p:pic>
        </p:grpSp>
      </p:grpSp>
      <p:grpSp>
        <p:nvGrpSpPr>
          <p:cNvPr id="22" name="Group 21">
            <a:extLst>
              <a:ext uri="{FF2B5EF4-FFF2-40B4-BE49-F238E27FC236}">
                <a16:creationId xmlns:a16="http://schemas.microsoft.com/office/drawing/2014/main" id="{8A3925F7-94CA-45D1-BA02-77BD2AE81463}"/>
              </a:ext>
            </a:extLst>
          </p:cNvPr>
          <p:cNvGrpSpPr/>
          <p:nvPr/>
        </p:nvGrpSpPr>
        <p:grpSpPr>
          <a:xfrm flipH="1">
            <a:off x="-702155" y="5067301"/>
            <a:ext cx="3135967" cy="2324006"/>
            <a:chOff x="7223177" y="3645695"/>
            <a:chExt cx="2586506" cy="1916811"/>
          </a:xfrm>
        </p:grpSpPr>
        <p:pic>
          <p:nvPicPr>
            <p:cNvPr id="23" name="Google Shape;254;p21">
              <a:extLst>
                <a:ext uri="{FF2B5EF4-FFF2-40B4-BE49-F238E27FC236}">
                  <a16:creationId xmlns:a16="http://schemas.microsoft.com/office/drawing/2014/main" id="{D473BA51-F78A-436C-9DD1-1149155FA540}"/>
                </a:ext>
              </a:extLst>
            </p:cNvPr>
            <p:cNvPicPr preferRelativeResize="0"/>
            <p:nvPr/>
          </p:nvPicPr>
          <p:blipFill>
            <a:blip r:embed="rId6">
              <a:alphaModFix/>
            </a:blip>
            <a:stretch>
              <a:fillRect/>
            </a:stretch>
          </p:blipFill>
          <p:spPr>
            <a:xfrm rot="-4156796">
              <a:off x="7229354" y="3985787"/>
              <a:ext cx="1314196" cy="1326549"/>
            </a:xfrm>
            <a:prstGeom prst="rect">
              <a:avLst/>
            </a:prstGeom>
            <a:noFill/>
            <a:ln>
              <a:noFill/>
            </a:ln>
          </p:spPr>
        </p:pic>
        <p:grpSp>
          <p:nvGrpSpPr>
            <p:cNvPr id="24" name="Google Shape;255;p21">
              <a:extLst>
                <a:ext uri="{FF2B5EF4-FFF2-40B4-BE49-F238E27FC236}">
                  <a16:creationId xmlns:a16="http://schemas.microsoft.com/office/drawing/2014/main" id="{22183F7B-3FDB-4D87-B082-E743A2E04010}"/>
                </a:ext>
              </a:extLst>
            </p:cNvPr>
            <p:cNvGrpSpPr/>
            <p:nvPr/>
          </p:nvGrpSpPr>
          <p:grpSpPr>
            <a:xfrm>
              <a:off x="7877043" y="3645695"/>
              <a:ext cx="1932640" cy="1916811"/>
              <a:chOff x="5325298" y="1774194"/>
              <a:chExt cx="3029216" cy="3004406"/>
            </a:xfrm>
          </p:grpSpPr>
          <p:pic>
            <p:nvPicPr>
              <p:cNvPr id="25" name="Google Shape;256;p21">
                <a:extLst>
                  <a:ext uri="{FF2B5EF4-FFF2-40B4-BE49-F238E27FC236}">
                    <a16:creationId xmlns:a16="http://schemas.microsoft.com/office/drawing/2014/main" id="{B4818634-E3B8-4943-BAB9-B4A6EE62B5A6}"/>
                  </a:ext>
                </a:extLst>
              </p:cNvPr>
              <p:cNvPicPr preferRelativeResize="0"/>
              <p:nvPr/>
            </p:nvPicPr>
            <p:blipFill>
              <a:blip r:embed="rId7">
                <a:alphaModFix/>
              </a:blip>
              <a:stretch>
                <a:fillRect/>
              </a:stretch>
            </p:blipFill>
            <p:spPr>
              <a:xfrm rot="-3834659">
                <a:off x="6636448" y="2167222"/>
                <a:ext cx="1097961" cy="357055"/>
              </a:xfrm>
              <a:prstGeom prst="rect">
                <a:avLst/>
              </a:prstGeom>
              <a:noFill/>
              <a:ln>
                <a:noFill/>
              </a:ln>
            </p:spPr>
          </p:pic>
          <p:pic>
            <p:nvPicPr>
              <p:cNvPr id="26" name="Google Shape;257;p21">
                <a:extLst>
                  <a:ext uri="{FF2B5EF4-FFF2-40B4-BE49-F238E27FC236}">
                    <a16:creationId xmlns:a16="http://schemas.microsoft.com/office/drawing/2014/main" id="{2905BE2F-23BC-46CB-8ADF-0F538B03D09B}"/>
                  </a:ext>
                </a:extLst>
              </p:cNvPr>
              <p:cNvPicPr preferRelativeResize="0"/>
              <p:nvPr/>
            </p:nvPicPr>
            <p:blipFill>
              <a:blip r:embed="rId7">
                <a:alphaModFix/>
              </a:blip>
              <a:stretch>
                <a:fillRect/>
              </a:stretch>
            </p:blipFill>
            <p:spPr>
              <a:xfrm rot="-5244271">
                <a:off x="6186098" y="2182273"/>
                <a:ext cx="1097958" cy="357056"/>
              </a:xfrm>
              <a:prstGeom prst="rect">
                <a:avLst/>
              </a:prstGeom>
              <a:noFill/>
              <a:ln>
                <a:noFill/>
              </a:ln>
            </p:spPr>
          </p:pic>
          <p:pic>
            <p:nvPicPr>
              <p:cNvPr id="27" name="Google Shape;258;p21">
                <a:extLst>
                  <a:ext uri="{FF2B5EF4-FFF2-40B4-BE49-F238E27FC236}">
                    <a16:creationId xmlns:a16="http://schemas.microsoft.com/office/drawing/2014/main" id="{9F844428-98B9-41AA-BE0E-7FDD2C4C5E7F}"/>
                  </a:ext>
                </a:extLst>
              </p:cNvPr>
              <p:cNvPicPr preferRelativeResize="0"/>
              <p:nvPr/>
            </p:nvPicPr>
            <p:blipFill>
              <a:blip r:embed="rId2">
                <a:alphaModFix/>
              </a:blip>
              <a:stretch>
                <a:fillRect/>
              </a:stretch>
            </p:blipFill>
            <p:spPr>
              <a:xfrm rot="5172484" flipH="1">
                <a:off x="7130170" y="2170760"/>
                <a:ext cx="990785" cy="1395436"/>
              </a:xfrm>
              <a:prstGeom prst="rect">
                <a:avLst/>
              </a:prstGeom>
              <a:noFill/>
              <a:ln>
                <a:noFill/>
              </a:ln>
            </p:spPr>
          </p:pic>
          <p:pic>
            <p:nvPicPr>
              <p:cNvPr id="28" name="Google Shape;259;p21">
                <a:extLst>
                  <a:ext uri="{FF2B5EF4-FFF2-40B4-BE49-F238E27FC236}">
                    <a16:creationId xmlns:a16="http://schemas.microsoft.com/office/drawing/2014/main" id="{BC1C3809-0AE4-4945-95FB-68BC02CD709A}"/>
                  </a:ext>
                </a:extLst>
              </p:cNvPr>
              <p:cNvPicPr preferRelativeResize="0"/>
              <p:nvPr/>
            </p:nvPicPr>
            <p:blipFill>
              <a:blip r:embed="rId4">
                <a:alphaModFix/>
              </a:blip>
              <a:stretch>
                <a:fillRect/>
              </a:stretch>
            </p:blipFill>
            <p:spPr>
              <a:xfrm>
                <a:off x="5325298" y="2329184"/>
                <a:ext cx="2914801" cy="2449415"/>
              </a:xfrm>
              <a:prstGeom prst="rect">
                <a:avLst/>
              </a:prstGeom>
              <a:noFill/>
              <a:ln>
                <a:noFill/>
              </a:ln>
            </p:spPr>
          </p:pic>
        </p:grpSp>
      </p:grpSp>
      <p:sp>
        <p:nvSpPr>
          <p:cNvPr id="31" name="TextBox 30">
            <a:extLst>
              <a:ext uri="{FF2B5EF4-FFF2-40B4-BE49-F238E27FC236}">
                <a16:creationId xmlns:a16="http://schemas.microsoft.com/office/drawing/2014/main" id="{3DC8DB40-90DE-4F53-8996-5B4F67D440E9}"/>
              </a:ext>
            </a:extLst>
          </p:cNvPr>
          <p:cNvSpPr txBox="1"/>
          <p:nvPr/>
        </p:nvSpPr>
        <p:spPr>
          <a:xfrm>
            <a:off x="1728458" y="2696827"/>
            <a:ext cx="8735085" cy="2044919"/>
          </a:xfrm>
          <a:prstGeom prst="rect">
            <a:avLst/>
          </a:prstGeom>
          <a:noFill/>
        </p:spPr>
        <p:txBody>
          <a:bodyPr wrap="none" rtlCol="0">
            <a:spAutoFit/>
          </a:bodyPr>
          <a:lstStyle/>
          <a:p>
            <a:pPr algn="ctr">
              <a:lnSpc>
                <a:spcPct val="110000"/>
              </a:lnSpc>
            </a:pPr>
            <a:r>
              <a:rPr lang="en-US" sz="6000" b="1">
                <a:solidFill>
                  <a:schemeClr val="accent6">
                    <a:lumMod val="50000"/>
                  </a:schemeClr>
                </a:solidFill>
              </a:rPr>
              <a:t>CẢM ƠN CÁC EM</a:t>
            </a:r>
          </a:p>
          <a:p>
            <a:pPr algn="ctr">
              <a:lnSpc>
                <a:spcPct val="110000"/>
              </a:lnSpc>
            </a:pPr>
            <a:r>
              <a:rPr lang="en-US" sz="6000" b="1">
                <a:solidFill>
                  <a:schemeClr val="accent6">
                    <a:lumMod val="50000"/>
                  </a:schemeClr>
                </a:solidFill>
              </a:rPr>
              <a:t>ĐÃ CHÚ Ý LẮNG NGHE</a:t>
            </a:r>
            <a:endParaRPr lang="en-US" sz="4800" b="1">
              <a:solidFill>
                <a:schemeClr val="tx2">
                  <a:lumMod val="50000"/>
                </a:schemeClr>
              </a:solidFill>
            </a:endParaRPr>
          </a:p>
        </p:txBody>
      </p:sp>
    </p:spTree>
    <p:extLst>
      <p:ext uri="{BB962C8B-B14F-4D97-AF65-F5344CB8AC3E}">
        <p14:creationId xmlns:p14="http://schemas.microsoft.com/office/powerpoint/2010/main" val="1119657706"/>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9;p2">
            <a:extLst>
              <a:ext uri="{FF2B5EF4-FFF2-40B4-BE49-F238E27FC236}">
                <a16:creationId xmlns:a16="http://schemas.microsoft.com/office/drawing/2014/main" id="{530CABA1-764D-4CBA-B50B-37D7E513E885}"/>
              </a:ext>
            </a:extLst>
          </p:cNvPr>
          <p:cNvSpPr/>
          <p:nvPr/>
        </p:nvSpPr>
        <p:spPr>
          <a:xfrm>
            <a:off x="50" y="6294374"/>
            <a:ext cx="12191950" cy="563626"/>
          </a:xfrm>
          <a:custGeom>
            <a:avLst/>
            <a:gdLst/>
            <a:ahLst/>
            <a:cxnLst/>
            <a:rect l="l" t="t" r="r" b="b"/>
            <a:pathLst>
              <a:path w="131613" h="21272" extrusionOk="0">
                <a:moveTo>
                  <a:pt x="37604" y="1"/>
                </a:moveTo>
                <a:cubicBezTo>
                  <a:pt x="25066" y="1"/>
                  <a:pt x="12521" y="624"/>
                  <a:pt x="0" y="1543"/>
                </a:cubicBezTo>
                <a:lnTo>
                  <a:pt x="0" y="21272"/>
                </a:lnTo>
                <a:lnTo>
                  <a:pt x="131612" y="21272"/>
                </a:lnTo>
                <a:lnTo>
                  <a:pt x="131612" y="6770"/>
                </a:lnTo>
                <a:cubicBezTo>
                  <a:pt x="131189" y="6773"/>
                  <a:pt x="130767" y="6774"/>
                  <a:pt x="130344" y="6774"/>
                </a:cubicBezTo>
                <a:cubicBezTo>
                  <a:pt x="106838" y="6774"/>
                  <a:pt x="83074" y="2288"/>
                  <a:pt x="59460" y="698"/>
                </a:cubicBezTo>
                <a:cubicBezTo>
                  <a:pt x="52181" y="212"/>
                  <a:pt x="44894" y="1"/>
                  <a:pt x="37604" y="1"/>
                </a:cubicBezTo>
                <a:close/>
              </a:path>
            </a:pathLst>
          </a:custGeom>
          <a:solidFill>
            <a:srgbClr val="D1F7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 name="Group 5">
            <a:extLst>
              <a:ext uri="{FF2B5EF4-FFF2-40B4-BE49-F238E27FC236}">
                <a16:creationId xmlns:a16="http://schemas.microsoft.com/office/drawing/2014/main" id="{CEF22F92-DDB6-4218-83D5-2C0DC803D328}"/>
              </a:ext>
            </a:extLst>
          </p:cNvPr>
          <p:cNvGrpSpPr/>
          <p:nvPr/>
        </p:nvGrpSpPr>
        <p:grpSpPr>
          <a:xfrm>
            <a:off x="-1625702" y="-1421960"/>
            <a:ext cx="5174444" cy="6665079"/>
            <a:chOff x="-1075509" y="-1131675"/>
            <a:chExt cx="4145931" cy="5340275"/>
          </a:xfrm>
        </p:grpSpPr>
        <p:pic>
          <p:nvPicPr>
            <p:cNvPr id="7" name="Google Shape;10;p2">
              <a:extLst>
                <a:ext uri="{FF2B5EF4-FFF2-40B4-BE49-F238E27FC236}">
                  <a16:creationId xmlns:a16="http://schemas.microsoft.com/office/drawing/2014/main" id="{3D64B80E-F260-464C-9449-2366A5A6C7A8}"/>
                </a:ext>
              </a:extLst>
            </p:cNvPr>
            <p:cNvPicPr preferRelativeResize="0"/>
            <p:nvPr/>
          </p:nvPicPr>
          <p:blipFill>
            <a:blip r:embed="rId2">
              <a:alphaModFix/>
            </a:blip>
            <a:stretch>
              <a:fillRect/>
            </a:stretch>
          </p:blipFill>
          <p:spPr>
            <a:xfrm rot="10800000" flipH="1">
              <a:off x="-54324" y="2539975"/>
              <a:ext cx="1184750" cy="1668625"/>
            </a:xfrm>
            <a:prstGeom prst="rect">
              <a:avLst/>
            </a:prstGeom>
            <a:noFill/>
            <a:ln>
              <a:noFill/>
            </a:ln>
          </p:spPr>
        </p:pic>
        <p:pic>
          <p:nvPicPr>
            <p:cNvPr id="8" name="Google Shape;11;p2">
              <a:extLst>
                <a:ext uri="{FF2B5EF4-FFF2-40B4-BE49-F238E27FC236}">
                  <a16:creationId xmlns:a16="http://schemas.microsoft.com/office/drawing/2014/main" id="{DB3C7791-1B96-47F1-A974-3A23DEA1850A}"/>
                </a:ext>
              </a:extLst>
            </p:cNvPr>
            <p:cNvPicPr preferRelativeResize="0"/>
            <p:nvPr/>
          </p:nvPicPr>
          <p:blipFill>
            <a:blip r:embed="rId3">
              <a:alphaModFix/>
            </a:blip>
            <a:stretch>
              <a:fillRect/>
            </a:stretch>
          </p:blipFill>
          <p:spPr>
            <a:xfrm rot="2101870">
              <a:off x="467649" y="1213498"/>
              <a:ext cx="1419755" cy="461700"/>
            </a:xfrm>
            <a:prstGeom prst="rect">
              <a:avLst/>
            </a:prstGeom>
            <a:noFill/>
            <a:ln>
              <a:noFill/>
            </a:ln>
          </p:spPr>
        </p:pic>
        <p:pic>
          <p:nvPicPr>
            <p:cNvPr id="9" name="Google Shape;14;p2">
              <a:extLst>
                <a:ext uri="{FF2B5EF4-FFF2-40B4-BE49-F238E27FC236}">
                  <a16:creationId xmlns:a16="http://schemas.microsoft.com/office/drawing/2014/main" id="{846FA6E5-405E-49F5-96E9-B4E56EFB1535}"/>
                </a:ext>
              </a:extLst>
            </p:cNvPr>
            <p:cNvPicPr preferRelativeResize="0"/>
            <p:nvPr/>
          </p:nvPicPr>
          <p:blipFill>
            <a:blip r:embed="rId4">
              <a:alphaModFix/>
            </a:blip>
            <a:stretch>
              <a:fillRect/>
            </a:stretch>
          </p:blipFill>
          <p:spPr>
            <a:xfrm rot="4065820">
              <a:off x="1802577" y="-593946"/>
              <a:ext cx="1167272" cy="1368418"/>
            </a:xfrm>
            <a:prstGeom prst="rect">
              <a:avLst/>
            </a:prstGeom>
            <a:noFill/>
            <a:ln>
              <a:noFill/>
            </a:ln>
          </p:spPr>
        </p:pic>
        <p:pic>
          <p:nvPicPr>
            <p:cNvPr id="10" name="Google Shape;15;p2">
              <a:extLst>
                <a:ext uri="{FF2B5EF4-FFF2-40B4-BE49-F238E27FC236}">
                  <a16:creationId xmlns:a16="http://schemas.microsoft.com/office/drawing/2014/main" id="{6D2C5793-E324-4603-A00A-0547AFE39888}"/>
                </a:ext>
              </a:extLst>
            </p:cNvPr>
            <p:cNvPicPr preferRelativeResize="0"/>
            <p:nvPr/>
          </p:nvPicPr>
          <p:blipFill>
            <a:blip r:embed="rId5">
              <a:alphaModFix/>
            </a:blip>
            <a:stretch>
              <a:fillRect/>
            </a:stretch>
          </p:blipFill>
          <p:spPr>
            <a:xfrm>
              <a:off x="-1075509" y="-1131675"/>
              <a:ext cx="3641590" cy="3060143"/>
            </a:xfrm>
            <a:prstGeom prst="rect">
              <a:avLst/>
            </a:prstGeom>
            <a:noFill/>
            <a:ln>
              <a:noFill/>
            </a:ln>
          </p:spPr>
        </p:pic>
        <p:pic>
          <p:nvPicPr>
            <p:cNvPr id="11" name="Google Shape;16;p2">
              <a:extLst>
                <a:ext uri="{FF2B5EF4-FFF2-40B4-BE49-F238E27FC236}">
                  <a16:creationId xmlns:a16="http://schemas.microsoft.com/office/drawing/2014/main" id="{CCA720A4-51E7-438F-A523-5DE90EB02A61}"/>
                </a:ext>
              </a:extLst>
            </p:cNvPr>
            <p:cNvPicPr preferRelativeResize="0"/>
            <p:nvPr/>
          </p:nvPicPr>
          <p:blipFill>
            <a:blip r:embed="rId6">
              <a:alphaModFix/>
            </a:blip>
            <a:stretch>
              <a:fillRect/>
            </a:stretch>
          </p:blipFill>
          <p:spPr>
            <a:xfrm rot="1392348">
              <a:off x="-938027" y="929395"/>
              <a:ext cx="2726349" cy="2421263"/>
            </a:xfrm>
            <a:prstGeom prst="rect">
              <a:avLst/>
            </a:prstGeom>
            <a:noFill/>
            <a:ln>
              <a:noFill/>
            </a:ln>
          </p:spPr>
        </p:pic>
      </p:grpSp>
      <p:pic>
        <p:nvPicPr>
          <p:cNvPr id="12" name="Google Shape;17;p2">
            <a:extLst>
              <a:ext uri="{FF2B5EF4-FFF2-40B4-BE49-F238E27FC236}">
                <a16:creationId xmlns:a16="http://schemas.microsoft.com/office/drawing/2014/main" id="{7694E3AF-4F88-45E8-8D74-858512FBD3AC}"/>
              </a:ext>
            </a:extLst>
          </p:cNvPr>
          <p:cNvPicPr preferRelativeResize="0"/>
          <p:nvPr/>
        </p:nvPicPr>
        <p:blipFill>
          <a:blip r:embed="rId7">
            <a:alphaModFix/>
          </a:blip>
          <a:stretch>
            <a:fillRect/>
          </a:stretch>
        </p:blipFill>
        <p:spPr>
          <a:xfrm rot="504750">
            <a:off x="10789164" y="4296391"/>
            <a:ext cx="2815914" cy="3247886"/>
          </a:xfrm>
          <a:prstGeom prst="rect">
            <a:avLst/>
          </a:prstGeom>
          <a:noFill/>
          <a:ln>
            <a:noFill/>
          </a:ln>
        </p:spPr>
      </p:pic>
      <p:grpSp>
        <p:nvGrpSpPr>
          <p:cNvPr id="44" name="Google Shape;91;p9">
            <a:extLst>
              <a:ext uri="{FF2B5EF4-FFF2-40B4-BE49-F238E27FC236}">
                <a16:creationId xmlns:a16="http://schemas.microsoft.com/office/drawing/2014/main" id="{915F410E-E249-41BA-A602-11F9A427212C}"/>
              </a:ext>
            </a:extLst>
          </p:cNvPr>
          <p:cNvGrpSpPr/>
          <p:nvPr/>
        </p:nvGrpSpPr>
        <p:grpSpPr>
          <a:xfrm rot="10800000">
            <a:off x="9962486" y="-877659"/>
            <a:ext cx="3060143" cy="4146756"/>
            <a:chOff x="-895350" y="1792053"/>
            <a:chExt cx="3060143" cy="4146756"/>
          </a:xfrm>
        </p:grpSpPr>
        <p:pic>
          <p:nvPicPr>
            <p:cNvPr id="45" name="Google Shape;92;p9">
              <a:extLst>
                <a:ext uri="{FF2B5EF4-FFF2-40B4-BE49-F238E27FC236}">
                  <a16:creationId xmlns:a16="http://schemas.microsoft.com/office/drawing/2014/main" id="{46951A61-1327-475A-816A-F6279A87D8DA}"/>
                </a:ext>
              </a:extLst>
            </p:cNvPr>
            <p:cNvPicPr preferRelativeResize="0"/>
            <p:nvPr/>
          </p:nvPicPr>
          <p:blipFill>
            <a:blip r:embed="rId2">
              <a:alphaModFix/>
            </a:blip>
            <a:stretch>
              <a:fillRect/>
            </a:stretch>
          </p:blipFill>
          <p:spPr>
            <a:xfrm rot="-1883189">
              <a:off x="-476188" y="1978486"/>
              <a:ext cx="1184750" cy="1668626"/>
            </a:xfrm>
            <a:prstGeom prst="rect">
              <a:avLst/>
            </a:prstGeom>
            <a:noFill/>
            <a:ln>
              <a:noFill/>
            </a:ln>
          </p:spPr>
        </p:pic>
        <p:pic>
          <p:nvPicPr>
            <p:cNvPr id="46" name="Google Shape;93;p9">
              <a:extLst>
                <a:ext uri="{FF2B5EF4-FFF2-40B4-BE49-F238E27FC236}">
                  <a16:creationId xmlns:a16="http://schemas.microsoft.com/office/drawing/2014/main" id="{5F167DA8-A4A9-4B38-B83C-41AE4E6138E2}"/>
                </a:ext>
              </a:extLst>
            </p:cNvPr>
            <p:cNvPicPr preferRelativeResize="0"/>
            <p:nvPr/>
          </p:nvPicPr>
          <p:blipFill rotWithShape="1">
            <a:blip r:embed="rId4">
              <a:alphaModFix/>
            </a:blip>
            <a:srcRect/>
            <a:stretch/>
          </p:blipFill>
          <p:spPr>
            <a:xfrm rot="191162">
              <a:off x="638601" y="2012429"/>
              <a:ext cx="1167273" cy="1368419"/>
            </a:xfrm>
            <a:prstGeom prst="rect">
              <a:avLst/>
            </a:prstGeom>
            <a:noFill/>
            <a:ln>
              <a:noFill/>
            </a:ln>
          </p:spPr>
        </p:pic>
        <p:pic>
          <p:nvPicPr>
            <p:cNvPr id="47" name="Google Shape;94;p9">
              <a:extLst>
                <a:ext uri="{FF2B5EF4-FFF2-40B4-BE49-F238E27FC236}">
                  <a16:creationId xmlns:a16="http://schemas.microsoft.com/office/drawing/2014/main" id="{CFDEC4C0-C423-4893-BDCC-D8B6F74CC58B}"/>
                </a:ext>
              </a:extLst>
            </p:cNvPr>
            <p:cNvPicPr preferRelativeResize="0"/>
            <p:nvPr/>
          </p:nvPicPr>
          <p:blipFill>
            <a:blip r:embed="rId5">
              <a:alphaModFix/>
            </a:blip>
            <a:stretch>
              <a:fillRect/>
            </a:stretch>
          </p:blipFill>
          <p:spPr>
            <a:xfrm rot="-5400000">
              <a:off x="-1186074" y="2587944"/>
              <a:ext cx="3641590" cy="3060143"/>
            </a:xfrm>
            <a:prstGeom prst="rect">
              <a:avLst/>
            </a:prstGeom>
            <a:noFill/>
            <a:ln>
              <a:noFill/>
            </a:ln>
          </p:spPr>
        </p:pic>
      </p:grpSp>
      <p:grpSp>
        <p:nvGrpSpPr>
          <p:cNvPr id="42" name="Group 41">
            <a:extLst>
              <a:ext uri="{FF2B5EF4-FFF2-40B4-BE49-F238E27FC236}">
                <a16:creationId xmlns:a16="http://schemas.microsoft.com/office/drawing/2014/main" id="{B6F18E18-8A0E-4A19-B2F4-DE588863FB63}"/>
              </a:ext>
            </a:extLst>
          </p:cNvPr>
          <p:cNvGrpSpPr/>
          <p:nvPr/>
        </p:nvGrpSpPr>
        <p:grpSpPr>
          <a:xfrm>
            <a:off x="1889494" y="531854"/>
            <a:ext cx="8475791" cy="4717667"/>
            <a:chOff x="1875607" y="1443625"/>
            <a:chExt cx="8475791" cy="4717667"/>
          </a:xfrm>
        </p:grpSpPr>
        <p:sp>
          <p:nvSpPr>
            <p:cNvPr id="23" name="TextBox 22">
              <a:extLst>
                <a:ext uri="{FF2B5EF4-FFF2-40B4-BE49-F238E27FC236}">
                  <a16:creationId xmlns:a16="http://schemas.microsoft.com/office/drawing/2014/main" id="{18B51651-DCDD-4398-9C4C-644BE825A860}"/>
                </a:ext>
              </a:extLst>
            </p:cNvPr>
            <p:cNvSpPr txBox="1"/>
            <p:nvPr/>
          </p:nvSpPr>
          <p:spPr>
            <a:xfrm>
              <a:off x="2387832" y="3397522"/>
              <a:ext cx="7378750" cy="2763770"/>
            </a:xfrm>
            <a:prstGeom prst="rect">
              <a:avLst/>
            </a:prstGeom>
            <a:noFill/>
          </p:spPr>
          <p:txBody>
            <a:bodyPr wrap="none" rtlCol="0">
              <a:spAutoFit/>
            </a:bodyPr>
            <a:lstStyle/>
            <a:p>
              <a:pPr algn="ctr">
                <a:lnSpc>
                  <a:spcPct val="110000"/>
                </a:lnSpc>
              </a:pPr>
              <a:r>
                <a:rPr lang="en-US" sz="5400" b="1"/>
                <a:t>VAI TRÒ CỦA LÁ CÂY</a:t>
              </a:r>
            </a:p>
            <a:p>
              <a:pPr algn="ctr">
                <a:lnSpc>
                  <a:spcPct val="110000"/>
                </a:lnSpc>
              </a:pPr>
              <a:r>
                <a:rPr lang="en-US" sz="5400" b="1"/>
                <a:t>VỚI CHỨC NĂNG</a:t>
              </a:r>
            </a:p>
            <a:p>
              <a:pPr algn="ctr">
                <a:lnSpc>
                  <a:spcPct val="110000"/>
                </a:lnSpc>
              </a:pPr>
              <a:r>
                <a:rPr lang="en-US" sz="5400" b="1"/>
                <a:t>QUANG HỢP</a:t>
              </a:r>
              <a:endParaRPr lang="en-US" sz="4400" b="1"/>
            </a:p>
          </p:txBody>
        </p:sp>
        <p:grpSp>
          <p:nvGrpSpPr>
            <p:cNvPr id="29" name="Group 28">
              <a:extLst>
                <a:ext uri="{FF2B5EF4-FFF2-40B4-BE49-F238E27FC236}">
                  <a16:creationId xmlns:a16="http://schemas.microsoft.com/office/drawing/2014/main" id="{5319C1E1-275B-4DBA-89FD-4121FA748C1A}"/>
                </a:ext>
              </a:extLst>
            </p:cNvPr>
            <p:cNvGrpSpPr/>
            <p:nvPr/>
          </p:nvGrpSpPr>
          <p:grpSpPr>
            <a:xfrm rot="20677699">
              <a:off x="1875607" y="4563453"/>
              <a:ext cx="1278121" cy="1367824"/>
              <a:chOff x="2326204" y="4079039"/>
              <a:chExt cx="1278121" cy="1367824"/>
            </a:xfrm>
          </p:grpSpPr>
          <p:pic>
            <p:nvPicPr>
              <p:cNvPr id="34" name="Google Shape;40;p5">
                <a:extLst>
                  <a:ext uri="{FF2B5EF4-FFF2-40B4-BE49-F238E27FC236}">
                    <a16:creationId xmlns:a16="http://schemas.microsoft.com/office/drawing/2014/main" id="{C2AA6802-74C2-4826-BD55-1174F8DA7E92}"/>
                  </a:ext>
                </a:extLst>
              </p:cNvPr>
              <p:cNvPicPr preferRelativeResize="0"/>
              <p:nvPr/>
            </p:nvPicPr>
            <p:blipFill>
              <a:blip r:embed="rId3">
                <a:alphaModFix/>
              </a:blip>
              <a:stretch>
                <a:fillRect/>
              </a:stretch>
            </p:blipFill>
            <p:spPr>
              <a:xfrm rot="1800000">
                <a:off x="2326204" y="4471886"/>
                <a:ext cx="1180022" cy="383749"/>
              </a:xfrm>
              <a:prstGeom prst="rect">
                <a:avLst/>
              </a:prstGeom>
              <a:noFill/>
              <a:ln>
                <a:noFill/>
              </a:ln>
            </p:spPr>
          </p:pic>
          <p:pic>
            <p:nvPicPr>
              <p:cNvPr id="35" name="Google Shape;43;p5">
                <a:extLst>
                  <a:ext uri="{FF2B5EF4-FFF2-40B4-BE49-F238E27FC236}">
                    <a16:creationId xmlns:a16="http://schemas.microsoft.com/office/drawing/2014/main" id="{1501279B-4D32-41AD-AD82-06A05A7E503E}"/>
                  </a:ext>
                </a:extLst>
              </p:cNvPr>
              <p:cNvPicPr preferRelativeResize="0"/>
              <p:nvPr/>
            </p:nvPicPr>
            <p:blipFill>
              <a:blip r:embed="rId3">
                <a:alphaModFix/>
              </a:blip>
              <a:stretch>
                <a:fillRect/>
              </a:stretch>
            </p:blipFill>
            <p:spPr>
              <a:xfrm rot="13427119">
                <a:off x="2856953" y="4079039"/>
                <a:ext cx="747372" cy="243053"/>
              </a:xfrm>
              <a:prstGeom prst="rect">
                <a:avLst/>
              </a:prstGeom>
              <a:noFill/>
              <a:ln>
                <a:noFill/>
              </a:ln>
            </p:spPr>
          </p:pic>
          <p:pic>
            <p:nvPicPr>
              <p:cNvPr id="36" name="Google Shape;43;p5">
                <a:extLst>
                  <a:ext uri="{FF2B5EF4-FFF2-40B4-BE49-F238E27FC236}">
                    <a16:creationId xmlns:a16="http://schemas.microsoft.com/office/drawing/2014/main" id="{C21A40BE-1779-4A0C-B9FD-379FC7665A81}"/>
                  </a:ext>
                </a:extLst>
              </p:cNvPr>
              <p:cNvPicPr preferRelativeResize="0"/>
              <p:nvPr/>
            </p:nvPicPr>
            <p:blipFill>
              <a:blip r:embed="rId3">
                <a:alphaModFix/>
              </a:blip>
              <a:stretch>
                <a:fillRect/>
              </a:stretch>
            </p:blipFill>
            <p:spPr>
              <a:xfrm rot="20700000">
                <a:off x="2811017" y="5203810"/>
                <a:ext cx="747372" cy="243053"/>
              </a:xfrm>
              <a:prstGeom prst="rect">
                <a:avLst/>
              </a:prstGeom>
              <a:noFill/>
              <a:ln>
                <a:noFill/>
              </a:ln>
            </p:spPr>
          </p:pic>
        </p:grpSp>
        <p:grpSp>
          <p:nvGrpSpPr>
            <p:cNvPr id="38" name="Group 37">
              <a:extLst>
                <a:ext uri="{FF2B5EF4-FFF2-40B4-BE49-F238E27FC236}">
                  <a16:creationId xmlns:a16="http://schemas.microsoft.com/office/drawing/2014/main" id="{37506822-AFA6-48A7-B2D4-D992E90BFAAA}"/>
                </a:ext>
              </a:extLst>
            </p:cNvPr>
            <p:cNvGrpSpPr/>
            <p:nvPr/>
          </p:nvGrpSpPr>
          <p:grpSpPr>
            <a:xfrm rot="900000" flipH="1">
              <a:off x="9073277" y="4665053"/>
              <a:ext cx="1278121" cy="1367824"/>
              <a:chOff x="2326204" y="4079039"/>
              <a:chExt cx="1278121" cy="1367824"/>
            </a:xfrm>
          </p:grpSpPr>
          <p:pic>
            <p:nvPicPr>
              <p:cNvPr id="39" name="Google Shape;40;p5">
                <a:extLst>
                  <a:ext uri="{FF2B5EF4-FFF2-40B4-BE49-F238E27FC236}">
                    <a16:creationId xmlns:a16="http://schemas.microsoft.com/office/drawing/2014/main" id="{2E6C5E44-E634-43C6-B133-D5BC03EC08FD}"/>
                  </a:ext>
                </a:extLst>
              </p:cNvPr>
              <p:cNvPicPr preferRelativeResize="0"/>
              <p:nvPr/>
            </p:nvPicPr>
            <p:blipFill>
              <a:blip r:embed="rId3">
                <a:alphaModFix/>
              </a:blip>
              <a:stretch>
                <a:fillRect/>
              </a:stretch>
            </p:blipFill>
            <p:spPr>
              <a:xfrm rot="1800000">
                <a:off x="2326204" y="4471886"/>
                <a:ext cx="1180022" cy="383749"/>
              </a:xfrm>
              <a:prstGeom prst="rect">
                <a:avLst/>
              </a:prstGeom>
              <a:noFill/>
              <a:ln>
                <a:noFill/>
              </a:ln>
            </p:spPr>
          </p:pic>
          <p:pic>
            <p:nvPicPr>
              <p:cNvPr id="40" name="Google Shape;43;p5">
                <a:extLst>
                  <a:ext uri="{FF2B5EF4-FFF2-40B4-BE49-F238E27FC236}">
                    <a16:creationId xmlns:a16="http://schemas.microsoft.com/office/drawing/2014/main" id="{AA5E7A1D-59A8-455A-B5ED-8868A7B32E5F}"/>
                  </a:ext>
                </a:extLst>
              </p:cNvPr>
              <p:cNvPicPr preferRelativeResize="0"/>
              <p:nvPr/>
            </p:nvPicPr>
            <p:blipFill>
              <a:blip r:embed="rId3">
                <a:alphaModFix/>
              </a:blip>
              <a:stretch>
                <a:fillRect/>
              </a:stretch>
            </p:blipFill>
            <p:spPr>
              <a:xfrm rot="13427119">
                <a:off x="2856953" y="4079039"/>
                <a:ext cx="747372" cy="243053"/>
              </a:xfrm>
              <a:prstGeom prst="rect">
                <a:avLst/>
              </a:prstGeom>
              <a:noFill/>
              <a:ln>
                <a:noFill/>
              </a:ln>
            </p:spPr>
          </p:pic>
          <p:pic>
            <p:nvPicPr>
              <p:cNvPr id="41" name="Google Shape;43;p5">
                <a:extLst>
                  <a:ext uri="{FF2B5EF4-FFF2-40B4-BE49-F238E27FC236}">
                    <a16:creationId xmlns:a16="http://schemas.microsoft.com/office/drawing/2014/main" id="{CCEB4826-E4DF-4BD0-B330-6CE2688FED5B}"/>
                  </a:ext>
                </a:extLst>
              </p:cNvPr>
              <p:cNvPicPr preferRelativeResize="0"/>
              <p:nvPr/>
            </p:nvPicPr>
            <p:blipFill>
              <a:blip r:embed="rId3">
                <a:alphaModFix/>
              </a:blip>
              <a:stretch>
                <a:fillRect/>
              </a:stretch>
            </p:blipFill>
            <p:spPr>
              <a:xfrm rot="20700000">
                <a:off x="2811017" y="5203810"/>
                <a:ext cx="747372" cy="243053"/>
              </a:xfrm>
              <a:prstGeom prst="rect">
                <a:avLst/>
              </a:prstGeom>
              <a:noFill/>
              <a:ln>
                <a:noFill/>
              </a:ln>
            </p:spPr>
          </p:pic>
        </p:grpSp>
        <p:sp>
          <p:nvSpPr>
            <p:cNvPr id="43" name="TextBox 42">
              <a:extLst>
                <a:ext uri="{FF2B5EF4-FFF2-40B4-BE49-F238E27FC236}">
                  <a16:creationId xmlns:a16="http://schemas.microsoft.com/office/drawing/2014/main" id="{37FBD625-4AC6-41FC-B6C3-4A21F08FAA46}"/>
                </a:ext>
              </a:extLst>
            </p:cNvPr>
            <p:cNvSpPr txBox="1"/>
            <p:nvPr/>
          </p:nvSpPr>
          <p:spPr>
            <a:xfrm>
              <a:off x="4418855" y="2256571"/>
              <a:ext cx="3621504" cy="1216615"/>
            </a:xfrm>
            <a:prstGeom prst="rect">
              <a:avLst/>
            </a:prstGeom>
            <a:noFill/>
          </p:spPr>
          <p:txBody>
            <a:bodyPr wrap="none" rtlCol="0">
              <a:spAutoFit/>
            </a:bodyPr>
            <a:lstStyle/>
            <a:p>
              <a:pPr algn="ctr">
                <a:lnSpc>
                  <a:spcPct val="110000"/>
                </a:lnSpc>
              </a:pPr>
              <a:r>
                <a:rPr lang="en-US" sz="7200" b="1">
                  <a:solidFill>
                    <a:schemeClr val="accent6">
                      <a:lumMod val="50000"/>
                    </a:schemeClr>
                  </a:solidFill>
                </a:rPr>
                <a:t>PHẦN I:</a:t>
              </a:r>
              <a:endParaRPr lang="en-US" sz="6000" b="1">
                <a:solidFill>
                  <a:schemeClr val="accent6">
                    <a:lumMod val="50000"/>
                  </a:schemeClr>
                </a:solidFill>
              </a:endParaRPr>
            </a:p>
          </p:txBody>
        </p:sp>
        <p:pic>
          <p:nvPicPr>
            <p:cNvPr id="48" name="Google Shape;103;p11">
              <a:extLst>
                <a:ext uri="{FF2B5EF4-FFF2-40B4-BE49-F238E27FC236}">
                  <a16:creationId xmlns:a16="http://schemas.microsoft.com/office/drawing/2014/main" id="{B676EF12-EEE1-480F-87C9-1E567E2ECCE2}"/>
                </a:ext>
              </a:extLst>
            </p:cNvPr>
            <p:cNvPicPr preferRelativeResize="0"/>
            <p:nvPr/>
          </p:nvPicPr>
          <p:blipFill>
            <a:blip r:embed="rId2">
              <a:alphaModFix/>
            </a:blip>
            <a:stretch>
              <a:fillRect/>
            </a:stretch>
          </p:blipFill>
          <p:spPr>
            <a:xfrm rot="12428673" flipH="1" flipV="1">
              <a:off x="4848961" y="1443625"/>
              <a:ext cx="605138" cy="852288"/>
            </a:xfrm>
            <a:prstGeom prst="rect">
              <a:avLst/>
            </a:prstGeom>
            <a:noFill/>
            <a:ln>
              <a:noFill/>
            </a:ln>
          </p:spPr>
        </p:pic>
        <p:pic>
          <p:nvPicPr>
            <p:cNvPr id="49" name="Google Shape;103;p11">
              <a:extLst>
                <a:ext uri="{FF2B5EF4-FFF2-40B4-BE49-F238E27FC236}">
                  <a16:creationId xmlns:a16="http://schemas.microsoft.com/office/drawing/2014/main" id="{4A0F5D9E-C4FD-4F06-9753-C0530F464F32}"/>
                </a:ext>
              </a:extLst>
            </p:cNvPr>
            <p:cNvPicPr preferRelativeResize="0"/>
            <p:nvPr/>
          </p:nvPicPr>
          <p:blipFill>
            <a:blip r:embed="rId2">
              <a:alphaModFix/>
            </a:blip>
            <a:stretch>
              <a:fillRect/>
            </a:stretch>
          </p:blipFill>
          <p:spPr>
            <a:xfrm rot="12428673" flipH="1" flipV="1">
              <a:off x="5925433" y="1443625"/>
              <a:ext cx="605138" cy="852288"/>
            </a:xfrm>
            <a:prstGeom prst="rect">
              <a:avLst/>
            </a:prstGeom>
            <a:noFill/>
            <a:ln>
              <a:noFill/>
            </a:ln>
          </p:spPr>
        </p:pic>
        <p:pic>
          <p:nvPicPr>
            <p:cNvPr id="50" name="Google Shape;103;p11">
              <a:extLst>
                <a:ext uri="{FF2B5EF4-FFF2-40B4-BE49-F238E27FC236}">
                  <a16:creationId xmlns:a16="http://schemas.microsoft.com/office/drawing/2014/main" id="{FD6B0B4D-21B2-49CB-B600-B759B42FC9B2}"/>
                </a:ext>
              </a:extLst>
            </p:cNvPr>
            <p:cNvPicPr preferRelativeResize="0"/>
            <p:nvPr/>
          </p:nvPicPr>
          <p:blipFill>
            <a:blip r:embed="rId2">
              <a:alphaModFix/>
            </a:blip>
            <a:stretch>
              <a:fillRect/>
            </a:stretch>
          </p:blipFill>
          <p:spPr>
            <a:xfrm rot="12428673" flipH="1" flipV="1">
              <a:off x="7001905" y="1443625"/>
              <a:ext cx="605138" cy="852288"/>
            </a:xfrm>
            <a:prstGeom prst="rect">
              <a:avLst/>
            </a:prstGeom>
            <a:noFill/>
            <a:ln>
              <a:noFill/>
            </a:ln>
          </p:spPr>
        </p:pic>
      </p:grpSp>
    </p:spTree>
    <p:extLst>
      <p:ext uri="{BB962C8B-B14F-4D97-AF65-F5344CB8AC3E}">
        <p14:creationId xmlns:p14="http://schemas.microsoft.com/office/powerpoint/2010/main" val="2573365359"/>
      </p:ext>
    </p:extLst>
  </p:cSld>
  <p:clrMapOvr>
    <a:masterClrMapping/>
  </p:clrMapOvr>
  <p:transition>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bg>
      <p:bgPr>
        <a:solidFill>
          <a:srgbClr val="FFFFCD"/>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68C2BFB9-1B0D-4509-8DE0-306197F8BD44}"/>
              </a:ext>
            </a:extLst>
          </p:cNvPr>
          <p:cNvGrpSpPr/>
          <p:nvPr/>
        </p:nvGrpSpPr>
        <p:grpSpPr>
          <a:xfrm>
            <a:off x="6194125" y="205685"/>
            <a:ext cx="5811185" cy="6446630"/>
            <a:chOff x="2841328" y="331360"/>
            <a:chExt cx="5811185" cy="6446630"/>
          </a:xfrm>
        </p:grpSpPr>
        <p:pic>
          <p:nvPicPr>
            <p:cNvPr id="4" name="Picture 2" descr="Có thể là hình ảnh về văn bản cho biết 'PLANT STRUCTURE Fruit ROOT CROSS SECTION Node Internode Flower rimary xylem pericycle primary primaryphloem ohloem endodermis Epidermis Collenchyma Cortex epidermis cortex roothair root VascularBune STEM CROSS SECTION'">
              <a:extLst>
                <a:ext uri="{FF2B5EF4-FFF2-40B4-BE49-F238E27FC236}">
                  <a16:creationId xmlns:a16="http://schemas.microsoft.com/office/drawing/2014/main" id="{35FC5519-69B2-4D43-A15D-E112C59EC08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9922" t="2667" r="31961" b="5000"/>
            <a:stretch/>
          </p:blipFill>
          <p:spPr bwMode="auto">
            <a:xfrm>
              <a:off x="3669030" y="445770"/>
              <a:ext cx="4560570" cy="6332220"/>
            </a:xfrm>
            <a:prstGeom prst="rect">
              <a:avLst/>
            </a:prstGeom>
            <a:noFill/>
            <a:extLst>
              <a:ext uri="{909E8E84-426E-40DD-AFC4-6F175D3DCCD1}">
                <a14:hiddenFill xmlns:a14="http://schemas.microsoft.com/office/drawing/2010/main">
                  <a:solidFill>
                    <a:srgbClr val="FFFFFF"/>
                  </a:solidFill>
                </a14:hiddenFill>
              </a:ext>
            </a:extLst>
          </p:spPr>
        </p:pic>
        <p:sp>
          <p:nvSpPr>
            <p:cNvPr id="5" name="Right Triangle 4">
              <a:extLst>
                <a:ext uri="{FF2B5EF4-FFF2-40B4-BE49-F238E27FC236}">
                  <a16:creationId xmlns:a16="http://schemas.microsoft.com/office/drawing/2014/main" id="{F8A6FD10-0975-44EB-9F10-35964453F148}"/>
                </a:ext>
              </a:extLst>
            </p:cNvPr>
            <p:cNvSpPr/>
            <p:nvPr/>
          </p:nvSpPr>
          <p:spPr>
            <a:xfrm rot="13971766">
              <a:off x="2636131" y="4669210"/>
              <a:ext cx="1935467" cy="1525074"/>
            </a:xfrm>
            <a:prstGeom prst="rtTriangle">
              <a:avLst/>
            </a:prstGeom>
            <a:solidFill>
              <a:srgbClr val="FFFF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sp>
          <p:nvSpPr>
            <p:cNvPr id="7" name="Right Triangle 6">
              <a:extLst>
                <a:ext uri="{FF2B5EF4-FFF2-40B4-BE49-F238E27FC236}">
                  <a16:creationId xmlns:a16="http://schemas.microsoft.com/office/drawing/2014/main" id="{A866E025-8DE6-4576-A884-B85F16654E57}"/>
                </a:ext>
              </a:extLst>
            </p:cNvPr>
            <p:cNvSpPr/>
            <p:nvPr/>
          </p:nvSpPr>
          <p:spPr>
            <a:xfrm rot="16200000">
              <a:off x="6880996" y="4182305"/>
              <a:ext cx="1935467" cy="1607566"/>
            </a:xfrm>
            <a:prstGeom prst="rtTriangle">
              <a:avLst/>
            </a:prstGeom>
            <a:solidFill>
              <a:srgbClr val="FFFF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sp>
          <p:nvSpPr>
            <p:cNvPr id="6" name="Rectangle 5">
              <a:extLst>
                <a:ext uri="{FF2B5EF4-FFF2-40B4-BE49-F238E27FC236}">
                  <a16:creationId xmlns:a16="http://schemas.microsoft.com/office/drawing/2014/main" id="{A0CA5A23-4D9E-4137-AC3C-4E53F584439A}"/>
                </a:ext>
              </a:extLst>
            </p:cNvPr>
            <p:cNvSpPr/>
            <p:nvPr/>
          </p:nvSpPr>
          <p:spPr>
            <a:xfrm>
              <a:off x="3188432" y="331360"/>
              <a:ext cx="1234978" cy="617330"/>
            </a:xfrm>
            <a:prstGeom prst="rect">
              <a:avLst/>
            </a:prstGeom>
            <a:solidFill>
              <a:srgbClr val="FFFF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grpSp>
      <p:pic>
        <p:nvPicPr>
          <p:cNvPr id="10244" name="Picture 4">
            <a:extLst>
              <a:ext uri="{FF2B5EF4-FFF2-40B4-BE49-F238E27FC236}">
                <a16:creationId xmlns:a16="http://schemas.microsoft.com/office/drawing/2014/main" id="{F1E04B74-9F89-4B79-8608-30D18BC428D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6102" y="616078"/>
            <a:ext cx="1612994" cy="1612994"/>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C5551776-36F5-4443-8338-54F39BDA4578}"/>
              </a:ext>
            </a:extLst>
          </p:cNvPr>
          <p:cNvSpPr txBox="1"/>
          <p:nvPr/>
        </p:nvSpPr>
        <p:spPr>
          <a:xfrm>
            <a:off x="403857" y="2514600"/>
            <a:ext cx="5989320" cy="3628299"/>
          </a:xfrm>
          <a:prstGeom prst="roundRect">
            <a:avLst/>
          </a:prstGeom>
          <a:noFill/>
          <a:ln w="28575">
            <a:solidFill>
              <a:schemeClr val="bg1"/>
            </a:solidFill>
            <a:prstDash val="sysDash"/>
          </a:ln>
        </p:spPr>
        <p:txBody>
          <a:bodyPr wrap="square" rtlCol="0">
            <a:spAutoFit/>
          </a:bodyPr>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vi-VN" sz="48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Theo em cơ quan nào của thực vật có thể thực hiện quang </a:t>
            </a:r>
            <a:r>
              <a:rPr kumimoji="0" lang="vi-VN" sz="4800" b="1" i="0" u="none" strike="noStrike" kern="1200" cap="none" spc="0" normalizeH="0" baseline="0" noProof="0" dirty="0" smtClean="0">
                <a:ln>
                  <a:noFill/>
                </a:ln>
                <a:solidFill>
                  <a:srgbClr val="C00000"/>
                </a:solidFill>
                <a:effectLst/>
                <a:uLnTx/>
                <a:uFillTx/>
                <a:latin typeface="Arial" panose="020B0604020202020204" pitchFamily="34" charset="0"/>
                <a:ea typeface="+mn-ea"/>
                <a:cs typeface="Arial" panose="020B0604020202020204" pitchFamily="34" charset="0"/>
              </a:rPr>
              <a:t>hợp</a:t>
            </a:r>
            <a:r>
              <a:rPr kumimoji="0" lang="en-US" sz="4800" b="1" i="0" u="none" strike="noStrike" kern="1200" cap="none" spc="0" normalizeH="0" baseline="0" noProof="0" dirty="0" smtClean="0">
                <a:ln>
                  <a:noFill/>
                </a:ln>
                <a:solidFill>
                  <a:srgbClr val="C00000"/>
                </a:solidFill>
                <a:effectLst/>
                <a:uLnTx/>
                <a:uFillTx/>
                <a:latin typeface="Arial" panose="020B0604020202020204" pitchFamily="34" charset="0"/>
                <a:ea typeface="+mn-ea"/>
                <a:cs typeface="Arial" panose="020B0604020202020204" pitchFamily="34" charset="0"/>
              </a:rPr>
              <a:t>?</a:t>
            </a:r>
            <a:endParaRPr kumimoji="0" lang="en-US" sz="48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sp>
        <p:nvSpPr>
          <p:cNvPr id="13" name="TextBox 12">
            <a:extLst>
              <a:ext uri="{FF2B5EF4-FFF2-40B4-BE49-F238E27FC236}">
                <a16:creationId xmlns:a16="http://schemas.microsoft.com/office/drawing/2014/main" id="{6B4F0043-D68F-46EC-9220-489A364C183A}"/>
              </a:ext>
            </a:extLst>
          </p:cNvPr>
          <p:cNvSpPr txBox="1"/>
          <p:nvPr/>
        </p:nvSpPr>
        <p:spPr>
          <a:xfrm>
            <a:off x="2411596" y="1058187"/>
            <a:ext cx="270891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Câu hỏi:</a:t>
            </a:r>
            <a:endParaRPr kumimoji="0" lang="en-US" sz="4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cxnSp>
        <p:nvCxnSpPr>
          <p:cNvPr id="14" name="Straight Connector 13">
            <a:extLst>
              <a:ext uri="{FF2B5EF4-FFF2-40B4-BE49-F238E27FC236}">
                <a16:creationId xmlns:a16="http://schemas.microsoft.com/office/drawing/2014/main" id="{0362ED6A-0D41-4958-B2A7-0BB2437686C6}"/>
              </a:ext>
            </a:extLst>
          </p:cNvPr>
          <p:cNvCxnSpPr>
            <a:cxnSpLocks/>
          </p:cNvCxnSpPr>
          <p:nvPr/>
        </p:nvCxnSpPr>
        <p:spPr>
          <a:xfrm>
            <a:off x="2536922" y="2084070"/>
            <a:ext cx="2975610"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57879496"/>
      </p:ext>
    </p:extLst>
  </p:cSld>
  <p:clrMapOvr>
    <a:masterClrMapping/>
  </p:clrMapOvr>
  <p:transition spd="slow">
    <p:comb/>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bg>
      <p:bgPr>
        <a:solidFill>
          <a:srgbClr val="FFFFCD"/>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68C2BFB9-1B0D-4509-8DE0-306197F8BD44}"/>
              </a:ext>
            </a:extLst>
          </p:cNvPr>
          <p:cNvGrpSpPr/>
          <p:nvPr/>
        </p:nvGrpSpPr>
        <p:grpSpPr>
          <a:xfrm>
            <a:off x="6194125" y="205685"/>
            <a:ext cx="5811185" cy="6446630"/>
            <a:chOff x="2841328" y="331360"/>
            <a:chExt cx="5811185" cy="6446630"/>
          </a:xfrm>
        </p:grpSpPr>
        <p:pic>
          <p:nvPicPr>
            <p:cNvPr id="4" name="Picture 2" descr="Có thể là hình ảnh về văn bản cho biết 'PLANT STRUCTURE Fruit ROOT CROSS SECTION Node Internode Flower rimary xylem pericycle primary primaryphloem ohloem endodermis Epidermis Collenchyma Cortex epidermis cortex roothair root VascularBune STEM CROSS SECTION'">
              <a:extLst>
                <a:ext uri="{FF2B5EF4-FFF2-40B4-BE49-F238E27FC236}">
                  <a16:creationId xmlns:a16="http://schemas.microsoft.com/office/drawing/2014/main" id="{35FC5519-69B2-4D43-A15D-E112C59EC08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9922" t="2667" r="31961" b="5000"/>
            <a:stretch/>
          </p:blipFill>
          <p:spPr bwMode="auto">
            <a:xfrm>
              <a:off x="3669030" y="445770"/>
              <a:ext cx="4560570" cy="6332220"/>
            </a:xfrm>
            <a:prstGeom prst="rect">
              <a:avLst/>
            </a:prstGeom>
            <a:noFill/>
            <a:extLst>
              <a:ext uri="{909E8E84-426E-40DD-AFC4-6F175D3DCCD1}">
                <a14:hiddenFill xmlns:a14="http://schemas.microsoft.com/office/drawing/2010/main">
                  <a:solidFill>
                    <a:srgbClr val="FFFFFF"/>
                  </a:solidFill>
                </a14:hiddenFill>
              </a:ext>
            </a:extLst>
          </p:spPr>
        </p:pic>
        <p:sp>
          <p:nvSpPr>
            <p:cNvPr id="5" name="Right Triangle 4">
              <a:extLst>
                <a:ext uri="{FF2B5EF4-FFF2-40B4-BE49-F238E27FC236}">
                  <a16:creationId xmlns:a16="http://schemas.microsoft.com/office/drawing/2014/main" id="{F8A6FD10-0975-44EB-9F10-35964453F148}"/>
                </a:ext>
              </a:extLst>
            </p:cNvPr>
            <p:cNvSpPr/>
            <p:nvPr/>
          </p:nvSpPr>
          <p:spPr>
            <a:xfrm rot="13971766">
              <a:off x="2636131" y="4669210"/>
              <a:ext cx="1935467" cy="1525074"/>
            </a:xfrm>
            <a:prstGeom prst="rtTriangle">
              <a:avLst/>
            </a:prstGeom>
            <a:solidFill>
              <a:srgbClr val="FFFF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sp>
          <p:nvSpPr>
            <p:cNvPr id="7" name="Right Triangle 6">
              <a:extLst>
                <a:ext uri="{FF2B5EF4-FFF2-40B4-BE49-F238E27FC236}">
                  <a16:creationId xmlns:a16="http://schemas.microsoft.com/office/drawing/2014/main" id="{A866E025-8DE6-4576-A884-B85F16654E57}"/>
                </a:ext>
              </a:extLst>
            </p:cNvPr>
            <p:cNvSpPr/>
            <p:nvPr/>
          </p:nvSpPr>
          <p:spPr>
            <a:xfrm rot="16200000">
              <a:off x="6880996" y="4182305"/>
              <a:ext cx="1935467" cy="1607566"/>
            </a:xfrm>
            <a:prstGeom prst="rtTriangle">
              <a:avLst/>
            </a:prstGeom>
            <a:solidFill>
              <a:srgbClr val="FFFF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sp>
          <p:nvSpPr>
            <p:cNvPr id="6" name="Rectangle 5">
              <a:extLst>
                <a:ext uri="{FF2B5EF4-FFF2-40B4-BE49-F238E27FC236}">
                  <a16:creationId xmlns:a16="http://schemas.microsoft.com/office/drawing/2014/main" id="{A0CA5A23-4D9E-4137-AC3C-4E53F584439A}"/>
                </a:ext>
              </a:extLst>
            </p:cNvPr>
            <p:cNvSpPr/>
            <p:nvPr/>
          </p:nvSpPr>
          <p:spPr>
            <a:xfrm>
              <a:off x="3188432" y="331360"/>
              <a:ext cx="1234978" cy="617330"/>
            </a:xfrm>
            <a:prstGeom prst="rect">
              <a:avLst/>
            </a:prstGeom>
            <a:solidFill>
              <a:srgbClr val="FFFF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grpSp>
      <p:sp>
        <p:nvSpPr>
          <p:cNvPr id="17" name="TextBox 16">
            <a:extLst>
              <a:ext uri="{FF2B5EF4-FFF2-40B4-BE49-F238E27FC236}">
                <a16:creationId xmlns:a16="http://schemas.microsoft.com/office/drawing/2014/main" id="{58F98A34-E15D-430D-81CD-085EACF28581}"/>
              </a:ext>
            </a:extLst>
          </p:cNvPr>
          <p:cNvSpPr txBox="1"/>
          <p:nvPr/>
        </p:nvSpPr>
        <p:spPr>
          <a:xfrm>
            <a:off x="214470" y="4074239"/>
            <a:ext cx="7154632" cy="2291479"/>
          </a:xfrm>
          <a:prstGeom prst="roundRect">
            <a:avLst/>
          </a:prstGeom>
          <a:noFill/>
          <a:ln w="28575">
            <a:solidFill>
              <a:schemeClr val="bg1"/>
            </a:solidFill>
            <a:prstDash val="sysDash"/>
          </a:ln>
        </p:spPr>
        <p:txBody>
          <a:bodyPr wrap="square" rtlCol="0">
            <a:spAutoFit/>
          </a:bodyPr>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Tất cả bộ phận có màu lục (lá cây, thân non, quả chưa chín đều có thể quang hợp)</a:t>
            </a:r>
            <a:endParaRPr kumimoji="0" lang="en-US" sz="40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grpSp>
        <p:nvGrpSpPr>
          <p:cNvPr id="3" name="Group 2">
            <a:extLst>
              <a:ext uri="{FF2B5EF4-FFF2-40B4-BE49-F238E27FC236}">
                <a16:creationId xmlns:a16="http://schemas.microsoft.com/office/drawing/2014/main" id="{BA7CF3C7-48C3-44C0-BA33-EC44702A2438}"/>
              </a:ext>
            </a:extLst>
          </p:cNvPr>
          <p:cNvGrpSpPr/>
          <p:nvPr/>
        </p:nvGrpSpPr>
        <p:grpSpPr>
          <a:xfrm>
            <a:off x="3363960" y="771961"/>
            <a:ext cx="4030581" cy="2795996"/>
            <a:chOff x="3363960" y="771961"/>
            <a:chExt cx="4030581" cy="2795996"/>
          </a:xfrm>
        </p:grpSpPr>
        <p:sp>
          <p:nvSpPr>
            <p:cNvPr id="2" name="Flowchart: Connector 1">
              <a:extLst>
                <a:ext uri="{FF2B5EF4-FFF2-40B4-BE49-F238E27FC236}">
                  <a16:creationId xmlns:a16="http://schemas.microsoft.com/office/drawing/2014/main" id="{28B6E430-A3B2-4C16-9DEC-90AA074FE36F}"/>
                </a:ext>
              </a:extLst>
            </p:cNvPr>
            <p:cNvSpPr/>
            <p:nvPr/>
          </p:nvSpPr>
          <p:spPr>
            <a:xfrm>
              <a:off x="3852762" y="771961"/>
              <a:ext cx="2795996" cy="2795996"/>
            </a:xfrm>
            <a:prstGeom prst="flowChartConnector">
              <a:avLst/>
            </a:prstGeom>
            <a:solidFill>
              <a:schemeClr val="tx1"/>
            </a:solidFill>
            <a:ln w="28575">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pic>
          <p:nvPicPr>
            <p:cNvPr id="15" name="Picture 8" descr="Mũi Tên Màu Xanh Da Trời Đường - Miễn Phí vector hình ảnh trên Pixabay">
              <a:extLst>
                <a:ext uri="{FF2B5EF4-FFF2-40B4-BE49-F238E27FC236}">
                  <a16:creationId xmlns:a16="http://schemas.microsoft.com/office/drawing/2014/main" id="{DD8AABB2-872A-4582-870D-7E91FABCB110}"/>
                </a:ext>
              </a:extLst>
            </p:cNvPr>
            <p:cNvPicPr>
              <a:picLocks noChangeAspect="1" noChangeArrowheads="1"/>
            </p:cNvPicPr>
            <p:nvPr/>
          </p:nvPicPr>
          <p:blipFill>
            <a:blip r:embed="rId4" cstate="hqprint">
              <a:duotone>
                <a:prstClr val="black"/>
                <a:schemeClr val="accent2">
                  <a:tint val="45000"/>
                  <a:satMod val="400000"/>
                </a:schemeClr>
              </a:duotone>
              <a:extLst>
                <a:ext uri="{28A0092B-C50C-407E-A947-70E740481C1C}">
                  <a14:useLocalDpi xmlns:a14="http://schemas.microsoft.com/office/drawing/2010/main" val="0"/>
                </a:ext>
              </a:extLst>
            </a:blip>
            <a:srcRect/>
            <a:stretch>
              <a:fillRect/>
            </a:stretch>
          </p:blipFill>
          <p:spPr bwMode="auto">
            <a:xfrm rot="9810778" flipV="1">
              <a:off x="6153264" y="1272008"/>
              <a:ext cx="1241277" cy="648663"/>
            </a:xfrm>
            <a:prstGeom prst="rect">
              <a:avLst/>
            </a:prstGeom>
            <a:noFill/>
            <a:extLst>
              <a:ext uri="{909E8E84-426E-40DD-AFC4-6F175D3DCCD1}">
                <a14:hiddenFill xmlns:a14="http://schemas.microsoft.com/office/drawing/2010/main">
                  <a:solidFill>
                    <a:srgbClr val="FFFFFF"/>
                  </a:solidFill>
                </a14:hiddenFill>
              </a:ext>
            </a:extLst>
          </p:spPr>
        </p:pic>
        <p:pic>
          <p:nvPicPr>
            <p:cNvPr id="11266" name="Picture 2" descr="Chi Nhánh Gần Cận Cảnh Sự - Miễn Phí vector hình ảnh trên Pixabay">
              <a:extLst>
                <a:ext uri="{FF2B5EF4-FFF2-40B4-BE49-F238E27FC236}">
                  <a16:creationId xmlns:a16="http://schemas.microsoft.com/office/drawing/2014/main" id="{37C56787-BCA7-4895-A07C-D8AE9129A7AB}"/>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3363960" y="946121"/>
              <a:ext cx="3130408" cy="2465068"/>
            </a:xfrm>
            <a:prstGeom prst="rect">
              <a:avLst/>
            </a:prstGeom>
            <a:noFill/>
            <a:extLst>
              <a:ext uri="{909E8E84-426E-40DD-AFC4-6F175D3DCCD1}">
                <a14:hiddenFill xmlns:a14="http://schemas.microsoft.com/office/drawing/2010/main">
                  <a:solidFill>
                    <a:srgbClr val="FFFFFF"/>
                  </a:solidFill>
                </a14:hiddenFill>
              </a:ext>
            </a:extLst>
          </p:spPr>
        </p:pic>
      </p:grpSp>
      <p:sp>
        <p:nvSpPr>
          <p:cNvPr id="18" name="Speech Bubble: Rectangle with Corners Rounded 17">
            <a:extLst>
              <a:ext uri="{FF2B5EF4-FFF2-40B4-BE49-F238E27FC236}">
                <a16:creationId xmlns:a16="http://schemas.microsoft.com/office/drawing/2014/main" id="{5BB273AD-CBD7-4905-B1F8-15069A89A88F}"/>
              </a:ext>
            </a:extLst>
          </p:cNvPr>
          <p:cNvSpPr/>
          <p:nvPr/>
        </p:nvSpPr>
        <p:spPr>
          <a:xfrm>
            <a:off x="214470" y="771961"/>
            <a:ext cx="2797884" cy="1271299"/>
          </a:xfrm>
          <a:prstGeom prst="wedgeRoundRectCallout">
            <a:avLst>
              <a:gd name="adj1" fmla="val 85564"/>
              <a:gd name="adj2" fmla="val 54485"/>
              <a:gd name="adj3" fmla="val 16667"/>
            </a:avLst>
          </a:prstGeom>
          <a:solidFill>
            <a:schemeClr val="tx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Lá cây là bộ phận quan trọng nhất</a:t>
            </a: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535699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anim calcmode="lin" valueType="num">
                                      <p:cBhvr additive="base">
                                        <p:cTn id="13" dur="500" fill="hold"/>
                                        <p:tgtEl>
                                          <p:spTgt spid="18"/>
                                        </p:tgtEl>
                                        <p:attrNameLst>
                                          <p:attrName>ppt_x</p:attrName>
                                        </p:attrNameLst>
                                      </p:cBhvr>
                                      <p:tavLst>
                                        <p:tav tm="0">
                                          <p:val>
                                            <p:strVal val="#ppt_x"/>
                                          </p:val>
                                        </p:tav>
                                        <p:tav tm="100000">
                                          <p:val>
                                            <p:strVal val="#ppt_x"/>
                                          </p:val>
                                        </p:tav>
                                      </p:tavLst>
                                    </p:anim>
                                    <p:anim calcmode="lin" valueType="num">
                                      <p:cBhvr additive="base">
                                        <p:cTn id="14"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Google Shape;9;p2">
            <a:extLst>
              <a:ext uri="{FF2B5EF4-FFF2-40B4-BE49-F238E27FC236}">
                <a16:creationId xmlns:a16="http://schemas.microsoft.com/office/drawing/2014/main" id="{ACEB95DC-F7B4-448F-AFF0-B4CC858DE530}"/>
              </a:ext>
            </a:extLst>
          </p:cNvPr>
          <p:cNvSpPr/>
          <p:nvPr/>
        </p:nvSpPr>
        <p:spPr>
          <a:xfrm>
            <a:off x="50" y="6294374"/>
            <a:ext cx="12191950" cy="563626"/>
          </a:xfrm>
          <a:custGeom>
            <a:avLst/>
            <a:gdLst/>
            <a:ahLst/>
            <a:cxnLst/>
            <a:rect l="l" t="t" r="r" b="b"/>
            <a:pathLst>
              <a:path w="131613" h="21272" extrusionOk="0">
                <a:moveTo>
                  <a:pt x="37604" y="1"/>
                </a:moveTo>
                <a:cubicBezTo>
                  <a:pt x="25066" y="1"/>
                  <a:pt x="12521" y="624"/>
                  <a:pt x="0" y="1543"/>
                </a:cubicBezTo>
                <a:lnTo>
                  <a:pt x="0" y="21272"/>
                </a:lnTo>
                <a:lnTo>
                  <a:pt x="131612" y="21272"/>
                </a:lnTo>
                <a:lnTo>
                  <a:pt x="131612" y="6770"/>
                </a:lnTo>
                <a:cubicBezTo>
                  <a:pt x="131189" y="6773"/>
                  <a:pt x="130767" y="6774"/>
                  <a:pt x="130344" y="6774"/>
                </a:cubicBezTo>
                <a:cubicBezTo>
                  <a:pt x="106838" y="6774"/>
                  <a:pt x="83074" y="2288"/>
                  <a:pt x="59460" y="698"/>
                </a:cubicBezTo>
                <a:cubicBezTo>
                  <a:pt x="52181" y="212"/>
                  <a:pt x="44894" y="1"/>
                  <a:pt x="37604" y="1"/>
                </a:cubicBezTo>
                <a:close/>
              </a:path>
            </a:pathLst>
          </a:custGeom>
          <a:solidFill>
            <a:srgbClr val="D1F7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vi-VN"/>
          </a:p>
        </p:txBody>
      </p:sp>
      <p:grpSp>
        <p:nvGrpSpPr>
          <p:cNvPr id="13" name="Group 12">
            <a:extLst>
              <a:ext uri="{FF2B5EF4-FFF2-40B4-BE49-F238E27FC236}">
                <a16:creationId xmlns:a16="http://schemas.microsoft.com/office/drawing/2014/main" id="{10773F24-4369-4769-ABA9-88E951C9172B}"/>
              </a:ext>
            </a:extLst>
          </p:cNvPr>
          <p:cNvGrpSpPr/>
          <p:nvPr/>
        </p:nvGrpSpPr>
        <p:grpSpPr>
          <a:xfrm>
            <a:off x="-1268736" y="3858985"/>
            <a:ext cx="3447810" cy="4330671"/>
            <a:chOff x="-830586" y="3001735"/>
            <a:chExt cx="2114725" cy="2656231"/>
          </a:xfrm>
        </p:grpSpPr>
        <p:pic>
          <p:nvPicPr>
            <p:cNvPr id="3" name="Google Shape;35;p5">
              <a:extLst>
                <a:ext uri="{FF2B5EF4-FFF2-40B4-BE49-F238E27FC236}">
                  <a16:creationId xmlns:a16="http://schemas.microsoft.com/office/drawing/2014/main" id="{45D69026-486E-4624-895A-23F4057EE814}"/>
                </a:ext>
              </a:extLst>
            </p:cNvPr>
            <p:cNvPicPr preferRelativeResize="0"/>
            <p:nvPr/>
          </p:nvPicPr>
          <p:blipFill>
            <a:blip r:embed="rId2">
              <a:alphaModFix/>
            </a:blip>
            <a:stretch>
              <a:fillRect/>
            </a:stretch>
          </p:blipFill>
          <p:spPr>
            <a:xfrm rot="1058409">
              <a:off x="-114981" y="3001735"/>
              <a:ext cx="681780" cy="799265"/>
            </a:xfrm>
            <a:prstGeom prst="rect">
              <a:avLst/>
            </a:prstGeom>
            <a:noFill/>
            <a:ln>
              <a:noFill/>
            </a:ln>
          </p:spPr>
        </p:pic>
        <p:pic>
          <p:nvPicPr>
            <p:cNvPr id="4" name="Google Shape;37;p5">
              <a:extLst>
                <a:ext uri="{FF2B5EF4-FFF2-40B4-BE49-F238E27FC236}">
                  <a16:creationId xmlns:a16="http://schemas.microsoft.com/office/drawing/2014/main" id="{1B278B1B-EDD9-4BD8-A7BA-EDC3FF6883E6}"/>
                </a:ext>
              </a:extLst>
            </p:cNvPr>
            <p:cNvPicPr preferRelativeResize="0"/>
            <p:nvPr/>
          </p:nvPicPr>
          <p:blipFill>
            <a:blip r:embed="rId3">
              <a:alphaModFix/>
            </a:blip>
            <a:stretch>
              <a:fillRect/>
            </a:stretch>
          </p:blipFill>
          <p:spPr>
            <a:xfrm rot="8424069" flipH="1">
              <a:off x="-830586" y="3523975"/>
              <a:ext cx="1740569" cy="1545802"/>
            </a:xfrm>
            <a:prstGeom prst="rect">
              <a:avLst/>
            </a:prstGeom>
            <a:noFill/>
            <a:ln>
              <a:noFill/>
            </a:ln>
          </p:spPr>
        </p:pic>
        <p:pic>
          <p:nvPicPr>
            <p:cNvPr id="6" name="Google Shape;39;p5">
              <a:extLst>
                <a:ext uri="{FF2B5EF4-FFF2-40B4-BE49-F238E27FC236}">
                  <a16:creationId xmlns:a16="http://schemas.microsoft.com/office/drawing/2014/main" id="{3A0272E5-B815-4B50-90B5-38BABE4FE842}"/>
                </a:ext>
              </a:extLst>
            </p:cNvPr>
            <p:cNvPicPr preferRelativeResize="0"/>
            <p:nvPr/>
          </p:nvPicPr>
          <p:blipFill>
            <a:blip r:embed="rId4">
              <a:alphaModFix/>
            </a:blip>
            <a:stretch>
              <a:fillRect/>
            </a:stretch>
          </p:blipFill>
          <p:spPr>
            <a:xfrm rot="4468951">
              <a:off x="-24600" y="4349228"/>
              <a:ext cx="1215509" cy="1401968"/>
            </a:xfrm>
            <a:prstGeom prst="rect">
              <a:avLst/>
            </a:prstGeom>
            <a:noFill/>
            <a:ln>
              <a:noFill/>
            </a:ln>
          </p:spPr>
        </p:pic>
      </p:grpSp>
      <p:pic>
        <p:nvPicPr>
          <p:cNvPr id="7" name="Google Shape;40;p5">
            <a:extLst>
              <a:ext uri="{FF2B5EF4-FFF2-40B4-BE49-F238E27FC236}">
                <a16:creationId xmlns:a16="http://schemas.microsoft.com/office/drawing/2014/main" id="{A9996158-347E-45DF-BBF3-F255775F6F58}"/>
              </a:ext>
            </a:extLst>
          </p:cNvPr>
          <p:cNvPicPr preferRelativeResize="0"/>
          <p:nvPr/>
        </p:nvPicPr>
        <p:blipFill>
          <a:blip r:embed="rId5">
            <a:alphaModFix/>
          </a:blip>
          <a:stretch>
            <a:fillRect/>
          </a:stretch>
        </p:blipFill>
        <p:spPr>
          <a:xfrm rot="2335978">
            <a:off x="14269" y="572580"/>
            <a:ext cx="996762" cy="324152"/>
          </a:xfrm>
          <a:prstGeom prst="rect">
            <a:avLst/>
          </a:prstGeom>
          <a:noFill/>
          <a:ln>
            <a:noFill/>
          </a:ln>
        </p:spPr>
      </p:pic>
      <p:grpSp>
        <p:nvGrpSpPr>
          <p:cNvPr id="16" name="Group 15">
            <a:extLst>
              <a:ext uri="{FF2B5EF4-FFF2-40B4-BE49-F238E27FC236}">
                <a16:creationId xmlns:a16="http://schemas.microsoft.com/office/drawing/2014/main" id="{41E7594D-1EAF-4FEB-B5D3-4E3A7D5F1F3C}"/>
              </a:ext>
            </a:extLst>
          </p:cNvPr>
          <p:cNvGrpSpPr/>
          <p:nvPr/>
        </p:nvGrpSpPr>
        <p:grpSpPr>
          <a:xfrm>
            <a:off x="10864892" y="5731775"/>
            <a:ext cx="1176091" cy="957480"/>
            <a:chOff x="8559842" y="4283975"/>
            <a:chExt cx="1176091" cy="957480"/>
          </a:xfrm>
        </p:grpSpPr>
        <p:pic>
          <p:nvPicPr>
            <p:cNvPr id="8" name="Google Shape;41;p5">
              <a:extLst>
                <a:ext uri="{FF2B5EF4-FFF2-40B4-BE49-F238E27FC236}">
                  <a16:creationId xmlns:a16="http://schemas.microsoft.com/office/drawing/2014/main" id="{614FD509-0F7A-47D3-A1F9-83EF210E041C}"/>
                </a:ext>
              </a:extLst>
            </p:cNvPr>
            <p:cNvPicPr preferRelativeResize="0"/>
            <p:nvPr/>
          </p:nvPicPr>
          <p:blipFill>
            <a:blip r:embed="rId5">
              <a:alphaModFix/>
            </a:blip>
            <a:stretch>
              <a:fillRect/>
            </a:stretch>
          </p:blipFill>
          <p:spPr>
            <a:xfrm rot="3796078">
              <a:off x="9139954" y="4536134"/>
              <a:ext cx="747372" cy="243053"/>
            </a:xfrm>
            <a:prstGeom prst="rect">
              <a:avLst/>
            </a:prstGeom>
            <a:noFill/>
            <a:ln>
              <a:noFill/>
            </a:ln>
          </p:spPr>
        </p:pic>
        <p:pic>
          <p:nvPicPr>
            <p:cNvPr id="9" name="Google Shape;42;p5">
              <a:extLst>
                <a:ext uri="{FF2B5EF4-FFF2-40B4-BE49-F238E27FC236}">
                  <a16:creationId xmlns:a16="http://schemas.microsoft.com/office/drawing/2014/main" id="{C49E7A03-DE06-4F3D-B1DD-3CDDAE7F05B7}"/>
                </a:ext>
              </a:extLst>
            </p:cNvPr>
            <p:cNvPicPr preferRelativeResize="0"/>
            <p:nvPr/>
          </p:nvPicPr>
          <p:blipFill>
            <a:blip r:embed="rId5">
              <a:alphaModFix/>
            </a:blip>
            <a:stretch>
              <a:fillRect/>
            </a:stretch>
          </p:blipFill>
          <p:spPr>
            <a:xfrm rot="1375123">
              <a:off x="8559842" y="4858981"/>
              <a:ext cx="1176091" cy="382474"/>
            </a:xfrm>
            <a:prstGeom prst="rect">
              <a:avLst/>
            </a:prstGeom>
            <a:noFill/>
            <a:ln>
              <a:noFill/>
            </a:ln>
          </p:spPr>
        </p:pic>
      </p:grpSp>
      <p:pic>
        <p:nvPicPr>
          <p:cNvPr id="10" name="Google Shape;43;p5">
            <a:extLst>
              <a:ext uri="{FF2B5EF4-FFF2-40B4-BE49-F238E27FC236}">
                <a16:creationId xmlns:a16="http://schemas.microsoft.com/office/drawing/2014/main" id="{FA2797B8-78B6-4ACA-84E3-77BEFC2EB1BF}"/>
              </a:ext>
            </a:extLst>
          </p:cNvPr>
          <p:cNvPicPr preferRelativeResize="0"/>
          <p:nvPr/>
        </p:nvPicPr>
        <p:blipFill>
          <a:blip r:embed="rId5">
            <a:alphaModFix/>
          </a:blip>
          <a:stretch>
            <a:fillRect/>
          </a:stretch>
        </p:blipFill>
        <p:spPr>
          <a:xfrm rot="-949908">
            <a:off x="305704" y="112284"/>
            <a:ext cx="747372" cy="243053"/>
          </a:xfrm>
          <a:prstGeom prst="rect">
            <a:avLst/>
          </a:prstGeom>
          <a:noFill/>
          <a:ln>
            <a:noFill/>
          </a:ln>
        </p:spPr>
      </p:pic>
      <p:grpSp>
        <p:nvGrpSpPr>
          <p:cNvPr id="15" name="Group 14">
            <a:extLst>
              <a:ext uri="{FF2B5EF4-FFF2-40B4-BE49-F238E27FC236}">
                <a16:creationId xmlns:a16="http://schemas.microsoft.com/office/drawing/2014/main" id="{059C0CF5-EF03-4751-8EAE-80DCCD766BC3}"/>
              </a:ext>
            </a:extLst>
          </p:cNvPr>
          <p:cNvGrpSpPr/>
          <p:nvPr/>
        </p:nvGrpSpPr>
        <p:grpSpPr>
          <a:xfrm>
            <a:off x="10338336" y="-1063307"/>
            <a:ext cx="2920464" cy="3223913"/>
            <a:chOff x="7766586" y="-606107"/>
            <a:chExt cx="2374346" cy="2621051"/>
          </a:xfrm>
        </p:grpSpPr>
        <p:pic>
          <p:nvPicPr>
            <p:cNvPr id="5" name="Google Shape;38;p5">
              <a:extLst>
                <a:ext uri="{FF2B5EF4-FFF2-40B4-BE49-F238E27FC236}">
                  <a16:creationId xmlns:a16="http://schemas.microsoft.com/office/drawing/2014/main" id="{B30E259E-4DDC-46AA-985B-3D1C532CF859}"/>
                </a:ext>
              </a:extLst>
            </p:cNvPr>
            <p:cNvPicPr preferRelativeResize="0"/>
            <p:nvPr/>
          </p:nvPicPr>
          <p:blipFill>
            <a:blip r:embed="rId3">
              <a:alphaModFix/>
            </a:blip>
            <a:stretch>
              <a:fillRect/>
            </a:stretch>
          </p:blipFill>
          <p:spPr>
            <a:xfrm rot="9407651" flipH="1">
              <a:off x="8154842" y="251104"/>
              <a:ext cx="1986090" cy="1763840"/>
            </a:xfrm>
            <a:prstGeom prst="rect">
              <a:avLst/>
            </a:prstGeom>
            <a:noFill/>
            <a:ln>
              <a:noFill/>
            </a:ln>
          </p:spPr>
        </p:pic>
        <p:pic>
          <p:nvPicPr>
            <p:cNvPr id="11" name="Google Shape;44;p5">
              <a:extLst>
                <a:ext uri="{FF2B5EF4-FFF2-40B4-BE49-F238E27FC236}">
                  <a16:creationId xmlns:a16="http://schemas.microsoft.com/office/drawing/2014/main" id="{EC9F07BB-2396-440B-988A-B191FFEB8311}"/>
                </a:ext>
              </a:extLst>
            </p:cNvPr>
            <p:cNvPicPr preferRelativeResize="0"/>
            <p:nvPr/>
          </p:nvPicPr>
          <p:blipFill>
            <a:blip r:embed="rId4">
              <a:alphaModFix/>
            </a:blip>
            <a:stretch>
              <a:fillRect/>
            </a:stretch>
          </p:blipFill>
          <p:spPr>
            <a:xfrm rot="-7650997">
              <a:off x="7872970" y="-712491"/>
              <a:ext cx="1386959" cy="1599727"/>
            </a:xfrm>
            <a:prstGeom prst="rect">
              <a:avLst/>
            </a:prstGeom>
            <a:noFill/>
            <a:ln>
              <a:noFill/>
            </a:ln>
          </p:spPr>
        </p:pic>
      </p:grpSp>
      <p:grpSp>
        <p:nvGrpSpPr>
          <p:cNvPr id="18" name="Group 17">
            <a:extLst>
              <a:ext uri="{FF2B5EF4-FFF2-40B4-BE49-F238E27FC236}">
                <a16:creationId xmlns:a16="http://schemas.microsoft.com/office/drawing/2014/main" id="{FBAAED9E-54A1-4944-9443-68A76445FCE3}"/>
              </a:ext>
            </a:extLst>
          </p:cNvPr>
          <p:cNvGrpSpPr/>
          <p:nvPr/>
        </p:nvGrpSpPr>
        <p:grpSpPr>
          <a:xfrm>
            <a:off x="1560411" y="438457"/>
            <a:ext cx="718754" cy="718754"/>
            <a:chOff x="2089917" y="729046"/>
            <a:chExt cx="846958" cy="846958"/>
          </a:xfrm>
        </p:grpSpPr>
        <p:sp>
          <p:nvSpPr>
            <p:cNvPr id="20" name="Oval 19">
              <a:extLst>
                <a:ext uri="{FF2B5EF4-FFF2-40B4-BE49-F238E27FC236}">
                  <a16:creationId xmlns:a16="http://schemas.microsoft.com/office/drawing/2014/main" id="{2BF75A81-DE26-4064-BDA0-300060894174}"/>
                </a:ext>
              </a:extLst>
            </p:cNvPr>
            <p:cNvSpPr/>
            <p:nvPr/>
          </p:nvSpPr>
          <p:spPr>
            <a:xfrm>
              <a:off x="2089917" y="729046"/>
              <a:ext cx="846958" cy="846958"/>
            </a:xfrm>
            <a:prstGeom prst="ellipse">
              <a:avLst/>
            </a:prstGeom>
            <a:solidFill>
              <a:schemeClr val="accent4">
                <a:lumMod val="20000"/>
                <a:lumOff val="80000"/>
              </a:schemeClr>
            </a:solidFill>
            <a:ln w="38100">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21" name="Google Shape;103;p11">
              <a:extLst>
                <a:ext uri="{FF2B5EF4-FFF2-40B4-BE49-F238E27FC236}">
                  <a16:creationId xmlns:a16="http://schemas.microsoft.com/office/drawing/2014/main" id="{7A571BB0-21D5-4D21-956A-1E2CAA3793F5}"/>
                </a:ext>
              </a:extLst>
            </p:cNvPr>
            <p:cNvPicPr preferRelativeResize="0"/>
            <p:nvPr/>
          </p:nvPicPr>
          <p:blipFill>
            <a:blip r:embed="rId6">
              <a:alphaModFix/>
            </a:blip>
            <a:stretch>
              <a:fillRect/>
            </a:stretch>
          </p:blipFill>
          <p:spPr>
            <a:xfrm rot="20700000" flipV="1">
              <a:off x="2289758" y="824362"/>
              <a:ext cx="447274" cy="629950"/>
            </a:xfrm>
            <a:prstGeom prst="rect">
              <a:avLst/>
            </a:prstGeom>
            <a:noFill/>
            <a:ln>
              <a:noFill/>
            </a:ln>
          </p:spPr>
        </p:pic>
      </p:grpSp>
      <p:sp>
        <p:nvSpPr>
          <p:cNvPr id="22" name="TextBox 21">
            <a:extLst>
              <a:ext uri="{FF2B5EF4-FFF2-40B4-BE49-F238E27FC236}">
                <a16:creationId xmlns:a16="http://schemas.microsoft.com/office/drawing/2014/main" id="{C5B03E30-08B0-4976-89FA-9A951B24D7BC}"/>
              </a:ext>
            </a:extLst>
          </p:cNvPr>
          <p:cNvSpPr txBox="1"/>
          <p:nvPr/>
        </p:nvSpPr>
        <p:spPr>
          <a:xfrm>
            <a:off x="2460413" y="241157"/>
            <a:ext cx="8376427" cy="1615827"/>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r>
              <a:rPr lang="vi-VN" sz="2800" b="1" i="1" dirty="0">
                <a:solidFill>
                  <a:srgbClr val="C00000"/>
                </a:solidFill>
              </a:rPr>
              <a:t>Lá </a:t>
            </a:r>
            <a:r>
              <a:rPr lang="vi-VN" sz="2800" b="1" i="1" dirty="0"/>
              <a:t>là cơ quan quang hợp của cây xanh. </a:t>
            </a:r>
          </a:p>
          <a:p>
            <a:r>
              <a:rPr lang="vi-VN" sz="2800" b="1" i="1" dirty="0"/>
              <a:t>Lá cây dạng </a:t>
            </a:r>
            <a:r>
              <a:rPr lang="vi-VN" sz="2800" b="1" i="1" dirty="0">
                <a:solidFill>
                  <a:srgbClr val="C00000"/>
                </a:solidFill>
              </a:rPr>
              <a:t>bản dẹt </a:t>
            </a:r>
            <a:r>
              <a:rPr lang="vi-VN" sz="2800" b="1" i="1" dirty="0"/>
              <a:t>giúp thu nhận được nhiều ánh sáng.</a:t>
            </a:r>
          </a:p>
        </p:txBody>
      </p:sp>
      <p:pic>
        <p:nvPicPr>
          <p:cNvPr id="23" name="Picture 22">
            <a:extLst>
              <a:ext uri="{FF2B5EF4-FFF2-40B4-BE49-F238E27FC236}">
                <a16:creationId xmlns:a16="http://schemas.microsoft.com/office/drawing/2014/main" id="{0514B5B0-56A2-4BD9-A273-A2E51367245A}"/>
              </a:ext>
            </a:extLst>
          </p:cNvPr>
          <p:cNvPicPr>
            <a:picLocks noChangeAspect="1"/>
          </p:cNvPicPr>
          <p:nvPr/>
        </p:nvPicPr>
        <p:blipFill rotWithShape="1">
          <a:blip r:embed="rId7">
            <a:extLst>
              <a:ext uri="{28A0092B-C50C-407E-A947-70E740481C1C}">
                <a14:useLocalDpi xmlns:a14="http://schemas.microsoft.com/office/drawing/2010/main" val="0"/>
              </a:ext>
            </a:extLst>
          </a:blip>
          <a:srcRect t="16991" b="16991"/>
          <a:stretch/>
        </p:blipFill>
        <p:spPr>
          <a:xfrm>
            <a:off x="457224" y="1856984"/>
            <a:ext cx="11277602" cy="4988404"/>
          </a:xfrm>
          <a:prstGeom prst="rect">
            <a:avLst/>
          </a:prstGeom>
          <a:ln w="38100">
            <a:solidFill>
              <a:srgbClr val="41621C"/>
            </a:solidFill>
          </a:ln>
        </p:spPr>
      </p:pic>
    </p:spTree>
    <p:extLst>
      <p:ext uri="{BB962C8B-B14F-4D97-AF65-F5344CB8AC3E}">
        <p14:creationId xmlns:p14="http://schemas.microsoft.com/office/powerpoint/2010/main" val="316152201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2">
                                            <p:txEl>
                                              <p:pRg st="0" end="0"/>
                                            </p:txEl>
                                          </p:spTgt>
                                        </p:tgtEl>
                                        <p:attrNameLst>
                                          <p:attrName>style.visibility</p:attrName>
                                        </p:attrNameLst>
                                      </p:cBhvr>
                                      <p:to>
                                        <p:strVal val="visible"/>
                                      </p:to>
                                    </p:set>
                                    <p:animEffect transition="in" filter="barn(inVertical)">
                                      <p:cBhvr>
                                        <p:cTn id="7" dur="500"/>
                                        <p:tgtEl>
                                          <p:spTgt spid="2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2">
                                            <p:txEl>
                                              <p:pRg st="1" end="1"/>
                                            </p:txEl>
                                          </p:spTgt>
                                        </p:tgtEl>
                                        <p:attrNameLst>
                                          <p:attrName>style.visibility</p:attrName>
                                        </p:attrNameLst>
                                      </p:cBhvr>
                                      <p:to>
                                        <p:strVal val="visible"/>
                                      </p:to>
                                    </p:set>
                                    <p:animEffect transition="in" filter="fade">
                                      <p:cBhvr>
                                        <p:cTn id="12" dur="1000"/>
                                        <p:tgtEl>
                                          <p:spTgt spid="22">
                                            <p:txEl>
                                              <p:pRg st="1" end="1"/>
                                            </p:txEl>
                                          </p:spTgt>
                                        </p:tgtEl>
                                      </p:cBhvr>
                                    </p:animEffect>
                                    <p:anim calcmode="lin" valueType="num">
                                      <p:cBhvr>
                                        <p:cTn id="13" dur="1000" fill="hold"/>
                                        <p:tgtEl>
                                          <p:spTgt spid="22">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22">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9224" name="Picture 8" descr="Lá – Wikipedia tiếng Việt">
            <a:extLst>
              <a:ext uri="{FF2B5EF4-FFF2-40B4-BE49-F238E27FC236}">
                <a16:creationId xmlns:a16="http://schemas.microsoft.com/office/drawing/2014/main" id="{35647E7D-70EB-487D-BB6E-D9F6C64E5FA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7485" r="11448" b="5758"/>
          <a:stretch/>
        </p:blipFill>
        <p:spPr bwMode="auto">
          <a:xfrm rot="18448137">
            <a:off x="6794491" y="895675"/>
            <a:ext cx="3828273" cy="5267450"/>
          </a:xfrm>
          <a:prstGeom prst="rect">
            <a:avLst/>
          </a:prstGeom>
          <a:noFill/>
          <a:extLst>
            <a:ext uri="{909E8E84-426E-40DD-AFC4-6F175D3DCCD1}">
              <a14:hiddenFill xmlns:a14="http://schemas.microsoft.com/office/drawing/2010/main">
                <a:solidFill>
                  <a:srgbClr val="FFFFFF"/>
                </a:solidFill>
              </a14:hiddenFill>
            </a:ext>
          </a:extLst>
        </p:spPr>
      </p:pic>
      <p:sp>
        <p:nvSpPr>
          <p:cNvPr id="14" name="Speech Bubble: Rectangle with Corners Rounded 13">
            <a:extLst>
              <a:ext uri="{FF2B5EF4-FFF2-40B4-BE49-F238E27FC236}">
                <a16:creationId xmlns:a16="http://schemas.microsoft.com/office/drawing/2014/main" id="{AFFC134D-396F-433C-81AB-2B1E51FAE077}"/>
              </a:ext>
            </a:extLst>
          </p:cNvPr>
          <p:cNvSpPr/>
          <p:nvPr/>
        </p:nvSpPr>
        <p:spPr>
          <a:xfrm>
            <a:off x="4800600" y="2489003"/>
            <a:ext cx="1668780" cy="594360"/>
          </a:xfrm>
          <a:prstGeom prst="wedgeRoundRectCallout">
            <a:avLst>
              <a:gd name="adj1" fmla="val 68078"/>
              <a:gd name="adj2" fmla="val 99039"/>
              <a:gd name="adj3" fmla="val 16667"/>
            </a:avLst>
          </a:prstGeom>
          <a:solidFill>
            <a:schemeClr val="tx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Phiến lá</a:t>
            </a: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5" name="Speech Bubble: Rectangle with Corners Rounded 14">
            <a:extLst>
              <a:ext uri="{FF2B5EF4-FFF2-40B4-BE49-F238E27FC236}">
                <a16:creationId xmlns:a16="http://schemas.microsoft.com/office/drawing/2014/main" id="{9AC60607-CAD1-471C-97E7-9B400579F039}"/>
              </a:ext>
            </a:extLst>
          </p:cNvPr>
          <p:cNvSpPr/>
          <p:nvPr/>
        </p:nvSpPr>
        <p:spPr>
          <a:xfrm>
            <a:off x="10126980" y="1768658"/>
            <a:ext cx="1668780" cy="594360"/>
          </a:xfrm>
          <a:prstGeom prst="wedgeRoundRectCallout">
            <a:avLst>
              <a:gd name="adj1" fmla="val -64799"/>
              <a:gd name="adj2" fmla="val 127885"/>
              <a:gd name="adj3" fmla="val 16667"/>
            </a:avLst>
          </a:prstGeom>
          <a:solidFill>
            <a:schemeClr val="tx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Gân lá</a:t>
            </a: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grpSp>
        <p:nvGrpSpPr>
          <p:cNvPr id="16" name="Group 15">
            <a:extLst>
              <a:ext uri="{FF2B5EF4-FFF2-40B4-BE49-F238E27FC236}">
                <a16:creationId xmlns:a16="http://schemas.microsoft.com/office/drawing/2014/main" id="{6655B618-7851-4601-847D-CFC8335CF84A}"/>
              </a:ext>
            </a:extLst>
          </p:cNvPr>
          <p:cNvGrpSpPr/>
          <p:nvPr/>
        </p:nvGrpSpPr>
        <p:grpSpPr>
          <a:xfrm>
            <a:off x="228600" y="137160"/>
            <a:ext cx="10367010" cy="2076450"/>
            <a:chOff x="228600" y="137160"/>
            <a:chExt cx="10367010" cy="2076450"/>
          </a:xfrm>
        </p:grpSpPr>
        <p:sp>
          <p:nvSpPr>
            <p:cNvPr id="17" name="Rectangle: Rounded Corners 16">
              <a:extLst>
                <a:ext uri="{FF2B5EF4-FFF2-40B4-BE49-F238E27FC236}">
                  <a16:creationId xmlns:a16="http://schemas.microsoft.com/office/drawing/2014/main" id="{9386C89C-3BD6-49E0-960D-45EB62D821EB}"/>
                </a:ext>
              </a:extLst>
            </p:cNvPr>
            <p:cNvSpPr/>
            <p:nvPr/>
          </p:nvSpPr>
          <p:spPr>
            <a:xfrm>
              <a:off x="862635" y="492388"/>
              <a:ext cx="9732975" cy="921042"/>
            </a:xfrm>
            <a:prstGeom prst="round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FFFFFF"/>
                  </a:solidFill>
                  <a:effectLst/>
                  <a:uLnTx/>
                  <a:uFillTx/>
                  <a:latin typeface="Arial" panose="020B0604020202020204" pitchFamily="34" charset="0"/>
                  <a:ea typeface="#9Slide03 Roboto Slab Bold" pitchFamily="2" charset="0"/>
                  <a:cs typeface="Arial" panose="020B0604020202020204" pitchFamily="34" charset="0"/>
                </a:rPr>
                <a:t>        Đặc điểm cấu tạo, hình thái của lá</a:t>
              </a:r>
              <a:endParaRPr kumimoji="0" lang="en-US" sz="4000" b="1" i="0" u="none" strike="noStrike" kern="1200" cap="none" spc="0" normalizeH="0" baseline="0" noProof="0" dirty="0">
                <a:ln>
                  <a:noFill/>
                </a:ln>
                <a:solidFill>
                  <a:srgbClr val="FFFFFF"/>
                </a:solidFill>
                <a:effectLst/>
                <a:uLnTx/>
                <a:uFillTx/>
                <a:latin typeface="Arial" panose="020B0604020202020204" pitchFamily="34" charset="0"/>
                <a:ea typeface="#9Slide03 Roboto Slab Bold" pitchFamily="2" charset="0"/>
                <a:cs typeface="Arial" panose="020B0604020202020204" pitchFamily="34" charset="0"/>
              </a:endParaRPr>
            </a:p>
          </p:txBody>
        </p:sp>
        <p:pic>
          <p:nvPicPr>
            <p:cNvPr id="18" name="Picture 2">
              <a:extLst>
                <a:ext uri="{FF2B5EF4-FFF2-40B4-BE49-F238E27FC236}">
                  <a16:creationId xmlns:a16="http://schemas.microsoft.com/office/drawing/2014/main" id="{E64A25E8-6E5B-4BA3-81C1-190F9CAF1BE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37160"/>
              <a:ext cx="2076450" cy="2076450"/>
            </a:xfrm>
            <a:prstGeom prst="rect">
              <a:avLst/>
            </a:prstGeom>
            <a:noFill/>
            <a:extLst>
              <a:ext uri="{909E8E84-426E-40DD-AFC4-6F175D3DCCD1}">
                <a14:hiddenFill xmlns:a14="http://schemas.microsoft.com/office/drawing/2010/main">
                  <a:solidFill>
                    <a:srgbClr val="FFFFFF"/>
                  </a:solidFill>
                </a14:hiddenFill>
              </a:ext>
            </a:extLst>
          </p:spPr>
        </p:pic>
      </p:grpSp>
      <p:sp>
        <p:nvSpPr>
          <p:cNvPr id="19" name="Speech Bubble: Rectangle with Corners Rounded 18">
            <a:extLst>
              <a:ext uri="{FF2B5EF4-FFF2-40B4-BE49-F238E27FC236}">
                <a16:creationId xmlns:a16="http://schemas.microsoft.com/office/drawing/2014/main" id="{634774DE-9219-4FBB-B23A-A22EE7D326D5}"/>
              </a:ext>
            </a:extLst>
          </p:cNvPr>
          <p:cNvSpPr/>
          <p:nvPr/>
        </p:nvSpPr>
        <p:spPr>
          <a:xfrm>
            <a:off x="10435590" y="3723672"/>
            <a:ext cx="1527810" cy="594360"/>
          </a:xfrm>
          <a:prstGeom prst="wedgeRoundRectCallout">
            <a:avLst>
              <a:gd name="adj1" fmla="val -70474"/>
              <a:gd name="adj2" fmla="val 52886"/>
              <a:gd name="adj3" fmla="val 16667"/>
            </a:avLst>
          </a:prstGeom>
          <a:solidFill>
            <a:schemeClr val="tx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Cuống lá</a:t>
            </a: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9" name="TextBox 8">
            <a:extLst>
              <a:ext uri="{FF2B5EF4-FFF2-40B4-BE49-F238E27FC236}">
                <a16:creationId xmlns:a16="http://schemas.microsoft.com/office/drawing/2014/main" id="{667F283D-B71F-4A20-B995-78BCA115CA62}"/>
              </a:ext>
            </a:extLst>
          </p:cNvPr>
          <p:cNvSpPr txBox="1"/>
          <p:nvPr/>
        </p:nvSpPr>
        <p:spPr>
          <a:xfrm>
            <a:off x="7520940" y="5678686"/>
            <a:ext cx="4274820" cy="461665"/>
          </a:xfrm>
          <a:prstGeom prst="rect">
            <a:avLst/>
          </a:prstGeom>
          <a:solidFill>
            <a:schemeClr val="tx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ctr">
              <a:defRPr sz="2400">
                <a:solidFill>
                  <a:schemeClr val="bg1"/>
                </a:solidFill>
                <a:latin typeface="Arial" panose="020B0604020202020204" pitchFamily="34" charset="0"/>
                <a:cs typeface="Arial" panose="020B0604020202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Hình. </a:t>
            </a:r>
            <a:r>
              <a:rPr kumimoji="0" lang="vi-VN"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Các bộ phận của lá</a:t>
            </a: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1" name="TextBox 20">
            <a:extLst>
              <a:ext uri="{FF2B5EF4-FFF2-40B4-BE49-F238E27FC236}">
                <a16:creationId xmlns:a16="http://schemas.microsoft.com/office/drawing/2014/main" id="{0BB79619-10D3-4040-8B6B-C65AB2C5B65D}"/>
              </a:ext>
            </a:extLst>
          </p:cNvPr>
          <p:cNvSpPr txBox="1"/>
          <p:nvPr/>
        </p:nvSpPr>
        <p:spPr>
          <a:xfrm>
            <a:off x="396240" y="4331364"/>
            <a:ext cx="5966460" cy="1853629"/>
          </a:xfrm>
          <a:prstGeom prst="roundRect">
            <a:avLst/>
          </a:prstGeom>
          <a:noFill/>
          <a:ln w="28575">
            <a:solidFill>
              <a:srgbClr val="C00000"/>
            </a:solidFill>
            <a:prstDash val="sysDash"/>
          </a:ln>
        </p:spPr>
        <p:txBody>
          <a:bodyPr wrap="square" rtlCol="0">
            <a:spAutoFit/>
          </a:bodyPr>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Quan sát hình bên, em hãy cho biết lá được cấu tạo từ những bộ phận nào?</a:t>
            </a:r>
            <a:endParaRPr kumimoji="0" lang="en-US" sz="32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pic>
        <p:nvPicPr>
          <p:cNvPr id="22" name="Picture 10">
            <a:extLst>
              <a:ext uri="{FF2B5EF4-FFF2-40B4-BE49-F238E27FC236}">
                <a16:creationId xmlns:a16="http://schemas.microsoft.com/office/drawing/2014/main" id="{EE979244-027D-4695-9434-8D4796110D5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6240" y="2965019"/>
            <a:ext cx="1517306" cy="15173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540805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2"/>
                                        </p:tgtEl>
                                        <p:attrNameLst>
                                          <p:attrName>style.visibility</p:attrName>
                                        </p:attrNameLst>
                                      </p:cBhvr>
                                      <p:to>
                                        <p:strVal val="visible"/>
                                      </p:to>
                                    </p:set>
                                    <p:anim calcmode="lin" valueType="num">
                                      <p:cBhvr additive="base">
                                        <p:cTn id="11" dur="500" fill="hold"/>
                                        <p:tgtEl>
                                          <p:spTgt spid="22"/>
                                        </p:tgtEl>
                                        <p:attrNameLst>
                                          <p:attrName>ppt_x</p:attrName>
                                        </p:attrNameLst>
                                      </p:cBhvr>
                                      <p:tavLst>
                                        <p:tav tm="0">
                                          <p:val>
                                            <p:strVal val="#ppt_x"/>
                                          </p:val>
                                        </p:tav>
                                        <p:tav tm="100000">
                                          <p:val>
                                            <p:strVal val="#ppt_x"/>
                                          </p:val>
                                        </p:tav>
                                      </p:tavLst>
                                    </p:anim>
                                    <p:anim calcmode="lin" valueType="num">
                                      <p:cBhvr additive="base">
                                        <p:cTn id="12"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additive="base">
                                        <p:cTn id="17" dur="500" fill="hold"/>
                                        <p:tgtEl>
                                          <p:spTgt spid="14"/>
                                        </p:tgtEl>
                                        <p:attrNameLst>
                                          <p:attrName>ppt_x</p:attrName>
                                        </p:attrNameLst>
                                      </p:cBhvr>
                                      <p:tavLst>
                                        <p:tav tm="0">
                                          <p:val>
                                            <p:strVal val="#ppt_x"/>
                                          </p:val>
                                        </p:tav>
                                        <p:tav tm="100000">
                                          <p:val>
                                            <p:strVal val="#ppt_x"/>
                                          </p:val>
                                        </p:tav>
                                      </p:tavLst>
                                    </p:anim>
                                    <p:anim calcmode="lin" valueType="num">
                                      <p:cBhvr additive="base">
                                        <p:cTn id="1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anim calcmode="lin" valueType="num">
                                      <p:cBhvr additive="base">
                                        <p:cTn id="23" dur="500" fill="hold"/>
                                        <p:tgtEl>
                                          <p:spTgt spid="15"/>
                                        </p:tgtEl>
                                        <p:attrNameLst>
                                          <p:attrName>ppt_x</p:attrName>
                                        </p:attrNameLst>
                                      </p:cBhvr>
                                      <p:tavLst>
                                        <p:tav tm="0">
                                          <p:val>
                                            <p:strVal val="#ppt_x"/>
                                          </p:val>
                                        </p:tav>
                                        <p:tav tm="100000">
                                          <p:val>
                                            <p:strVal val="#ppt_x"/>
                                          </p:val>
                                        </p:tav>
                                      </p:tavLst>
                                    </p:anim>
                                    <p:anim calcmode="lin" valueType="num">
                                      <p:cBhvr additive="base">
                                        <p:cTn id="2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19"/>
                                        </p:tgtEl>
                                        <p:attrNameLst>
                                          <p:attrName>style.visibility</p:attrName>
                                        </p:attrNameLst>
                                      </p:cBhvr>
                                      <p:to>
                                        <p:strVal val="visible"/>
                                      </p:to>
                                    </p:set>
                                    <p:anim calcmode="lin" valueType="num">
                                      <p:cBhvr additive="base">
                                        <p:cTn id="29" dur="500" fill="hold"/>
                                        <p:tgtEl>
                                          <p:spTgt spid="19"/>
                                        </p:tgtEl>
                                        <p:attrNameLst>
                                          <p:attrName>ppt_x</p:attrName>
                                        </p:attrNameLst>
                                      </p:cBhvr>
                                      <p:tavLst>
                                        <p:tav tm="0">
                                          <p:val>
                                            <p:strVal val="#ppt_x"/>
                                          </p:val>
                                        </p:tav>
                                        <p:tav tm="100000">
                                          <p:val>
                                            <p:strVal val="#ppt_x"/>
                                          </p:val>
                                        </p:tav>
                                      </p:tavLst>
                                    </p:anim>
                                    <p:anim calcmode="lin" valueType="num">
                                      <p:cBhvr additive="base">
                                        <p:cTn id="30"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9" grpId="0" animBg="1"/>
      <p:bldP spid="21"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AG" val="1"/>
</p:tagLst>
</file>

<file path=ppt/tags/tag10.xml><?xml version="1.0" encoding="utf-8"?>
<p:tagLst xmlns:a="http://schemas.openxmlformats.org/drawingml/2006/main" xmlns:r="http://schemas.openxmlformats.org/officeDocument/2006/relationships" xmlns:p="http://schemas.openxmlformats.org/presentationml/2006/main">
  <p:tag name="TAG" val="1"/>
</p:tagLst>
</file>

<file path=ppt/tags/tag11.xml><?xml version="1.0" encoding="utf-8"?>
<p:tagLst xmlns:a="http://schemas.openxmlformats.org/drawingml/2006/main" xmlns:r="http://schemas.openxmlformats.org/officeDocument/2006/relationships" xmlns:p="http://schemas.openxmlformats.org/presentationml/2006/main">
  <p:tag name="TAG" val="1"/>
</p:tagLst>
</file>

<file path=ppt/tags/tag12.xml><?xml version="1.0" encoding="utf-8"?>
<p:tagLst xmlns:a="http://schemas.openxmlformats.org/drawingml/2006/main" xmlns:r="http://schemas.openxmlformats.org/officeDocument/2006/relationships" xmlns:p="http://schemas.openxmlformats.org/presentationml/2006/main">
  <p:tag name="TAG" val="1"/>
</p:tagLst>
</file>

<file path=ppt/tags/tag13.xml><?xml version="1.0" encoding="utf-8"?>
<p:tagLst xmlns:a="http://schemas.openxmlformats.org/drawingml/2006/main" xmlns:r="http://schemas.openxmlformats.org/officeDocument/2006/relationships" xmlns:p="http://schemas.openxmlformats.org/presentationml/2006/main">
  <p:tag name="TAG" val="1"/>
</p:tagLst>
</file>

<file path=ppt/tags/tag14.xml><?xml version="1.0" encoding="utf-8"?>
<p:tagLst xmlns:a="http://schemas.openxmlformats.org/drawingml/2006/main" xmlns:r="http://schemas.openxmlformats.org/officeDocument/2006/relationships" xmlns:p="http://schemas.openxmlformats.org/presentationml/2006/main">
  <p:tag name="TAG" val="1"/>
</p:tagLst>
</file>

<file path=ppt/tags/tag15.xml><?xml version="1.0" encoding="utf-8"?>
<p:tagLst xmlns:a="http://schemas.openxmlformats.org/drawingml/2006/main" xmlns:r="http://schemas.openxmlformats.org/officeDocument/2006/relationships" xmlns:p="http://schemas.openxmlformats.org/presentationml/2006/main">
  <p:tag name="TAG" val="1"/>
</p:tagLst>
</file>

<file path=ppt/tags/tag16.xml><?xml version="1.0" encoding="utf-8"?>
<p:tagLst xmlns:a="http://schemas.openxmlformats.org/drawingml/2006/main" xmlns:r="http://schemas.openxmlformats.org/officeDocument/2006/relationships" xmlns:p="http://schemas.openxmlformats.org/presentationml/2006/main">
  <p:tag name="TAG" val="1"/>
</p:tagLst>
</file>

<file path=ppt/tags/tag17.xml><?xml version="1.0" encoding="utf-8"?>
<p:tagLst xmlns:a="http://schemas.openxmlformats.org/drawingml/2006/main" xmlns:r="http://schemas.openxmlformats.org/officeDocument/2006/relationships" xmlns:p="http://schemas.openxmlformats.org/presentationml/2006/main">
  <p:tag name="TAG" val="1"/>
</p:tagLst>
</file>

<file path=ppt/tags/tag18.xml><?xml version="1.0" encoding="utf-8"?>
<p:tagLst xmlns:a="http://schemas.openxmlformats.org/drawingml/2006/main" xmlns:r="http://schemas.openxmlformats.org/officeDocument/2006/relationships" xmlns:p="http://schemas.openxmlformats.org/presentationml/2006/main">
  <p:tag name="TAG" val="1"/>
</p:tagLst>
</file>

<file path=ppt/tags/tag19.xml><?xml version="1.0" encoding="utf-8"?>
<p:tagLst xmlns:a="http://schemas.openxmlformats.org/drawingml/2006/main" xmlns:r="http://schemas.openxmlformats.org/officeDocument/2006/relationships" xmlns:p="http://schemas.openxmlformats.org/presentationml/2006/main">
  <p:tag name="TAG" val="1"/>
</p:tagLst>
</file>

<file path=ppt/tags/tag2.xml><?xml version="1.0" encoding="utf-8"?>
<p:tagLst xmlns:a="http://schemas.openxmlformats.org/drawingml/2006/main" xmlns:r="http://schemas.openxmlformats.org/officeDocument/2006/relationships" xmlns:p="http://schemas.openxmlformats.org/presentationml/2006/main">
  <p:tag name="TAG" val="1"/>
</p:tagLst>
</file>

<file path=ppt/tags/tag20.xml><?xml version="1.0" encoding="utf-8"?>
<p:tagLst xmlns:a="http://schemas.openxmlformats.org/drawingml/2006/main" xmlns:r="http://schemas.openxmlformats.org/officeDocument/2006/relationships" xmlns:p="http://schemas.openxmlformats.org/presentationml/2006/main">
  <p:tag name="TAG" val="1"/>
</p:tagLst>
</file>

<file path=ppt/tags/tag21.xml><?xml version="1.0" encoding="utf-8"?>
<p:tagLst xmlns:a="http://schemas.openxmlformats.org/drawingml/2006/main" xmlns:r="http://schemas.openxmlformats.org/officeDocument/2006/relationships" xmlns:p="http://schemas.openxmlformats.org/presentationml/2006/main">
  <p:tag name="TAG" val="1"/>
</p:tagLst>
</file>

<file path=ppt/tags/tag22.xml><?xml version="1.0" encoding="utf-8"?>
<p:tagLst xmlns:a="http://schemas.openxmlformats.org/drawingml/2006/main" xmlns:r="http://schemas.openxmlformats.org/officeDocument/2006/relationships" xmlns:p="http://schemas.openxmlformats.org/presentationml/2006/main">
  <p:tag name="TAG" val="1"/>
</p:tagLst>
</file>

<file path=ppt/tags/tag23.xml><?xml version="1.0" encoding="utf-8"?>
<p:tagLst xmlns:a="http://schemas.openxmlformats.org/drawingml/2006/main" xmlns:r="http://schemas.openxmlformats.org/officeDocument/2006/relationships" xmlns:p="http://schemas.openxmlformats.org/presentationml/2006/main">
  <p:tag name="TAG" val="1"/>
</p:tagLst>
</file>

<file path=ppt/tags/tag24.xml><?xml version="1.0" encoding="utf-8"?>
<p:tagLst xmlns:a="http://schemas.openxmlformats.org/drawingml/2006/main" xmlns:r="http://schemas.openxmlformats.org/officeDocument/2006/relationships" xmlns:p="http://schemas.openxmlformats.org/presentationml/2006/main">
  <p:tag name="TAG" val="1"/>
</p:tagLst>
</file>

<file path=ppt/tags/tag25.xml><?xml version="1.0" encoding="utf-8"?>
<p:tagLst xmlns:a="http://schemas.openxmlformats.org/drawingml/2006/main" xmlns:r="http://schemas.openxmlformats.org/officeDocument/2006/relationships" xmlns:p="http://schemas.openxmlformats.org/presentationml/2006/main">
  <p:tag name="TAG" val="1"/>
</p:tagLst>
</file>

<file path=ppt/tags/tag26.xml><?xml version="1.0" encoding="utf-8"?>
<p:tagLst xmlns:a="http://schemas.openxmlformats.org/drawingml/2006/main" xmlns:r="http://schemas.openxmlformats.org/officeDocument/2006/relationships" xmlns:p="http://schemas.openxmlformats.org/presentationml/2006/main">
  <p:tag name="TAG" val="1"/>
</p:tagLst>
</file>

<file path=ppt/tags/tag27.xml><?xml version="1.0" encoding="utf-8"?>
<p:tagLst xmlns:a="http://schemas.openxmlformats.org/drawingml/2006/main" xmlns:r="http://schemas.openxmlformats.org/officeDocument/2006/relationships" xmlns:p="http://schemas.openxmlformats.org/presentationml/2006/main">
  <p:tag name="TAG" val="1"/>
</p:tagLst>
</file>

<file path=ppt/tags/tag28.xml><?xml version="1.0" encoding="utf-8"?>
<p:tagLst xmlns:a="http://schemas.openxmlformats.org/drawingml/2006/main" xmlns:r="http://schemas.openxmlformats.org/officeDocument/2006/relationships" xmlns:p="http://schemas.openxmlformats.org/presentationml/2006/main">
  <p:tag name="TAG" val="1"/>
</p:tagLst>
</file>

<file path=ppt/tags/tag29.xml><?xml version="1.0" encoding="utf-8"?>
<p:tagLst xmlns:a="http://schemas.openxmlformats.org/drawingml/2006/main" xmlns:r="http://schemas.openxmlformats.org/officeDocument/2006/relationships" xmlns:p="http://schemas.openxmlformats.org/presentationml/2006/main">
  <p:tag name="TAG" val="1"/>
</p:tagLst>
</file>

<file path=ppt/tags/tag3.xml><?xml version="1.0" encoding="utf-8"?>
<p:tagLst xmlns:a="http://schemas.openxmlformats.org/drawingml/2006/main" xmlns:r="http://schemas.openxmlformats.org/officeDocument/2006/relationships" xmlns:p="http://schemas.openxmlformats.org/presentationml/2006/main">
  <p:tag name="TAG" val="1"/>
</p:tagLst>
</file>

<file path=ppt/tags/tag30.xml><?xml version="1.0" encoding="utf-8"?>
<p:tagLst xmlns:a="http://schemas.openxmlformats.org/drawingml/2006/main" xmlns:r="http://schemas.openxmlformats.org/officeDocument/2006/relationships" xmlns:p="http://schemas.openxmlformats.org/presentationml/2006/main">
  <p:tag name="TAG" val="1"/>
</p:tagLst>
</file>

<file path=ppt/tags/tag31.xml><?xml version="1.0" encoding="utf-8"?>
<p:tagLst xmlns:a="http://schemas.openxmlformats.org/drawingml/2006/main" xmlns:r="http://schemas.openxmlformats.org/officeDocument/2006/relationships" xmlns:p="http://schemas.openxmlformats.org/presentationml/2006/main">
  <p:tag name="TAG" val="1"/>
</p:tagLst>
</file>

<file path=ppt/tags/tag32.xml><?xml version="1.0" encoding="utf-8"?>
<p:tagLst xmlns:a="http://schemas.openxmlformats.org/drawingml/2006/main" xmlns:r="http://schemas.openxmlformats.org/officeDocument/2006/relationships" xmlns:p="http://schemas.openxmlformats.org/presentationml/2006/main">
  <p:tag name="TAG" val="1"/>
</p:tagLst>
</file>

<file path=ppt/tags/tag33.xml><?xml version="1.0" encoding="utf-8"?>
<p:tagLst xmlns:a="http://schemas.openxmlformats.org/drawingml/2006/main" xmlns:r="http://schemas.openxmlformats.org/officeDocument/2006/relationships" xmlns:p="http://schemas.openxmlformats.org/presentationml/2006/main">
  <p:tag name="TAG" val="1"/>
</p:tagLst>
</file>

<file path=ppt/tags/tag34.xml><?xml version="1.0" encoding="utf-8"?>
<p:tagLst xmlns:a="http://schemas.openxmlformats.org/drawingml/2006/main" xmlns:r="http://schemas.openxmlformats.org/officeDocument/2006/relationships" xmlns:p="http://schemas.openxmlformats.org/presentationml/2006/main">
  <p:tag name="TAG" val="1"/>
</p:tagLst>
</file>

<file path=ppt/tags/tag35.xml><?xml version="1.0" encoding="utf-8"?>
<p:tagLst xmlns:a="http://schemas.openxmlformats.org/drawingml/2006/main" xmlns:r="http://schemas.openxmlformats.org/officeDocument/2006/relationships" xmlns:p="http://schemas.openxmlformats.org/presentationml/2006/main">
  <p:tag name="TAG" val="1"/>
</p:tagLst>
</file>

<file path=ppt/tags/tag36.xml><?xml version="1.0" encoding="utf-8"?>
<p:tagLst xmlns:a="http://schemas.openxmlformats.org/drawingml/2006/main" xmlns:r="http://schemas.openxmlformats.org/officeDocument/2006/relationships" xmlns:p="http://schemas.openxmlformats.org/presentationml/2006/main">
  <p:tag name="TAG" val="1"/>
</p:tagLst>
</file>

<file path=ppt/tags/tag37.xml><?xml version="1.0" encoding="utf-8"?>
<p:tagLst xmlns:a="http://schemas.openxmlformats.org/drawingml/2006/main" xmlns:r="http://schemas.openxmlformats.org/officeDocument/2006/relationships" xmlns:p="http://schemas.openxmlformats.org/presentationml/2006/main">
  <p:tag name="TAG" val="1"/>
</p:tagLst>
</file>

<file path=ppt/tags/tag38.xml><?xml version="1.0" encoding="utf-8"?>
<p:tagLst xmlns:a="http://schemas.openxmlformats.org/drawingml/2006/main" xmlns:r="http://schemas.openxmlformats.org/officeDocument/2006/relationships" xmlns:p="http://schemas.openxmlformats.org/presentationml/2006/main">
  <p:tag name="TAG" val="1"/>
</p:tagLst>
</file>

<file path=ppt/tags/tag39.xml><?xml version="1.0" encoding="utf-8"?>
<p:tagLst xmlns:a="http://schemas.openxmlformats.org/drawingml/2006/main" xmlns:r="http://schemas.openxmlformats.org/officeDocument/2006/relationships" xmlns:p="http://schemas.openxmlformats.org/presentationml/2006/main">
  <p:tag name="TAG" val="1"/>
</p:tagLst>
</file>

<file path=ppt/tags/tag4.xml><?xml version="1.0" encoding="utf-8"?>
<p:tagLst xmlns:a="http://schemas.openxmlformats.org/drawingml/2006/main" xmlns:r="http://schemas.openxmlformats.org/officeDocument/2006/relationships" xmlns:p="http://schemas.openxmlformats.org/presentationml/2006/main">
  <p:tag name="TAG" val="1"/>
</p:tagLst>
</file>

<file path=ppt/tags/tag40.xml><?xml version="1.0" encoding="utf-8"?>
<p:tagLst xmlns:a="http://schemas.openxmlformats.org/drawingml/2006/main" xmlns:r="http://schemas.openxmlformats.org/officeDocument/2006/relationships" xmlns:p="http://schemas.openxmlformats.org/presentationml/2006/main">
  <p:tag name="TAG" val="1"/>
</p:tagLst>
</file>

<file path=ppt/tags/tag41.xml><?xml version="1.0" encoding="utf-8"?>
<p:tagLst xmlns:a="http://schemas.openxmlformats.org/drawingml/2006/main" xmlns:r="http://schemas.openxmlformats.org/officeDocument/2006/relationships" xmlns:p="http://schemas.openxmlformats.org/presentationml/2006/main">
  <p:tag name="TAG" val="1"/>
</p:tagLst>
</file>

<file path=ppt/tags/tag42.xml><?xml version="1.0" encoding="utf-8"?>
<p:tagLst xmlns:a="http://schemas.openxmlformats.org/drawingml/2006/main" xmlns:r="http://schemas.openxmlformats.org/officeDocument/2006/relationships" xmlns:p="http://schemas.openxmlformats.org/presentationml/2006/main">
  <p:tag name="TAG" val="1"/>
</p:tagLst>
</file>

<file path=ppt/tags/tag43.xml><?xml version="1.0" encoding="utf-8"?>
<p:tagLst xmlns:a="http://schemas.openxmlformats.org/drawingml/2006/main" xmlns:r="http://schemas.openxmlformats.org/officeDocument/2006/relationships" xmlns:p="http://schemas.openxmlformats.org/presentationml/2006/main">
  <p:tag name="TAG" val="1"/>
</p:tagLst>
</file>

<file path=ppt/tags/tag44.xml><?xml version="1.0" encoding="utf-8"?>
<p:tagLst xmlns:a="http://schemas.openxmlformats.org/drawingml/2006/main" xmlns:r="http://schemas.openxmlformats.org/officeDocument/2006/relationships" xmlns:p="http://schemas.openxmlformats.org/presentationml/2006/main">
  <p:tag name="TAG" val="1"/>
</p:tagLst>
</file>

<file path=ppt/tags/tag45.xml><?xml version="1.0" encoding="utf-8"?>
<p:tagLst xmlns:a="http://schemas.openxmlformats.org/drawingml/2006/main" xmlns:r="http://schemas.openxmlformats.org/officeDocument/2006/relationships" xmlns:p="http://schemas.openxmlformats.org/presentationml/2006/main">
  <p:tag name="TAG" val="1"/>
</p:tagLst>
</file>

<file path=ppt/tags/tag46.xml><?xml version="1.0" encoding="utf-8"?>
<p:tagLst xmlns:a="http://schemas.openxmlformats.org/drawingml/2006/main" xmlns:r="http://schemas.openxmlformats.org/officeDocument/2006/relationships" xmlns:p="http://schemas.openxmlformats.org/presentationml/2006/main">
  <p:tag name="TAG" val="1"/>
</p:tagLst>
</file>

<file path=ppt/tags/tag47.xml><?xml version="1.0" encoding="utf-8"?>
<p:tagLst xmlns:a="http://schemas.openxmlformats.org/drawingml/2006/main" xmlns:r="http://schemas.openxmlformats.org/officeDocument/2006/relationships" xmlns:p="http://schemas.openxmlformats.org/presentationml/2006/main">
  <p:tag name="TAG" val="1"/>
</p:tagLst>
</file>

<file path=ppt/tags/tag48.xml><?xml version="1.0" encoding="utf-8"?>
<p:tagLst xmlns:a="http://schemas.openxmlformats.org/drawingml/2006/main" xmlns:r="http://schemas.openxmlformats.org/officeDocument/2006/relationships" xmlns:p="http://schemas.openxmlformats.org/presentationml/2006/main">
  <p:tag name="TAG" val="1"/>
</p:tagLst>
</file>

<file path=ppt/tags/tag49.xml><?xml version="1.0" encoding="utf-8"?>
<p:tagLst xmlns:a="http://schemas.openxmlformats.org/drawingml/2006/main" xmlns:r="http://schemas.openxmlformats.org/officeDocument/2006/relationships" xmlns:p="http://schemas.openxmlformats.org/presentationml/2006/main">
  <p:tag name="TAG" val="1"/>
</p:tagLst>
</file>

<file path=ppt/tags/tag5.xml><?xml version="1.0" encoding="utf-8"?>
<p:tagLst xmlns:a="http://schemas.openxmlformats.org/drawingml/2006/main" xmlns:r="http://schemas.openxmlformats.org/officeDocument/2006/relationships" xmlns:p="http://schemas.openxmlformats.org/presentationml/2006/main">
  <p:tag name="TAG" val="1"/>
</p:tagLst>
</file>

<file path=ppt/tags/tag50.xml><?xml version="1.0" encoding="utf-8"?>
<p:tagLst xmlns:a="http://schemas.openxmlformats.org/drawingml/2006/main" xmlns:r="http://schemas.openxmlformats.org/officeDocument/2006/relationships" xmlns:p="http://schemas.openxmlformats.org/presentationml/2006/main">
  <p:tag name="TAG" val="1"/>
</p:tagLst>
</file>

<file path=ppt/tags/tag51.xml><?xml version="1.0" encoding="utf-8"?>
<p:tagLst xmlns:a="http://schemas.openxmlformats.org/drawingml/2006/main" xmlns:r="http://schemas.openxmlformats.org/officeDocument/2006/relationships" xmlns:p="http://schemas.openxmlformats.org/presentationml/2006/main">
  <p:tag name="TAG" val="1"/>
</p:tagLst>
</file>

<file path=ppt/tags/tag52.xml><?xml version="1.0" encoding="utf-8"?>
<p:tagLst xmlns:a="http://schemas.openxmlformats.org/drawingml/2006/main" xmlns:r="http://schemas.openxmlformats.org/officeDocument/2006/relationships" xmlns:p="http://schemas.openxmlformats.org/presentationml/2006/main">
  <p:tag name="TAG" val="1"/>
</p:tagLst>
</file>

<file path=ppt/tags/tag53.xml><?xml version="1.0" encoding="utf-8"?>
<p:tagLst xmlns:a="http://schemas.openxmlformats.org/drawingml/2006/main" xmlns:r="http://schemas.openxmlformats.org/officeDocument/2006/relationships" xmlns:p="http://schemas.openxmlformats.org/presentationml/2006/main">
  <p:tag name="TAG" val="1"/>
</p:tagLst>
</file>

<file path=ppt/tags/tag54.xml><?xml version="1.0" encoding="utf-8"?>
<p:tagLst xmlns:a="http://schemas.openxmlformats.org/drawingml/2006/main" xmlns:r="http://schemas.openxmlformats.org/officeDocument/2006/relationships" xmlns:p="http://schemas.openxmlformats.org/presentationml/2006/main">
  <p:tag name="TAG" val="1"/>
</p:tagLst>
</file>

<file path=ppt/tags/tag55.xml><?xml version="1.0" encoding="utf-8"?>
<p:tagLst xmlns:a="http://schemas.openxmlformats.org/drawingml/2006/main" xmlns:r="http://schemas.openxmlformats.org/officeDocument/2006/relationships" xmlns:p="http://schemas.openxmlformats.org/presentationml/2006/main">
  <p:tag name="TAG" val="1"/>
</p:tagLst>
</file>

<file path=ppt/tags/tag56.xml><?xml version="1.0" encoding="utf-8"?>
<p:tagLst xmlns:a="http://schemas.openxmlformats.org/drawingml/2006/main" xmlns:r="http://schemas.openxmlformats.org/officeDocument/2006/relationships" xmlns:p="http://schemas.openxmlformats.org/presentationml/2006/main">
  <p:tag name="TAG" val="1"/>
</p:tagLst>
</file>

<file path=ppt/tags/tag57.xml><?xml version="1.0" encoding="utf-8"?>
<p:tagLst xmlns:a="http://schemas.openxmlformats.org/drawingml/2006/main" xmlns:r="http://schemas.openxmlformats.org/officeDocument/2006/relationships" xmlns:p="http://schemas.openxmlformats.org/presentationml/2006/main">
  <p:tag name="TAG" val="1"/>
</p:tagLst>
</file>

<file path=ppt/tags/tag58.xml><?xml version="1.0" encoding="utf-8"?>
<p:tagLst xmlns:a="http://schemas.openxmlformats.org/drawingml/2006/main" xmlns:r="http://schemas.openxmlformats.org/officeDocument/2006/relationships" xmlns:p="http://schemas.openxmlformats.org/presentationml/2006/main">
  <p:tag name="TAG" val="1"/>
</p:tagLst>
</file>

<file path=ppt/tags/tag59.xml><?xml version="1.0" encoding="utf-8"?>
<p:tagLst xmlns:a="http://schemas.openxmlformats.org/drawingml/2006/main" xmlns:r="http://schemas.openxmlformats.org/officeDocument/2006/relationships" xmlns:p="http://schemas.openxmlformats.org/presentationml/2006/main">
  <p:tag name="TAG" val="1"/>
</p:tagLst>
</file>

<file path=ppt/tags/tag6.xml><?xml version="1.0" encoding="utf-8"?>
<p:tagLst xmlns:a="http://schemas.openxmlformats.org/drawingml/2006/main" xmlns:r="http://schemas.openxmlformats.org/officeDocument/2006/relationships" xmlns:p="http://schemas.openxmlformats.org/presentationml/2006/main">
  <p:tag name="TAG" val="1"/>
</p:tagLst>
</file>

<file path=ppt/tags/tag60.xml><?xml version="1.0" encoding="utf-8"?>
<p:tagLst xmlns:a="http://schemas.openxmlformats.org/drawingml/2006/main" xmlns:r="http://schemas.openxmlformats.org/officeDocument/2006/relationships" xmlns:p="http://schemas.openxmlformats.org/presentationml/2006/main">
  <p:tag name="TAG" val="1"/>
</p:tagLst>
</file>

<file path=ppt/tags/tag61.xml><?xml version="1.0" encoding="utf-8"?>
<p:tagLst xmlns:a="http://schemas.openxmlformats.org/drawingml/2006/main" xmlns:r="http://schemas.openxmlformats.org/officeDocument/2006/relationships" xmlns:p="http://schemas.openxmlformats.org/presentationml/2006/main">
  <p:tag name="TAG" val="1"/>
</p:tagLst>
</file>

<file path=ppt/tags/tag62.xml><?xml version="1.0" encoding="utf-8"?>
<p:tagLst xmlns:a="http://schemas.openxmlformats.org/drawingml/2006/main" xmlns:r="http://schemas.openxmlformats.org/officeDocument/2006/relationships" xmlns:p="http://schemas.openxmlformats.org/presentationml/2006/main">
  <p:tag name="TAG" val="1"/>
</p:tagLst>
</file>

<file path=ppt/tags/tag63.xml><?xml version="1.0" encoding="utf-8"?>
<p:tagLst xmlns:a="http://schemas.openxmlformats.org/drawingml/2006/main" xmlns:r="http://schemas.openxmlformats.org/officeDocument/2006/relationships" xmlns:p="http://schemas.openxmlformats.org/presentationml/2006/main">
  <p:tag name="TAG" val="1"/>
</p:tagLst>
</file>

<file path=ppt/tags/tag64.xml><?xml version="1.0" encoding="utf-8"?>
<p:tagLst xmlns:a="http://schemas.openxmlformats.org/drawingml/2006/main" xmlns:r="http://schemas.openxmlformats.org/officeDocument/2006/relationships" xmlns:p="http://schemas.openxmlformats.org/presentationml/2006/main">
  <p:tag name="TAG" val="1"/>
</p:tagLst>
</file>

<file path=ppt/tags/tag65.xml><?xml version="1.0" encoding="utf-8"?>
<p:tagLst xmlns:a="http://schemas.openxmlformats.org/drawingml/2006/main" xmlns:r="http://schemas.openxmlformats.org/officeDocument/2006/relationships" xmlns:p="http://schemas.openxmlformats.org/presentationml/2006/main">
  <p:tag name="TAG" val="1"/>
</p:tagLst>
</file>

<file path=ppt/tags/tag66.xml><?xml version="1.0" encoding="utf-8"?>
<p:tagLst xmlns:a="http://schemas.openxmlformats.org/drawingml/2006/main" xmlns:r="http://schemas.openxmlformats.org/officeDocument/2006/relationships" xmlns:p="http://schemas.openxmlformats.org/presentationml/2006/main">
  <p:tag name="TAG" val="1"/>
</p:tagLst>
</file>

<file path=ppt/tags/tag67.xml><?xml version="1.0" encoding="utf-8"?>
<p:tagLst xmlns:a="http://schemas.openxmlformats.org/drawingml/2006/main" xmlns:r="http://schemas.openxmlformats.org/officeDocument/2006/relationships" xmlns:p="http://schemas.openxmlformats.org/presentationml/2006/main">
  <p:tag name="TAG" val="1"/>
</p:tagLst>
</file>

<file path=ppt/tags/tag68.xml><?xml version="1.0" encoding="utf-8"?>
<p:tagLst xmlns:a="http://schemas.openxmlformats.org/drawingml/2006/main" xmlns:r="http://schemas.openxmlformats.org/officeDocument/2006/relationships" xmlns:p="http://schemas.openxmlformats.org/presentationml/2006/main">
  <p:tag name="TAG" val="1"/>
</p:tagLst>
</file>

<file path=ppt/tags/tag69.xml><?xml version="1.0" encoding="utf-8"?>
<p:tagLst xmlns:a="http://schemas.openxmlformats.org/drawingml/2006/main" xmlns:r="http://schemas.openxmlformats.org/officeDocument/2006/relationships" xmlns:p="http://schemas.openxmlformats.org/presentationml/2006/main">
  <p:tag name="TAG" val="1"/>
</p:tagLst>
</file>

<file path=ppt/tags/tag7.xml><?xml version="1.0" encoding="utf-8"?>
<p:tagLst xmlns:a="http://schemas.openxmlformats.org/drawingml/2006/main" xmlns:r="http://schemas.openxmlformats.org/officeDocument/2006/relationships" xmlns:p="http://schemas.openxmlformats.org/presentationml/2006/main">
  <p:tag name="TAG" val="1"/>
</p:tagLst>
</file>

<file path=ppt/tags/tag70.xml><?xml version="1.0" encoding="utf-8"?>
<p:tagLst xmlns:a="http://schemas.openxmlformats.org/drawingml/2006/main" xmlns:r="http://schemas.openxmlformats.org/officeDocument/2006/relationships" xmlns:p="http://schemas.openxmlformats.org/presentationml/2006/main">
  <p:tag name="TAG" val="1"/>
</p:tagLst>
</file>

<file path=ppt/tags/tag71.xml><?xml version="1.0" encoding="utf-8"?>
<p:tagLst xmlns:a="http://schemas.openxmlformats.org/drawingml/2006/main" xmlns:r="http://schemas.openxmlformats.org/officeDocument/2006/relationships" xmlns:p="http://schemas.openxmlformats.org/presentationml/2006/main">
  <p:tag name="TAG" val="1"/>
</p:tagLst>
</file>

<file path=ppt/tags/tag72.xml><?xml version="1.0" encoding="utf-8"?>
<p:tagLst xmlns:a="http://schemas.openxmlformats.org/drawingml/2006/main" xmlns:r="http://schemas.openxmlformats.org/officeDocument/2006/relationships" xmlns:p="http://schemas.openxmlformats.org/presentationml/2006/main">
  <p:tag name="TAG" val="1"/>
</p:tagLst>
</file>

<file path=ppt/tags/tag73.xml><?xml version="1.0" encoding="utf-8"?>
<p:tagLst xmlns:a="http://schemas.openxmlformats.org/drawingml/2006/main" xmlns:r="http://schemas.openxmlformats.org/officeDocument/2006/relationships" xmlns:p="http://schemas.openxmlformats.org/presentationml/2006/main">
  <p:tag name="TAG" val="1"/>
</p:tagLst>
</file>

<file path=ppt/tags/tag74.xml><?xml version="1.0" encoding="utf-8"?>
<p:tagLst xmlns:a="http://schemas.openxmlformats.org/drawingml/2006/main" xmlns:r="http://schemas.openxmlformats.org/officeDocument/2006/relationships" xmlns:p="http://schemas.openxmlformats.org/presentationml/2006/main">
  <p:tag name="TAG" val="1"/>
</p:tagLst>
</file>

<file path=ppt/tags/tag75.xml><?xml version="1.0" encoding="utf-8"?>
<p:tagLst xmlns:a="http://schemas.openxmlformats.org/drawingml/2006/main" xmlns:r="http://schemas.openxmlformats.org/officeDocument/2006/relationships" xmlns:p="http://schemas.openxmlformats.org/presentationml/2006/main">
  <p:tag name="TAG" val="1"/>
</p:tagLst>
</file>

<file path=ppt/tags/tag76.xml><?xml version="1.0" encoding="utf-8"?>
<p:tagLst xmlns:a="http://schemas.openxmlformats.org/drawingml/2006/main" xmlns:r="http://schemas.openxmlformats.org/officeDocument/2006/relationships" xmlns:p="http://schemas.openxmlformats.org/presentationml/2006/main">
  <p:tag name="TAG" val="1"/>
</p:tagLst>
</file>

<file path=ppt/tags/tag77.xml><?xml version="1.0" encoding="utf-8"?>
<p:tagLst xmlns:a="http://schemas.openxmlformats.org/drawingml/2006/main" xmlns:r="http://schemas.openxmlformats.org/officeDocument/2006/relationships" xmlns:p="http://schemas.openxmlformats.org/presentationml/2006/main">
  <p:tag name="TAG" val="1"/>
</p:tagLst>
</file>

<file path=ppt/tags/tag78.xml><?xml version="1.0" encoding="utf-8"?>
<p:tagLst xmlns:a="http://schemas.openxmlformats.org/drawingml/2006/main" xmlns:r="http://schemas.openxmlformats.org/officeDocument/2006/relationships" xmlns:p="http://schemas.openxmlformats.org/presentationml/2006/main">
  <p:tag name="TAG" val="1"/>
</p:tagLst>
</file>

<file path=ppt/tags/tag79.xml><?xml version="1.0" encoding="utf-8"?>
<p:tagLst xmlns:a="http://schemas.openxmlformats.org/drawingml/2006/main" xmlns:r="http://schemas.openxmlformats.org/officeDocument/2006/relationships" xmlns:p="http://schemas.openxmlformats.org/presentationml/2006/main">
  <p:tag name="TAG" val="1"/>
</p:tagLst>
</file>

<file path=ppt/tags/tag8.xml><?xml version="1.0" encoding="utf-8"?>
<p:tagLst xmlns:a="http://schemas.openxmlformats.org/drawingml/2006/main" xmlns:r="http://schemas.openxmlformats.org/officeDocument/2006/relationships" xmlns:p="http://schemas.openxmlformats.org/presentationml/2006/main">
  <p:tag name="TAG" val="1"/>
</p:tagLst>
</file>

<file path=ppt/tags/tag80.xml><?xml version="1.0" encoding="utf-8"?>
<p:tagLst xmlns:a="http://schemas.openxmlformats.org/drawingml/2006/main" xmlns:r="http://schemas.openxmlformats.org/officeDocument/2006/relationships" xmlns:p="http://schemas.openxmlformats.org/presentationml/2006/main">
  <p:tag name="TAG" val="1"/>
</p:tagLst>
</file>

<file path=ppt/tags/tag81.xml><?xml version="1.0" encoding="utf-8"?>
<p:tagLst xmlns:a="http://schemas.openxmlformats.org/drawingml/2006/main" xmlns:r="http://schemas.openxmlformats.org/officeDocument/2006/relationships" xmlns:p="http://schemas.openxmlformats.org/presentationml/2006/main">
  <p:tag name="TAG" val="1"/>
</p:tagLst>
</file>

<file path=ppt/tags/tag82.xml><?xml version="1.0" encoding="utf-8"?>
<p:tagLst xmlns:a="http://schemas.openxmlformats.org/drawingml/2006/main" xmlns:r="http://schemas.openxmlformats.org/officeDocument/2006/relationships" xmlns:p="http://schemas.openxmlformats.org/presentationml/2006/main">
  <p:tag name="TAG" val="1"/>
</p:tagLst>
</file>

<file path=ppt/tags/tag83.xml><?xml version="1.0" encoding="utf-8"?>
<p:tagLst xmlns:a="http://schemas.openxmlformats.org/drawingml/2006/main" xmlns:r="http://schemas.openxmlformats.org/officeDocument/2006/relationships" xmlns:p="http://schemas.openxmlformats.org/presentationml/2006/main">
  <p:tag name="TAG" val="1"/>
</p:tagLst>
</file>

<file path=ppt/tags/tag84.xml><?xml version="1.0" encoding="utf-8"?>
<p:tagLst xmlns:a="http://schemas.openxmlformats.org/drawingml/2006/main" xmlns:r="http://schemas.openxmlformats.org/officeDocument/2006/relationships" xmlns:p="http://schemas.openxmlformats.org/presentationml/2006/main">
  <p:tag name="TAG" val="1"/>
</p:tagLst>
</file>

<file path=ppt/tags/tag85.xml><?xml version="1.0" encoding="utf-8"?>
<p:tagLst xmlns:a="http://schemas.openxmlformats.org/drawingml/2006/main" xmlns:r="http://schemas.openxmlformats.org/officeDocument/2006/relationships" xmlns:p="http://schemas.openxmlformats.org/presentationml/2006/main">
  <p:tag name="TAG" val="1"/>
</p:tagLst>
</file>

<file path=ppt/tags/tag86.xml><?xml version="1.0" encoding="utf-8"?>
<p:tagLst xmlns:a="http://schemas.openxmlformats.org/drawingml/2006/main" xmlns:r="http://schemas.openxmlformats.org/officeDocument/2006/relationships" xmlns:p="http://schemas.openxmlformats.org/presentationml/2006/main">
  <p:tag name="TAG" val="1"/>
</p:tagLst>
</file>

<file path=ppt/tags/tag87.xml><?xml version="1.0" encoding="utf-8"?>
<p:tagLst xmlns:a="http://schemas.openxmlformats.org/drawingml/2006/main" xmlns:r="http://schemas.openxmlformats.org/officeDocument/2006/relationships" xmlns:p="http://schemas.openxmlformats.org/presentationml/2006/main">
  <p:tag name="TAG" val="1"/>
</p:tagLst>
</file>

<file path=ppt/tags/tag88.xml><?xml version="1.0" encoding="utf-8"?>
<p:tagLst xmlns:a="http://schemas.openxmlformats.org/drawingml/2006/main" xmlns:r="http://schemas.openxmlformats.org/officeDocument/2006/relationships" xmlns:p="http://schemas.openxmlformats.org/presentationml/2006/main">
  <p:tag name="TAG" val="1"/>
</p:tagLst>
</file>

<file path=ppt/tags/tag89.xml><?xml version="1.0" encoding="utf-8"?>
<p:tagLst xmlns:a="http://schemas.openxmlformats.org/drawingml/2006/main" xmlns:r="http://schemas.openxmlformats.org/officeDocument/2006/relationships" xmlns:p="http://schemas.openxmlformats.org/presentationml/2006/main">
  <p:tag name="TAG" val="1"/>
</p:tagLst>
</file>

<file path=ppt/tags/tag9.xml><?xml version="1.0" encoding="utf-8"?>
<p:tagLst xmlns:a="http://schemas.openxmlformats.org/drawingml/2006/main" xmlns:r="http://schemas.openxmlformats.org/officeDocument/2006/relationships" xmlns:p="http://schemas.openxmlformats.org/presentationml/2006/main">
  <p:tag name="TAG" val="1"/>
</p:tagLst>
</file>

<file path=ppt/tags/tag90.xml><?xml version="1.0" encoding="utf-8"?>
<p:tagLst xmlns:a="http://schemas.openxmlformats.org/drawingml/2006/main" xmlns:r="http://schemas.openxmlformats.org/officeDocument/2006/relationships" xmlns:p="http://schemas.openxmlformats.org/presentationml/2006/main">
  <p:tag name="TAG" val="1"/>
</p:tagLst>
</file>

<file path=ppt/tags/tag91.xml><?xml version="1.0" encoding="utf-8"?>
<p:tagLst xmlns:a="http://schemas.openxmlformats.org/drawingml/2006/main" xmlns:r="http://schemas.openxmlformats.org/officeDocument/2006/relationships" xmlns:p="http://schemas.openxmlformats.org/presentationml/2006/main">
  <p:tag name="TAG" val="1"/>
</p:tagLst>
</file>

<file path=ppt/tags/tag92.xml><?xml version="1.0" encoding="utf-8"?>
<p:tagLst xmlns:a="http://schemas.openxmlformats.org/drawingml/2006/main" xmlns:r="http://schemas.openxmlformats.org/officeDocument/2006/relationships" xmlns:p="http://schemas.openxmlformats.org/presentationml/2006/main">
  <p:tag name="TAG" val="1"/>
</p:tagLst>
</file>

<file path=ppt/tags/tag93.xml><?xml version="1.0" encoding="utf-8"?>
<p:tagLst xmlns:a="http://schemas.openxmlformats.org/drawingml/2006/main" xmlns:r="http://schemas.openxmlformats.org/officeDocument/2006/relationships" xmlns:p="http://schemas.openxmlformats.org/presentationml/2006/main">
  <p:tag name="TAG" val="1"/>
</p:tagLst>
</file>

<file path=ppt/theme/theme1.xml><?xml version="1.0" encoding="utf-8"?>
<a:theme xmlns:a="http://schemas.openxmlformats.org/drawingml/2006/main" name="Office Theme">
  <a:themeElements>
    <a:clrScheme name="9Slide - 2019">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CE54"/>
      </a:accent4>
      <a:accent5>
        <a:srgbClr val="FC6E51"/>
      </a:accent5>
      <a:accent6>
        <a:srgbClr val="ED5565"/>
      </a:accent6>
      <a:hlink>
        <a:srgbClr val="5D9CEC"/>
      </a:hlink>
      <a:folHlink>
        <a:srgbClr val="AC92EC"/>
      </a:folHlink>
    </a:clrScheme>
    <a:fontScheme name="Custom 58">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DFloatVTI">
  <a:themeElements>
    <a:clrScheme name="AnalogousFromDarkSeedLeftStep">
      <a:dk1>
        <a:srgbClr val="000000"/>
      </a:dk1>
      <a:lt1>
        <a:srgbClr val="FFFFFF"/>
      </a:lt1>
      <a:dk2>
        <a:srgbClr val="223C2B"/>
      </a:dk2>
      <a:lt2>
        <a:srgbClr val="E8E2E6"/>
      </a:lt2>
      <a:accent1>
        <a:srgbClr val="47B56D"/>
      </a:accent1>
      <a:accent2>
        <a:srgbClr val="43B13B"/>
      </a:accent2>
      <a:accent3>
        <a:srgbClr val="7AB145"/>
      </a:accent3>
      <a:accent4>
        <a:srgbClr val="9DA838"/>
      </a:accent4>
      <a:accent5>
        <a:srgbClr val="C19B4C"/>
      </a:accent5>
      <a:accent6>
        <a:srgbClr val="B15A3B"/>
      </a:accent6>
      <a:hlink>
        <a:srgbClr val="918230"/>
      </a:hlink>
      <a:folHlink>
        <a:srgbClr val="7F7F7F"/>
      </a:folHlink>
    </a:clrScheme>
    <a:fontScheme name="Float">
      <a:majorFont>
        <a:latin typeface="Avenir Next LT Pro"/>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3DFloatVTI" id="{F59BA300-ED19-4B39-9AE3-7882B1DE8B78}" vid="{0FEC63E3-719F-4F50-9F1E-5B8BAF39109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1475</TotalTime>
  <Words>2144</Words>
  <Application>Microsoft Office PowerPoint</Application>
  <PresentationFormat>Widescreen</PresentationFormat>
  <Paragraphs>230</Paragraphs>
  <Slides>48</Slides>
  <Notes>3</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48</vt:i4>
      </vt:variant>
    </vt:vector>
  </HeadingPairs>
  <TitlesOfParts>
    <vt:vector size="55" baseType="lpstr">
      <vt:lpstr>#9Slide03 Roboto Slab Bold</vt:lpstr>
      <vt:lpstr>Arial</vt:lpstr>
      <vt:lpstr>Courier New</vt:lpstr>
      <vt:lpstr>Avenir Next LT Pro</vt:lpstr>
      <vt:lpstr>Calibri</vt:lpstr>
      <vt:lpstr>Office Theme</vt:lpstr>
      <vt:lpstr>3DFloatVTI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9Slide.vn</dc:title>
  <dc:subject>9Slide.vn</dc:subject>
  <dc:creator>84963</dc:creator>
  <dc:description>9Slide.vn</dc:description>
  <cp:lastModifiedBy>DUC-PC</cp:lastModifiedBy>
  <cp:revision>46</cp:revision>
  <dcterms:created xsi:type="dcterms:W3CDTF">2022-06-02T04:53:48Z</dcterms:created>
  <dcterms:modified xsi:type="dcterms:W3CDTF">2025-02-26T02:06:11Z</dcterms:modified>
  <cp:category>9Slide.vn</cp:category>
</cp:coreProperties>
</file>