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4.wav" ContentType="audio/x-wav"/>
  <Override PartName="/ppt/media/audio6.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58" r:id="rId3"/>
    <p:sldId id="260" r:id="rId4"/>
    <p:sldId id="282" r:id="rId5"/>
    <p:sldId id="332" r:id="rId6"/>
    <p:sldId id="333" r:id="rId7"/>
    <p:sldId id="334" r:id="rId8"/>
    <p:sldId id="264" r:id="rId9"/>
    <p:sldId id="320" r:id="rId10"/>
    <p:sldId id="309" r:id="rId11"/>
    <p:sldId id="310" r:id="rId12"/>
    <p:sldId id="311" r:id="rId13"/>
    <p:sldId id="312" r:id="rId14"/>
    <p:sldId id="313" r:id="rId15"/>
    <p:sldId id="315" r:id="rId16"/>
    <p:sldId id="318" r:id="rId17"/>
    <p:sldId id="317" r:id="rId18"/>
    <p:sldId id="316" r:id="rId19"/>
    <p:sldId id="314" r:id="rId20"/>
    <p:sldId id="266" r:id="rId21"/>
    <p:sldId id="267" r:id="rId22"/>
    <p:sldId id="304" r:id="rId23"/>
    <p:sldId id="336" r:id="rId24"/>
    <p:sldId id="337" r:id="rId25"/>
    <p:sldId id="338" r:id="rId26"/>
    <p:sldId id="265" r:id="rId27"/>
    <p:sldId id="322" r:id="rId28"/>
    <p:sldId id="330" r:id="rId29"/>
    <p:sldId id="263" r:id="rId30"/>
    <p:sldId id="339" r:id="rId31"/>
    <p:sldId id="341" r:id="rId32"/>
    <p:sldId id="343" r:id="rId33"/>
    <p:sldId id="342" r:id="rId34"/>
    <p:sldId id="3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76B"/>
    <a:srgbClr val="7F8B52"/>
    <a:srgbClr val="558776"/>
    <a:srgbClr val="D83A56"/>
    <a:srgbClr val="FF616D"/>
    <a:srgbClr val="7952B3"/>
    <a:srgbClr val="04009A"/>
    <a:srgbClr val="E8E46E"/>
    <a:srgbClr val="77ACF1"/>
    <a:srgbClr val="3ED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snapToGrid="0">
      <p:cViewPr varScale="1">
        <p:scale>
          <a:sx n="72" d="100"/>
          <a:sy n="72" d="100"/>
        </p:scale>
        <p:origin x="187"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3CFC4A-231D-4F33-8E27-4E5D18905605}"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42645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232710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145473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2455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CFC4A-231D-4F33-8E27-4E5D18905605}"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18890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CFC4A-231D-4F33-8E27-4E5D18905605}"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136572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3CFC4A-231D-4F33-8E27-4E5D18905605}" type="datetimeFigureOut">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423724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CFC4A-231D-4F33-8E27-4E5D18905605}" type="datetimeFigureOut">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52833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FC4A-231D-4F33-8E27-4E5D18905605}" type="datetimeFigureOut">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65141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CFC4A-231D-4F33-8E27-4E5D18905605}"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312951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CFC4A-231D-4F33-8E27-4E5D18905605}"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t>‹#›</a:t>
            </a:fld>
            <a:endParaRPr lang="en-US"/>
          </a:p>
        </p:txBody>
      </p:sp>
    </p:spTree>
    <p:extLst>
      <p:ext uri="{BB962C8B-B14F-4D97-AF65-F5344CB8AC3E}">
        <p14:creationId xmlns:p14="http://schemas.microsoft.com/office/powerpoint/2010/main" val="723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CFC4A-231D-4F33-8E27-4E5D18905605}" type="datetimeFigureOut">
              <a:rPr lang="en-US" smtClean="0"/>
              <a:t>6/19/2021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F4CFA-4046-40BB-A488-B0AC147BC0D8}" type="slidenum">
              <a:rPr lang="en-US" smtClean="0"/>
              <a:t>‹#›</a:t>
            </a:fld>
            <a:endParaRPr lang="en-US"/>
          </a:p>
        </p:txBody>
      </p:sp>
    </p:spTree>
    <p:extLst>
      <p:ext uri="{BB962C8B-B14F-4D97-AF65-F5344CB8AC3E}">
        <p14:creationId xmlns:p14="http://schemas.microsoft.com/office/powerpoint/2010/main" val="1154205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5.gi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slide" Target="slide10.xml"/><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4.m4a"/><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3.wav"/><Relationship Id="rId3" Type="http://schemas.microsoft.com/office/2007/relationships/media" Target="../media/media4.m4a"/><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slide" Target="slide10.xml"/><Relationship Id="rId4" Type="http://schemas.openxmlformats.org/officeDocument/2006/relationships/audio" Target="../media/media4.m4a"/><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gif"/><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wm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gif"/><Relationship Id="rId5" Type="http://schemas.openxmlformats.org/officeDocument/2006/relationships/image" Target="../media/image1.jpg"/><Relationship Id="rId4" Type="http://schemas.openxmlformats.org/officeDocument/2006/relationships/audio" Target="../media/audio2.wav"/><Relationship Id="rId9"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wmf"/><Relationship Id="rId5" Type="http://schemas.openxmlformats.org/officeDocument/2006/relationships/image" Target="../media/image6.jp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audio" Target="../media/audio6.wav"/><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audio" Target="../media/audio6.wav"/><Relationship Id="rId4" Type="http://schemas.openxmlformats.org/officeDocument/2006/relationships/audio" Target="../media/audio4.wav"/><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audio" Target="../media/audio6.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audio" Target="../media/audio6.wav"/><Relationship Id="rId4" Type="http://schemas.openxmlformats.org/officeDocument/2006/relationships/audio" Target="../media/audio4.wav"/><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wm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gif"/><Relationship Id="rId5" Type="http://schemas.openxmlformats.org/officeDocument/2006/relationships/image" Target="../media/image1.jp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wmf"/><Relationship Id="rId5" Type="http://schemas.openxmlformats.org/officeDocument/2006/relationships/image" Target="../media/image6.jp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g"/><Relationship Id="rId5" Type="http://schemas.openxmlformats.org/officeDocument/2006/relationships/audio" Target="../media/audio6.wav"/><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gif"/><Relationship Id="rId5" Type="http://schemas.openxmlformats.org/officeDocument/2006/relationships/slide" Target="slide26.xml"/><Relationship Id="rId4" Type="http://schemas.openxmlformats.org/officeDocument/2006/relationships/image" Target="../media/image6.jp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wm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gif"/><Relationship Id="rId11" Type="http://schemas.openxmlformats.org/officeDocument/2006/relationships/audio" Target="../media/audio2.wav"/><Relationship Id="rId5" Type="http://schemas.openxmlformats.org/officeDocument/2006/relationships/image" Target="../media/image1.jp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gif"/><Relationship Id="rId5" Type="http://schemas.openxmlformats.org/officeDocument/2006/relationships/slide" Target="slide26.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gif"/><Relationship Id="rId5" Type="http://schemas.openxmlformats.org/officeDocument/2006/relationships/slide" Target="slide26.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gif"/><Relationship Id="rId5" Type="http://schemas.openxmlformats.org/officeDocument/2006/relationships/slide" Target="slide26.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gif"/><Relationship Id="rId5" Type="http://schemas.openxmlformats.org/officeDocument/2006/relationships/slide" Target="slide26.xml"/><Relationship Id="rId4" Type="http://schemas.openxmlformats.org/officeDocument/2006/relationships/image" Target="../media/image6.jpg"/><Relationship Id="rId9"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wmf"/><Relationship Id="rId5" Type="http://schemas.openxmlformats.org/officeDocument/2006/relationships/image" Target="../media/image6.jp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wm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gif"/><Relationship Id="rId11" Type="http://schemas.openxmlformats.org/officeDocument/2006/relationships/audio" Target="../media/audio2.wav"/><Relationship Id="rId5" Type="http://schemas.openxmlformats.org/officeDocument/2006/relationships/image" Target="../media/image1.jp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wmf"/><Relationship Id="rId5" Type="http://schemas.openxmlformats.org/officeDocument/2006/relationships/image" Target="../media/image6.jp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 descr="NATPL037"/>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34834" y="1457287"/>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16140" y="3666936"/>
            <a:ext cx="5504199" cy="156966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96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Chemicals</a:t>
            </a:r>
          </a:p>
        </p:txBody>
      </p:sp>
      <p:sp>
        <p:nvSpPr>
          <p:cNvPr id="8" name="Rectangle 7"/>
          <p:cNvSpPr/>
          <p:nvPr/>
        </p:nvSpPr>
        <p:spPr>
          <a:xfrm>
            <a:off x="4998840" y="1317263"/>
            <a:ext cx="4738798" cy="132343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err="1">
                <a:ln w="50800"/>
                <a:solidFill>
                  <a:schemeClr val="bg2"/>
                </a:solidFill>
                <a:effectLst>
                  <a:outerShdw blurRad="50800" dist="38100" dir="2700000" algn="tl" rotWithShape="0">
                    <a:prstClr val="black">
                      <a:alpha val="40000"/>
                    </a:prstClr>
                  </a:outerShdw>
                </a:effectLst>
              </a:rPr>
              <a:t>Đường</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lên</a:t>
            </a:r>
            <a:endParaRPr lang="en-US" sz="8000" b="1" dirty="0">
              <a:ln w="50800"/>
              <a:solidFill>
                <a:schemeClr val="bg2"/>
              </a:solidFill>
              <a:effectLst>
                <a:outerShdw blurRad="50800" dist="38100" dir="2700000" algn="tl" rotWithShape="0">
                  <a:prstClr val="black">
                    <a:alpha val="40000"/>
                  </a:prstClr>
                </a:outerShdw>
              </a:effectLst>
            </a:endParaRPr>
          </a:p>
        </p:txBody>
      </p:sp>
      <p:sp>
        <p:nvSpPr>
          <p:cNvPr id="9" name="Rectangle 8"/>
          <p:cNvSpPr/>
          <p:nvPr/>
        </p:nvSpPr>
        <p:spPr>
          <a:xfrm>
            <a:off x="6308495" y="2554655"/>
            <a:ext cx="211949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đỉnh</a:t>
            </a:r>
            <a:endParaRPr lang="en-US" sz="8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pic>
        <p:nvPicPr>
          <p:cNvPr id="10"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end="12170.9968"/>
                </p14:media>
              </p:ext>
            </p:extLst>
          </p:nvPr>
        </p:nvPicPr>
        <p:blipFill>
          <a:blip r:embed="rId6"/>
          <a:stretch>
            <a:fillRect/>
          </a:stretch>
        </p:blipFill>
        <p:spPr>
          <a:xfrm>
            <a:off x="-1451166" y="6248400"/>
            <a:ext cx="609600" cy="609600"/>
          </a:xfrm>
          <a:prstGeom prst="rect">
            <a:avLst/>
          </a:prstGeom>
        </p:spPr>
      </p:pic>
    </p:spTree>
    <p:extLst>
      <p:ext uri="{BB962C8B-B14F-4D97-AF65-F5344CB8AC3E}">
        <p14:creationId xmlns:p14="http://schemas.microsoft.com/office/powerpoint/2010/main" val="24847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8"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p:val>
                                            <p:fltVal val="0"/>
                                          </p:val>
                                        </p:tav>
                                        <p:tav tm="100000">
                                          <p:val>
                                            <p:strVal val="#ppt_w"/>
                                          </p:val>
                                        </p:tav>
                                      </p:tavLst>
                                    </p:anim>
                                    <p:anim calcmode="lin" valueType="num">
                                      <p:cBhvr>
                                        <p:cTn id="10" dur="5000" fill="hold"/>
                                        <p:tgtEl>
                                          <p:spTgt spid="8"/>
                                        </p:tgtEl>
                                        <p:attrNameLst>
                                          <p:attrName>ppt_h</p:attrName>
                                        </p:attrNameLst>
                                      </p:cBhvr>
                                      <p:tavLst>
                                        <p:tav tm="0">
                                          <p:val>
                                            <p:fltVal val="0"/>
                                          </p:val>
                                        </p:tav>
                                        <p:tav tm="100000">
                                          <p:val>
                                            <p:strVal val="#ppt_h"/>
                                          </p:val>
                                        </p:tav>
                                      </p:tavLst>
                                    </p:anim>
                                    <p:animEffect transition="in" filter="fade">
                                      <p:cBhvr>
                                        <p:cTn id="11" dur="5000"/>
                                        <p:tgtEl>
                                          <p:spTgt spid="8"/>
                                        </p:tgtEl>
                                      </p:cBhvr>
                                    </p:animEffect>
                                  </p:childTnLst>
                                </p:cTn>
                              </p:par>
                              <p:par>
                                <p:cTn id="12" presetID="53" presetClass="entr" presetSubtype="16" fill="hold" grpId="0" nodeType="withEffect">
                                  <p:stCondLst>
                                    <p:cond delay="4000"/>
                                  </p:stCondLst>
                                  <p:childTnLst>
                                    <p:set>
                                      <p:cBhvr>
                                        <p:cTn id="13" dur="1" fill="hold">
                                          <p:stCondLst>
                                            <p:cond delay="0"/>
                                          </p:stCondLst>
                                        </p:cTn>
                                        <p:tgtEl>
                                          <p:spTgt spid="9"/>
                                        </p:tgtEl>
                                        <p:attrNameLst>
                                          <p:attrName>style.visibility</p:attrName>
                                        </p:attrNameLst>
                                      </p:cBhvr>
                                      <p:to>
                                        <p:strVal val="visible"/>
                                      </p:to>
                                    </p:set>
                                    <p:anim calcmode="lin" valueType="num">
                                      <p:cBhvr>
                                        <p:cTn id="14" dur="7000" fill="hold"/>
                                        <p:tgtEl>
                                          <p:spTgt spid="9"/>
                                        </p:tgtEl>
                                        <p:attrNameLst>
                                          <p:attrName>ppt_w</p:attrName>
                                        </p:attrNameLst>
                                      </p:cBhvr>
                                      <p:tavLst>
                                        <p:tav tm="0">
                                          <p:val>
                                            <p:fltVal val="0"/>
                                          </p:val>
                                        </p:tav>
                                        <p:tav tm="100000">
                                          <p:val>
                                            <p:strVal val="#ppt_w"/>
                                          </p:val>
                                        </p:tav>
                                      </p:tavLst>
                                    </p:anim>
                                    <p:anim calcmode="lin" valueType="num">
                                      <p:cBhvr>
                                        <p:cTn id="15" dur="7000" fill="hold"/>
                                        <p:tgtEl>
                                          <p:spTgt spid="9"/>
                                        </p:tgtEl>
                                        <p:attrNameLst>
                                          <p:attrName>ppt_h</p:attrName>
                                        </p:attrNameLst>
                                      </p:cBhvr>
                                      <p:tavLst>
                                        <p:tav tm="0">
                                          <p:val>
                                            <p:fltVal val="0"/>
                                          </p:val>
                                        </p:tav>
                                        <p:tav tm="100000">
                                          <p:val>
                                            <p:strVal val="#ppt_h"/>
                                          </p:val>
                                        </p:tav>
                                      </p:tavLst>
                                    </p:anim>
                                    <p:animEffect transition="in" filter="fade">
                                      <p:cBhvr>
                                        <p:cTn id="16" dur="7000"/>
                                        <p:tgtEl>
                                          <p:spTgt spid="9"/>
                                        </p:tgtEl>
                                      </p:cBhvr>
                                    </p:animEffect>
                                  </p:childTnLst>
                                </p:cTn>
                              </p:par>
                              <p:par>
                                <p:cTn id="17" presetID="53" presetClass="entr" presetSubtype="16" fill="hold" grpId="0" nodeType="withEffect">
                                  <p:stCondLst>
                                    <p:cond delay="8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0" fill="hold"/>
                                        <p:tgtEl>
                                          <p:spTgt spid="7"/>
                                        </p:tgtEl>
                                        <p:attrNameLst>
                                          <p:attrName>ppt_w</p:attrName>
                                        </p:attrNameLst>
                                      </p:cBhvr>
                                      <p:tavLst>
                                        <p:tav tm="0">
                                          <p:val>
                                            <p:fltVal val="0"/>
                                          </p:val>
                                        </p:tav>
                                        <p:tav tm="100000">
                                          <p:val>
                                            <p:strVal val="#ppt_w"/>
                                          </p:val>
                                        </p:tav>
                                      </p:tavLst>
                                    </p:anim>
                                    <p:anim calcmode="lin" valueType="num">
                                      <p:cBhvr>
                                        <p:cTn id="20" dur="10000" fill="hold"/>
                                        <p:tgtEl>
                                          <p:spTgt spid="7"/>
                                        </p:tgtEl>
                                        <p:attrNameLst>
                                          <p:attrName>ppt_h</p:attrName>
                                        </p:attrNameLst>
                                      </p:cBhvr>
                                      <p:tavLst>
                                        <p:tav tm="0">
                                          <p:val>
                                            <p:fltVal val="0"/>
                                          </p:val>
                                        </p:tav>
                                        <p:tav tm="100000">
                                          <p:val>
                                            <p:strVal val="#ppt_h"/>
                                          </p:val>
                                        </p:tav>
                                      </p:tavLst>
                                    </p:anim>
                                    <p:animEffect transition="in" filter="fade">
                                      <p:cBhvr>
                                        <p:cTn id="21" dur="10000"/>
                                        <p:tgtEl>
                                          <p:spTgt spid="7"/>
                                        </p:tgtEl>
                                      </p:cBhvr>
                                    </p:animEffect>
                                  </p:childTnLst>
                                </p:cTn>
                              </p:par>
                              <p:par>
                                <p:cTn id="22" presetID="6" presetClass="entr" presetSubtype="16" fill="hold" nodeType="withEffect">
                                  <p:stCondLst>
                                    <p:cond delay="500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6302"/>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ounded Rectangle 85"/>
          <p:cNvSpPr/>
          <p:nvPr/>
        </p:nvSpPr>
        <p:spPr>
          <a:xfrm>
            <a:off x="845478" y="575009"/>
            <a:ext cx="11125779" cy="6687829"/>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5" name="TextBox 14">
            <a:extLst>
              <a:ext uri="{FF2B5EF4-FFF2-40B4-BE49-F238E27FC236}">
                <a16:creationId xmlns:a16="http://schemas.microsoft.com/office/drawing/2014/main" id="{9CF76C3D-570E-46BD-BC68-7A8C270F3350}"/>
              </a:ext>
            </a:extLst>
          </p:cNvPr>
          <p:cNvSpPr txBox="1"/>
          <p:nvPr/>
        </p:nvSpPr>
        <p:spPr>
          <a:xfrm>
            <a:off x="1732912" y="779389"/>
            <a:ext cx="9563337" cy="1312154"/>
          </a:xfrm>
          <a:prstGeom prst="rect">
            <a:avLst/>
          </a:prstGeom>
          <a:noFill/>
        </p:spPr>
        <p:txBody>
          <a:bodyPr wrap="square" rtlCol="0">
            <a:spAutoFit/>
          </a:bodyPr>
          <a:lstStyle/>
          <a:p>
            <a:pPr lvl="0" algn="ctr">
              <a:lnSpc>
                <a:spcPct val="150000"/>
              </a:lnSpc>
            </a:pPr>
            <a:r>
              <a:rPr lang="vi-VN" sz="2800" b="1" dirty="0">
                <a:solidFill>
                  <a:schemeClr val="bg1"/>
                </a:solidFill>
                <a:latin typeface="Montserrat" panose="00000500000000000000" pitchFamily="2" charset="-93"/>
              </a:rPr>
              <a:t>Đặc điểm cơ bản để phân biệt vật thể tự nhiên và vật thể nhân tạo là</a:t>
            </a:r>
            <a:r>
              <a:rPr lang="en-US" sz="2800" b="1" dirty="0">
                <a:solidFill>
                  <a:schemeClr val="bg1"/>
                </a:solidFill>
                <a:latin typeface="Montserrat" panose="00000500000000000000" pitchFamily="2" charset="-93"/>
              </a:rPr>
              <a:t>:</a:t>
            </a:r>
          </a:p>
        </p:txBody>
      </p:sp>
      <p:sp>
        <p:nvSpPr>
          <p:cNvPr id="20" name="TextBox 19">
            <a:extLst>
              <a:ext uri="{FF2B5EF4-FFF2-40B4-BE49-F238E27FC236}">
                <a16:creationId xmlns:a16="http://schemas.microsoft.com/office/drawing/2014/main" id="{11B67B8E-966A-42C1-950F-AAB594E0BD71}"/>
              </a:ext>
            </a:extLst>
          </p:cNvPr>
          <p:cNvSpPr txBox="1"/>
          <p:nvPr/>
        </p:nvSpPr>
        <p:spPr>
          <a:xfrm>
            <a:off x="1626696" y="5313914"/>
            <a:ext cx="9563337" cy="1312154"/>
          </a:xfrm>
          <a:prstGeom prst="rect">
            <a:avLst/>
          </a:prstGeom>
          <a:noFill/>
        </p:spPr>
        <p:txBody>
          <a:bodyPr wrap="square" rtlCol="0">
            <a:spAutoFit/>
          </a:bodyPr>
          <a:lstStyle/>
          <a:p>
            <a:pPr>
              <a:lnSpc>
                <a:spcPct val="150000"/>
              </a:lnSpc>
            </a:pPr>
            <a:r>
              <a:rPr lang="vi-VN" sz="2800" b="1" dirty="0">
                <a:solidFill>
                  <a:schemeClr val="bg1"/>
                </a:solidFill>
                <a:latin typeface="Montserrat" panose="00000500000000000000" pitchFamily="2" charset="-93"/>
              </a:rPr>
              <a:t>D. </a:t>
            </a:r>
            <a:r>
              <a:rPr lang="vi-VN" sz="2800" dirty="0">
                <a:solidFill>
                  <a:schemeClr val="bg1"/>
                </a:solidFill>
                <a:latin typeface="Montserrat" panose="00000500000000000000" pitchFamily="2" charset="-93"/>
              </a:rPr>
              <a:t>vật thể tự nhiên làm từ các chất trong tự nhiên, vật thể nhân tạo làm từ các chất nhân tạo.</a:t>
            </a:r>
            <a:endParaRPr lang="en-US" sz="2800" dirty="0">
              <a:solidFill>
                <a:schemeClr val="bg1"/>
              </a:solidFill>
              <a:latin typeface="Montserrat" panose="00000500000000000000" pitchFamily="2" charset="-93"/>
            </a:endParaRPr>
          </a:p>
        </p:txBody>
      </p:sp>
      <p:sp>
        <p:nvSpPr>
          <p:cNvPr id="23" name="TextBox 22">
            <a:extLst>
              <a:ext uri="{FF2B5EF4-FFF2-40B4-BE49-F238E27FC236}">
                <a16:creationId xmlns:a16="http://schemas.microsoft.com/office/drawing/2014/main" id="{CBBE5E5F-5198-4378-8B4D-5A474A1D151D}"/>
              </a:ext>
            </a:extLst>
          </p:cNvPr>
          <p:cNvSpPr txBox="1"/>
          <p:nvPr/>
        </p:nvSpPr>
        <p:spPr>
          <a:xfrm>
            <a:off x="1575141" y="2270154"/>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A. </a:t>
            </a:r>
            <a:r>
              <a:rPr lang="vi-VN" sz="2800" dirty="0">
                <a:solidFill>
                  <a:schemeClr val="bg1"/>
                </a:solidFill>
                <a:latin typeface="Montserrat" panose="00000500000000000000" pitchFamily="2" charset="-93"/>
              </a:rPr>
              <a:t>vật thể nhân tạo đẹp hơn vật thể tự nhiên.</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0D2D91E0-F7B9-47A7-9A1B-DDEF323511E1}"/>
              </a:ext>
            </a:extLst>
          </p:cNvPr>
          <p:cNvSpPr txBox="1"/>
          <p:nvPr/>
        </p:nvSpPr>
        <p:spPr>
          <a:xfrm>
            <a:off x="1575141" y="3176069"/>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B. </a:t>
            </a:r>
            <a:r>
              <a:rPr lang="vi-VN" sz="2800" dirty="0">
                <a:solidFill>
                  <a:schemeClr val="bg1"/>
                </a:solidFill>
                <a:latin typeface="Montserrat" panose="00000500000000000000" pitchFamily="2" charset="-93"/>
              </a:rPr>
              <a:t>vật thể nhân tạo do con người tạo ra.</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65BDC720-34CD-479E-B14A-D742FD472EBC}"/>
              </a:ext>
            </a:extLst>
          </p:cNvPr>
          <p:cNvSpPr txBox="1"/>
          <p:nvPr/>
        </p:nvSpPr>
        <p:spPr>
          <a:xfrm>
            <a:off x="1575141" y="4036526"/>
            <a:ext cx="9563337" cy="1312154"/>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a:t>
            </a:r>
            <a:r>
              <a:rPr lang="vi-VN" sz="2800" b="1" dirty="0">
                <a:solidFill>
                  <a:schemeClr val="bg1"/>
                </a:solidFill>
                <a:latin typeface="Montserrat" panose="00000500000000000000" pitchFamily="2" charset="-93"/>
              </a:rPr>
              <a:t>. </a:t>
            </a:r>
            <a:r>
              <a:rPr lang="vi-VN" sz="2800" dirty="0">
                <a:solidFill>
                  <a:schemeClr val="bg1"/>
                </a:solidFill>
                <a:latin typeface="Montserrat" panose="00000500000000000000" pitchFamily="2" charset="-93"/>
              </a:rPr>
              <a:t>vật thể tự nhiên làm từ chất, còn vật thể nhân tạo làm từ vật liệu.</a:t>
            </a:r>
            <a:endParaRPr lang="en-US" sz="28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15795114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diamond(in)">
                                      <p:cBhvr>
                                        <p:cTn id="10" dur="750"/>
                                        <p:tgtEl>
                                          <p:spTgt spid="8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childTnLst>
                          </p:cTn>
                        </p:par>
                        <p:par>
                          <p:cTn id="14" fill="hold">
                            <p:stCondLst>
                              <p:cond delay="883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750"/>
                                        <p:tgtEl>
                                          <p:spTgt spid="15"/>
                                        </p:tgtEl>
                                      </p:cBhvr>
                                    </p:animEffect>
                                  </p:childTnLst>
                                </p:cTn>
                              </p:par>
                            </p:childTnLst>
                          </p:cTn>
                        </p:par>
                        <p:par>
                          <p:cTn id="18" fill="hold">
                            <p:stCondLst>
                              <p:cond delay="958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750"/>
                                        <p:tgtEl>
                                          <p:spTgt spid="23"/>
                                        </p:tgtEl>
                                      </p:cBhvr>
                                    </p:animEffect>
                                  </p:childTnLst>
                                </p:cTn>
                              </p:par>
                            </p:childTnLst>
                          </p:cTn>
                        </p:par>
                        <p:par>
                          <p:cTn id="22" fill="hold">
                            <p:stCondLst>
                              <p:cond delay="1033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750"/>
                                        <p:tgtEl>
                                          <p:spTgt spid="24"/>
                                        </p:tgtEl>
                                      </p:cBhvr>
                                    </p:animEffect>
                                  </p:childTnLst>
                                </p:cTn>
                              </p:par>
                            </p:childTnLst>
                          </p:cTn>
                        </p:par>
                        <p:par>
                          <p:cTn id="26" fill="hold">
                            <p:stCondLst>
                              <p:cond delay="1108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750"/>
                                        <p:tgtEl>
                                          <p:spTgt spid="26"/>
                                        </p:tgtEl>
                                      </p:cBhvr>
                                    </p:animEffect>
                                  </p:childTnLst>
                                </p:cTn>
                              </p:par>
                            </p:childTnLst>
                          </p:cTn>
                        </p:par>
                        <p:par>
                          <p:cTn id="30" fill="hold">
                            <p:stCondLst>
                              <p:cond delay="11830"/>
                            </p:stCondLst>
                            <p:childTnLst>
                              <p:par>
                                <p:cTn id="31" presetID="22" presetClass="entr" presetSubtype="1" fill="hold" grpId="0" nodeType="afterEffect">
                                  <p:stCondLst>
                                    <p:cond delay="0"/>
                                  </p:stCondLst>
                                  <p:iterate type="lt">
                                    <p:tmPct val="0"/>
                                  </p:iterate>
                                  <p:childTnLst>
                                    <p:set>
                                      <p:cBhvr>
                                        <p:cTn id="32" dur="1" fill="hold">
                                          <p:stCondLst>
                                            <p:cond delay="0"/>
                                          </p:stCondLst>
                                        </p:cTn>
                                        <p:tgtEl>
                                          <p:spTgt spid="20"/>
                                        </p:tgtEl>
                                        <p:attrNameLst>
                                          <p:attrName>style.visibility</p:attrName>
                                        </p:attrNameLst>
                                      </p:cBhvr>
                                      <p:to>
                                        <p:strVal val="visible"/>
                                      </p:to>
                                    </p:set>
                                    <p:animEffect transition="in" filter="wipe(up)">
                                      <p:cBhvr>
                                        <p:cTn id="33" dur="75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ox(in)">
                                      <p:cBhvr>
                                        <p:cTn id="42" dur="10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2000"/>
                            </p:stCondLst>
                            <p:childTnLst>
                              <p:par>
                                <p:cTn id="44" presetID="4"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in)">
                                      <p:cBhvr>
                                        <p:cTn id="46" dur="1000"/>
                                        <p:tgtEl>
                                          <p:spTgt spid="6"/>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3000"/>
                            </p:stCondLst>
                            <p:childTnLst>
                              <p:par>
                                <p:cTn id="48" presetID="4"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ox(in)">
                                      <p:cBhvr>
                                        <p:cTn id="50" dur="10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childTnLst>
                          </p:cTn>
                        </p:par>
                        <p:par>
                          <p:cTn id="51" fill="hold">
                            <p:stCondLst>
                              <p:cond delay="4000"/>
                            </p:stCondLst>
                            <p:childTnLst>
                              <p:par>
                                <p:cTn id="52" presetID="4"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10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7" name="click.wav"/>
                                        </p:tgtEl>
                                      </p:cMediaNode>
                                    </p:audio>
                                  </p:subTnLst>
                                </p:cTn>
                              </p:par>
                            </p:childTnLst>
                          </p:cTn>
                        </p:par>
                        <p:par>
                          <p:cTn id="55" fill="hold">
                            <p:stCondLst>
                              <p:cond delay="5000"/>
                            </p:stCondLst>
                            <p:childTnLst>
                              <p:par>
                                <p:cTn id="56" presetID="4"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ox(in)">
                                      <p:cBhvr>
                                        <p:cTn id="58" dur="1000"/>
                                        <p:tgtEl>
                                          <p:spTgt spid="9"/>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childTnLst>
                          </p:cTn>
                        </p:par>
                        <p:par>
                          <p:cTn id="59" fill="hold">
                            <p:stCondLst>
                              <p:cond delay="6000"/>
                            </p:stCondLst>
                            <p:childTnLst>
                              <p:par>
                                <p:cTn id="60" presetID="4" presetClass="entr" presetSubtype="16"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ox(in)">
                                      <p:cBhvr>
                                        <p:cTn id="62" dur="1000"/>
                                        <p:tgtEl>
                                          <p:spTgt spid="10"/>
                                        </p:tgtEl>
                                      </p:cBhvr>
                                    </p:animEffect>
                                  </p:childTnLst>
                                  <p:subTnLst>
                                    <p:audio>
                                      <p:cMediaNode>
                                        <p:cTn display="0" masterRel="sameClick">
                                          <p:stCondLst>
                                            <p:cond evt="begin" delay="0">
                                              <p:tn val="60"/>
                                            </p:cond>
                                          </p:stCondLst>
                                          <p:endCondLst>
                                            <p:cond evt="onStopAudio" delay="0">
                                              <p:tgtEl>
                                                <p:sldTgt/>
                                              </p:tgtEl>
                                            </p:cond>
                                          </p:endCondLst>
                                        </p:cTn>
                                        <p:tgtEl>
                                          <p:sndTgt r:embed="rId7" name="click.wav"/>
                                        </p:tgtEl>
                                      </p:cMediaNode>
                                    </p:audio>
                                  </p:subTnLst>
                                </p:cTn>
                              </p:par>
                            </p:childTnLst>
                          </p:cTn>
                        </p:par>
                        <p:par>
                          <p:cTn id="63" fill="hold">
                            <p:stCondLst>
                              <p:cond delay="7000"/>
                            </p:stCondLst>
                            <p:childTnLst>
                              <p:par>
                                <p:cTn id="64" presetID="4"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ox(in)">
                                      <p:cBhvr>
                                        <p:cTn id="66" dur="1000"/>
                                        <p:tgtEl>
                                          <p:spTgt spid="1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childTnLst>
                          </p:cTn>
                        </p:par>
                        <p:par>
                          <p:cTn id="67" fill="hold">
                            <p:stCondLst>
                              <p:cond delay="8000"/>
                            </p:stCondLst>
                            <p:childTnLst>
                              <p:par>
                                <p:cTn id="68" presetID="4" presetClass="entr" presetSubtype="16"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ox(in)">
                                      <p:cBhvr>
                                        <p:cTn id="70" dur="1000"/>
                                        <p:tgtEl>
                                          <p:spTgt spid="12"/>
                                        </p:tgtEl>
                                      </p:cBhvr>
                                    </p:animEffect>
                                  </p:childTnLst>
                                  <p:subTnLst>
                                    <p:audio>
                                      <p:cMediaNode>
                                        <p:cTn display="0" masterRel="sameClick">
                                          <p:stCondLst>
                                            <p:cond evt="begin" delay="0">
                                              <p:tn val="68"/>
                                            </p:cond>
                                          </p:stCondLst>
                                          <p:endCondLst>
                                            <p:cond evt="onStopAudio" delay="0">
                                              <p:tgtEl>
                                                <p:sldTgt/>
                                              </p:tgtEl>
                                            </p:cond>
                                          </p:endCondLst>
                                        </p:cTn>
                                        <p:tgtEl>
                                          <p:sndTgt r:embed="rId7" name="click.wav"/>
                                        </p:tgtEl>
                                      </p:cMediaNode>
                                    </p:audio>
                                  </p:subTnLst>
                                </p:cTn>
                              </p:par>
                            </p:childTnLst>
                          </p:cTn>
                        </p:par>
                        <p:par>
                          <p:cTn id="71" fill="hold">
                            <p:stCondLst>
                              <p:cond delay="9000"/>
                            </p:stCondLst>
                            <p:childTnLst>
                              <p:par>
                                <p:cTn id="72" presetID="4" presetClass="entr" presetSubtype="16"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ox(in)">
                                      <p:cBhvr>
                                        <p:cTn id="74" dur="10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8" name="explode.wav"/>
                                        </p:tgtEl>
                                      </p:cMediaNode>
                                    </p:audio>
                                  </p:sub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1" nodeType="clickEffect">
                                  <p:stCondLst>
                                    <p:cond delay="0"/>
                                  </p:stCondLst>
                                  <p:iterate type="lt">
                                    <p:tmPct val="4000"/>
                                  </p:iterate>
                                  <p:childTnLst>
                                    <p:set>
                                      <p:cBhvr override="childStyle">
                                        <p:cTn id="78" dur="500" fill="hold"/>
                                        <p:tgtEl>
                                          <p:spTgt spid="20"/>
                                        </p:tgtEl>
                                        <p:attrNameLst>
                                          <p:attrName>style.color</p:attrName>
                                        </p:attrNameLst>
                                      </p:cBhvr>
                                      <p:to>
                                        <p:clrVal>
                                          <a:srgbClr val="C00000"/>
                                        </p:clrVal>
                                      </p:to>
                                    </p:set>
                                    <p:set>
                                      <p:cBhvr>
                                        <p:cTn id="79" dur="500" fill="hold"/>
                                        <p:tgtEl>
                                          <p:spTgt spid="20"/>
                                        </p:tgtEl>
                                        <p:attrNameLst>
                                          <p:attrName>fillcolor</p:attrName>
                                        </p:attrNameLst>
                                      </p:cBhvr>
                                      <p:to>
                                        <p:clrVal>
                                          <a:srgbClr val="C00000"/>
                                        </p:clrVal>
                                      </p:to>
                                    </p:set>
                                    <p:set>
                                      <p:cBhvr>
                                        <p:cTn id="80"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14"/>
                </p:tgtEl>
              </p:cMediaNode>
            </p:audio>
            <p:audio>
              <p:cMediaNode vol="80000">
                <p:cTn id="82"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86" grpId="0" animBg="1"/>
      <p:bldP spid="15" grpId="0"/>
      <p:bldP spid="20" grpId="0"/>
      <p:bldP spid="20" grpId="1"/>
      <p:bldP spid="23"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6302"/>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2</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82407" y="4330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86819" y="5703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9233" y="5703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9438" y="5703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81545"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9342"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87324"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2967"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83851"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68655" y="2957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noProof="0" dirty="0">
                <a:solidFill>
                  <a:sysClr val="windowText" lastClr="000000"/>
                </a:solidFill>
                <a:latin typeface="Times New Roman" pitchFamily="18" charset="0"/>
                <a:ea typeface="Tahoma" pitchFamily="34" charset="0"/>
                <a:cs typeface="Times New Roman" pitchFamily="18" charset="0"/>
              </a:rPr>
              <a:t>1</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09600" y="1415359"/>
            <a:ext cx="609600" cy="609600"/>
          </a:xfrm>
          <a:prstGeom prst="rect">
            <a:avLst/>
          </a:prstGeom>
        </p:spPr>
      </p:pic>
      <p:pic>
        <p:nvPicPr>
          <p:cNvPr id="20" name="Picture 5" descr="blkboard-c">
            <a:hlinkClick r:id="rId11" action="ppaction://hlinksldjump"/>
            <a:extLst>
              <a:ext uri="{FF2B5EF4-FFF2-40B4-BE49-F238E27FC236}">
                <a16:creationId xmlns:a16="http://schemas.microsoft.com/office/drawing/2014/main" id="{39054D5F-BEA8-4AD6-B2E7-D84CCC97EB3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233" y="6491172"/>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85">
            <a:extLst>
              <a:ext uri="{FF2B5EF4-FFF2-40B4-BE49-F238E27FC236}">
                <a16:creationId xmlns:a16="http://schemas.microsoft.com/office/drawing/2014/main" id="{96935294-B7BF-40EB-8EEC-E3FA948F49FB}"/>
              </a:ext>
            </a:extLst>
          </p:cNvPr>
          <p:cNvSpPr/>
          <p:nvPr/>
        </p:nvSpPr>
        <p:spPr>
          <a:xfrm>
            <a:off x="845479" y="575009"/>
            <a:ext cx="10015562" cy="5754671"/>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2" name="TextBox 21">
            <a:extLst>
              <a:ext uri="{FF2B5EF4-FFF2-40B4-BE49-F238E27FC236}">
                <a16:creationId xmlns:a16="http://schemas.microsoft.com/office/drawing/2014/main" id="{FABFA435-446F-4E32-8C96-0F32D927576B}"/>
              </a:ext>
            </a:extLst>
          </p:cNvPr>
          <p:cNvSpPr txBox="1"/>
          <p:nvPr/>
        </p:nvSpPr>
        <p:spPr>
          <a:xfrm>
            <a:off x="1417952" y="1089670"/>
            <a:ext cx="9563337" cy="665823"/>
          </a:xfrm>
          <a:prstGeom prst="rect">
            <a:avLst/>
          </a:prstGeom>
          <a:noFill/>
        </p:spPr>
        <p:txBody>
          <a:bodyPr wrap="square" rtlCol="0">
            <a:spAutoFit/>
          </a:bodyPr>
          <a:lstStyle/>
          <a:p>
            <a:pPr lvl="0" algn="ctr">
              <a:lnSpc>
                <a:spcPct val="150000"/>
              </a:lnSpc>
            </a:pPr>
            <a:r>
              <a:rPr lang="en-US" sz="2800" b="1" dirty="0" err="1">
                <a:solidFill>
                  <a:schemeClr val="bg1"/>
                </a:solidFill>
                <a:latin typeface="Montserrat" panose="00000500000000000000" pitchFamily="2" charset="-93"/>
              </a:rPr>
              <a:t>Quá</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trình</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nào</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sau</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đây</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cần</a:t>
            </a:r>
            <a:r>
              <a:rPr lang="en-US" sz="2800" b="1" dirty="0">
                <a:solidFill>
                  <a:schemeClr val="bg1"/>
                </a:solidFill>
                <a:latin typeface="Montserrat" panose="00000500000000000000" pitchFamily="2" charset="-93"/>
              </a:rPr>
              <a:t> oxygen</a:t>
            </a:r>
          </a:p>
        </p:txBody>
      </p:sp>
      <p:sp>
        <p:nvSpPr>
          <p:cNvPr id="23" name="TextBox 22">
            <a:extLst>
              <a:ext uri="{FF2B5EF4-FFF2-40B4-BE49-F238E27FC236}">
                <a16:creationId xmlns:a16="http://schemas.microsoft.com/office/drawing/2014/main" id="{D8C165A9-1E9A-4929-A774-0CC93125C448}"/>
              </a:ext>
            </a:extLst>
          </p:cNvPr>
          <p:cNvSpPr txBox="1"/>
          <p:nvPr/>
        </p:nvSpPr>
        <p:spPr>
          <a:xfrm>
            <a:off x="1544661" y="5199283"/>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en-US" sz="2800" dirty="0" err="1">
                <a:solidFill>
                  <a:schemeClr val="bg1"/>
                </a:solidFill>
                <a:latin typeface="Montserrat" panose="00000500000000000000" pitchFamily="2" charset="-93"/>
              </a:rPr>
              <a:t>Nóng</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chảy</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70EA9DE2-5C8D-40CB-BC04-937935C57065}"/>
              </a:ext>
            </a:extLst>
          </p:cNvPr>
          <p:cNvSpPr txBox="1"/>
          <p:nvPr/>
        </p:nvSpPr>
        <p:spPr>
          <a:xfrm>
            <a:off x="1575141" y="2270154"/>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A. </a:t>
            </a:r>
            <a:r>
              <a:rPr lang="en-US" sz="2800" dirty="0" err="1">
                <a:solidFill>
                  <a:schemeClr val="bg1"/>
                </a:solidFill>
                <a:latin typeface="Montserrat" panose="00000500000000000000" pitchFamily="2" charset="-93"/>
              </a:rPr>
              <a:t>Hô</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hấp</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ADB170BB-DCF9-4CE2-9316-E5C9F14E89BD}"/>
              </a:ext>
            </a:extLst>
          </p:cNvPr>
          <p:cNvSpPr txBox="1"/>
          <p:nvPr/>
        </p:nvSpPr>
        <p:spPr>
          <a:xfrm>
            <a:off x="1575141" y="3176069"/>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B. </a:t>
            </a:r>
            <a:r>
              <a:rPr lang="en-US" sz="2800" dirty="0">
                <a:solidFill>
                  <a:schemeClr val="bg1"/>
                </a:solidFill>
                <a:latin typeface="Montserrat" panose="00000500000000000000" pitchFamily="2" charset="-93"/>
              </a:rPr>
              <a:t>Quang </a:t>
            </a:r>
            <a:r>
              <a:rPr lang="en-US" sz="2800" dirty="0" err="1">
                <a:solidFill>
                  <a:schemeClr val="bg1"/>
                </a:solidFill>
                <a:latin typeface="Montserrat" panose="00000500000000000000" pitchFamily="2" charset="-93"/>
              </a:rPr>
              <a:t>hợp</a:t>
            </a:r>
            <a:endParaRPr lang="en-US" sz="2800" dirty="0">
              <a:solidFill>
                <a:schemeClr val="bg1"/>
              </a:solidFill>
              <a:latin typeface="Montserrat" panose="00000500000000000000" pitchFamily="2" charset="-93"/>
            </a:endParaRPr>
          </a:p>
        </p:txBody>
      </p:sp>
      <p:sp>
        <p:nvSpPr>
          <p:cNvPr id="27" name="TextBox 26">
            <a:extLst>
              <a:ext uri="{FF2B5EF4-FFF2-40B4-BE49-F238E27FC236}">
                <a16:creationId xmlns:a16="http://schemas.microsoft.com/office/drawing/2014/main" id="{1DA1223B-5315-4563-9BB6-74F186EFEF89}"/>
              </a:ext>
            </a:extLst>
          </p:cNvPr>
          <p:cNvSpPr txBox="1"/>
          <p:nvPr/>
        </p:nvSpPr>
        <p:spPr>
          <a:xfrm>
            <a:off x="1575141" y="4187676"/>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en-US" sz="2800" dirty="0" err="1">
                <a:solidFill>
                  <a:schemeClr val="bg1"/>
                </a:solidFill>
                <a:latin typeface="Montserrat" panose="00000500000000000000" pitchFamily="2" charset="-93"/>
              </a:rPr>
              <a:t>Hòa</a:t>
            </a:r>
            <a:r>
              <a:rPr lang="en-US" sz="2800" dirty="0">
                <a:solidFill>
                  <a:schemeClr val="bg1"/>
                </a:solidFill>
                <a:latin typeface="Montserrat" panose="00000500000000000000" pitchFamily="2" charset="-93"/>
              </a:rPr>
              <a:t> tan</a:t>
            </a:r>
          </a:p>
        </p:txBody>
      </p:sp>
    </p:spTree>
    <p:extLst>
      <p:ext uri="{BB962C8B-B14F-4D97-AF65-F5344CB8AC3E}">
        <p14:creationId xmlns:p14="http://schemas.microsoft.com/office/powerpoint/2010/main" val="276065851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750"/>
                                        <p:tgtEl>
                                          <p:spTgt spid="2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childTnLst>
                          </p:cTn>
                        </p:par>
                        <p:par>
                          <p:cTn id="14" fill="hold">
                            <p:stCondLst>
                              <p:cond delay="883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750"/>
                                        <p:tgtEl>
                                          <p:spTgt spid="22"/>
                                        </p:tgtEl>
                                      </p:cBhvr>
                                    </p:animEffect>
                                  </p:childTnLst>
                                </p:cTn>
                              </p:par>
                            </p:childTnLst>
                          </p:cTn>
                        </p:par>
                        <p:par>
                          <p:cTn id="18" fill="hold">
                            <p:stCondLst>
                              <p:cond delay="9580"/>
                            </p:stCondLst>
                            <p:childTnLst>
                              <p:par>
                                <p:cTn id="19" presetID="22" presetClass="entr" presetSubtype="1" fill="hold" grpId="0" nodeType="afterEffect">
                                  <p:stCondLst>
                                    <p:cond delay="0"/>
                                  </p:stCondLst>
                                  <p:iterate type="lt">
                                    <p:tmPct val="0"/>
                                  </p:iterate>
                                  <p:childTnLst>
                                    <p:set>
                                      <p:cBhvr>
                                        <p:cTn id="20" dur="1" fill="hold">
                                          <p:stCondLst>
                                            <p:cond delay="0"/>
                                          </p:stCondLst>
                                        </p:cTn>
                                        <p:tgtEl>
                                          <p:spTgt spid="24"/>
                                        </p:tgtEl>
                                        <p:attrNameLst>
                                          <p:attrName>style.visibility</p:attrName>
                                        </p:attrNameLst>
                                      </p:cBhvr>
                                      <p:to>
                                        <p:strVal val="visible"/>
                                      </p:to>
                                    </p:set>
                                    <p:animEffect transition="in" filter="wipe(up)">
                                      <p:cBhvr>
                                        <p:cTn id="21" dur="750"/>
                                        <p:tgtEl>
                                          <p:spTgt spid="24"/>
                                        </p:tgtEl>
                                      </p:cBhvr>
                                    </p:animEffect>
                                  </p:childTnLst>
                                </p:cTn>
                              </p:par>
                            </p:childTnLst>
                          </p:cTn>
                        </p:par>
                        <p:par>
                          <p:cTn id="22" fill="hold">
                            <p:stCondLst>
                              <p:cond delay="1033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750"/>
                                        <p:tgtEl>
                                          <p:spTgt spid="26"/>
                                        </p:tgtEl>
                                      </p:cBhvr>
                                    </p:animEffect>
                                  </p:childTnLst>
                                </p:cTn>
                              </p:par>
                            </p:childTnLst>
                          </p:cTn>
                        </p:par>
                        <p:par>
                          <p:cTn id="26" fill="hold">
                            <p:stCondLst>
                              <p:cond delay="11080"/>
                            </p:stCondLst>
                            <p:childTnLst>
                              <p:par>
                                <p:cTn id="27" presetID="2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750"/>
                                        <p:tgtEl>
                                          <p:spTgt spid="27"/>
                                        </p:tgtEl>
                                      </p:cBhvr>
                                    </p:animEffect>
                                  </p:childTnLst>
                                </p:cTn>
                              </p:par>
                            </p:childTnLst>
                          </p:cTn>
                        </p:par>
                        <p:par>
                          <p:cTn id="30" fill="hold">
                            <p:stCondLst>
                              <p:cond delay="11830"/>
                            </p:stCondLst>
                            <p:childTnLst>
                              <p:par>
                                <p:cTn id="31" presetID="22" presetClass="entr" presetSubtype="1" fill="hold" grpId="0" nodeType="after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up)">
                                      <p:cBhvr>
                                        <p:cTn id="33" dur="75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ox(in)">
                                      <p:cBhvr>
                                        <p:cTn id="42" dur="10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2000"/>
                            </p:stCondLst>
                            <p:childTnLst>
                              <p:par>
                                <p:cTn id="44" presetID="4"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in)">
                                      <p:cBhvr>
                                        <p:cTn id="46" dur="1000"/>
                                        <p:tgtEl>
                                          <p:spTgt spid="6"/>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3000"/>
                            </p:stCondLst>
                            <p:childTnLst>
                              <p:par>
                                <p:cTn id="48" presetID="4"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ox(in)">
                                      <p:cBhvr>
                                        <p:cTn id="50" dur="10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childTnLst>
                          </p:cTn>
                        </p:par>
                        <p:par>
                          <p:cTn id="51" fill="hold">
                            <p:stCondLst>
                              <p:cond delay="4000"/>
                            </p:stCondLst>
                            <p:childTnLst>
                              <p:par>
                                <p:cTn id="52" presetID="4"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10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7" name="click.wav"/>
                                        </p:tgtEl>
                                      </p:cMediaNode>
                                    </p:audio>
                                  </p:subTnLst>
                                </p:cTn>
                              </p:par>
                            </p:childTnLst>
                          </p:cTn>
                        </p:par>
                        <p:par>
                          <p:cTn id="55" fill="hold">
                            <p:stCondLst>
                              <p:cond delay="5000"/>
                            </p:stCondLst>
                            <p:childTnLst>
                              <p:par>
                                <p:cTn id="56" presetID="4"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ox(in)">
                                      <p:cBhvr>
                                        <p:cTn id="58" dur="1000"/>
                                        <p:tgtEl>
                                          <p:spTgt spid="9"/>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childTnLst>
                          </p:cTn>
                        </p:par>
                        <p:par>
                          <p:cTn id="59" fill="hold">
                            <p:stCondLst>
                              <p:cond delay="6000"/>
                            </p:stCondLst>
                            <p:childTnLst>
                              <p:par>
                                <p:cTn id="60" presetID="4" presetClass="entr" presetSubtype="16"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ox(in)">
                                      <p:cBhvr>
                                        <p:cTn id="62" dur="1000"/>
                                        <p:tgtEl>
                                          <p:spTgt spid="10"/>
                                        </p:tgtEl>
                                      </p:cBhvr>
                                    </p:animEffect>
                                  </p:childTnLst>
                                  <p:subTnLst>
                                    <p:audio>
                                      <p:cMediaNode>
                                        <p:cTn display="0" masterRel="sameClick">
                                          <p:stCondLst>
                                            <p:cond evt="begin" delay="0">
                                              <p:tn val="60"/>
                                            </p:cond>
                                          </p:stCondLst>
                                          <p:endCondLst>
                                            <p:cond evt="onStopAudio" delay="0">
                                              <p:tgtEl>
                                                <p:sldTgt/>
                                              </p:tgtEl>
                                            </p:cond>
                                          </p:endCondLst>
                                        </p:cTn>
                                        <p:tgtEl>
                                          <p:sndTgt r:embed="rId7" name="click.wav"/>
                                        </p:tgtEl>
                                      </p:cMediaNode>
                                    </p:audio>
                                  </p:subTnLst>
                                </p:cTn>
                              </p:par>
                            </p:childTnLst>
                          </p:cTn>
                        </p:par>
                        <p:par>
                          <p:cTn id="63" fill="hold">
                            <p:stCondLst>
                              <p:cond delay="7000"/>
                            </p:stCondLst>
                            <p:childTnLst>
                              <p:par>
                                <p:cTn id="64" presetID="4"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ox(in)">
                                      <p:cBhvr>
                                        <p:cTn id="66" dur="1000"/>
                                        <p:tgtEl>
                                          <p:spTgt spid="1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childTnLst>
                          </p:cTn>
                        </p:par>
                        <p:par>
                          <p:cTn id="67" fill="hold">
                            <p:stCondLst>
                              <p:cond delay="8000"/>
                            </p:stCondLst>
                            <p:childTnLst>
                              <p:par>
                                <p:cTn id="68" presetID="4" presetClass="entr" presetSubtype="16"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ox(in)">
                                      <p:cBhvr>
                                        <p:cTn id="70" dur="1000"/>
                                        <p:tgtEl>
                                          <p:spTgt spid="12"/>
                                        </p:tgtEl>
                                      </p:cBhvr>
                                    </p:animEffect>
                                  </p:childTnLst>
                                  <p:subTnLst>
                                    <p:audio>
                                      <p:cMediaNode>
                                        <p:cTn display="0" masterRel="sameClick">
                                          <p:stCondLst>
                                            <p:cond evt="begin" delay="0">
                                              <p:tn val="68"/>
                                            </p:cond>
                                          </p:stCondLst>
                                          <p:endCondLst>
                                            <p:cond evt="onStopAudio" delay="0">
                                              <p:tgtEl>
                                                <p:sldTgt/>
                                              </p:tgtEl>
                                            </p:cond>
                                          </p:endCondLst>
                                        </p:cTn>
                                        <p:tgtEl>
                                          <p:sndTgt r:embed="rId7" name="click.wav"/>
                                        </p:tgtEl>
                                      </p:cMediaNode>
                                    </p:audio>
                                  </p:subTnLst>
                                </p:cTn>
                              </p:par>
                            </p:childTnLst>
                          </p:cTn>
                        </p:par>
                        <p:par>
                          <p:cTn id="71" fill="hold">
                            <p:stCondLst>
                              <p:cond delay="9000"/>
                            </p:stCondLst>
                            <p:childTnLst>
                              <p:par>
                                <p:cTn id="72" presetID="4" presetClass="entr" presetSubtype="16"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ox(in)">
                                      <p:cBhvr>
                                        <p:cTn id="74" dur="10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8" name="explode.wav"/>
                                        </p:tgtEl>
                                      </p:cMediaNode>
                                    </p:audio>
                                  </p:sub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10"/>
                                        <p:tgtEl>
                                          <p:spTgt spid="13"/>
                                        </p:tgtEl>
                                      </p:cBhvr>
                                    </p:animEffect>
                                    <p:set>
                                      <p:cBhvr>
                                        <p:cTn id="79" dur="1" fill="hold">
                                          <p:stCondLst>
                                            <p:cond delay="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mph" presetSubtype="0" fill="hold" grpId="1" nodeType="clickEffect">
                                  <p:stCondLst>
                                    <p:cond delay="0"/>
                                  </p:stCondLst>
                                  <p:iterate type="lt">
                                    <p:tmPct val="4000"/>
                                  </p:iterate>
                                  <p:childTnLst>
                                    <p:set>
                                      <p:cBhvr override="childStyle">
                                        <p:cTn id="83" dur="500" fill="hold"/>
                                        <p:tgtEl>
                                          <p:spTgt spid="24"/>
                                        </p:tgtEl>
                                        <p:attrNameLst>
                                          <p:attrName>style.color</p:attrName>
                                        </p:attrNameLst>
                                      </p:cBhvr>
                                      <p:to>
                                        <p:clrVal>
                                          <a:srgbClr val="C00000"/>
                                        </p:clrVal>
                                      </p:to>
                                    </p:set>
                                    <p:set>
                                      <p:cBhvr>
                                        <p:cTn id="84" dur="500" fill="hold"/>
                                        <p:tgtEl>
                                          <p:spTgt spid="24"/>
                                        </p:tgtEl>
                                        <p:attrNameLst>
                                          <p:attrName>fillcolor</p:attrName>
                                        </p:attrNameLst>
                                      </p:cBhvr>
                                      <p:to>
                                        <p:clrVal>
                                          <a:srgbClr val="C00000"/>
                                        </p:clrVal>
                                      </p:to>
                                    </p:set>
                                    <p:set>
                                      <p:cBhvr>
                                        <p:cTn id="85"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14"/>
                </p:tgtEl>
              </p:cMediaNode>
            </p:audio>
            <p:audio>
              <p:cMediaNode vol="80000">
                <p:cTn id="87"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3" grpId="1" animBg="1"/>
      <p:bldP spid="21" grpId="0" animBg="1"/>
      <p:bldP spid="22" grpId="0"/>
      <p:bldP spid="23" grpId="0"/>
      <p:bldP spid="24" grpId="0"/>
      <p:bldP spid="24" grpId="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noProof="0" dirty="0">
                <a:solidFill>
                  <a:sysClr val="windowText" lastClr="000000"/>
                </a:solidFill>
                <a:latin typeface="Times New Roman" pitchFamily="18" charset="0"/>
                <a:ea typeface="Tahoma" pitchFamily="34" charset="0"/>
                <a:cs typeface="Times New Roman" pitchFamily="18" charset="0"/>
              </a:rPr>
              <a:t>3</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66588"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123" y="3196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59562" y="3930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073" y="3930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588" y="3196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59149" y="3778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72204" y="3854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5709" y="4001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55271" y="3662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68058" y="3778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68058" y="266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pic>
        <p:nvPicPr>
          <p:cNvPr id="22" name="Picture 5" descr="blkboard-c">
            <a:hlinkClick r:id="rId10" action="ppaction://hlinksldjump"/>
            <a:extLst>
              <a:ext uri="{FF2B5EF4-FFF2-40B4-BE49-F238E27FC236}">
                <a16:creationId xmlns:a16="http://schemas.microsoft.com/office/drawing/2014/main" id="{DA5B7C04-D280-445A-9468-0A301462016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20743" y="6122610"/>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85">
            <a:extLst>
              <a:ext uri="{FF2B5EF4-FFF2-40B4-BE49-F238E27FC236}">
                <a16:creationId xmlns:a16="http://schemas.microsoft.com/office/drawing/2014/main" id="{0C7CDE11-236D-46A7-BC1A-FEDCAE0C7422}"/>
              </a:ext>
            </a:extLst>
          </p:cNvPr>
          <p:cNvSpPr/>
          <p:nvPr/>
        </p:nvSpPr>
        <p:spPr>
          <a:xfrm>
            <a:off x="775103" y="441451"/>
            <a:ext cx="11125779" cy="7005829"/>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AA03E100-618D-4A68-957D-AC414FF156B4}"/>
              </a:ext>
            </a:extLst>
          </p:cNvPr>
          <p:cNvSpPr txBox="1"/>
          <p:nvPr/>
        </p:nvSpPr>
        <p:spPr>
          <a:xfrm>
            <a:off x="1626696" y="633505"/>
            <a:ext cx="9563337" cy="830997"/>
          </a:xfrm>
          <a:prstGeom prst="rect">
            <a:avLst/>
          </a:prstGeom>
          <a:noFill/>
        </p:spPr>
        <p:txBody>
          <a:bodyPr wrap="square" rtlCol="0">
            <a:spAutoFit/>
          </a:bodyPr>
          <a:lstStyle/>
          <a:p>
            <a:pPr lvl="0" algn="ctr"/>
            <a:r>
              <a:rPr lang="vi-VN" sz="2400" b="1" dirty="0">
                <a:solidFill>
                  <a:schemeClr val="bg1"/>
                </a:solidFill>
                <a:latin typeface="Montserrat" panose="00000500000000000000" pitchFamily="2" charset="-93"/>
              </a:rPr>
              <a:t>Đặc điểm cơ bản để phân biệt vật thể vô sinh và vật thể hữu sinh là:</a:t>
            </a:r>
            <a:endParaRPr lang="en-US" sz="2400" b="1"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AADA6B2D-7F7F-4177-8BE3-9B94319F6B8F}"/>
              </a:ext>
            </a:extLst>
          </p:cNvPr>
          <p:cNvSpPr txBox="1"/>
          <p:nvPr/>
        </p:nvSpPr>
        <p:spPr>
          <a:xfrm>
            <a:off x="1165711" y="6111702"/>
            <a:ext cx="10344561" cy="1137876"/>
          </a:xfrm>
          <a:prstGeom prst="rect">
            <a:avLst/>
          </a:prstGeom>
          <a:noFill/>
        </p:spPr>
        <p:txBody>
          <a:bodyPr wrap="square" rtlCol="0">
            <a:spAutoFit/>
          </a:bodyPr>
          <a:lstStyle/>
          <a:p>
            <a:pPr>
              <a:lnSpc>
                <a:spcPct val="150000"/>
              </a:lnSpc>
            </a:pPr>
            <a:r>
              <a:rPr lang="vi-VN" sz="2400" b="1" dirty="0">
                <a:solidFill>
                  <a:schemeClr val="bg1"/>
                </a:solidFill>
                <a:latin typeface="Montserrat" panose="00000500000000000000" pitchFamily="2" charset="-93"/>
              </a:rPr>
              <a:t>D. </a:t>
            </a:r>
            <a:r>
              <a:rPr lang="vi-VN" sz="2400" dirty="0">
                <a:solidFill>
                  <a:schemeClr val="bg1"/>
                </a:solidFill>
                <a:latin typeface="Montserrat" panose="00000500000000000000" pitchFamily="2" charset="-93"/>
              </a:rPr>
              <a:t>vật thể vô sinh là vật thể không có khả năng sinh sản, vật thể hữu sinh luôn luôn sinh sản.</a:t>
            </a:r>
            <a:endParaRPr lang="en-US" sz="2400" dirty="0">
              <a:solidFill>
                <a:schemeClr val="bg1"/>
              </a:solidFill>
              <a:latin typeface="Montserrat" panose="00000500000000000000" pitchFamily="2" charset="-93"/>
            </a:endParaRPr>
          </a:p>
        </p:txBody>
      </p:sp>
      <p:sp>
        <p:nvSpPr>
          <p:cNvPr id="27" name="TextBox 26">
            <a:extLst>
              <a:ext uri="{FF2B5EF4-FFF2-40B4-BE49-F238E27FC236}">
                <a16:creationId xmlns:a16="http://schemas.microsoft.com/office/drawing/2014/main" id="{C4A1765A-7AE2-4743-BA3E-81F68918F0F7}"/>
              </a:ext>
            </a:extLst>
          </p:cNvPr>
          <p:cNvSpPr txBox="1"/>
          <p:nvPr/>
        </p:nvSpPr>
        <p:spPr>
          <a:xfrm>
            <a:off x="1194026" y="1440342"/>
            <a:ext cx="10133265" cy="1137876"/>
          </a:xfrm>
          <a:prstGeom prst="rect">
            <a:avLst/>
          </a:prstGeom>
          <a:noFill/>
        </p:spPr>
        <p:txBody>
          <a:bodyPr wrap="square" rtlCol="0">
            <a:spAutoFit/>
          </a:bodyPr>
          <a:lstStyle/>
          <a:p>
            <a:pPr>
              <a:lnSpc>
                <a:spcPct val="150000"/>
              </a:lnSpc>
            </a:pPr>
            <a:r>
              <a:rPr lang="en-US" sz="2400" b="1" dirty="0">
                <a:solidFill>
                  <a:schemeClr val="bg1"/>
                </a:solidFill>
                <a:latin typeface="Montserrat" panose="00000500000000000000" pitchFamily="2" charset="-93"/>
              </a:rPr>
              <a:t>A. </a:t>
            </a:r>
            <a:r>
              <a:rPr lang="vi-VN" sz="2400" dirty="0">
                <a:solidFill>
                  <a:schemeClr val="bg1"/>
                </a:solidFill>
                <a:latin typeface="Montserrat" panose="00000500000000000000" pitchFamily="2" charset="-93"/>
              </a:rPr>
              <a:t>vật thể vô sinh không xuất phát từ cơ thể sống, vật thể hữu sinh xuất phát từ cơ thể sống.</a:t>
            </a:r>
            <a:endParaRPr lang="en-US" sz="2400" dirty="0">
              <a:solidFill>
                <a:schemeClr val="bg1"/>
              </a:solidFill>
              <a:latin typeface="Montserrat" panose="00000500000000000000" pitchFamily="2" charset="-93"/>
            </a:endParaRPr>
          </a:p>
        </p:txBody>
      </p:sp>
      <p:sp>
        <p:nvSpPr>
          <p:cNvPr id="28" name="TextBox 27">
            <a:extLst>
              <a:ext uri="{FF2B5EF4-FFF2-40B4-BE49-F238E27FC236}">
                <a16:creationId xmlns:a16="http://schemas.microsoft.com/office/drawing/2014/main" id="{41C74522-CA34-4E7C-A486-6D42644B372D}"/>
              </a:ext>
            </a:extLst>
          </p:cNvPr>
          <p:cNvSpPr txBox="1"/>
          <p:nvPr/>
        </p:nvSpPr>
        <p:spPr>
          <a:xfrm>
            <a:off x="1163812" y="2605015"/>
            <a:ext cx="10994064" cy="2245871"/>
          </a:xfrm>
          <a:prstGeom prst="rect">
            <a:avLst/>
          </a:prstGeom>
          <a:noFill/>
        </p:spPr>
        <p:txBody>
          <a:bodyPr wrap="square" rtlCol="0">
            <a:spAutoFit/>
          </a:bodyPr>
          <a:lstStyle/>
          <a:p>
            <a:pPr>
              <a:lnSpc>
                <a:spcPct val="150000"/>
              </a:lnSpc>
            </a:pPr>
            <a:r>
              <a:rPr lang="en-US" sz="2400" b="1" dirty="0">
                <a:solidFill>
                  <a:schemeClr val="bg1"/>
                </a:solidFill>
                <a:latin typeface="Montserrat" panose="00000500000000000000" pitchFamily="2" charset="-93"/>
              </a:rPr>
              <a:t>B. </a:t>
            </a:r>
            <a:r>
              <a:rPr lang="vi-VN" sz="2400" dirty="0">
                <a:solidFill>
                  <a:schemeClr val="bg1"/>
                </a:solidFill>
                <a:latin typeface="Montserrat" panose="00000500000000000000" pitchFamily="2" charset="-93"/>
              </a:rPr>
              <a:t>vật thể vô sinh không có các đặc điểm như</a:t>
            </a:r>
            <a:r>
              <a:rPr lang="en-US" sz="2400" dirty="0">
                <a:solidFill>
                  <a:schemeClr val="bg1"/>
                </a:solidFill>
                <a:latin typeface="Montserrat" panose="00000500000000000000" pitchFamily="2" charset="-93"/>
              </a:rPr>
              <a:t> </a:t>
            </a:r>
            <a:r>
              <a:rPr lang="vi-VN" sz="2400" dirty="0">
                <a:solidFill>
                  <a:schemeClr val="bg1"/>
                </a:solidFill>
                <a:latin typeface="Montserrat" panose="00000500000000000000" pitchFamily="2" charset="-93"/>
              </a:rPr>
              <a:t>trao đổi chất và năng lượng, sinh trưởng và phát triển, sinh sản, cảm ứng, còn vật thể hữu sinh có các đặc điểm trên.</a:t>
            </a:r>
            <a:endParaRPr lang="en-US" sz="2400" dirty="0">
              <a:solidFill>
                <a:schemeClr val="bg1"/>
              </a:solidFill>
              <a:latin typeface="Montserrat" panose="00000500000000000000" pitchFamily="2" charset="-93"/>
            </a:endParaRPr>
          </a:p>
          <a:p>
            <a:pPr lvl="0">
              <a:lnSpc>
                <a:spcPct val="150000"/>
              </a:lnSpc>
            </a:pPr>
            <a:endParaRPr lang="en-US" sz="2400" dirty="0">
              <a:solidFill>
                <a:schemeClr val="bg1"/>
              </a:solidFill>
              <a:latin typeface="Montserrat" panose="00000500000000000000" pitchFamily="2" charset="-93"/>
            </a:endParaRPr>
          </a:p>
        </p:txBody>
      </p:sp>
      <p:sp>
        <p:nvSpPr>
          <p:cNvPr id="29" name="TextBox 28">
            <a:extLst>
              <a:ext uri="{FF2B5EF4-FFF2-40B4-BE49-F238E27FC236}">
                <a16:creationId xmlns:a16="http://schemas.microsoft.com/office/drawing/2014/main" id="{2EB1A11A-6E59-42AF-BD98-A4F15CC6D529}"/>
              </a:ext>
            </a:extLst>
          </p:cNvPr>
          <p:cNvSpPr txBox="1"/>
          <p:nvPr/>
        </p:nvSpPr>
        <p:spPr>
          <a:xfrm>
            <a:off x="1165711" y="4234459"/>
            <a:ext cx="10161580" cy="1691873"/>
          </a:xfrm>
          <a:prstGeom prst="rect">
            <a:avLst/>
          </a:prstGeom>
          <a:noFill/>
        </p:spPr>
        <p:txBody>
          <a:bodyPr wrap="square" rtlCol="0">
            <a:spAutoFit/>
          </a:bodyPr>
          <a:lstStyle/>
          <a:p>
            <a:pPr>
              <a:lnSpc>
                <a:spcPct val="150000"/>
              </a:lnSpc>
            </a:pPr>
            <a:r>
              <a:rPr lang="en-US" sz="2400" b="1" dirty="0">
                <a:solidFill>
                  <a:schemeClr val="bg1"/>
                </a:solidFill>
                <a:latin typeface="Montserrat" panose="00000500000000000000" pitchFamily="2" charset="-93"/>
              </a:rPr>
              <a:t>C</a:t>
            </a:r>
            <a:r>
              <a:rPr lang="vi-VN" sz="2400" b="1" dirty="0">
                <a:solidFill>
                  <a:schemeClr val="bg1"/>
                </a:solidFill>
                <a:latin typeface="Montserrat" panose="00000500000000000000" pitchFamily="2" charset="-93"/>
              </a:rPr>
              <a:t>. </a:t>
            </a:r>
            <a:r>
              <a:rPr lang="vi-VN" sz="2400" dirty="0">
                <a:solidFill>
                  <a:schemeClr val="bg1"/>
                </a:solidFill>
                <a:latin typeface="Montserrat" panose="00000500000000000000" pitchFamily="2" charset="-93"/>
              </a:rPr>
              <a:t>vật thể vô sinh không có các đặc điểm như</a:t>
            </a:r>
            <a:r>
              <a:rPr lang="en-US" sz="2400" dirty="0">
                <a:solidFill>
                  <a:schemeClr val="bg1"/>
                </a:solidFill>
                <a:latin typeface="Montserrat" panose="00000500000000000000" pitchFamily="2" charset="-93"/>
              </a:rPr>
              <a:t> </a:t>
            </a:r>
            <a:r>
              <a:rPr lang="vi-VN" sz="2400" dirty="0">
                <a:solidFill>
                  <a:schemeClr val="bg1"/>
                </a:solidFill>
                <a:latin typeface="Montserrat" panose="00000500000000000000" pitchFamily="2" charset="-93"/>
              </a:rPr>
              <a:t>trao đổi chất và năng lượng, sinh trưởng và phát triển, sinh sản, cảm ứng, còn vật thể hữu sinh có các đặc điểm trên.</a:t>
            </a:r>
            <a:endParaRPr lang="en-US" sz="24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175119530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750"/>
                                        <p:tgtEl>
                                          <p:spTgt spid="23"/>
                                        </p:tgtEl>
                                      </p:cBhvr>
                                    </p:animEffect>
                                  </p:childTnLst>
                                </p:cTn>
                              </p:par>
                            </p:childTnLst>
                          </p:cTn>
                        </p:par>
                        <p:par>
                          <p:cTn id="13" fill="hold">
                            <p:stCondLst>
                              <p:cond delay="808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750"/>
                                        <p:tgtEl>
                                          <p:spTgt spid="24"/>
                                        </p:tgtEl>
                                      </p:cBhvr>
                                    </p:animEffect>
                                  </p:childTnLst>
                                </p:cTn>
                              </p:par>
                            </p:childTnLst>
                          </p:cTn>
                        </p:par>
                        <p:par>
                          <p:cTn id="17" fill="hold">
                            <p:stCondLst>
                              <p:cond delay="8830"/>
                            </p:stCondLst>
                            <p:childTnLst>
                              <p:par>
                                <p:cTn id="18" presetID="2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750"/>
                                        <p:tgtEl>
                                          <p:spTgt spid="27"/>
                                        </p:tgtEl>
                                      </p:cBhvr>
                                    </p:animEffect>
                                  </p:childTnLst>
                                </p:cTn>
                              </p:par>
                            </p:childTnLst>
                          </p:cTn>
                        </p:par>
                        <p:par>
                          <p:cTn id="21" fill="hold">
                            <p:stCondLst>
                              <p:cond delay="9580"/>
                            </p:stCondLst>
                            <p:childTnLst>
                              <p:par>
                                <p:cTn id="22" presetID="22" presetClass="entr" presetSubtype="1" fill="hold" grpId="0" nodeType="afterEffect">
                                  <p:stCondLst>
                                    <p:cond delay="0"/>
                                  </p:stCondLst>
                                  <p:iterate type="lt">
                                    <p:tmPct val="0"/>
                                  </p:iterate>
                                  <p:childTnLst>
                                    <p:set>
                                      <p:cBhvr>
                                        <p:cTn id="23" dur="1" fill="hold">
                                          <p:stCondLst>
                                            <p:cond delay="0"/>
                                          </p:stCondLst>
                                        </p:cTn>
                                        <p:tgtEl>
                                          <p:spTgt spid="28"/>
                                        </p:tgtEl>
                                        <p:attrNameLst>
                                          <p:attrName>style.visibility</p:attrName>
                                        </p:attrNameLst>
                                      </p:cBhvr>
                                      <p:to>
                                        <p:strVal val="visible"/>
                                      </p:to>
                                    </p:set>
                                    <p:animEffect transition="in" filter="wipe(up)">
                                      <p:cBhvr>
                                        <p:cTn id="24" dur="750"/>
                                        <p:tgtEl>
                                          <p:spTgt spid="28"/>
                                        </p:tgtEl>
                                      </p:cBhvr>
                                    </p:animEffect>
                                  </p:childTnLst>
                                </p:cTn>
                              </p:par>
                            </p:childTnLst>
                          </p:cTn>
                        </p:par>
                        <p:par>
                          <p:cTn id="25" fill="hold">
                            <p:stCondLst>
                              <p:cond delay="1033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750"/>
                                        <p:tgtEl>
                                          <p:spTgt spid="29"/>
                                        </p:tgtEl>
                                      </p:cBhvr>
                                    </p:animEffect>
                                  </p:childTnLst>
                                </p:cTn>
                              </p:par>
                            </p:childTnLst>
                          </p:cTn>
                        </p:par>
                        <p:par>
                          <p:cTn id="29" fill="hold">
                            <p:stCondLst>
                              <p:cond delay="11080"/>
                            </p:stCondLst>
                            <p:childTnLst>
                              <p:par>
                                <p:cTn id="30" presetID="22" presetClass="entr" presetSubtype="1" fill="hold" grpId="0" nodeType="afterEffect">
                                  <p:stCondLst>
                                    <p:cond delay="0"/>
                                  </p:stCondLst>
                                  <p:iterate type="lt">
                                    <p:tmPct val="0"/>
                                  </p:iterate>
                                  <p:childTnLst>
                                    <p:set>
                                      <p:cBhvr>
                                        <p:cTn id="31" dur="1" fill="hold">
                                          <p:stCondLst>
                                            <p:cond delay="0"/>
                                          </p:stCondLst>
                                        </p:cTn>
                                        <p:tgtEl>
                                          <p:spTgt spid="26"/>
                                        </p:tgtEl>
                                        <p:attrNameLst>
                                          <p:attrName>style.visibility</p:attrName>
                                        </p:attrNameLst>
                                      </p:cBhvr>
                                      <p:to>
                                        <p:strVal val="visible"/>
                                      </p:to>
                                    </p:set>
                                    <p:animEffect transition="in" filter="wipe(up)">
                                      <p:cBhvr>
                                        <p:cTn id="32" dur="7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1000"/>
                                        <p:tgtEl>
                                          <p:spTgt spid="4"/>
                                        </p:tgtEl>
                                      </p:cBhvr>
                                    </p:animEffect>
                                  </p:childTnLst>
                                  <p:subTnLst>
                                    <p:audio>
                                      <p:cMediaNode>
                                        <p:cTn display="0" masterRel="sameClick">
                                          <p:stCondLst>
                                            <p:cond evt="begin" delay="0">
                                              <p:tn val="35"/>
                                            </p:cond>
                                          </p:stCondLst>
                                          <p:endCondLst>
                                            <p:cond evt="onStopAudio" delay="0">
                                              <p:tgtEl>
                                                <p:sldTgt/>
                                              </p:tgtEl>
                                            </p:cond>
                                          </p:endCondLst>
                                        </p:cTn>
                                        <p:tgtEl>
                                          <p:sndTgt r:embed="rId7" name="click.wav"/>
                                        </p:tgtEl>
                                      </p:cMediaNode>
                                    </p:audio>
                                  </p:sub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ox(in)">
                                      <p:cBhvr>
                                        <p:cTn id="41" dur="10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7" name="click.wav"/>
                                        </p:tgtEl>
                                      </p:cMediaNode>
                                    </p:audio>
                                  </p:subTnLst>
                                </p:cTn>
                              </p:par>
                            </p:childTnLst>
                          </p:cTn>
                        </p:par>
                        <p:par>
                          <p:cTn id="42" fill="hold">
                            <p:stCondLst>
                              <p:cond delay="2000"/>
                            </p:stCondLst>
                            <p:childTnLst>
                              <p:par>
                                <p:cTn id="43" presetID="4"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ox(in)">
                                      <p:cBhvr>
                                        <p:cTn id="45" dur="10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7" name="click.wav"/>
                                        </p:tgtEl>
                                      </p:cMediaNode>
                                    </p:audio>
                                  </p:subTnLst>
                                </p:cTn>
                              </p:par>
                            </p:childTnLst>
                          </p:cTn>
                        </p:par>
                        <p:par>
                          <p:cTn id="46" fill="hold">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1000"/>
                                        <p:tgtEl>
                                          <p:spTgt spid="7"/>
                                        </p:tgtEl>
                                      </p:cBhvr>
                                    </p:animEffect>
                                  </p:childTnLst>
                                  <p:subTnLst>
                                    <p:audio>
                                      <p:cMediaNode>
                                        <p:cTn display="0" masterRel="sameClick">
                                          <p:stCondLst>
                                            <p:cond evt="begin" delay="0">
                                              <p:tn val="47"/>
                                            </p:cond>
                                          </p:stCondLst>
                                          <p:endCondLst>
                                            <p:cond evt="onStopAudio" delay="0">
                                              <p:tgtEl>
                                                <p:sldTgt/>
                                              </p:tgtEl>
                                            </p:cond>
                                          </p:endCondLst>
                                        </p:cTn>
                                        <p:tgtEl>
                                          <p:sndTgt r:embed="rId7" name="click.wav"/>
                                        </p:tgtEl>
                                      </p:cMediaNode>
                                    </p:audio>
                                  </p:subTnLst>
                                </p:cTn>
                              </p:par>
                            </p:childTnLst>
                          </p:cTn>
                        </p:par>
                        <p:par>
                          <p:cTn id="50" fill="hold">
                            <p:stCondLst>
                              <p:cond delay="4000"/>
                            </p:stCondLst>
                            <p:childTnLst>
                              <p:par>
                                <p:cTn id="51" presetID="4"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10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7" name="click.wav"/>
                                        </p:tgtEl>
                                      </p:cMediaNode>
                                    </p:audio>
                                  </p:subTnLst>
                                </p:cTn>
                              </p:par>
                            </p:childTnLst>
                          </p:cTn>
                        </p:par>
                        <p:par>
                          <p:cTn id="54" fill="hold">
                            <p:stCondLst>
                              <p:cond delay="5000"/>
                            </p:stCondLst>
                            <p:childTnLst>
                              <p:par>
                                <p:cTn id="55" presetID="4"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ox(in)">
                                      <p:cBhvr>
                                        <p:cTn id="57" dur="1000"/>
                                        <p:tgtEl>
                                          <p:spTgt spid="9"/>
                                        </p:tgtEl>
                                      </p:cBhvr>
                                    </p:animEffect>
                                  </p:childTnLst>
                                  <p:subTnLst>
                                    <p:audio>
                                      <p:cMediaNode>
                                        <p:cTn display="0" masterRel="sameClick">
                                          <p:stCondLst>
                                            <p:cond evt="begin" delay="0">
                                              <p:tn val="55"/>
                                            </p:cond>
                                          </p:stCondLst>
                                          <p:endCondLst>
                                            <p:cond evt="onStopAudio" delay="0">
                                              <p:tgtEl>
                                                <p:sldTgt/>
                                              </p:tgtEl>
                                            </p:cond>
                                          </p:endCondLst>
                                        </p:cTn>
                                        <p:tgtEl>
                                          <p:sndTgt r:embed="rId7" name="click.wav"/>
                                        </p:tgtEl>
                                      </p:cMediaNode>
                                    </p:audio>
                                  </p:subTnLst>
                                </p:cTn>
                              </p:par>
                            </p:childTnLst>
                          </p:cTn>
                        </p:par>
                        <p:par>
                          <p:cTn id="58" fill="hold">
                            <p:stCondLst>
                              <p:cond delay="6000"/>
                            </p:stCondLst>
                            <p:childTnLst>
                              <p:par>
                                <p:cTn id="59" presetID="4"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ox(in)">
                                      <p:cBhvr>
                                        <p:cTn id="61" dur="1000"/>
                                        <p:tgtEl>
                                          <p:spTgt spid="10"/>
                                        </p:tgtEl>
                                      </p:cBhvr>
                                    </p:animEffect>
                                  </p:childTnLst>
                                  <p:subTnLst>
                                    <p:audio>
                                      <p:cMediaNode>
                                        <p:cTn display="0" masterRel="sameClick">
                                          <p:stCondLst>
                                            <p:cond evt="begin" delay="0">
                                              <p:tn val="59"/>
                                            </p:cond>
                                          </p:stCondLst>
                                          <p:endCondLst>
                                            <p:cond evt="onStopAudio" delay="0">
                                              <p:tgtEl>
                                                <p:sldTgt/>
                                              </p:tgtEl>
                                            </p:cond>
                                          </p:endCondLst>
                                        </p:cTn>
                                        <p:tgtEl>
                                          <p:sndTgt r:embed="rId7" name="click.wav"/>
                                        </p:tgtEl>
                                      </p:cMediaNode>
                                    </p:audio>
                                  </p:subTnLst>
                                </p:cTn>
                              </p:par>
                            </p:childTnLst>
                          </p:cTn>
                        </p:par>
                        <p:par>
                          <p:cTn id="62" fill="hold">
                            <p:stCondLst>
                              <p:cond delay="7000"/>
                            </p:stCondLst>
                            <p:childTnLst>
                              <p:par>
                                <p:cTn id="63" presetID="4"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ox(in)">
                                      <p:cBhvr>
                                        <p:cTn id="65" dur="1000"/>
                                        <p:tgtEl>
                                          <p:spTgt spid="11"/>
                                        </p:tgtEl>
                                      </p:cBhvr>
                                    </p:animEffect>
                                  </p:childTnLst>
                                  <p:subTnLst>
                                    <p:audio>
                                      <p:cMediaNode>
                                        <p:cTn display="0" masterRel="sameClick">
                                          <p:stCondLst>
                                            <p:cond evt="begin" delay="0">
                                              <p:tn val="63"/>
                                            </p:cond>
                                          </p:stCondLst>
                                          <p:endCondLst>
                                            <p:cond evt="onStopAudio" delay="0">
                                              <p:tgtEl>
                                                <p:sldTgt/>
                                              </p:tgtEl>
                                            </p:cond>
                                          </p:endCondLst>
                                        </p:cTn>
                                        <p:tgtEl>
                                          <p:sndTgt r:embed="rId7" name="click.wav"/>
                                        </p:tgtEl>
                                      </p:cMediaNode>
                                    </p:audio>
                                  </p:subTnLst>
                                </p:cTn>
                              </p:par>
                            </p:childTnLst>
                          </p:cTn>
                        </p:par>
                        <p:par>
                          <p:cTn id="66" fill="hold">
                            <p:stCondLst>
                              <p:cond delay="8000"/>
                            </p:stCondLst>
                            <p:childTnLst>
                              <p:par>
                                <p:cTn id="67" presetID="4" presetClass="entr" presetSubtype="16"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ox(in)">
                                      <p:cBhvr>
                                        <p:cTn id="69" dur="1000"/>
                                        <p:tgtEl>
                                          <p:spTgt spid="12"/>
                                        </p:tgtEl>
                                      </p:cBhvr>
                                    </p:animEffect>
                                  </p:childTnLst>
                                  <p:subTnLst>
                                    <p:audio>
                                      <p:cMediaNode>
                                        <p:cTn display="0" masterRel="sameClick">
                                          <p:stCondLst>
                                            <p:cond evt="begin" delay="0">
                                              <p:tn val="67"/>
                                            </p:cond>
                                          </p:stCondLst>
                                          <p:endCondLst>
                                            <p:cond evt="onStopAudio" delay="0">
                                              <p:tgtEl>
                                                <p:sldTgt/>
                                              </p:tgtEl>
                                            </p:cond>
                                          </p:endCondLst>
                                        </p:cTn>
                                        <p:tgtEl>
                                          <p:sndTgt r:embed="rId7" name="click.wav"/>
                                        </p:tgtEl>
                                      </p:cMediaNode>
                                    </p:audio>
                                  </p:subTnLst>
                                </p:cTn>
                              </p:par>
                            </p:childTnLst>
                          </p:cTn>
                        </p:par>
                        <p:par>
                          <p:cTn id="70" fill="hold">
                            <p:stCondLst>
                              <p:cond delay="9000"/>
                            </p:stCondLst>
                            <p:childTnLst>
                              <p:par>
                                <p:cTn id="71" presetID="4"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ox(in)">
                                      <p:cBhvr>
                                        <p:cTn id="73" dur="1000"/>
                                        <p:tgtEl>
                                          <p:spTgt spid="13"/>
                                        </p:tgtEl>
                                      </p:cBhvr>
                                    </p:animEffect>
                                  </p:childTnLst>
                                  <p:subTnLst>
                                    <p:audio>
                                      <p:cMediaNode>
                                        <p:cTn display="0" masterRel="sameClick">
                                          <p:stCondLst>
                                            <p:cond evt="begin" delay="0">
                                              <p:tn val="71"/>
                                            </p:cond>
                                          </p:stCondLst>
                                          <p:endCondLst>
                                            <p:cond evt="onStopAudio" delay="0">
                                              <p:tgtEl>
                                                <p:sldTgt/>
                                              </p:tgtEl>
                                            </p:cond>
                                          </p:endCondLst>
                                        </p:cTn>
                                        <p:tgtEl>
                                          <p:sndTgt r:embed="rId8" name="explode.wav"/>
                                        </p:tgtEl>
                                      </p:cMediaNode>
                                    </p:audio>
                                  </p:subTnLst>
                                </p:cTn>
                              </p:par>
                            </p:childTnLst>
                          </p:cTn>
                        </p:par>
                        <p:par>
                          <p:cTn id="74" fill="hold">
                            <p:stCondLst>
                              <p:cond delay="10000"/>
                            </p:stCondLst>
                            <p:childTnLst>
                              <p:par>
                                <p:cTn id="75" presetID="6"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1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mph" presetSubtype="0" fill="hold" grpId="1" nodeType="clickEffect">
                                  <p:stCondLst>
                                    <p:cond delay="0"/>
                                  </p:stCondLst>
                                  <p:iterate type="lt">
                                    <p:tmPct val="4000"/>
                                  </p:iterate>
                                  <p:childTnLst>
                                    <p:set>
                                      <p:cBhvr override="childStyle">
                                        <p:cTn id="81" dur="500" fill="hold"/>
                                        <p:tgtEl>
                                          <p:spTgt spid="28"/>
                                        </p:tgtEl>
                                        <p:attrNameLst>
                                          <p:attrName>style.color</p:attrName>
                                        </p:attrNameLst>
                                      </p:cBhvr>
                                      <p:to>
                                        <p:clrVal>
                                          <a:srgbClr val="C00000"/>
                                        </p:clrVal>
                                      </p:to>
                                    </p:set>
                                    <p:set>
                                      <p:cBhvr>
                                        <p:cTn id="82" dur="500" fill="hold"/>
                                        <p:tgtEl>
                                          <p:spTgt spid="28"/>
                                        </p:tgtEl>
                                        <p:attrNameLst>
                                          <p:attrName>fillcolor</p:attrName>
                                        </p:attrNameLst>
                                      </p:cBhvr>
                                      <p:to>
                                        <p:clrVal>
                                          <a:srgbClr val="C00000"/>
                                        </p:clrVal>
                                      </p:to>
                                    </p:set>
                                    <p:set>
                                      <p:cBhvr>
                                        <p:cTn id="83"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4" fill="hold" display="0">
                  <p:stCondLst>
                    <p:cond delay="indefinite"/>
                  </p:stCondLst>
                  <p:endCondLst>
                    <p:cond evt="onStopAudio" delay="0">
                      <p:tgtEl>
                        <p:sldTgt/>
                      </p:tgtEl>
                    </p:cond>
                  </p:endCondLst>
                </p:cTn>
                <p:tgtEl>
                  <p:spTgt spid="14"/>
                </p:tgtEl>
              </p:cMediaNode>
            </p:audio>
            <p:audio>
              <p:cMediaNode vol="80000">
                <p:cTn id="85"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3" grpId="0" animBg="1"/>
      <p:bldP spid="24" grpId="0"/>
      <p:bldP spid="26" grpId="0"/>
      <p:bldP spid="27" grpId="0"/>
      <p:bldP spid="28" grpId="0"/>
      <p:bldP spid="28" grpId="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6302"/>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4</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72395" y="3601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1578" y="3601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60681" y="3930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67884" y="2642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9242" y="3762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61060" y="4155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73753" y="3286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0681" y="3594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3753" y="4075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3753" y="4152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60681" y="4664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24" name="Rounded Rectangle 85">
            <a:extLst>
              <a:ext uri="{FF2B5EF4-FFF2-40B4-BE49-F238E27FC236}">
                <a16:creationId xmlns:a16="http://schemas.microsoft.com/office/drawing/2014/main" id="{054D9C4A-D71A-4204-AA0D-12A527CA1115}"/>
              </a:ext>
            </a:extLst>
          </p:cNvPr>
          <p:cNvSpPr/>
          <p:nvPr/>
        </p:nvSpPr>
        <p:spPr>
          <a:xfrm>
            <a:off x="1237983" y="737569"/>
            <a:ext cx="10015562" cy="5754671"/>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9E85D84A-1B36-4BC0-BD42-5483EF02E310}"/>
              </a:ext>
            </a:extLst>
          </p:cNvPr>
          <p:cNvSpPr txBox="1"/>
          <p:nvPr/>
        </p:nvSpPr>
        <p:spPr>
          <a:xfrm>
            <a:off x="1464095" y="1252230"/>
            <a:ext cx="9563337" cy="665823"/>
          </a:xfrm>
          <a:prstGeom prst="rect">
            <a:avLst/>
          </a:prstGeom>
          <a:noFill/>
        </p:spPr>
        <p:txBody>
          <a:bodyPr wrap="square" rtlCol="0">
            <a:spAutoFit/>
          </a:bodyPr>
          <a:lstStyle/>
          <a:p>
            <a:pPr lvl="0" algn="ctr">
              <a:lnSpc>
                <a:spcPct val="150000"/>
              </a:lnSpc>
            </a:pPr>
            <a:r>
              <a:rPr lang="en-US" sz="2800" b="1" dirty="0" err="1">
                <a:solidFill>
                  <a:schemeClr val="bg1"/>
                </a:solidFill>
                <a:latin typeface="Montserrat" panose="00000500000000000000" pitchFamily="2" charset="-93"/>
              </a:rPr>
              <a:t>Tất</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cả</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các</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trường</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hợp</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nào</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sau</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đây</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đều</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là</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chất</a:t>
            </a:r>
            <a:r>
              <a:rPr lang="en-US" sz="2800" b="1" dirty="0">
                <a:solidFill>
                  <a:schemeClr val="bg1"/>
                </a:solidFill>
                <a:latin typeface="Montserrat" panose="00000500000000000000" pitchFamily="2" charset="-93"/>
              </a:rPr>
              <a:t>:</a:t>
            </a:r>
          </a:p>
        </p:txBody>
      </p:sp>
      <p:sp>
        <p:nvSpPr>
          <p:cNvPr id="27" name="TextBox 26">
            <a:extLst>
              <a:ext uri="{FF2B5EF4-FFF2-40B4-BE49-F238E27FC236}">
                <a16:creationId xmlns:a16="http://schemas.microsoft.com/office/drawing/2014/main" id="{F0A20018-CF27-4715-821C-F4E08964D6E8}"/>
              </a:ext>
            </a:extLst>
          </p:cNvPr>
          <p:cNvSpPr txBox="1"/>
          <p:nvPr/>
        </p:nvSpPr>
        <p:spPr>
          <a:xfrm>
            <a:off x="1937165" y="5361843"/>
            <a:ext cx="8385395"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vi-VN" sz="2800" dirty="0">
                <a:solidFill>
                  <a:schemeClr val="bg1"/>
                </a:solidFill>
                <a:latin typeface="Montserrat" panose="00000500000000000000" pitchFamily="2" charset="-93"/>
              </a:rPr>
              <a:t>Con dao, đôi đũa, muối ăn.</a:t>
            </a:r>
            <a:endParaRPr lang="en-US" sz="2800" dirty="0">
              <a:solidFill>
                <a:schemeClr val="bg1"/>
              </a:solidFill>
              <a:latin typeface="Montserrat" panose="00000500000000000000" pitchFamily="2" charset="-93"/>
            </a:endParaRPr>
          </a:p>
        </p:txBody>
      </p:sp>
      <p:sp>
        <p:nvSpPr>
          <p:cNvPr id="28" name="TextBox 27">
            <a:extLst>
              <a:ext uri="{FF2B5EF4-FFF2-40B4-BE49-F238E27FC236}">
                <a16:creationId xmlns:a16="http://schemas.microsoft.com/office/drawing/2014/main" id="{06685BFD-6961-4DCF-A5C7-BAF6CEE8C063}"/>
              </a:ext>
            </a:extLst>
          </p:cNvPr>
          <p:cNvSpPr txBox="1"/>
          <p:nvPr/>
        </p:nvSpPr>
        <p:spPr>
          <a:xfrm>
            <a:off x="1967645" y="2432714"/>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A. </a:t>
            </a:r>
            <a:r>
              <a:rPr lang="vi-VN" sz="2800" dirty="0">
                <a:solidFill>
                  <a:schemeClr val="bg1"/>
                </a:solidFill>
                <a:latin typeface="Montserrat" panose="00000500000000000000" pitchFamily="2" charset="-93"/>
              </a:rPr>
              <a:t>Đường mía, muối ăn, con dao.</a:t>
            </a:r>
            <a:endParaRPr lang="en-US" sz="2800" dirty="0">
              <a:solidFill>
                <a:schemeClr val="bg1"/>
              </a:solidFill>
              <a:latin typeface="Montserrat" panose="00000500000000000000" pitchFamily="2" charset="-93"/>
            </a:endParaRPr>
          </a:p>
        </p:txBody>
      </p:sp>
      <p:sp>
        <p:nvSpPr>
          <p:cNvPr id="29" name="TextBox 28">
            <a:extLst>
              <a:ext uri="{FF2B5EF4-FFF2-40B4-BE49-F238E27FC236}">
                <a16:creationId xmlns:a16="http://schemas.microsoft.com/office/drawing/2014/main" id="{5BA47BC9-D3D1-4DD9-8347-81E313EE91EC}"/>
              </a:ext>
            </a:extLst>
          </p:cNvPr>
          <p:cNvSpPr txBox="1"/>
          <p:nvPr/>
        </p:nvSpPr>
        <p:spPr>
          <a:xfrm>
            <a:off x="1937164" y="3338629"/>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B. </a:t>
            </a:r>
            <a:r>
              <a:rPr lang="vi-VN" sz="2800" dirty="0">
                <a:solidFill>
                  <a:schemeClr val="bg1"/>
                </a:solidFill>
                <a:latin typeface="Montserrat" panose="00000500000000000000" pitchFamily="2" charset="-93"/>
              </a:rPr>
              <a:t>Con dao, đôi đũa, cái thìa nhôm.</a:t>
            </a:r>
            <a:endParaRPr lang="en-US" sz="2800" dirty="0">
              <a:solidFill>
                <a:schemeClr val="bg1"/>
              </a:solidFill>
              <a:latin typeface="Montserrat" panose="00000500000000000000" pitchFamily="2" charset="-93"/>
            </a:endParaRPr>
          </a:p>
        </p:txBody>
      </p:sp>
      <p:sp>
        <p:nvSpPr>
          <p:cNvPr id="30" name="TextBox 29">
            <a:extLst>
              <a:ext uri="{FF2B5EF4-FFF2-40B4-BE49-F238E27FC236}">
                <a16:creationId xmlns:a16="http://schemas.microsoft.com/office/drawing/2014/main" id="{E094DE82-9874-48F4-9383-9835EE43D781}"/>
              </a:ext>
            </a:extLst>
          </p:cNvPr>
          <p:cNvSpPr txBox="1"/>
          <p:nvPr/>
        </p:nvSpPr>
        <p:spPr>
          <a:xfrm>
            <a:off x="1967645" y="4350236"/>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en-US" sz="2800" dirty="0" err="1">
                <a:solidFill>
                  <a:schemeClr val="bg1"/>
                </a:solidFill>
                <a:latin typeface="Montserrat" panose="00000500000000000000" pitchFamily="2" charset="-93"/>
              </a:rPr>
              <a:t>Nhôm</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muối</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ăn</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đường</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mía</a:t>
            </a:r>
            <a:endParaRPr lang="en-US" sz="28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40432964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amond(in)">
                                      <p:cBhvr>
                                        <p:cTn id="58" dur="750"/>
                                        <p:tgtEl>
                                          <p:spTgt spid="24"/>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750"/>
                                        <p:tgtEl>
                                          <p:spTgt spid="26"/>
                                        </p:tgtEl>
                                      </p:cBhvr>
                                    </p:animEffect>
                                  </p:childTnLst>
                                </p:cTn>
                              </p:par>
                            </p:childTnLst>
                          </p:cTn>
                        </p:par>
                        <p:par>
                          <p:cTn id="63" fill="hold">
                            <p:stCondLst>
                              <p:cond delay="12500"/>
                            </p:stCondLst>
                            <p:childTnLst>
                              <p:par>
                                <p:cTn id="64" presetID="22" presetClass="entr" presetSubtype="1" fill="hold" grpId="0" nodeType="afterEffect">
                                  <p:stCondLst>
                                    <p:cond delay="0"/>
                                  </p:stCondLst>
                                  <p:iterate type="lt">
                                    <p:tmPct val="0"/>
                                  </p:iterate>
                                  <p:childTnLst>
                                    <p:set>
                                      <p:cBhvr>
                                        <p:cTn id="65" dur="1" fill="hold">
                                          <p:stCondLst>
                                            <p:cond delay="0"/>
                                          </p:stCondLst>
                                        </p:cTn>
                                        <p:tgtEl>
                                          <p:spTgt spid="28"/>
                                        </p:tgtEl>
                                        <p:attrNameLst>
                                          <p:attrName>style.visibility</p:attrName>
                                        </p:attrNameLst>
                                      </p:cBhvr>
                                      <p:to>
                                        <p:strVal val="visible"/>
                                      </p:to>
                                    </p:set>
                                    <p:animEffect transition="in" filter="wipe(up)">
                                      <p:cBhvr>
                                        <p:cTn id="66" dur="750"/>
                                        <p:tgtEl>
                                          <p:spTgt spid="28"/>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750"/>
                                        <p:tgtEl>
                                          <p:spTgt spid="29"/>
                                        </p:tgtEl>
                                      </p:cBhvr>
                                    </p:animEffect>
                                  </p:childTnLst>
                                </p:cTn>
                              </p:par>
                            </p:childTnLst>
                          </p:cTn>
                        </p:par>
                        <p:par>
                          <p:cTn id="71" fill="hold">
                            <p:stCondLst>
                              <p:cond delay="14000"/>
                            </p:stCondLst>
                            <p:childTnLst>
                              <p:par>
                                <p:cTn id="72" presetID="22" presetClass="entr" presetSubtype="1" fill="hold" grpId="0" nodeType="afterEffect">
                                  <p:stCondLst>
                                    <p:cond delay="0"/>
                                  </p:stCondLst>
                                  <p:iterate type="lt">
                                    <p:tmPct val="0"/>
                                  </p:iterate>
                                  <p:childTnLst>
                                    <p:set>
                                      <p:cBhvr>
                                        <p:cTn id="73" dur="1" fill="hold">
                                          <p:stCondLst>
                                            <p:cond delay="0"/>
                                          </p:stCondLst>
                                        </p:cTn>
                                        <p:tgtEl>
                                          <p:spTgt spid="30"/>
                                        </p:tgtEl>
                                        <p:attrNameLst>
                                          <p:attrName>style.visibility</p:attrName>
                                        </p:attrNameLst>
                                      </p:cBhvr>
                                      <p:to>
                                        <p:strVal val="visible"/>
                                      </p:to>
                                    </p:set>
                                    <p:animEffect transition="in" filter="wipe(up)">
                                      <p:cBhvr>
                                        <p:cTn id="74" dur="750"/>
                                        <p:tgtEl>
                                          <p:spTgt spid="30"/>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7"/>
                                        </p:tgtEl>
                                        <p:attrNameLst>
                                          <p:attrName>style.visibility</p:attrName>
                                        </p:attrNameLst>
                                      </p:cBhvr>
                                      <p:to>
                                        <p:strVal val="visible"/>
                                      </p:to>
                                    </p:set>
                                    <p:animEffect transition="in" filter="wipe(up)">
                                      <p:cBhvr>
                                        <p:cTn id="78" dur="75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30"/>
                                        </p:tgtEl>
                                        <p:attrNameLst>
                                          <p:attrName>style.color</p:attrName>
                                        </p:attrNameLst>
                                      </p:cBhvr>
                                      <p:to>
                                        <p:clrVal>
                                          <a:srgbClr val="C00000"/>
                                        </p:clrVal>
                                      </p:to>
                                    </p:set>
                                    <p:set>
                                      <p:cBhvr>
                                        <p:cTn id="83" dur="500" fill="hold"/>
                                        <p:tgtEl>
                                          <p:spTgt spid="30"/>
                                        </p:tgtEl>
                                        <p:attrNameLst>
                                          <p:attrName>fillcolor</p:attrName>
                                        </p:attrNameLst>
                                      </p:cBhvr>
                                      <p:to>
                                        <p:clrVal>
                                          <a:srgbClr val="C00000"/>
                                        </p:clrVal>
                                      </p:to>
                                    </p:set>
                                    <p:set>
                                      <p:cBhvr>
                                        <p:cTn id="84" dur="500"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p:cTn id="86"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4" grpId="0" animBg="1"/>
      <p:bldP spid="26" grpId="0"/>
      <p:bldP spid="27" grpId="0"/>
      <p:bldP spid="28" grpId="0"/>
      <p:bldP spid="29" grpId="0"/>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5</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663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5300" y="4297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57279" y="4572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54695" y="3705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54695" y="3645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61290" y="2693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3722" y="3317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57128" y="2725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56977" y="3371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54846" y="2983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63722" y="4001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20" name="Rounded Rectangle 85">
            <a:extLst>
              <a:ext uri="{FF2B5EF4-FFF2-40B4-BE49-F238E27FC236}">
                <a16:creationId xmlns:a16="http://schemas.microsoft.com/office/drawing/2014/main" id="{FE5F5343-858E-4735-8B49-79042031265A}"/>
              </a:ext>
            </a:extLst>
          </p:cNvPr>
          <p:cNvSpPr/>
          <p:nvPr/>
        </p:nvSpPr>
        <p:spPr>
          <a:xfrm>
            <a:off x="1174686" y="624314"/>
            <a:ext cx="10015562" cy="5754671"/>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1" name="TextBox 20">
            <a:extLst>
              <a:ext uri="{FF2B5EF4-FFF2-40B4-BE49-F238E27FC236}">
                <a16:creationId xmlns:a16="http://schemas.microsoft.com/office/drawing/2014/main" id="{6B6AE19C-1EBA-4A6A-BE94-B4A20A67215B}"/>
              </a:ext>
            </a:extLst>
          </p:cNvPr>
          <p:cNvSpPr txBox="1"/>
          <p:nvPr/>
        </p:nvSpPr>
        <p:spPr>
          <a:xfrm>
            <a:off x="1400798" y="1268767"/>
            <a:ext cx="9563337" cy="665823"/>
          </a:xfrm>
          <a:prstGeom prst="rect">
            <a:avLst/>
          </a:prstGeom>
          <a:noFill/>
        </p:spPr>
        <p:txBody>
          <a:bodyPr wrap="square" rtlCol="0">
            <a:spAutoFit/>
          </a:bodyPr>
          <a:lstStyle>
            <a:defPPr>
              <a:defRPr lang="en-US"/>
            </a:defPPr>
            <a:lvl1pPr algn="ctr">
              <a:lnSpc>
                <a:spcPct val="150000"/>
              </a:lnSpc>
              <a:defRPr sz="2800" b="1">
                <a:solidFill>
                  <a:schemeClr val="bg1"/>
                </a:solidFill>
                <a:latin typeface="Montserrat" panose="00000500000000000000" pitchFamily="2" charset="-93"/>
              </a:defRPr>
            </a:lvl1pPr>
          </a:lstStyle>
          <a:p>
            <a:r>
              <a:rPr lang="vi-VN" dirty="0"/>
              <a:t>Nitrogen trong không khí có vai trò nào sau đây?</a:t>
            </a:r>
            <a:endParaRPr lang="en-US" dirty="0"/>
          </a:p>
        </p:txBody>
      </p:sp>
      <p:sp>
        <p:nvSpPr>
          <p:cNvPr id="22" name="TextBox 21">
            <a:extLst>
              <a:ext uri="{FF2B5EF4-FFF2-40B4-BE49-F238E27FC236}">
                <a16:creationId xmlns:a16="http://schemas.microsoft.com/office/drawing/2014/main" id="{BAA1F169-7D4D-4E01-953D-7C4713C935F4}"/>
              </a:ext>
            </a:extLst>
          </p:cNvPr>
          <p:cNvSpPr txBox="1"/>
          <p:nvPr/>
        </p:nvSpPr>
        <p:spPr>
          <a:xfrm>
            <a:off x="1873868" y="5248588"/>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vi-VN" sz="2800" dirty="0">
                <a:solidFill>
                  <a:schemeClr val="bg1"/>
                </a:solidFill>
                <a:latin typeface="Montserrat" panose="00000500000000000000" pitchFamily="2" charset="-93"/>
              </a:rPr>
              <a:t>Tham gia quá trình tạo mây</a:t>
            </a:r>
            <a:endParaRPr lang="en-US" sz="2800" dirty="0">
              <a:solidFill>
                <a:schemeClr val="bg1"/>
              </a:solidFill>
              <a:latin typeface="Montserrat" panose="00000500000000000000" pitchFamily="2" charset="-93"/>
            </a:endParaRPr>
          </a:p>
        </p:txBody>
      </p:sp>
      <p:sp>
        <p:nvSpPr>
          <p:cNvPr id="23" name="TextBox 22">
            <a:extLst>
              <a:ext uri="{FF2B5EF4-FFF2-40B4-BE49-F238E27FC236}">
                <a16:creationId xmlns:a16="http://schemas.microsoft.com/office/drawing/2014/main" id="{4DB0675F-E764-42E5-9F40-38175C049A11}"/>
              </a:ext>
            </a:extLst>
          </p:cNvPr>
          <p:cNvSpPr txBox="1"/>
          <p:nvPr/>
        </p:nvSpPr>
        <p:spPr>
          <a:xfrm>
            <a:off x="1904348" y="2319459"/>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A. </a:t>
            </a:r>
            <a:r>
              <a:rPr lang="vi-VN" sz="2800" dirty="0">
                <a:solidFill>
                  <a:schemeClr val="bg1"/>
                </a:solidFill>
                <a:latin typeface="Montserrat" panose="00000500000000000000" pitchFamily="2" charset="-93"/>
              </a:rPr>
              <a:t>Cung cấp đạm tự nhiên cho cây trổng. </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7FAC520B-712F-477E-BFDA-7FC1AE61A4FA}"/>
              </a:ext>
            </a:extLst>
          </p:cNvPr>
          <p:cNvSpPr txBox="1"/>
          <p:nvPr/>
        </p:nvSpPr>
        <p:spPr>
          <a:xfrm>
            <a:off x="1904348" y="3225374"/>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B.</a:t>
            </a:r>
            <a:r>
              <a:rPr lang="en-US" sz="2800" dirty="0">
                <a:solidFill>
                  <a:schemeClr val="bg1"/>
                </a:solidFill>
                <a:latin typeface="Montserrat" panose="00000500000000000000" pitchFamily="2" charset="-93"/>
              </a:rPr>
              <a:t> </a:t>
            </a:r>
            <a:r>
              <a:rPr lang="vi-VN" sz="2800" dirty="0">
                <a:solidFill>
                  <a:schemeClr val="bg1"/>
                </a:solidFill>
                <a:latin typeface="Montserrat" panose="00000500000000000000" pitchFamily="2" charset="-93"/>
              </a:rPr>
              <a:t>Hình thành sấm sét</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24238920-BD08-4016-9857-90E0D71F6FB1}"/>
              </a:ext>
            </a:extLst>
          </p:cNvPr>
          <p:cNvSpPr txBox="1"/>
          <p:nvPr/>
        </p:nvSpPr>
        <p:spPr>
          <a:xfrm>
            <a:off x="1904348" y="4236981"/>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vi-VN" sz="2800" dirty="0">
                <a:solidFill>
                  <a:schemeClr val="bg1"/>
                </a:solidFill>
                <a:latin typeface="Montserrat" panose="00000500000000000000" pitchFamily="2" charset="-93"/>
              </a:rPr>
              <a:t>Tham gia quá trình quang hợp của cây</a:t>
            </a:r>
            <a:endParaRPr lang="en-US" sz="28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12447105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750"/>
                                        <p:tgtEl>
                                          <p:spTgt spid="20"/>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2500"/>
                            </p:stCondLst>
                            <p:childTnLst>
                              <p:par>
                                <p:cTn id="64" presetID="22" presetClass="entr" presetSubtype="1" fill="hold" grpId="0" nodeType="afterEffect">
                                  <p:stCondLst>
                                    <p:cond delay="0"/>
                                  </p:stCondLst>
                                  <p:iterate type="lt">
                                    <p:tmPct val="0"/>
                                  </p:iterate>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750"/>
                                        <p:tgtEl>
                                          <p:spTgt spid="24"/>
                                        </p:tgtEl>
                                      </p:cBhvr>
                                    </p:animEffect>
                                  </p:childTnLst>
                                </p:cTn>
                              </p:par>
                            </p:childTnLst>
                          </p:cTn>
                        </p:par>
                        <p:par>
                          <p:cTn id="71" fill="hold">
                            <p:stCondLst>
                              <p:cond delay="14000"/>
                            </p:stCondLst>
                            <p:childTnLst>
                              <p:par>
                                <p:cTn id="72" presetID="22" presetClass="entr" presetSubtype="1"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750"/>
                                        <p:tgtEl>
                                          <p:spTgt spid="26"/>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2"/>
                                        </p:tgtEl>
                                        <p:attrNameLst>
                                          <p:attrName>style.visibility</p:attrName>
                                        </p:attrNameLst>
                                      </p:cBhvr>
                                      <p:to>
                                        <p:strVal val="visible"/>
                                      </p:to>
                                    </p:set>
                                    <p:animEffect transition="in" filter="wipe(up)">
                                      <p:cBhvr>
                                        <p:cTn id="78" dur="7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23"/>
                                        </p:tgtEl>
                                        <p:attrNameLst>
                                          <p:attrName>style.color</p:attrName>
                                        </p:attrNameLst>
                                      </p:cBhvr>
                                      <p:to>
                                        <p:clrVal>
                                          <a:srgbClr val="C00000"/>
                                        </p:clrVal>
                                      </p:to>
                                    </p:set>
                                    <p:set>
                                      <p:cBhvr>
                                        <p:cTn id="83" dur="500" fill="hold"/>
                                        <p:tgtEl>
                                          <p:spTgt spid="23"/>
                                        </p:tgtEl>
                                        <p:attrNameLst>
                                          <p:attrName>fillcolor</p:attrName>
                                        </p:attrNameLst>
                                      </p:cBhvr>
                                      <p:to>
                                        <p:clrVal>
                                          <a:srgbClr val="C00000"/>
                                        </p:clrVal>
                                      </p:to>
                                    </p:set>
                                    <p:set>
                                      <p:cBhvr>
                                        <p:cTn id="84"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numSld="5">
                <p:cTn id="86"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P spid="21" grpId="0"/>
      <p:bldP spid="22" grpId="0"/>
      <p:bldP spid="23" grpId="0"/>
      <p:bldP spid="23" grpId="1"/>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95" name="Oval 94"/>
          <p:cNvSpPr/>
          <p:nvPr/>
        </p:nvSpPr>
        <p:spPr>
          <a:xfrm>
            <a:off x="43347" y="8526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6</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37807" y="739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36738" y="739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39878" y="8133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27153" y="8133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39657" y="8514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33834" y="7473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30930" y="739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37586" y="805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25745" y="871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36823" y="8254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7205" y="6400800"/>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31992" y="728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6</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20" name="Rounded Rectangle 85">
            <a:extLst>
              <a:ext uri="{FF2B5EF4-FFF2-40B4-BE49-F238E27FC236}">
                <a16:creationId xmlns:a16="http://schemas.microsoft.com/office/drawing/2014/main" id="{871D5B38-6762-4C24-B85F-E9E70B64F7E8}"/>
              </a:ext>
            </a:extLst>
          </p:cNvPr>
          <p:cNvSpPr/>
          <p:nvPr/>
        </p:nvSpPr>
        <p:spPr>
          <a:xfrm>
            <a:off x="688693" y="572940"/>
            <a:ext cx="11125779" cy="6687829"/>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1" name="TextBox 20">
            <a:extLst>
              <a:ext uri="{FF2B5EF4-FFF2-40B4-BE49-F238E27FC236}">
                <a16:creationId xmlns:a16="http://schemas.microsoft.com/office/drawing/2014/main" id="{721E8772-EC29-407D-9F53-C7BE11BD95AE}"/>
              </a:ext>
            </a:extLst>
          </p:cNvPr>
          <p:cNvSpPr txBox="1"/>
          <p:nvPr/>
        </p:nvSpPr>
        <p:spPr>
          <a:xfrm>
            <a:off x="1576127" y="777320"/>
            <a:ext cx="9563337" cy="1109406"/>
          </a:xfrm>
          <a:prstGeom prst="rect">
            <a:avLst/>
          </a:prstGeom>
          <a:noFill/>
        </p:spPr>
        <p:txBody>
          <a:bodyPr wrap="square" rtlCol="0">
            <a:spAutoFit/>
          </a:bodyPr>
          <a:lstStyle>
            <a:defPPr>
              <a:defRPr lang="en-US"/>
            </a:defPPr>
            <a:lvl1pPr algn="ctr">
              <a:lnSpc>
                <a:spcPct val="150000"/>
              </a:lnSpc>
              <a:defRPr sz="2800" b="1">
                <a:solidFill>
                  <a:schemeClr val="bg1"/>
                </a:solidFill>
                <a:latin typeface="Montserrat" panose="00000500000000000000" pitchFamily="2" charset="-93"/>
              </a:defRPr>
            </a:lvl1pPr>
          </a:lstStyle>
          <a:p>
            <a:r>
              <a:rPr lang="vi-VN" dirty="0"/>
              <a:t>Để phân biệt 2 chất khí là oxygen và carbon dioxide,em nên lựa chọn cách nào dưới đây?</a:t>
            </a:r>
            <a:endParaRPr lang="en-US" dirty="0"/>
          </a:p>
        </p:txBody>
      </p:sp>
      <p:sp>
        <p:nvSpPr>
          <p:cNvPr id="22" name="TextBox 21">
            <a:extLst>
              <a:ext uri="{FF2B5EF4-FFF2-40B4-BE49-F238E27FC236}">
                <a16:creationId xmlns:a16="http://schemas.microsoft.com/office/drawing/2014/main" id="{B290F493-4CDD-4EC5-B6B4-90FFD8863BD6}"/>
              </a:ext>
            </a:extLst>
          </p:cNvPr>
          <p:cNvSpPr txBox="1"/>
          <p:nvPr/>
        </p:nvSpPr>
        <p:spPr>
          <a:xfrm>
            <a:off x="1260181" y="5027661"/>
            <a:ext cx="10188976" cy="1958485"/>
          </a:xfrm>
          <a:prstGeom prst="rect">
            <a:avLst/>
          </a:prstGeom>
          <a:noFill/>
        </p:spPr>
        <p:txBody>
          <a:bodyPr wrap="square" rtlCol="0">
            <a:spAutoFit/>
          </a:bodyPr>
          <a:lstStyle/>
          <a:p>
            <a:pPr>
              <a:lnSpc>
                <a:spcPct val="150000"/>
              </a:lnSpc>
            </a:pPr>
            <a:r>
              <a:rPr lang="vi-VN" sz="2800" b="1" dirty="0">
                <a:solidFill>
                  <a:schemeClr val="bg1"/>
                </a:solidFill>
                <a:latin typeface="Montserrat" panose="00000500000000000000" pitchFamily="2" charset="-93"/>
              </a:rPr>
              <a:t>D. </a:t>
            </a:r>
            <a:r>
              <a:rPr lang="vi-VN" sz="2800" dirty="0">
                <a:solidFill>
                  <a:schemeClr val="bg1"/>
                </a:solidFill>
                <a:latin typeface="Montserrat" panose="00000500000000000000" pitchFamily="2" charset="-93"/>
              </a:rPr>
              <a:t>Dẫn từng khí vào cây nến đang cháy, khí nào làm nến cháy tiếp thì đó là oxygen, khí làm tắt nến là carbon dioxide.</a:t>
            </a:r>
            <a:endParaRPr lang="en-US" sz="2800" dirty="0">
              <a:solidFill>
                <a:schemeClr val="bg1"/>
              </a:solidFill>
              <a:latin typeface="Montserrat" panose="00000500000000000000" pitchFamily="2" charset="-93"/>
            </a:endParaRPr>
          </a:p>
        </p:txBody>
      </p:sp>
      <p:sp>
        <p:nvSpPr>
          <p:cNvPr id="23" name="TextBox 22">
            <a:extLst>
              <a:ext uri="{FF2B5EF4-FFF2-40B4-BE49-F238E27FC236}">
                <a16:creationId xmlns:a16="http://schemas.microsoft.com/office/drawing/2014/main" id="{D65F89BA-A766-4D7B-A59F-19E0E4C0B2E0}"/>
              </a:ext>
            </a:extLst>
          </p:cNvPr>
          <p:cNvSpPr txBox="1"/>
          <p:nvPr/>
        </p:nvSpPr>
        <p:spPr>
          <a:xfrm>
            <a:off x="1314331" y="2375944"/>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A. </a:t>
            </a:r>
            <a:r>
              <a:rPr lang="vi-VN" sz="2800" dirty="0">
                <a:solidFill>
                  <a:schemeClr val="bg1"/>
                </a:solidFill>
                <a:latin typeface="Montserrat" panose="00000500000000000000" pitchFamily="2" charset="-93"/>
              </a:rPr>
              <a:t>Quan sát màu sắc của 2 khí đó.</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615055CC-8686-4DB3-AC92-60CF73603A27}"/>
              </a:ext>
            </a:extLst>
          </p:cNvPr>
          <p:cNvSpPr txBox="1"/>
          <p:nvPr/>
        </p:nvSpPr>
        <p:spPr>
          <a:xfrm>
            <a:off x="1260181" y="3251031"/>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B. </a:t>
            </a:r>
            <a:r>
              <a:rPr lang="vi-VN" sz="2800" dirty="0">
                <a:solidFill>
                  <a:schemeClr val="bg1"/>
                </a:solidFill>
                <a:latin typeface="Montserrat" panose="00000500000000000000" pitchFamily="2" charset="-93"/>
              </a:rPr>
              <a:t>Ngửi mùi của 2 khí đó.</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2A6B4E72-9155-4733-8AC4-77E5BCED40F8}"/>
              </a:ext>
            </a:extLst>
          </p:cNvPr>
          <p:cNvSpPr txBox="1"/>
          <p:nvPr/>
        </p:nvSpPr>
        <p:spPr>
          <a:xfrm>
            <a:off x="1260181" y="4096267"/>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a:t>
            </a:r>
            <a:r>
              <a:rPr lang="vi-VN" sz="2800" b="1" dirty="0">
                <a:solidFill>
                  <a:schemeClr val="bg1"/>
                </a:solidFill>
                <a:latin typeface="Montserrat" panose="00000500000000000000" pitchFamily="2" charset="-93"/>
              </a:rPr>
              <a:t>. </a:t>
            </a:r>
            <a:r>
              <a:rPr lang="vi-VN" sz="2800" dirty="0">
                <a:solidFill>
                  <a:schemeClr val="bg1"/>
                </a:solidFill>
                <a:latin typeface="Montserrat" panose="00000500000000000000" pitchFamily="2" charset="-93"/>
              </a:rPr>
              <a:t>Oxygen duy trì sự sống</a:t>
            </a:r>
            <a:r>
              <a:rPr lang="en-US" sz="2800" dirty="0">
                <a:solidFill>
                  <a:schemeClr val="bg1"/>
                </a:solidFill>
                <a:latin typeface="Montserrat" panose="00000500000000000000" pitchFamily="2" charset="-93"/>
              </a:rPr>
              <a:t>.</a:t>
            </a:r>
          </a:p>
        </p:txBody>
      </p:sp>
    </p:spTree>
    <p:extLst>
      <p:ext uri="{BB962C8B-B14F-4D97-AF65-F5344CB8AC3E}">
        <p14:creationId xmlns:p14="http://schemas.microsoft.com/office/powerpoint/2010/main" val="8003769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750"/>
                                        <p:tgtEl>
                                          <p:spTgt spid="20"/>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25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750"/>
                                        <p:tgtEl>
                                          <p:spTgt spid="24"/>
                                        </p:tgtEl>
                                      </p:cBhvr>
                                    </p:animEffect>
                                  </p:childTnLst>
                                </p:cTn>
                              </p:par>
                            </p:childTnLst>
                          </p:cTn>
                        </p:par>
                        <p:par>
                          <p:cTn id="71" fill="hold">
                            <p:stCondLst>
                              <p:cond delay="14000"/>
                            </p:stCondLst>
                            <p:childTnLst>
                              <p:par>
                                <p:cTn id="72" presetID="22" presetClass="entr" presetSubtype="1"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750"/>
                                        <p:tgtEl>
                                          <p:spTgt spid="26"/>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2"/>
                                        </p:tgtEl>
                                        <p:attrNameLst>
                                          <p:attrName>style.visibility</p:attrName>
                                        </p:attrNameLst>
                                      </p:cBhvr>
                                      <p:to>
                                        <p:strVal val="visible"/>
                                      </p:to>
                                    </p:set>
                                    <p:animEffect transition="in" filter="wipe(up)">
                                      <p:cBhvr>
                                        <p:cTn id="78" dur="7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22"/>
                                        </p:tgtEl>
                                        <p:attrNameLst>
                                          <p:attrName>style.color</p:attrName>
                                        </p:attrNameLst>
                                      </p:cBhvr>
                                      <p:to>
                                        <p:clrVal>
                                          <a:srgbClr val="C00000"/>
                                        </p:clrVal>
                                      </p:to>
                                    </p:set>
                                    <p:set>
                                      <p:cBhvr>
                                        <p:cTn id="83" dur="500" fill="hold"/>
                                        <p:tgtEl>
                                          <p:spTgt spid="22"/>
                                        </p:tgtEl>
                                        <p:attrNameLst>
                                          <p:attrName>fillcolor</p:attrName>
                                        </p:attrNameLst>
                                      </p:cBhvr>
                                      <p:to>
                                        <p:clrVal>
                                          <a:srgbClr val="C00000"/>
                                        </p:clrVal>
                                      </p:to>
                                    </p:set>
                                    <p:set>
                                      <p:cBhvr>
                                        <p:cTn id="84"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numSld="5">
                <p:cTn id="86"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P spid="21" grpId="0"/>
      <p:bldP spid="22" grpId="0"/>
      <p:bldP spid="22" grpId="1"/>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7</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66090" y="674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1649" y="5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61649" y="7222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57806" y="5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5492" y="674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67884" y="6686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52611" y="6082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53620" y="6784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60624" y="6227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68653" y="5301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8645" y="654019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52611" y="6881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7</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cxnSp>
        <p:nvCxnSpPr>
          <p:cNvPr id="20" name="Straight Arrow Connector 19"/>
          <p:cNvCxnSpPr/>
          <p:nvPr/>
        </p:nvCxnSpPr>
        <p:spPr>
          <a:xfrm>
            <a:off x="1925053" y="2213811"/>
            <a:ext cx="16362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4884822" y="2213811"/>
            <a:ext cx="16362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7676148" y="2221833"/>
            <a:ext cx="16362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ounded Rectangle 85">
            <a:extLst>
              <a:ext uri="{FF2B5EF4-FFF2-40B4-BE49-F238E27FC236}">
                <a16:creationId xmlns:a16="http://schemas.microsoft.com/office/drawing/2014/main" id="{4869AF22-B8AC-4F6C-BDE6-DB78363A5996}"/>
              </a:ext>
            </a:extLst>
          </p:cNvPr>
          <p:cNvSpPr/>
          <p:nvPr/>
        </p:nvSpPr>
        <p:spPr>
          <a:xfrm>
            <a:off x="775103" y="441451"/>
            <a:ext cx="11125779" cy="7005829"/>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0889EF13-B3EF-4491-B59D-204C79281612}"/>
              </a:ext>
            </a:extLst>
          </p:cNvPr>
          <p:cNvSpPr txBox="1"/>
          <p:nvPr/>
        </p:nvSpPr>
        <p:spPr>
          <a:xfrm>
            <a:off x="1434403" y="997231"/>
            <a:ext cx="9563337" cy="1137876"/>
          </a:xfrm>
          <a:prstGeom prst="rect">
            <a:avLst/>
          </a:prstGeom>
          <a:noFill/>
        </p:spPr>
        <p:txBody>
          <a:bodyPr wrap="square" rtlCol="0">
            <a:spAutoFit/>
          </a:bodyPr>
          <a:lstStyle>
            <a:defPPr>
              <a:defRPr lang="en-US"/>
            </a:defPPr>
            <a:lvl1pPr algn="ctr">
              <a:defRPr sz="2400" b="1">
                <a:solidFill>
                  <a:schemeClr val="bg1"/>
                </a:solidFill>
                <a:latin typeface="Montserrat" panose="00000500000000000000" pitchFamily="2" charset="-93"/>
              </a:defRPr>
            </a:lvl1pPr>
          </a:lstStyle>
          <a:p>
            <a:pPr>
              <a:lnSpc>
                <a:spcPct val="150000"/>
              </a:lnSpc>
            </a:pPr>
            <a:r>
              <a:rPr lang="vi-VN" dirty="0"/>
              <a:t>Khi một can xăng do bất cẩn bị bốc cháy thì chọn giải pháp chữa cháy nào được cho dưới đây phù hợp nhất?</a:t>
            </a:r>
            <a:endParaRPr lang="en-US" dirty="0"/>
          </a:p>
        </p:txBody>
      </p:sp>
      <p:sp>
        <p:nvSpPr>
          <p:cNvPr id="26" name="TextBox 25">
            <a:extLst>
              <a:ext uri="{FF2B5EF4-FFF2-40B4-BE49-F238E27FC236}">
                <a16:creationId xmlns:a16="http://schemas.microsoft.com/office/drawing/2014/main" id="{E5A76BF1-DD25-49E8-BDB1-B74E76FE2992}"/>
              </a:ext>
            </a:extLst>
          </p:cNvPr>
          <p:cNvSpPr txBox="1"/>
          <p:nvPr/>
        </p:nvSpPr>
        <p:spPr>
          <a:xfrm>
            <a:off x="1236083" y="5769025"/>
            <a:ext cx="10344561" cy="583878"/>
          </a:xfrm>
          <a:prstGeom prst="rect">
            <a:avLst/>
          </a:prstGeom>
          <a:noFill/>
        </p:spPr>
        <p:txBody>
          <a:bodyPr wrap="square" rtlCol="0">
            <a:spAutoFit/>
          </a:bodyPr>
          <a:lstStyle/>
          <a:p>
            <a:pPr>
              <a:lnSpc>
                <a:spcPct val="150000"/>
              </a:lnSpc>
            </a:pPr>
            <a:r>
              <a:rPr lang="vi-VN" sz="2400" b="1" dirty="0">
                <a:solidFill>
                  <a:schemeClr val="bg1"/>
                </a:solidFill>
                <a:latin typeface="Montserrat" panose="00000500000000000000" pitchFamily="2" charset="-93"/>
              </a:rPr>
              <a:t>D. </a:t>
            </a:r>
            <a:r>
              <a:rPr lang="vi-VN" sz="2400" dirty="0">
                <a:solidFill>
                  <a:schemeClr val="bg1"/>
                </a:solidFill>
                <a:latin typeface="Montserrat" panose="00000500000000000000" pitchFamily="2" charset="-93"/>
              </a:rPr>
              <a:t>Dùng chiếc chăn khô đắp vào.</a:t>
            </a:r>
            <a:endParaRPr lang="en-US" sz="2400" dirty="0">
              <a:solidFill>
                <a:schemeClr val="bg1"/>
              </a:solidFill>
              <a:latin typeface="Montserrat" panose="00000500000000000000" pitchFamily="2" charset="-93"/>
            </a:endParaRPr>
          </a:p>
        </p:txBody>
      </p:sp>
      <p:sp>
        <p:nvSpPr>
          <p:cNvPr id="29" name="TextBox 28">
            <a:extLst>
              <a:ext uri="{FF2B5EF4-FFF2-40B4-BE49-F238E27FC236}">
                <a16:creationId xmlns:a16="http://schemas.microsoft.com/office/drawing/2014/main" id="{8A5495CD-76A0-4923-AA80-BC996207AFBC}"/>
              </a:ext>
            </a:extLst>
          </p:cNvPr>
          <p:cNvSpPr txBox="1"/>
          <p:nvPr/>
        </p:nvSpPr>
        <p:spPr>
          <a:xfrm>
            <a:off x="1351621" y="2387265"/>
            <a:ext cx="10133265" cy="583878"/>
          </a:xfrm>
          <a:prstGeom prst="rect">
            <a:avLst/>
          </a:prstGeom>
          <a:noFill/>
        </p:spPr>
        <p:txBody>
          <a:bodyPr wrap="square" rtlCol="0">
            <a:spAutoFit/>
          </a:bodyPr>
          <a:lstStyle/>
          <a:p>
            <a:pPr>
              <a:lnSpc>
                <a:spcPct val="150000"/>
              </a:lnSpc>
            </a:pPr>
            <a:r>
              <a:rPr lang="en-US" sz="2400" b="1" dirty="0">
                <a:solidFill>
                  <a:schemeClr val="bg1"/>
                </a:solidFill>
                <a:latin typeface="Montserrat" panose="00000500000000000000" pitchFamily="2" charset="-93"/>
              </a:rPr>
              <a:t>A. </a:t>
            </a:r>
            <a:r>
              <a:rPr lang="vi-VN" sz="2400" dirty="0">
                <a:solidFill>
                  <a:schemeClr val="bg1"/>
                </a:solidFill>
                <a:latin typeface="Montserrat" panose="00000500000000000000" pitchFamily="2" charset="-93"/>
              </a:rPr>
              <a:t>Phun nước.</a:t>
            </a:r>
            <a:endParaRPr lang="en-US" sz="2400" dirty="0">
              <a:solidFill>
                <a:schemeClr val="bg1"/>
              </a:solidFill>
              <a:latin typeface="Montserrat" panose="00000500000000000000" pitchFamily="2" charset="-93"/>
            </a:endParaRPr>
          </a:p>
        </p:txBody>
      </p:sp>
      <p:sp>
        <p:nvSpPr>
          <p:cNvPr id="30" name="TextBox 29">
            <a:extLst>
              <a:ext uri="{FF2B5EF4-FFF2-40B4-BE49-F238E27FC236}">
                <a16:creationId xmlns:a16="http://schemas.microsoft.com/office/drawing/2014/main" id="{8CF04BB7-BA3C-4079-9B1F-F1275C18E182}"/>
              </a:ext>
            </a:extLst>
          </p:cNvPr>
          <p:cNvSpPr txBox="1"/>
          <p:nvPr/>
        </p:nvSpPr>
        <p:spPr>
          <a:xfrm>
            <a:off x="1316217" y="3643906"/>
            <a:ext cx="10994064" cy="461665"/>
          </a:xfrm>
          <a:prstGeom prst="rect">
            <a:avLst/>
          </a:prstGeom>
          <a:noFill/>
        </p:spPr>
        <p:txBody>
          <a:bodyPr wrap="square" rtlCol="0">
            <a:spAutoFit/>
          </a:bodyPr>
          <a:lstStyle/>
          <a:p>
            <a:pPr lvl="0"/>
            <a:r>
              <a:rPr lang="en-US" sz="2400" b="1" dirty="0">
                <a:solidFill>
                  <a:schemeClr val="bg1"/>
                </a:solidFill>
                <a:latin typeface="Montserrat" panose="00000500000000000000" pitchFamily="2" charset="-93"/>
              </a:rPr>
              <a:t>B. </a:t>
            </a:r>
            <a:r>
              <a:rPr lang="vi-VN" sz="2400" dirty="0">
                <a:solidFill>
                  <a:schemeClr val="bg1"/>
                </a:solidFill>
                <a:latin typeface="Montserrat" panose="00000500000000000000" pitchFamily="2" charset="-93"/>
              </a:rPr>
              <a:t>Dùng cát đổ trùm lên.</a:t>
            </a:r>
            <a:endParaRPr lang="en-US" sz="2400" dirty="0">
              <a:solidFill>
                <a:schemeClr val="bg1"/>
              </a:solidFill>
              <a:latin typeface="Montserrat" panose="00000500000000000000" pitchFamily="2" charset="-93"/>
            </a:endParaRPr>
          </a:p>
        </p:txBody>
      </p:sp>
      <p:sp>
        <p:nvSpPr>
          <p:cNvPr id="31" name="TextBox 30">
            <a:extLst>
              <a:ext uri="{FF2B5EF4-FFF2-40B4-BE49-F238E27FC236}">
                <a16:creationId xmlns:a16="http://schemas.microsoft.com/office/drawing/2014/main" id="{C6C6ECE2-E7F5-4825-83DD-FC322B4D9F4A}"/>
              </a:ext>
            </a:extLst>
          </p:cNvPr>
          <p:cNvSpPr txBox="1"/>
          <p:nvPr/>
        </p:nvSpPr>
        <p:spPr>
          <a:xfrm>
            <a:off x="1257202" y="4652727"/>
            <a:ext cx="10161580" cy="583878"/>
          </a:xfrm>
          <a:prstGeom prst="rect">
            <a:avLst/>
          </a:prstGeom>
          <a:noFill/>
        </p:spPr>
        <p:txBody>
          <a:bodyPr wrap="square" rtlCol="0">
            <a:spAutoFit/>
          </a:bodyPr>
          <a:lstStyle/>
          <a:p>
            <a:pPr>
              <a:lnSpc>
                <a:spcPct val="150000"/>
              </a:lnSpc>
            </a:pPr>
            <a:r>
              <a:rPr lang="en-US" sz="2400" b="1" dirty="0">
                <a:solidFill>
                  <a:schemeClr val="bg1"/>
                </a:solidFill>
                <a:latin typeface="Montserrat" panose="00000500000000000000" pitchFamily="2" charset="-93"/>
              </a:rPr>
              <a:t>C</a:t>
            </a:r>
            <a:r>
              <a:rPr lang="vi-VN" sz="2400" b="1" dirty="0">
                <a:solidFill>
                  <a:schemeClr val="bg1"/>
                </a:solidFill>
                <a:latin typeface="Montserrat" panose="00000500000000000000" pitchFamily="2" charset="-93"/>
              </a:rPr>
              <a:t>. </a:t>
            </a:r>
            <a:r>
              <a:rPr lang="vi-VN" sz="2400" dirty="0">
                <a:solidFill>
                  <a:schemeClr val="bg1"/>
                </a:solidFill>
                <a:latin typeface="Montserrat" panose="00000500000000000000" pitchFamily="2" charset="-93"/>
              </a:rPr>
              <a:t>Dùng bình chữa cháy gia đình để phun vào.</a:t>
            </a:r>
            <a:endParaRPr lang="en-US" sz="24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11716595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amond(in)">
                                      <p:cBhvr>
                                        <p:cTn id="57" dur="750"/>
                                        <p:tgtEl>
                                          <p:spTgt spid="23"/>
                                        </p:tgtEl>
                                      </p:cBhvr>
                                    </p:animEffect>
                                  </p:childTnLst>
                                </p:cTn>
                              </p:par>
                            </p:childTnLst>
                          </p:cTn>
                        </p:par>
                        <p:par>
                          <p:cTn id="58" fill="hold">
                            <p:stCondLst>
                              <p:cond delay="110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750"/>
                                        <p:tgtEl>
                                          <p:spTgt spid="24"/>
                                        </p:tgtEl>
                                      </p:cBhvr>
                                    </p:animEffect>
                                  </p:childTnLst>
                                </p:cTn>
                              </p:par>
                            </p:childTnLst>
                          </p:cTn>
                        </p:par>
                        <p:par>
                          <p:cTn id="62" fill="hold">
                            <p:stCondLst>
                              <p:cond delay="1175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750"/>
                                        <p:tgtEl>
                                          <p:spTgt spid="29"/>
                                        </p:tgtEl>
                                      </p:cBhvr>
                                    </p:animEffect>
                                  </p:childTnLst>
                                </p:cTn>
                              </p:par>
                            </p:childTnLst>
                          </p:cTn>
                        </p:par>
                        <p:par>
                          <p:cTn id="66" fill="hold">
                            <p:stCondLst>
                              <p:cond delay="12500"/>
                            </p:stCondLst>
                            <p:childTnLst>
                              <p:par>
                                <p:cTn id="67" presetID="22" presetClass="entr" presetSubtype="1" fill="hold" grpId="0" nodeType="afterEffect">
                                  <p:stCondLst>
                                    <p:cond delay="0"/>
                                  </p:stCondLst>
                                  <p:iterate type="lt">
                                    <p:tmPct val="0"/>
                                  </p:iterate>
                                  <p:childTnLst>
                                    <p:set>
                                      <p:cBhvr>
                                        <p:cTn id="68" dur="1" fill="hold">
                                          <p:stCondLst>
                                            <p:cond delay="0"/>
                                          </p:stCondLst>
                                        </p:cTn>
                                        <p:tgtEl>
                                          <p:spTgt spid="30"/>
                                        </p:tgtEl>
                                        <p:attrNameLst>
                                          <p:attrName>style.visibility</p:attrName>
                                        </p:attrNameLst>
                                      </p:cBhvr>
                                      <p:to>
                                        <p:strVal val="visible"/>
                                      </p:to>
                                    </p:set>
                                    <p:animEffect transition="in" filter="wipe(up)">
                                      <p:cBhvr>
                                        <p:cTn id="69" dur="750"/>
                                        <p:tgtEl>
                                          <p:spTgt spid="30"/>
                                        </p:tgtEl>
                                      </p:cBhvr>
                                    </p:animEffect>
                                  </p:childTnLst>
                                </p:cTn>
                              </p:par>
                            </p:childTnLst>
                          </p:cTn>
                        </p:par>
                        <p:par>
                          <p:cTn id="70" fill="hold">
                            <p:stCondLst>
                              <p:cond delay="13250"/>
                            </p:stCondLst>
                            <p:childTnLst>
                              <p:par>
                                <p:cTn id="71" presetID="22" presetClass="entr" presetSubtype="1"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750"/>
                                        <p:tgtEl>
                                          <p:spTgt spid="31"/>
                                        </p:tgtEl>
                                      </p:cBhvr>
                                    </p:animEffect>
                                  </p:childTnLst>
                                </p:cTn>
                              </p:par>
                            </p:childTnLst>
                          </p:cTn>
                        </p:par>
                        <p:par>
                          <p:cTn id="74" fill="hold">
                            <p:stCondLst>
                              <p:cond delay="14000"/>
                            </p:stCondLst>
                            <p:childTnLst>
                              <p:par>
                                <p:cTn id="75" presetID="22" presetClass="entr" presetSubtype="1" fill="hold" grpId="0" nodeType="afterEffect">
                                  <p:stCondLst>
                                    <p:cond delay="0"/>
                                  </p:stCondLst>
                                  <p:iterate type="lt">
                                    <p:tmPct val="0"/>
                                  </p:iterate>
                                  <p:childTnLst>
                                    <p:set>
                                      <p:cBhvr>
                                        <p:cTn id="76" dur="1" fill="hold">
                                          <p:stCondLst>
                                            <p:cond delay="0"/>
                                          </p:stCondLst>
                                        </p:cTn>
                                        <p:tgtEl>
                                          <p:spTgt spid="26"/>
                                        </p:tgtEl>
                                        <p:attrNameLst>
                                          <p:attrName>style.visibility</p:attrName>
                                        </p:attrNameLst>
                                      </p:cBhvr>
                                      <p:to>
                                        <p:strVal val="visible"/>
                                      </p:to>
                                    </p:set>
                                    <p:animEffect transition="in" filter="wipe(up)">
                                      <p:cBhvr>
                                        <p:cTn id="77" dur="75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mph" presetSubtype="0" fill="hold" grpId="1" nodeType="clickEffect">
                                  <p:stCondLst>
                                    <p:cond delay="0"/>
                                  </p:stCondLst>
                                  <p:iterate type="lt">
                                    <p:tmPct val="4000"/>
                                  </p:iterate>
                                  <p:childTnLst>
                                    <p:set>
                                      <p:cBhvr override="childStyle">
                                        <p:cTn id="81" dur="500" fill="hold"/>
                                        <p:tgtEl>
                                          <p:spTgt spid="30"/>
                                        </p:tgtEl>
                                        <p:attrNameLst>
                                          <p:attrName>style.color</p:attrName>
                                        </p:attrNameLst>
                                      </p:cBhvr>
                                      <p:to>
                                        <p:clrVal>
                                          <a:srgbClr val="C00000"/>
                                        </p:clrVal>
                                      </p:to>
                                    </p:set>
                                    <p:set>
                                      <p:cBhvr>
                                        <p:cTn id="82" dur="500" fill="hold"/>
                                        <p:tgtEl>
                                          <p:spTgt spid="30"/>
                                        </p:tgtEl>
                                        <p:attrNameLst>
                                          <p:attrName>fillcolor</p:attrName>
                                        </p:attrNameLst>
                                      </p:cBhvr>
                                      <p:to>
                                        <p:clrVal>
                                          <a:srgbClr val="C00000"/>
                                        </p:clrVal>
                                      </p:to>
                                    </p:set>
                                    <p:set>
                                      <p:cBhvr>
                                        <p:cTn id="83" dur="500"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4" fill="hold" display="0">
                  <p:stCondLst>
                    <p:cond delay="indefinite"/>
                  </p:stCondLst>
                  <p:endCondLst>
                    <p:cond evt="onStopAudio" delay="0">
                      <p:tgtEl>
                        <p:sldTgt/>
                      </p:tgtEl>
                    </p:cond>
                  </p:endCondLst>
                </p:cTn>
                <p:tgtEl>
                  <p:spTgt spid="14"/>
                </p:tgtEl>
              </p:cMediaNode>
            </p:audio>
            <p:audio>
              <p:cMediaNode vol="100000" numSld="5">
                <p:cTn id="85"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3" grpId="0" animBg="1"/>
      <p:bldP spid="24" grpId="0"/>
      <p:bldP spid="26" grpId="0"/>
      <p:bldP spid="29" grpId="0"/>
      <p:bldP spid="30" grpId="0"/>
      <p:bldP spid="30" grpId="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8</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76351" y="4323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6535" y="4323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67884" y="3416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58068" y="3416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53774" y="5230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62241" y="4153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5377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57358" y="37700"/>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53774" y="4110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45359" y="3898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39125" y="6400800"/>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45622" y="3727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8</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20" name="Rounded Rectangle 85">
            <a:extLst>
              <a:ext uri="{FF2B5EF4-FFF2-40B4-BE49-F238E27FC236}">
                <a16:creationId xmlns:a16="http://schemas.microsoft.com/office/drawing/2014/main" id="{E9B36855-D904-4507-A556-E7DA8C73F9FC}"/>
              </a:ext>
            </a:extLst>
          </p:cNvPr>
          <p:cNvSpPr/>
          <p:nvPr/>
        </p:nvSpPr>
        <p:spPr>
          <a:xfrm>
            <a:off x="821691" y="878583"/>
            <a:ext cx="10548618" cy="6179325"/>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1" name="TextBox 20">
            <a:extLst>
              <a:ext uri="{FF2B5EF4-FFF2-40B4-BE49-F238E27FC236}">
                <a16:creationId xmlns:a16="http://schemas.microsoft.com/office/drawing/2014/main" id="{703099B1-817A-4052-B3A9-CE8D11F8A77A}"/>
              </a:ext>
            </a:extLst>
          </p:cNvPr>
          <p:cNvSpPr txBox="1"/>
          <p:nvPr/>
        </p:nvSpPr>
        <p:spPr>
          <a:xfrm>
            <a:off x="1544661" y="1297220"/>
            <a:ext cx="9563337" cy="1312154"/>
          </a:xfrm>
          <a:prstGeom prst="rect">
            <a:avLst/>
          </a:prstGeom>
          <a:noFill/>
        </p:spPr>
        <p:txBody>
          <a:bodyPr wrap="square" rtlCol="0">
            <a:spAutoFit/>
          </a:bodyPr>
          <a:lstStyle>
            <a:defPPr>
              <a:defRPr lang="en-US"/>
            </a:defPPr>
            <a:lvl1pPr algn="ctr">
              <a:lnSpc>
                <a:spcPct val="150000"/>
              </a:lnSpc>
              <a:defRPr sz="2800" b="1">
                <a:solidFill>
                  <a:schemeClr val="bg1"/>
                </a:solidFill>
                <a:latin typeface="Montserrat" panose="00000500000000000000" pitchFamily="2" charset="-93"/>
              </a:defRPr>
            </a:lvl1pPr>
          </a:lstStyle>
          <a:p>
            <a:r>
              <a:rPr lang="vi-VN" dirty="0"/>
              <a:t>Sự chuyển thể nào sau đây xảy ra tại nhiệt độ xác định?</a:t>
            </a:r>
            <a:endParaRPr lang="en-US" dirty="0"/>
          </a:p>
        </p:txBody>
      </p:sp>
      <p:sp>
        <p:nvSpPr>
          <p:cNvPr id="22" name="TextBox 21">
            <a:extLst>
              <a:ext uri="{FF2B5EF4-FFF2-40B4-BE49-F238E27FC236}">
                <a16:creationId xmlns:a16="http://schemas.microsoft.com/office/drawing/2014/main" id="{A3F310E2-6BD5-42A1-B7E8-65E7D849BDD8}"/>
              </a:ext>
            </a:extLst>
          </p:cNvPr>
          <p:cNvSpPr txBox="1"/>
          <p:nvPr/>
        </p:nvSpPr>
        <p:spPr>
          <a:xfrm>
            <a:off x="1895524" y="5658549"/>
            <a:ext cx="8385395"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en-US" sz="2800" dirty="0">
                <a:solidFill>
                  <a:schemeClr val="bg1"/>
                </a:solidFill>
                <a:latin typeface="Montserrat" panose="00000500000000000000" pitchFamily="2" charset="-93"/>
              </a:rPr>
              <a:t>Bay </a:t>
            </a:r>
            <a:r>
              <a:rPr lang="en-US" sz="2800" dirty="0" err="1">
                <a:solidFill>
                  <a:schemeClr val="bg1"/>
                </a:solidFill>
                <a:latin typeface="Montserrat" panose="00000500000000000000" pitchFamily="2" charset="-93"/>
              </a:rPr>
              <a:t>hơi</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3" name="TextBox 22">
            <a:extLst>
              <a:ext uri="{FF2B5EF4-FFF2-40B4-BE49-F238E27FC236}">
                <a16:creationId xmlns:a16="http://schemas.microsoft.com/office/drawing/2014/main" id="{F94C32A7-4163-4624-B13D-1E8BF5B4F789}"/>
              </a:ext>
            </a:extLst>
          </p:cNvPr>
          <p:cNvSpPr txBox="1"/>
          <p:nvPr/>
        </p:nvSpPr>
        <p:spPr>
          <a:xfrm>
            <a:off x="1926004" y="2729420"/>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A. </a:t>
            </a:r>
            <a:r>
              <a:rPr lang="en-US" sz="2800" dirty="0" err="1">
                <a:solidFill>
                  <a:schemeClr val="bg1"/>
                </a:solidFill>
                <a:latin typeface="Montserrat" panose="00000500000000000000" pitchFamily="2" charset="-93"/>
              </a:rPr>
              <a:t>Ngưng</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tụ</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3A16CAEA-651E-4C91-A43E-9BECF5D76A53}"/>
              </a:ext>
            </a:extLst>
          </p:cNvPr>
          <p:cNvSpPr txBox="1"/>
          <p:nvPr/>
        </p:nvSpPr>
        <p:spPr>
          <a:xfrm>
            <a:off x="1895523" y="3635335"/>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B. </a:t>
            </a:r>
            <a:r>
              <a:rPr lang="en-US" sz="2800" dirty="0" err="1">
                <a:solidFill>
                  <a:schemeClr val="bg1"/>
                </a:solidFill>
                <a:latin typeface="Montserrat" panose="00000500000000000000" pitchFamily="2" charset="-93"/>
              </a:rPr>
              <a:t>Hóa</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hơi</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AE147619-2F1D-4BDC-AC5B-552D6CEF63B9}"/>
              </a:ext>
            </a:extLst>
          </p:cNvPr>
          <p:cNvSpPr txBox="1"/>
          <p:nvPr/>
        </p:nvSpPr>
        <p:spPr>
          <a:xfrm>
            <a:off x="1926004" y="4646942"/>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en-US" sz="2800" dirty="0" err="1">
                <a:solidFill>
                  <a:schemeClr val="bg1"/>
                </a:solidFill>
                <a:latin typeface="Montserrat" panose="00000500000000000000" pitchFamily="2" charset="-93"/>
              </a:rPr>
              <a:t>Sôi</a:t>
            </a:r>
            <a:endParaRPr lang="en-US" sz="28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386931740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750"/>
                                        <p:tgtEl>
                                          <p:spTgt spid="20"/>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2500"/>
                            </p:stCondLst>
                            <p:childTnLst>
                              <p:par>
                                <p:cTn id="64" presetID="22" presetClass="entr" presetSubtype="1" fill="hold" grpId="0" nodeType="afterEffect">
                                  <p:stCondLst>
                                    <p:cond delay="0"/>
                                  </p:stCondLst>
                                  <p:iterate type="lt">
                                    <p:tmPct val="0"/>
                                  </p:iterate>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750"/>
                                        <p:tgtEl>
                                          <p:spTgt spid="24"/>
                                        </p:tgtEl>
                                      </p:cBhvr>
                                    </p:animEffect>
                                  </p:childTnLst>
                                </p:cTn>
                              </p:par>
                            </p:childTnLst>
                          </p:cTn>
                        </p:par>
                        <p:par>
                          <p:cTn id="71" fill="hold">
                            <p:stCondLst>
                              <p:cond delay="14000"/>
                            </p:stCondLst>
                            <p:childTnLst>
                              <p:par>
                                <p:cTn id="72" presetID="22" presetClass="entr" presetSubtype="1" fill="hold" grpId="0" nodeType="afterEffect">
                                  <p:stCondLst>
                                    <p:cond delay="0"/>
                                  </p:stCondLst>
                                  <p:iterate type="lt">
                                    <p:tmPct val="0"/>
                                  </p:iterate>
                                  <p:childTnLst>
                                    <p:set>
                                      <p:cBhvr>
                                        <p:cTn id="73" dur="1" fill="hold">
                                          <p:stCondLst>
                                            <p:cond delay="0"/>
                                          </p:stCondLst>
                                        </p:cTn>
                                        <p:tgtEl>
                                          <p:spTgt spid="26"/>
                                        </p:tgtEl>
                                        <p:attrNameLst>
                                          <p:attrName>style.visibility</p:attrName>
                                        </p:attrNameLst>
                                      </p:cBhvr>
                                      <p:to>
                                        <p:strVal val="visible"/>
                                      </p:to>
                                    </p:set>
                                    <p:animEffect transition="in" filter="wipe(up)">
                                      <p:cBhvr>
                                        <p:cTn id="74" dur="750"/>
                                        <p:tgtEl>
                                          <p:spTgt spid="26"/>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2"/>
                                        </p:tgtEl>
                                        <p:attrNameLst>
                                          <p:attrName>style.visibility</p:attrName>
                                        </p:attrNameLst>
                                      </p:cBhvr>
                                      <p:to>
                                        <p:strVal val="visible"/>
                                      </p:to>
                                    </p:set>
                                    <p:animEffect transition="in" filter="wipe(up)">
                                      <p:cBhvr>
                                        <p:cTn id="78" dur="7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26"/>
                                        </p:tgtEl>
                                        <p:attrNameLst>
                                          <p:attrName>style.color</p:attrName>
                                        </p:attrNameLst>
                                      </p:cBhvr>
                                      <p:to>
                                        <p:clrVal>
                                          <a:srgbClr val="C00000"/>
                                        </p:clrVal>
                                      </p:to>
                                    </p:set>
                                    <p:set>
                                      <p:cBhvr>
                                        <p:cTn id="83" dur="500" fill="hold"/>
                                        <p:tgtEl>
                                          <p:spTgt spid="26"/>
                                        </p:tgtEl>
                                        <p:attrNameLst>
                                          <p:attrName>fillcolor</p:attrName>
                                        </p:attrNameLst>
                                      </p:cBhvr>
                                      <p:to>
                                        <p:clrVal>
                                          <a:srgbClr val="C00000"/>
                                        </p:clrVal>
                                      </p:to>
                                    </p:set>
                                    <p:set>
                                      <p:cBhvr>
                                        <p:cTn id="84" dur="500" fill="hold"/>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p:cTn id="86" fill="hold" display="0">
                  <p:stCondLst>
                    <p:cond delay="indefinite"/>
                  </p:stCondLst>
                  <p:endCondLst>
                    <p:cond evt="onStopAudio" delay="0">
                      <p:tgtEl>
                        <p:sldTgt/>
                      </p:tgtEl>
                    </p:cond>
                    <p:cond evt="onNext"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P spid="21" grpId="0"/>
      <p:bldP spid="22" grpId="0"/>
      <p:bldP spid="23" grpId="0"/>
      <p:bldP spid="24" grpId="0"/>
      <p:bldP spid="26" grpId="0"/>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9</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2719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55811" y="27198"/>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67884" y="5275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7884" y="3804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59081" y="4705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1611" y="321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2218" y="2735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65807" y="3649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50145" y="27852"/>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61257" y="3026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a:solidFill>
                  <a:sysClr val="windowText" lastClr="000000"/>
                </a:solidFill>
                <a:latin typeface="Times New Roman" pitchFamily="18" charset="0"/>
                <a:ea typeface="Tahoma" pitchFamily="34" charset="0"/>
                <a:cs typeface="Times New Roman" pitchFamily="18" charset="0"/>
              </a:rPr>
              <a:t>9</a:t>
            </a:r>
            <a:endPar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27" name="Rounded Rectangle 85">
            <a:extLst>
              <a:ext uri="{FF2B5EF4-FFF2-40B4-BE49-F238E27FC236}">
                <a16:creationId xmlns:a16="http://schemas.microsoft.com/office/drawing/2014/main" id="{702179B4-3310-4CA9-8E8C-408B8561D47D}"/>
              </a:ext>
            </a:extLst>
          </p:cNvPr>
          <p:cNvSpPr/>
          <p:nvPr/>
        </p:nvSpPr>
        <p:spPr>
          <a:xfrm>
            <a:off x="1056684" y="869649"/>
            <a:ext cx="10015562" cy="5754671"/>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8" name="TextBox 27">
            <a:extLst>
              <a:ext uri="{FF2B5EF4-FFF2-40B4-BE49-F238E27FC236}">
                <a16:creationId xmlns:a16="http://schemas.microsoft.com/office/drawing/2014/main" id="{34FF7BAD-BA24-4E4A-8F96-35B94EFD205E}"/>
              </a:ext>
            </a:extLst>
          </p:cNvPr>
          <p:cNvSpPr txBox="1"/>
          <p:nvPr/>
        </p:nvSpPr>
        <p:spPr>
          <a:xfrm>
            <a:off x="1119754" y="1407749"/>
            <a:ext cx="9563337" cy="1312154"/>
          </a:xfrm>
          <a:prstGeom prst="rect">
            <a:avLst/>
          </a:prstGeom>
          <a:noFill/>
        </p:spPr>
        <p:txBody>
          <a:bodyPr wrap="square" rtlCol="0">
            <a:spAutoFit/>
          </a:bodyPr>
          <a:lstStyle/>
          <a:p>
            <a:pPr lvl="0" algn="ctr">
              <a:lnSpc>
                <a:spcPct val="150000"/>
              </a:lnSpc>
            </a:pPr>
            <a:r>
              <a:rPr lang="en-US" sz="2800" b="1" dirty="0" err="1">
                <a:solidFill>
                  <a:schemeClr val="bg1"/>
                </a:solidFill>
                <a:latin typeface="Montserrat" panose="00000500000000000000" pitchFamily="2" charset="-93"/>
              </a:rPr>
              <a:t>Hiện</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tượng</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tự</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nhiên</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nào</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sau</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đây</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là</a:t>
            </a:r>
            <a:r>
              <a:rPr lang="en-US" sz="2800" b="1" dirty="0">
                <a:solidFill>
                  <a:schemeClr val="bg1"/>
                </a:solidFill>
                <a:latin typeface="Montserrat" panose="00000500000000000000" pitchFamily="2" charset="-93"/>
              </a:rPr>
              <a:t> do </a:t>
            </a:r>
            <a:r>
              <a:rPr lang="en-US" sz="2800" b="1" dirty="0" err="1">
                <a:solidFill>
                  <a:schemeClr val="bg1"/>
                </a:solidFill>
                <a:latin typeface="Montserrat" panose="00000500000000000000" pitchFamily="2" charset="-93"/>
              </a:rPr>
              <a:t>hơi</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nước</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ngưng</a:t>
            </a:r>
            <a:r>
              <a:rPr lang="en-US" sz="2800" b="1" dirty="0">
                <a:solidFill>
                  <a:schemeClr val="bg1"/>
                </a:solidFill>
                <a:latin typeface="Montserrat" panose="00000500000000000000" pitchFamily="2" charset="-93"/>
              </a:rPr>
              <a:t> </a:t>
            </a:r>
            <a:r>
              <a:rPr lang="en-US" sz="2800" b="1" dirty="0" err="1">
                <a:solidFill>
                  <a:schemeClr val="bg1"/>
                </a:solidFill>
                <a:latin typeface="Montserrat" panose="00000500000000000000" pitchFamily="2" charset="-93"/>
              </a:rPr>
              <a:t>tụ</a:t>
            </a:r>
            <a:r>
              <a:rPr lang="en-US" sz="2800" b="1" dirty="0">
                <a:solidFill>
                  <a:schemeClr val="bg1"/>
                </a:solidFill>
                <a:latin typeface="Montserrat" panose="00000500000000000000" pitchFamily="2" charset="-93"/>
              </a:rPr>
              <a:t> </a:t>
            </a:r>
          </a:p>
        </p:txBody>
      </p:sp>
      <p:sp>
        <p:nvSpPr>
          <p:cNvPr id="29" name="TextBox 28">
            <a:extLst>
              <a:ext uri="{FF2B5EF4-FFF2-40B4-BE49-F238E27FC236}">
                <a16:creationId xmlns:a16="http://schemas.microsoft.com/office/drawing/2014/main" id="{3A7DDDA6-5F36-426B-BDBE-C15F09DFFC92}"/>
              </a:ext>
            </a:extLst>
          </p:cNvPr>
          <p:cNvSpPr txBox="1"/>
          <p:nvPr/>
        </p:nvSpPr>
        <p:spPr>
          <a:xfrm>
            <a:off x="1755866" y="5493923"/>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en-US" sz="2800" dirty="0" err="1">
                <a:solidFill>
                  <a:schemeClr val="bg1"/>
                </a:solidFill>
                <a:latin typeface="Montserrat" panose="00000500000000000000" pitchFamily="2" charset="-93"/>
              </a:rPr>
              <a:t>Lốc</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xoáy</a:t>
            </a:r>
            <a:endParaRPr lang="en-US" sz="2800" dirty="0">
              <a:solidFill>
                <a:schemeClr val="bg1"/>
              </a:solidFill>
              <a:latin typeface="Montserrat" panose="00000500000000000000" pitchFamily="2" charset="-93"/>
            </a:endParaRPr>
          </a:p>
        </p:txBody>
      </p:sp>
      <p:sp>
        <p:nvSpPr>
          <p:cNvPr id="30" name="TextBox 29">
            <a:extLst>
              <a:ext uri="{FF2B5EF4-FFF2-40B4-BE49-F238E27FC236}">
                <a16:creationId xmlns:a16="http://schemas.microsoft.com/office/drawing/2014/main" id="{15E7F97A-A298-46DD-8587-7F0C78DBBB09}"/>
              </a:ext>
            </a:extLst>
          </p:cNvPr>
          <p:cNvSpPr txBox="1"/>
          <p:nvPr/>
        </p:nvSpPr>
        <p:spPr>
          <a:xfrm>
            <a:off x="1786346" y="2564794"/>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A. </a:t>
            </a:r>
            <a:r>
              <a:rPr lang="en-US" sz="2800" dirty="0" err="1">
                <a:solidFill>
                  <a:schemeClr val="bg1"/>
                </a:solidFill>
                <a:latin typeface="Montserrat" panose="00000500000000000000" pitchFamily="2" charset="-93"/>
              </a:rPr>
              <a:t>Tạo</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thành</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mây</a:t>
            </a:r>
            <a:r>
              <a:rPr lang="en-US" sz="2800" dirty="0">
                <a:solidFill>
                  <a:schemeClr val="bg1"/>
                </a:solidFill>
                <a:latin typeface="Montserrat" panose="00000500000000000000" pitchFamily="2" charset="-93"/>
              </a:rPr>
              <a:t> </a:t>
            </a:r>
          </a:p>
        </p:txBody>
      </p:sp>
      <p:sp>
        <p:nvSpPr>
          <p:cNvPr id="31" name="TextBox 30">
            <a:extLst>
              <a:ext uri="{FF2B5EF4-FFF2-40B4-BE49-F238E27FC236}">
                <a16:creationId xmlns:a16="http://schemas.microsoft.com/office/drawing/2014/main" id="{4FF6F3D8-B2F0-44B6-B190-491C8E2AE059}"/>
              </a:ext>
            </a:extLst>
          </p:cNvPr>
          <p:cNvSpPr txBox="1"/>
          <p:nvPr/>
        </p:nvSpPr>
        <p:spPr>
          <a:xfrm>
            <a:off x="1786346" y="3470709"/>
            <a:ext cx="9563337" cy="665823"/>
          </a:xfrm>
          <a:prstGeom prst="rect">
            <a:avLst/>
          </a:prstGeom>
          <a:noFill/>
        </p:spPr>
        <p:txBody>
          <a:bodyPr wrap="square" rtlCol="0">
            <a:spAutoFit/>
          </a:bodyPr>
          <a:lstStyle/>
          <a:p>
            <a:pPr lvl="0">
              <a:lnSpc>
                <a:spcPct val="150000"/>
              </a:lnSpc>
            </a:pPr>
            <a:r>
              <a:rPr lang="en-US" sz="2800" b="1" dirty="0">
                <a:solidFill>
                  <a:schemeClr val="bg1"/>
                </a:solidFill>
                <a:latin typeface="Montserrat" panose="00000500000000000000" pitchFamily="2" charset="-93"/>
              </a:rPr>
              <a:t>B. </a:t>
            </a:r>
            <a:r>
              <a:rPr lang="en-US" sz="2800" dirty="0" err="1">
                <a:solidFill>
                  <a:schemeClr val="bg1"/>
                </a:solidFill>
                <a:latin typeface="Montserrat" panose="00000500000000000000" pitchFamily="2" charset="-93"/>
              </a:rPr>
              <a:t>Gió</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thổi</a:t>
            </a:r>
            <a:r>
              <a:rPr lang="en-US" sz="2800" dirty="0">
                <a:solidFill>
                  <a:schemeClr val="bg1"/>
                </a:solidFill>
                <a:latin typeface="Montserrat" panose="00000500000000000000" pitchFamily="2" charset="-93"/>
              </a:rPr>
              <a:t> </a:t>
            </a:r>
          </a:p>
        </p:txBody>
      </p:sp>
      <p:sp>
        <p:nvSpPr>
          <p:cNvPr id="32" name="TextBox 31">
            <a:extLst>
              <a:ext uri="{FF2B5EF4-FFF2-40B4-BE49-F238E27FC236}">
                <a16:creationId xmlns:a16="http://schemas.microsoft.com/office/drawing/2014/main" id="{227F592F-81DD-4B5B-B9B6-C73191D74895}"/>
              </a:ext>
            </a:extLst>
          </p:cNvPr>
          <p:cNvSpPr txBox="1"/>
          <p:nvPr/>
        </p:nvSpPr>
        <p:spPr>
          <a:xfrm>
            <a:off x="1786346" y="4482316"/>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en-US" sz="2800" dirty="0" err="1">
                <a:solidFill>
                  <a:schemeClr val="bg1"/>
                </a:solidFill>
                <a:latin typeface="Montserrat" panose="00000500000000000000" pitchFamily="2" charset="-93"/>
              </a:rPr>
              <a:t>Mưa</a:t>
            </a:r>
            <a:r>
              <a:rPr lang="en-US" sz="2800" dirty="0">
                <a:solidFill>
                  <a:schemeClr val="bg1"/>
                </a:solidFill>
                <a:latin typeface="Montserrat" panose="00000500000000000000" pitchFamily="2" charset="-93"/>
              </a:rPr>
              <a:t> </a:t>
            </a:r>
            <a:r>
              <a:rPr lang="en-US" sz="2800" dirty="0" err="1">
                <a:solidFill>
                  <a:schemeClr val="bg1"/>
                </a:solidFill>
                <a:latin typeface="Montserrat" panose="00000500000000000000" pitchFamily="2" charset="-93"/>
              </a:rPr>
              <a:t>rơi</a:t>
            </a:r>
            <a:endParaRPr lang="en-US" sz="28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275999659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750"/>
                                        <p:tgtEl>
                                          <p:spTgt spid="27"/>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750"/>
                                        <p:tgtEl>
                                          <p:spTgt spid="28"/>
                                        </p:tgtEl>
                                      </p:cBhvr>
                                    </p:animEffect>
                                  </p:childTnLst>
                                </p:cTn>
                              </p:par>
                            </p:childTnLst>
                          </p:cTn>
                        </p:par>
                        <p:par>
                          <p:cTn id="63" fill="hold">
                            <p:stCondLst>
                              <p:cond delay="12500"/>
                            </p:stCondLst>
                            <p:childTnLst>
                              <p:par>
                                <p:cTn id="64" presetID="22" presetClass="entr" presetSubtype="1" fill="hold" grpId="0" nodeType="afterEffect">
                                  <p:stCondLst>
                                    <p:cond delay="0"/>
                                  </p:stCondLst>
                                  <p:iterate type="lt">
                                    <p:tmPct val="0"/>
                                  </p:iterate>
                                  <p:childTnLst>
                                    <p:set>
                                      <p:cBhvr>
                                        <p:cTn id="65" dur="1" fill="hold">
                                          <p:stCondLst>
                                            <p:cond delay="0"/>
                                          </p:stCondLst>
                                        </p:cTn>
                                        <p:tgtEl>
                                          <p:spTgt spid="30"/>
                                        </p:tgtEl>
                                        <p:attrNameLst>
                                          <p:attrName>style.visibility</p:attrName>
                                        </p:attrNameLst>
                                      </p:cBhvr>
                                      <p:to>
                                        <p:strVal val="visible"/>
                                      </p:to>
                                    </p:set>
                                    <p:animEffect transition="in" filter="wipe(up)">
                                      <p:cBhvr>
                                        <p:cTn id="66" dur="750"/>
                                        <p:tgtEl>
                                          <p:spTgt spid="30"/>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up)">
                                      <p:cBhvr>
                                        <p:cTn id="70" dur="750"/>
                                        <p:tgtEl>
                                          <p:spTgt spid="31"/>
                                        </p:tgtEl>
                                      </p:cBhvr>
                                    </p:animEffect>
                                  </p:childTnLst>
                                </p:cTn>
                              </p:par>
                            </p:childTnLst>
                          </p:cTn>
                        </p:par>
                        <p:par>
                          <p:cTn id="71" fill="hold">
                            <p:stCondLst>
                              <p:cond delay="14000"/>
                            </p:stCondLst>
                            <p:childTnLst>
                              <p:par>
                                <p:cTn id="72" presetID="22" presetClass="entr" presetSubtype="1"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750"/>
                                        <p:tgtEl>
                                          <p:spTgt spid="32"/>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9"/>
                                        </p:tgtEl>
                                        <p:attrNameLst>
                                          <p:attrName>style.visibility</p:attrName>
                                        </p:attrNameLst>
                                      </p:cBhvr>
                                      <p:to>
                                        <p:strVal val="visible"/>
                                      </p:to>
                                    </p:set>
                                    <p:animEffect transition="in" filter="wipe(up)">
                                      <p:cBhvr>
                                        <p:cTn id="78" dur="75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30"/>
                                        </p:tgtEl>
                                        <p:attrNameLst>
                                          <p:attrName>style.color</p:attrName>
                                        </p:attrNameLst>
                                      </p:cBhvr>
                                      <p:to>
                                        <p:clrVal>
                                          <a:srgbClr val="C00000"/>
                                        </p:clrVal>
                                      </p:to>
                                    </p:set>
                                    <p:set>
                                      <p:cBhvr>
                                        <p:cTn id="83" dur="500" fill="hold"/>
                                        <p:tgtEl>
                                          <p:spTgt spid="30"/>
                                        </p:tgtEl>
                                        <p:attrNameLst>
                                          <p:attrName>fillcolor</p:attrName>
                                        </p:attrNameLst>
                                      </p:cBhvr>
                                      <p:to>
                                        <p:clrVal>
                                          <a:srgbClr val="C00000"/>
                                        </p:clrVal>
                                      </p:to>
                                    </p:set>
                                    <p:set>
                                      <p:cBhvr>
                                        <p:cTn id="84" dur="500"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numSld="5">
                <p:cTn id="86"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7" grpId="0" animBg="1"/>
      <p:bldP spid="28" grpId="0"/>
      <p:bldP spid="29" grpId="0"/>
      <p:bldP spid="30" grpId="0"/>
      <p:bldP spid="30" grpId="1"/>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ysClr val="windowText" lastClr="000000"/>
                </a:solidFill>
                <a:latin typeface="Times New Roman" pitchFamily="18" charset="0"/>
                <a:ea typeface="Tahoma" pitchFamily="34" charset="0"/>
                <a:cs typeface="Times New Roman" pitchFamily="18" charset="0"/>
              </a:rPr>
              <a:t>10</a:t>
            </a:r>
            <a:endPar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4" name="Oval 3"/>
          <p:cNvSpPr/>
          <p:nvPr/>
        </p:nvSpPr>
        <p:spPr>
          <a:xfrm>
            <a:off x="66306" y="560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80657" y="6464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0170" y="6464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0170" y="7179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0604" y="71793"/>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61030" y="631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2442"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74109" y="6157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4109" y="5778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4109" y="6059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1415359"/>
            <a:ext cx="609600" cy="609600"/>
          </a:xfrm>
          <a:prstGeom prst="rect">
            <a:avLst/>
          </a:prstGeom>
        </p:spPr>
      </p:pic>
      <p:sp>
        <p:nvSpPr>
          <p:cNvPr id="19" name="Oval 18"/>
          <p:cNvSpPr/>
          <p:nvPr/>
        </p:nvSpPr>
        <p:spPr>
          <a:xfrm>
            <a:off x="67561" y="68599"/>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a:solidFill>
                  <a:sysClr val="windowText" lastClr="000000"/>
                </a:solidFill>
                <a:latin typeface="Times New Roman" pitchFamily="18" charset="0"/>
                <a:ea typeface="Tahoma" pitchFamily="34" charset="0"/>
                <a:cs typeface="Times New Roman" pitchFamily="18" charset="0"/>
              </a:rPr>
              <a:t>10</a:t>
            </a:r>
            <a:endPar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endParaRPr>
          </a:p>
        </p:txBody>
      </p:sp>
      <p:sp>
        <p:nvSpPr>
          <p:cNvPr id="20" name="Rounded Rectangle 85">
            <a:extLst>
              <a:ext uri="{FF2B5EF4-FFF2-40B4-BE49-F238E27FC236}">
                <a16:creationId xmlns:a16="http://schemas.microsoft.com/office/drawing/2014/main" id="{A5B003E4-067D-4169-9307-8279598B149A}"/>
              </a:ext>
            </a:extLst>
          </p:cNvPr>
          <p:cNvSpPr/>
          <p:nvPr/>
        </p:nvSpPr>
        <p:spPr>
          <a:xfrm>
            <a:off x="1460843" y="889969"/>
            <a:ext cx="10015562" cy="5754671"/>
          </a:xfrm>
          <a:prstGeom prst="roundRect">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21" name="TextBox 20">
            <a:extLst>
              <a:ext uri="{FF2B5EF4-FFF2-40B4-BE49-F238E27FC236}">
                <a16:creationId xmlns:a16="http://schemas.microsoft.com/office/drawing/2014/main" id="{DEB00472-760B-48FD-BD99-0AAD7EF24C9F}"/>
              </a:ext>
            </a:extLst>
          </p:cNvPr>
          <p:cNvSpPr txBox="1"/>
          <p:nvPr/>
        </p:nvSpPr>
        <p:spPr>
          <a:xfrm>
            <a:off x="1686955" y="1404630"/>
            <a:ext cx="9563337" cy="523220"/>
          </a:xfrm>
          <a:prstGeom prst="rect">
            <a:avLst/>
          </a:prstGeom>
          <a:noFill/>
        </p:spPr>
        <p:txBody>
          <a:bodyPr wrap="square" rtlCol="0">
            <a:spAutoFit/>
          </a:bodyPr>
          <a:lstStyle>
            <a:defPPr>
              <a:defRPr lang="en-US"/>
            </a:defPPr>
            <a:lvl1pPr lvl="0">
              <a:defRPr sz="2800" b="1">
                <a:solidFill>
                  <a:schemeClr val="bg1"/>
                </a:solidFill>
                <a:latin typeface="Montserrat" panose="00000500000000000000" pitchFamily="2" charset="-93"/>
              </a:defRPr>
            </a:lvl1pPr>
          </a:lstStyle>
          <a:p>
            <a:pPr algn="ctr"/>
            <a:r>
              <a:rPr lang="vi-VN" dirty="0"/>
              <a:t>Chất nào sau đây chiếm tỉ lệ thể tích lớn nhất trong không khí?</a:t>
            </a:r>
            <a:endParaRPr lang="en-US" dirty="0"/>
          </a:p>
        </p:txBody>
      </p:sp>
      <p:sp>
        <p:nvSpPr>
          <p:cNvPr id="22" name="TextBox 21">
            <a:extLst>
              <a:ext uri="{FF2B5EF4-FFF2-40B4-BE49-F238E27FC236}">
                <a16:creationId xmlns:a16="http://schemas.microsoft.com/office/drawing/2014/main" id="{FAFBA9A4-D89C-4125-86C9-45DAD60D7836}"/>
              </a:ext>
            </a:extLst>
          </p:cNvPr>
          <p:cNvSpPr txBox="1"/>
          <p:nvPr/>
        </p:nvSpPr>
        <p:spPr>
          <a:xfrm>
            <a:off x="2160025" y="5514243"/>
            <a:ext cx="8385395"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D. </a:t>
            </a:r>
            <a:r>
              <a:rPr lang="en-US" sz="2800" dirty="0">
                <a:solidFill>
                  <a:schemeClr val="bg1"/>
                </a:solidFill>
                <a:latin typeface="Montserrat" panose="00000500000000000000" pitchFamily="2" charset="-93"/>
              </a:rPr>
              <a:t>Carbon dioxide</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3" name="TextBox 22">
            <a:extLst>
              <a:ext uri="{FF2B5EF4-FFF2-40B4-BE49-F238E27FC236}">
                <a16:creationId xmlns:a16="http://schemas.microsoft.com/office/drawing/2014/main" id="{2CC4C00B-0BF8-4B8B-BA0A-DCBEB474262F}"/>
              </a:ext>
            </a:extLst>
          </p:cNvPr>
          <p:cNvSpPr txBox="1"/>
          <p:nvPr/>
        </p:nvSpPr>
        <p:spPr>
          <a:xfrm>
            <a:off x="2190505" y="2585114"/>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A. </a:t>
            </a:r>
            <a:r>
              <a:rPr lang="en-US" sz="2800" dirty="0">
                <a:solidFill>
                  <a:schemeClr val="bg1"/>
                </a:solidFill>
                <a:latin typeface="Montserrat" panose="00000500000000000000" pitchFamily="2" charset="-93"/>
              </a:rPr>
              <a:t>Oxygen</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4" name="TextBox 23">
            <a:extLst>
              <a:ext uri="{FF2B5EF4-FFF2-40B4-BE49-F238E27FC236}">
                <a16:creationId xmlns:a16="http://schemas.microsoft.com/office/drawing/2014/main" id="{993BF818-914E-4315-A2F1-C576BD6C7EBD}"/>
              </a:ext>
            </a:extLst>
          </p:cNvPr>
          <p:cNvSpPr txBox="1"/>
          <p:nvPr/>
        </p:nvSpPr>
        <p:spPr>
          <a:xfrm>
            <a:off x="2160024" y="3491029"/>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B. </a:t>
            </a:r>
            <a:r>
              <a:rPr lang="en-US" sz="2800" dirty="0">
                <a:solidFill>
                  <a:schemeClr val="bg1"/>
                </a:solidFill>
                <a:latin typeface="Montserrat" panose="00000500000000000000" pitchFamily="2" charset="-93"/>
              </a:rPr>
              <a:t>Hydrogen</a:t>
            </a:r>
            <a:r>
              <a:rPr lang="vi-VN" sz="2800" dirty="0">
                <a:solidFill>
                  <a:schemeClr val="bg1"/>
                </a:solidFill>
                <a:latin typeface="Montserrat" panose="00000500000000000000" pitchFamily="2" charset="-93"/>
              </a:rPr>
              <a:t>.</a:t>
            </a:r>
            <a:endParaRPr lang="en-US" sz="2800" dirty="0">
              <a:solidFill>
                <a:schemeClr val="bg1"/>
              </a:solidFill>
              <a:latin typeface="Montserrat" panose="00000500000000000000" pitchFamily="2" charset="-93"/>
            </a:endParaRPr>
          </a:p>
        </p:txBody>
      </p:sp>
      <p:sp>
        <p:nvSpPr>
          <p:cNvPr id="26" name="TextBox 25">
            <a:extLst>
              <a:ext uri="{FF2B5EF4-FFF2-40B4-BE49-F238E27FC236}">
                <a16:creationId xmlns:a16="http://schemas.microsoft.com/office/drawing/2014/main" id="{5A10AA05-7B95-41F5-8428-ED302285268A}"/>
              </a:ext>
            </a:extLst>
          </p:cNvPr>
          <p:cNvSpPr txBox="1"/>
          <p:nvPr/>
        </p:nvSpPr>
        <p:spPr>
          <a:xfrm>
            <a:off x="2190505" y="4502636"/>
            <a:ext cx="9563337" cy="665823"/>
          </a:xfrm>
          <a:prstGeom prst="rect">
            <a:avLst/>
          </a:prstGeom>
          <a:noFill/>
        </p:spPr>
        <p:txBody>
          <a:bodyPr wrap="square" rtlCol="0">
            <a:spAutoFit/>
          </a:bodyPr>
          <a:lstStyle/>
          <a:p>
            <a:pPr>
              <a:lnSpc>
                <a:spcPct val="150000"/>
              </a:lnSpc>
            </a:pPr>
            <a:r>
              <a:rPr lang="en-US" sz="2800" b="1" dirty="0">
                <a:solidFill>
                  <a:schemeClr val="bg1"/>
                </a:solidFill>
                <a:latin typeface="Montserrat" panose="00000500000000000000" pitchFamily="2" charset="-93"/>
              </a:rPr>
              <a:t>C. </a:t>
            </a:r>
            <a:r>
              <a:rPr lang="en-US" sz="2800" dirty="0">
                <a:solidFill>
                  <a:schemeClr val="bg1"/>
                </a:solidFill>
                <a:latin typeface="Montserrat" panose="00000500000000000000" pitchFamily="2" charset="-93"/>
              </a:rPr>
              <a:t>Nitrogen</a:t>
            </a:r>
          </a:p>
        </p:txBody>
      </p:sp>
    </p:spTree>
    <p:extLst>
      <p:ext uri="{BB962C8B-B14F-4D97-AF65-F5344CB8AC3E}">
        <p14:creationId xmlns:p14="http://schemas.microsoft.com/office/powerpoint/2010/main" val="4555927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6" name="cashreg.wav"/>
          </p:stSnd>
        </p:sndAc>
      </p:transition>
    </mc:Choice>
    <mc:Fallback xmlns="">
      <p:transition spd="slow">
        <p:fade/>
        <p:sndAc>
          <p:stSnd>
            <p:snd r:embed="rId1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7"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7"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7"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8" name="explode.wav"/>
                                        </p:tgtEl>
                                      </p:cMediaNode>
                                    </p:audio>
                                  </p:sub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cTn>
                              </p:par>
                            </p:childTnLst>
                          </p:cTn>
                        </p:par>
                        <p:par>
                          <p:cTn id="55" fill="hold">
                            <p:stCondLst>
                              <p:cond delay="11000"/>
                            </p:stCondLst>
                            <p:childTnLst>
                              <p:par>
                                <p:cTn id="56" presetID="8"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750"/>
                                        <p:tgtEl>
                                          <p:spTgt spid="20"/>
                                        </p:tgtEl>
                                      </p:cBhvr>
                                    </p:animEffect>
                                  </p:childTnLst>
                                </p:cTn>
                              </p:par>
                            </p:childTnLst>
                          </p:cTn>
                        </p:par>
                        <p:par>
                          <p:cTn id="59" fill="hold">
                            <p:stCondLst>
                              <p:cond delay="11750"/>
                            </p:stCondLst>
                            <p:childTnLst>
                              <p:par>
                                <p:cTn id="60" presetID="22" presetClass="entr" presetSubtype="1"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2500"/>
                            </p:stCondLst>
                            <p:childTnLst>
                              <p:par>
                                <p:cTn id="64" presetID="22" presetClass="entr" presetSubtype="1" fill="hold" grpId="0" nodeType="afterEffect">
                                  <p:stCondLst>
                                    <p:cond delay="0"/>
                                  </p:stCondLst>
                                  <p:iterate type="lt">
                                    <p:tmPct val="0"/>
                                  </p:iterate>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childTnLst>
                          </p:cTn>
                        </p:par>
                        <p:par>
                          <p:cTn id="67" fill="hold">
                            <p:stCondLst>
                              <p:cond delay="1325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750"/>
                                        <p:tgtEl>
                                          <p:spTgt spid="24"/>
                                        </p:tgtEl>
                                      </p:cBhvr>
                                    </p:animEffect>
                                  </p:childTnLst>
                                </p:cTn>
                              </p:par>
                            </p:childTnLst>
                          </p:cTn>
                        </p:par>
                        <p:par>
                          <p:cTn id="71" fill="hold">
                            <p:stCondLst>
                              <p:cond delay="14000"/>
                            </p:stCondLst>
                            <p:childTnLst>
                              <p:par>
                                <p:cTn id="72" presetID="22" presetClass="entr" presetSubtype="1" fill="hold" grpId="0" nodeType="afterEffect">
                                  <p:stCondLst>
                                    <p:cond delay="0"/>
                                  </p:stCondLst>
                                  <p:iterate type="lt">
                                    <p:tmPct val="0"/>
                                  </p:iterate>
                                  <p:childTnLst>
                                    <p:set>
                                      <p:cBhvr>
                                        <p:cTn id="73" dur="1" fill="hold">
                                          <p:stCondLst>
                                            <p:cond delay="0"/>
                                          </p:stCondLst>
                                        </p:cTn>
                                        <p:tgtEl>
                                          <p:spTgt spid="26"/>
                                        </p:tgtEl>
                                        <p:attrNameLst>
                                          <p:attrName>style.visibility</p:attrName>
                                        </p:attrNameLst>
                                      </p:cBhvr>
                                      <p:to>
                                        <p:strVal val="visible"/>
                                      </p:to>
                                    </p:set>
                                    <p:animEffect transition="in" filter="wipe(up)">
                                      <p:cBhvr>
                                        <p:cTn id="74" dur="750"/>
                                        <p:tgtEl>
                                          <p:spTgt spid="26"/>
                                        </p:tgtEl>
                                      </p:cBhvr>
                                    </p:animEffect>
                                  </p:childTnLst>
                                </p:cTn>
                              </p:par>
                            </p:childTnLst>
                          </p:cTn>
                        </p:par>
                        <p:par>
                          <p:cTn id="75" fill="hold">
                            <p:stCondLst>
                              <p:cond delay="14750"/>
                            </p:stCondLst>
                            <p:childTnLst>
                              <p:par>
                                <p:cTn id="76" presetID="22" presetClass="entr" presetSubtype="1" fill="hold" grpId="0" nodeType="afterEffect">
                                  <p:stCondLst>
                                    <p:cond delay="0"/>
                                  </p:stCondLst>
                                  <p:iterate type="lt">
                                    <p:tmPct val="0"/>
                                  </p:iterate>
                                  <p:childTnLst>
                                    <p:set>
                                      <p:cBhvr>
                                        <p:cTn id="77" dur="1" fill="hold">
                                          <p:stCondLst>
                                            <p:cond delay="0"/>
                                          </p:stCondLst>
                                        </p:cTn>
                                        <p:tgtEl>
                                          <p:spTgt spid="22"/>
                                        </p:tgtEl>
                                        <p:attrNameLst>
                                          <p:attrName>style.visibility</p:attrName>
                                        </p:attrNameLst>
                                      </p:cBhvr>
                                      <p:to>
                                        <p:strVal val="visible"/>
                                      </p:to>
                                    </p:set>
                                    <p:animEffect transition="in" filter="wipe(up)">
                                      <p:cBhvr>
                                        <p:cTn id="78" dur="7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26"/>
                                        </p:tgtEl>
                                        <p:attrNameLst>
                                          <p:attrName>style.color</p:attrName>
                                        </p:attrNameLst>
                                      </p:cBhvr>
                                      <p:to>
                                        <p:clrVal>
                                          <a:srgbClr val="C00000"/>
                                        </p:clrVal>
                                      </p:to>
                                    </p:set>
                                    <p:set>
                                      <p:cBhvr>
                                        <p:cTn id="83" dur="500" fill="hold"/>
                                        <p:tgtEl>
                                          <p:spTgt spid="26"/>
                                        </p:tgtEl>
                                        <p:attrNameLst>
                                          <p:attrName>fillcolor</p:attrName>
                                        </p:attrNameLst>
                                      </p:cBhvr>
                                      <p:to>
                                        <p:clrVal>
                                          <a:srgbClr val="C00000"/>
                                        </p:clrVal>
                                      </p:to>
                                    </p:set>
                                    <p:set>
                                      <p:cBhvr>
                                        <p:cTn id="84" dur="500" fill="hold"/>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4"/>
                </p:tgtEl>
              </p:cMediaNode>
            </p:audio>
            <p:audio>
              <p:cMediaNode vol="80000" numSld="5">
                <p:cTn id="86" fill="hold" display="0">
                  <p:stCondLst>
                    <p:cond delay="indefinite"/>
                  </p:stCondLst>
                  <p:endCondLst>
                    <p:cond evt="onStopAudio" delay="0">
                      <p:tgtEl>
                        <p:sldTgt/>
                      </p:tgtEl>
                    </p:cond>
                  </p:endCondLst>
                </p:cTn>
                <p:tgtEl>
                  <p:spTgt spid="25"/>
                </p:tgtEl>
              </p:cMediaNode>
            </p:audi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P spid="21" grpId="0"/>
      <p:bldP spid="22" grpId="0"/>
      <p:bldP spid="23" grpId="0"/>
      <p:bldP spid="24" grpId="0"/>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873"/>
            <a:ext cx="12192000" cy="6842273"/>
          </a:xfrm>
          <a:prstGeom prst="rect">
            <a:avLst/>
          </a:prstGeom>
        </p:spPr>
      </p:pic>
      <p:grpSp>
        <p:nvGrpSpPr>
          <p:cNvPr id="76958" name="Group 158"/>
          <p:cNvGrpSpPr>
            <a:grpSpLocks/>
          </p:cNvGrpSpPr>
          <p:nvPr/>
        </p:nvGrpSpPr>
        <p:grpSpPr bwMode="auto">
          <a:xfrm>
            <a:off x="2859225" y="5746162"/>
            <a:ext cx="5136676" cy="889484"/>
            <a:chOff x="144" y="1008"/>
            <a:chExt cx="2976" cy="480"/>
          </a:xfrm>
        </p:grpSpPr>
        <p:sp>
          <p:nvSpPr>
            <p:cNvPr id="3119" name="AutoShape 159"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3120" name="AutoShape 160"/>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VỀ ĐÍCH</a:t>
              </a:r>
            </a:p>
          </p:txBody>
        </p:sp>
      </p:grpSp>
      <p:grpSp>
        <p:nvGrpSpPr>
          <p:cNvPr id="76955" name="Group 155"/>
          <p:cNvGrpSpPr>
            <a:grpSpLocks/>
          </p:cNvGrpSpPr>
          <p:nvPr/>
        </p:nvGrpSpPr>
        <p:grpSpPr bwMode="auto">
          <a:xfrm>
            <a:off x="2909292" y="3088094"/>
            <a:ext cx="5735090" cy="936133"/>
            <a:chOff x="0" y="1769"/>
            <a:chExt cx="3120" cy="487"/>
          </a:xfrm>
        </p:grpSpPr>
        <p:sp>
          <p:nvSpPr>
            <p:cNvPr id="3117" name="AutoShape 156" descr="1k"/>
            <p:cNvSpPr>
              <a:spLocks noChangeArrowheads="1"/>
            </p:cNvSpPr>
            <p:nvPr/>
          </p:nvSpPr>
          <p:spPr bwMode="auto">
            <a:xfrm>
              <a:off x="0" y="1776"/>
              <a:ext cx="3120"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3118" name="AutoShape 157"/>
            <p:cNvSpPr>
              <a:spLocks noChangeArrowheads="1"/>
            </p:cNvSpPr>
            <p:nvPr/>
          </p:nvSpPr>
          <p:spPr bwMode="auto">
            <a:xfrm>
              <a:off x="208" y="1769"/>
              <a:ext cx="2880"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dirty="0">
                  <a:solidFill>
                    <a:schemeClr val="bg1"/>
                  </a:solidFill>
                </a:rPr>
                <a:t>  VƯỢT CHƯỚNG NGẠI VẬT</a:t>
              </a:r>
              <a:endParaRPr lang="en-US" sz="4400" b="1" dirty="0">
                <a:solidFill>
                  <a:schemeClr val="bg1"/>
                </a:solidFill>
              </a:endParaRPr>
            </a:p>
          </p:txBody>
        </p:sp>
      </p:grpSp>
      <p:grpSp>
        <p:nvGrpSpPr>
          <p:cNvPr id="76952" name="Group 152"/>
          <p:cNvGrpSpPr>
            <a:grpSpLocks/>
          </p:cNvGrpSpPr>
          <p:nvPr/>
        </p:nvGrpSpPr>
        <p:grpSpPr bwMode="auto">
          <a:xfrm>
            <a:off x="2998492" y="4432309"/>
            <a:ext cx="5316937" cy="981495"/>
            <a:chOff x="144" y="1008"/>
            <a:chExt cx="2976" cy="480"/>
          </a:xfrm>
        </p:grpSpPr>
        <p:sp>
          <p:nvSpPr>
            <p:cNvPr id="3115" name="AutoShape 153"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3116" name="AutoShape 154">
              <a:hlinkClick r:id="rId6" action="ppaction://hlinksldjump"/>
            </p:cNvPr>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TĂNG TỐC</a:t>
              </a:r>
            </a:p>
          </p:txBody>
        </p:sp>
      </p:grpSp>
      <p:sp>
        <p:nvSpPr>
          <p:cNvPr id="3077" name="AutoShape 93"/>
          <p:cNvSpPr>
            <a:spLocks noChangeArrowheads="1"/>
          </p:cNvSpPr>
          <p:nvPr/>
        </p:nvSpPr>
        <p:spPr bwMode="auto">
          <a:xfrm>
            <a:off x="1676400" y="0"/>
            <a:ext cx="10101618" cy="182880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err="1">
                <a:solidFill>
                  <a:srgbClr val="FFFF00"/>
                </a:solidFill>
                <a:latin typeface="Times New Roman" pitchFamily="18" charset="0"/>
                <a:cs typeface="Times New Roman" pitchFamily="18" charset="0"/>
              </a:rPr>
              <a:t>Đường</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lên</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đỉnh</a:t>
            </a:r>
            <a:r>
              <a:rPr lang="en-US" sz="4800" b="1" dirty="0">
                <a:solidFill>
                  <a:srgbClr val="FFFF00"/>
                </a:solidFill>
                <a:latin typeface="Times New Roman" pitchFamily="18" charset="0"/>
                <a:cs typeface="Times New Roman" pitchFamily="18" charset="0"/>
              </a:rPr>
              <a:t> Chemicals</a:t>
            </a:r>
          </a:p>
        </p:txBody>
      </p:sp>
      <p:pic>
        <p:nvPicPr>
          <p:cNvPr id="50"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1952855" y="380461"/>
            <a:ext cx="1148890" cy="10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152"/>
          <p:cNvGrpSpPr>
            <a:grpSpLocks/>
          </p:cNvGrpSpPr>
          <p:nvPr/>
        </p:nvGrpSpPr>
        <p:grpSpPr bwMode="auto">
          <a:xfrm>
            <a:off x="2865865" y="1801722"/>
            <a:ext cx="5622667" cy="1058860"/>
            <a:chOff x="220" y="1008"/>
            <a:chExt cx="3236" cy="484"/>
          </a:xfrm>
        </p:grpSpPr>
        <p:sp>
          <p:nvSpPr>
            <p:cNvPr id="52" name="AutoShape 153" descr="1k"/>
            <p:cNvSpPr>
              <a:spLocks noChangeArrowheads="1"/>
            </p:cNvSpPr>
            <p:nvPr/>
          </p:nvSpPr>
          <p:spPr bwMode="auto">
            <a:xfrm>
              <a:off x="220" y="1008"/>
              <a:ext cx="2900" cy="441"/>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3" name="AutoShape 154">
              <a:hlinkClick r:id="rId6" action="ppaction://hlinksldjump"/>
            </p:cNvPr>
            <p:cNvSpPr>
              <a:spLocks noChangeArrowheads="1"/>
            </p:cNvSpPr>
            <p:nvPr/>
          </p:nvSpPr>
          <p:spPr bwMode="auto">
            <a:xfrm>
              <a:off x="373" y="1012"/>
              <a:ext cx="3083"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KHỞI ĐỘNG</a:t>
              </a:r>
            </a:p>
          </p:txBody>
        </p:sp>
      </p:grpSp>
      <p:grpSp>
        <p:nvGrpSpPr>
          <p:cNvPr id="4" name="Group 3"/>
          <p:cNvGrpSpPr/>
          <p:nvPr/>
        </p:nvGrpSpPr>
        <p:grpSpPr>
          <a:xfrm>
            <a:off x="2436171" y="1523206"/>
            <a:ext cx="793353" cy="5245895"/>
            <a:chOff x="2436171" y="1523206"/>
            <a:chExt cx="793353" cy="5245895"/>
          </a:xfrm>
        </p:grpSpPr>
        <p:grpSp>
          <p:nvGrpSpPr>
            <p:cNvPr id="3082" name="Group 3"/>
            <p:cNvGrpSpPr>
              <a:grpSpLocks/>
            </p:cNvGrpSpPr>
            <p:nvPr/>
          </p:nvGrpSpPr>
          <p:grpSpPr bwMode="auto">
            <a:xfrm rot="5400000">
              <a:off x="253464" y="3954721"/>
              <a:ext cx="5245895" cy="382865"/>
              <a:chOff x="0" y="1896"/>
              <a:chExt cx="5760" cy="120"/>
            </a:xfrm>
          </p:grpSpPr>
          <p:sp>
            <p:nvSpPr>
              <p:cNvPr id="3113"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14"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grpSp>
        <p:grpSp>
          <p:nvGrpSpPr>
            <p:cNvPr id="3083" name="Group 16"/>
            <p:cNvGrpSpPr>
              <a:grpSpLocks/>
            </p:cNvGrpSpPr>
            <p:nvPr/>
          </p:nvGrpSpPr>
          <p:grpSpPr bwMode="auto">
            <a:xfrm rot="5400000">
              <a:off x="2416244" y="3116218"/>
              <a:ext cx="838200" cy="762000"/>
              <a:chOff x="1872" y="1824"/>
              <a:chExt cx="2014" cy="1821"/>
            </a:xfrm>
          </p:grpSpPr>
          <p:sp>
            <p:nvSpPr>
              <p:cNvPr id="76817" name="AutoShape 17"/>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8" name="AutoShape 18"/>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9" name="AutoShape 19"/>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10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0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822" name="Oval 22"/>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0" name="Oval 23"/>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824" name="Oval 24"/>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2" name="Oval 25"/>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084" name="Group 95"/>
            <p:cNvGrpSpPr>
              <a:grpSpLocks/>
            </p:cNvGrpSpPr>
            <p:nvPr/>
          </p:nvGrpSpPr>
          <p:grpSpPr bwMode="auto">
            <a:xfrm rot="5400000">
              <a:off x="2420249" y="4496877"/>
              <a:ext cx="838200" cy="762000"/>
              <a:chOff x="1872" y="1824"/>
              <a:chExt cx="2014" cy="1821"/>
            </a:xfrm>
          </p:grpSpPr>
          <p:sp>
            <p:nvSpPr>
              <p:cNvPr id="76896" name="AutoShape 9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7" name="AutoShape 9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8" name="AutoShape 9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98" name="Oval 9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9" name="Oval 10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01" name="Oval 10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1" name="Oval 10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03" name="Oval 10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3" name="Oval 10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085" name="Group 105"/>
            <p:cNvGrpSpPr>
              <a:grpSpLocks/>
            </p:cNvGrpSpPr>
            <p:nvPr/>
          </p:nvGrpSpPr>
          <p:grpSpPr bwMode="auto">
            <a:xfrm rot="5400000">
              <a:off x="2398071" y="5798713"/>
              <a:ext cx="838200" cy="762000"/>
              <a:chOff x="1872" y="1824"/>
              <a:chExt cx="2014" cy="1821"/>
            </a:xfrm>
          </p:grpSpPr>
          <p:sp>
            <p:nvSpPr>
              <p:cNvPr id="76906" name="AutoShape 10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7" name="AutoShape 10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8" name="AutoShape 10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89" name="Oval 10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0" name="Oval 11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11" name="Oval 11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2" name="Oval 11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13" name="Oval 11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4" name="Oval 11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 name="Group 2"/>
            <p:cNvGrpSpPr/>
            <p:nvPr/>
          </p:nvGrpSpPr>
          <p:grpSpPr>
            <a:xfrm>
              <a:off x="2553725" y="1918798"/>
              <a:ext cx="675799" cy="672142"/>
              <a:chOff x="2646902" y="1646368"/>
              <a:chExt cx="675799" cy="672142"/>
            </a:xfrm>
          </p:grpSpPr>
          <p:sp>
            <p:nvSpPr>
              <p:cNvPr id="48" name="Oval 20"/>
              <p:cNvSpPr>
                <a:spLocks noChangeArrowheads="1"/>
              </p:cNvSpPr>
              <p:nvPr/>
            </p:nvSpPr>
            <p:spPr bwMode="gray">
              <a:xfrm rot="5400000">
                <a:off x="2648731" y="1644539"/>
                <a:ext cx="672142" cy="675799"/>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49" name="Oval 25"/>
              <p:cNvSpPr>
                <a:spLocks noChangeArrowheads="1"/>
              </p:cNvSpPr>
              <p:nvPr/>
            </p:nvSpPr>
            <p:spPr bwMode="gray">
              <a:xfrm rot="5400000">
                <a:off x="2756731" y="1722581"/>
                <a:ext cx="456141" cy="5192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pic>
        <p:nvPicPr>
          <p:cNvPr id="54"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10261674" y="380461"/>
            <a:ext cx="1148890" cy="10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46355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6955"/>
                                        </p:tgtEl>
                                        <p:attrNameLst>
                                          <p:attrName>style.visibility</p:attrName>
                                        </p:attrNameLst>
                                      </p:cBhvr>
                                      <p:to>
                                        <p:strVal val="visible"/>
                                      </p:to>
                                    </p:set>
                                    <p:anim calcmode="lin" valueType="num">
                                      <p:cBhvr>
                                        <p:cTn id="15" dur="1000" fill="hold"/>
                                        <p:tgtEl>
                                          <p:spTgt spid="76955"/>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76955"/>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76955"/>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769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push.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76952"/>
                                        </p:tgtEl>
                                        <p:attrNameLst>
                                          <p:attrName>style.visibility</p:attrName>
                                        </p:attrNameLst>
                                      </p:cBhvr>
                                      <p:to>
                                        <p:strVal val="visible"/>
                                      </p:to>
                                    </p:set>
                                    <p:anim calcmode="lin" valueType="num">
                                      <p:cBhvr>
                                        <p:cTn id="23" dur="1000" fill="hold"/>
                                        <p:tgtEl>
                                          <p:spTgt spid="76952"/>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76952"/>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76952"/>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769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pu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76958"/>
                                        </p:tgtEl>
                                        <p:attrNameLst>
                                          <p:attrName>style.visibility</p:attrName>
                                        </p:attrNameLst>
                                      </p:cBhvr>
                                      <p:to>
                                        <p:strVal val="visible"/>
                                      </p:to>
                                    </p:set>
                                    <p:anim calcmode="lin" valueType="num">
                                      <p:cBhvr>
                                        <p:cTn id="31" dur="1000" fill="hold"/>
                                        <p:tgtEl>
                                          <p:spTgt spid="76958"/>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76958"/>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76958"/>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769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6477000" y="5487650"/>
            <a:ext cx="5715000" cy="836950"/>
          </a:xfrm>
          <a:prstGeom prst="rect">
            <a:avLst/>
          </a:prstGeom>
          <a:noFill/>
        </p:spPr>
        <p:txBody>
          <a:bodyPr wrap="none">
            <a:prstTxWarp prst="textArchUp">
              <a:avLst/>
            </a:prstTxWarp>
            <a:spAutoFit/>
            <a:scene3d>
              <a:camera prst="perspectiveHeroicExtremeRightFacing"/>
              <a:lightRig rig="threePt" dir="t"/>
            </a:scene3d>
            <a:sp3d extrusionH="57150">
              <a:bevelT w="38100" h="38100"/>
            </a:sp3d>
          </a:bodyPr>
          <a:lstStyle/>
          <a:p>
            <a:pPr algn="ctr">
              <a:defRPr/>
            </a:pPr>
            <a:r>
              <a:rPr lang="en-US" sz="7200" b="1" kern="10" dirty="0">
                <a:ln w="17780" cmpd="sng">
                  <a:solidFill>
                    <a:schemeClr val="bg1"/>
                  </a:solidFill>
                  <a:prstDash val="solid"/>
                  <a:miter lim="800000"/>
                </a:ln>
                <a:solidFill>
                  <a:schemeClr val="bg1">
                    <a:lumMod val="75000"/>
                  </a:schemeClr>
                </a:solidFill>
                <a:effectLst>
                  <a:outerShdw blurRad="55000" dist="50800" dir="5400000" algn="tl">
                    <a:srgbClr val="000000">
                      <a:alpha val="33000"/>
                    </a:srgbClr>
                  </a:outerShdw>
                  <a:reflection blurRad="6350" stA="55000" endA="50" endPos="85000" dir="5400000" sy="-100000" algn="bl" rotWithShape="0"/>
                </a:effectLst>
                <a:latin typeface="Times New Roman"/>
                <a:cs typeface="Times New Roman"/>
              </a:rPr>
              <a:t>TĂNG TỐC</a:t>
            </a:r>
            <a:endParaRPr lang="en-US" sz="7200" b="1" dirty="0">
              <a:ln w="17780" cmpd="sng">
                <a:solidFill>
                  <a:schemeClr val="bg1"/>
                </a:solidFill>
                <a:prstDash val="solid"/>
                <a:miter lim="800000"/>
              </a:ln>
              <a:solidFill>
                <a:schemeClr val="bg1">
                  <a:lumMod val="75000"/>
                </a:schemeClr>
              </a:solidFill>
              <a:effectLst>
                <a:outerShdw blurRad="55000" dist="50800" dir="5400000" algn="tl">
                  <a:srgbClr val="000000">
                    <a:alpha val="33000"/>
                  </a:srgbClr>
                </a:outerShdw>
                <a:reflection blurRad="6350" stA="55000" endA="50" endPos="85000" dir="5400000" sy="-100000" algn="bl" rotWithShape="0"/>
              </a:effectLst>
            </a:endParaRPr>
          </a:p>
        </p:txBody>
      </p:sp>
      <p:pic>
        <p:nvPicPr>
          <p:cNvPr id="8" name="Picture 5" descr="blkboard-c">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33654"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1479857" y="1015663"/>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109738" y="-1446550"/>
            <a:ext cx="5076839"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Chemicals</a:t>
            </a:r>
          </a:p>
        </p:txBody>
      </p:sp>
      <p:sp>
        <p:nvSpPr>
          <p:cNvPr id="12" name="Rectangle 11"/>
          <p:cNvSpPr/>
          <p:nvPr/>
        </p:nvSpPr>
        <p:spPr>
          <a:xfrm>
            <a:off x="4677103" y="-1107996"/>
            <a:ext cx="3942106"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chemeClr val="bg2"/>
                </a:solidFill>
                <a:effectLst>
                  <a:outerShdw blurRad="50800" dist="38100" dir="2700000" algn="tl" rotWithShape="0">
                    <a:prstClr val="black">
                      <a:alpha val="40000"/>
                    </a:prstClr>
                  </a:outerShdw>
                </a:effectLst>
              </a:rPr>
              <a:t>Đường</a:t>
            </a:r>
            <a:r>
              <a:rPr lang="en-US" sz="6600" b="1" dirty="0">
                <a:ln w="50800"/>
                <a:solidFill>
                  <a:schemeClr val="bg2"/>
                </a:solidFill>
                <a:effectLst>
                  <a:outerShdw blurRad="50800" dist="38100" dir="2700000" algn="tl" rotWithShape="0">
                    <a:prstClr val="black">
                      <a:alpha val="40000"/>
                    </a:prstClr>
                  </a:outerShdw>
                </a:effectLst>
              </a:rPr>
              <a:t> </a:t>
            </a:r>
            <a:r>
              <a:rPr lang="en-US" sz="6600" b="1" dirty="0" err="1">
                <a:ln w="50800"/>
                <a:solidFill>
                  <a:schemeClr val="bg2"/>
                </a:solidFill>
                <a:effectLst>
                  <a:outerShdw blurRad="50800" dist="38100" dir="2700000" algn="tl" rotWithShape="0">
                    <a:prstClr val="black">
                      <a:alpha val="40000"/>
                    </a:prstClr>
                  </a:outerShdw>
                </a:effectLst>
              </a:rPr>
              <a:t>lên</a:t>
            </a:r>
            <a:endParaRPr lang="en-US" sz="6600" b="1" dirty="0">
              <a:ln w="50800"/>
              <a:solidFill>
                <a:schemeClr val="bg2"/>
              </a:solidFill>
              <a:effectLst>
                <a:outerShdw blurRad="50800" dist="38100" dir="2700000" algn="tl" rotWithShape="0">
                  <a:prstClr val="black">
                    <a:alpha val="40000"/>
                  </a:prstClr>
                </a:outerShdw>
              </a:effectLst>
            </a:endParaRPr>
          </a:p>
        </p:txBody>
      </p:sp>
      <p:sp>
        <p:nvSpPr>
          <p:cNvPr id="13" name="Rectangle 12"/>
          <p:cNvSpPr/>
          <p:nvPr/>
        </p:nvSpPr>
        <p:spPr>
          <a:xfrm>
            <a:off x="6007372" y="-1015663"/>
            <a:ext cx="163859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đỉnh</a:t>
            </a:r>
            <a:endParaRPr lang="en-US" sz="6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8"/>
          <a:stretch>
            <a:fillRect/>
          </a:stretch>
        </p:blipFill>
        <p:spPr>
          <a:xfrm>
            <a:off x="1559320" y="6324600"/>
            <a:ext cx="609600" cy="609600"/>
          </a:xfrm>
          <a:prstGeom prst="rect">
            <a:avLst/>
          </a:prstGeom>
        </p:spPr>
      </p:pic>
    </p:spTree>
    <p:extLst>
      <p:ext uri="{BB962C8B-B14F-4D97-AF65-F5344CB8AC3E}">
        <p14:creationId xmlns:p14="http://schemas.microsoft.com/office/powerpoint/2010/main" val="594725773"/>
      </p:ext>
    </p:extLst>
  </p:cSld>
  <p:clrMapOvr>
    <a:masterClrMapping/>
  </p:clrMapOvr>
  <mc:AlternateContent xmlns:mc="http://schemas.openxmlformats.org/markup-compatibility/2006" xmlns:p14="http://schemas.microsoft.com/office/powerpoint/2010/main">
    <mc:Choice Requires="p14">
      <p:transition spd="slow">
        <p14:ripple/>
        <p:sndAc>
          <p:stSnd>
            <p:snd r:embed="rId4" name="laser.wav"/>
          </p:stSnd>
        </p:sndAc>
      </p:transition>
    </mc:Choice>
    <mc:Fallback xmlns="">
      <p:transition spd="slow">
        <p:fade/>
        <p:sndAc>
          <p:stSnd>
            <p:snd r:embed="rId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0"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0.01667 -0.00371 L -0.02153 0.49629 " pathEditMode="relative" rAng="0" ptsTypes="AA">
                                      <p:cBhvr>
                                        <p:cTn id="10" dur="3000" fill="hold"/>
                                        <p:tgtEl>
                                          <p:spTgt spid="13"/>
                                        </p:tgtEl>
                                        <p:attrNameLst>
                                          <p:attrName>ppt_x</p:attrName>
                                          <p:attrName>ppt_y</p:attrName>
                                        </p:attrNameLst>
                                      </p:cBhvr>
                                      <p:rCtr x="-243" y="25000"/>
                                    </p:animMotion>
                                  </p:childTnLst>
                                </p:cTn>
                              </p:par>
                              <p:par>
                                <p:cTn id="11" presetID="42" presetClass="path" presetSubtype="0" accel="50000" decel="50000" fill="hold" grpId="0" nodeType="withEffect">
                                  <p:stCondLst>
                                    <p:cond delay="0"/>
                                  </p:stCondLst>
                                  <p:childTnLst>
                                    <p:animMotion origin="layout" path="M -3.05556E-6 -0.0169 L -0.00833 0.64421 " pathEditMode="relative" rAng="0" ptsTypes="AA">
                                      <p:cBhvr>
                                        <p:cTn id="12" dur="4000" fill="hold"/>
                                        <p:tgtEl>
                                          <p:spTgt spid="11"/>
                                        </p:tgtEl>
                                        <p:attrNameLst>
                                          <p:attrName>ppt_x</p:attrName>
                                          <p:attrName>ppt_y</p:attrName>
                                        </p:attrNameLst>
                                      </p:cBhvr>
                                      <p:rCtr x="-417" y="33056"/>
                                    </p:animMotion>
                                  </p:childTnLst>
                                </p:cTn>
                              </p:par>
                              <p:par>
                                <p:cTn id="13" presetID="26"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450">
                                          <p:stCondLst>
                                            <p:cond delay="0"/>
                                          </p:stCondLst>
                                        </p:cTn>
                                        <p:tgtEl>
                                          <p:spTgt spid="4"/>
                                        </p:tgtEl>
                                      </p:cBhvr>
                                    </p:animEffect>
                                    <p:anim calcmode="lin" valueType="num">
                                      <p:cBhvr>
                                        <p:cTn id="16"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9"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0"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1" dur="65">
                                          <p:stCondLst>
                                            <p:cond delay="1625"/>
                                          </p:stCondLst>
                                        </p:cTn>
                                        <p:tgtEl>
                                          <p:spTgt spid="4"/>
                                        </p:tgtEl>
                                      </p:cBhvr>
                                      <p:to x="100000" y="60000"/>
                                    </p:animScale>
                                    <p:animScale>
                                      <p:cBhvr>
                                        <p:cTn id="22" dur="415" decel="50000">
                                          <p:stCondLst>
                                            <p:cond delay="1690"/>
                                          </p:stCondLst>
                                        </p:cTn>
                                        <p:tgtEl>
                                          <p:spTgt spid="4"/>
                                        </p:tgtEl>
                                      </p:cBhvr>
                                      <p:to x="100000" y="100000"/>
                                    </p:animScale>
                                    <p:animScale>
                                      <p:cBhvr>
                                        <p:cTn id="23" dur="65">
                                          <p:stCondLst>
                                            <p:cond delay="3280"/>
                                          </p:stCondLst>
                                        </p:cTn>
                                        <p:tgtEl>
                                          <p:spTgt spid="4"/>
                                        </p:tgtEl>
                                      </p:cBhvr>
                                      <p:to x="100000" y="80000"/>
                                    </p:animScale>
                                    <p:animScale>
                                      <p:cBhvr>
                                        <p:cTn id="24" dur="415" decel="50000">
                                          <p:stCondLst>
                                            <p:cond delay="3345"/>
                                          </p:stCondLst>
                                        </p:cTn>
                                        <p:tgtEl>
                                          <p:spTgt spid="4"/>
                                        </p:tgtEl>
                                      </p:cBhvr>
                                      <p:to x="100000" y="100000"/>
                                    </p:animScale>
                                    <p:animScale>
                                      <p:cBhvr>
                                        <p:cTn id="25" dur="65">
                                          <p:stCondLst>
                                            <p:cond delay="4105"/>
                                          </p:stCondLst>
                                        </p:cTn>
                                        <p:tgtEl>
                                          <p:spTgt spid="4"/>
                                        </p:tgtEl>
                                      </p:cBhvr>
                                      <p:to x="100000" y="90000"/>
                                    </p:animScale>
                                    <p:animScale>
                                      <p:cBhvr>
                                        <p:cTn id="26" dur="415" decel="50000">
                                          <p:stCondLst>
                                            <p:cond delay="4170"/>
                                          </p:stCondLst>
                                        </p:cTn>
                                        <p:tgtEl>
                                          <p:spTgt spid="4"/>
                                        </p:tgtEl>
                                      </p:cBhvr>
                                      <p:to x="100000" y="100000"/>
                                    </p:animScale>
                                    <p:animScale>
                                      <p:cBhvr>
                                        <p:cTn id="27" dur="65">
                                          <p:stCondLst>
                                            <p:cond delay="4520"/>
                                          </p:stCondLst>
                                        </p:cTn>
                                        <p:tgtEl>
                                          <p:spTgt spid="4"/>
                                        </p:tgtEl>
                                      </p:cBhvr>
                                      <p:to x="100000" y="95000"/>
                                    </p:animScale>
                                    <p:animScale>
                                      <p:cBhvr>
                                        <p:cTn id="28"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14"/>
                </p:tgtEl>
              </p:cMediaNode>
            </p:audio>
          </p:childTnLst>
        </p:cTn>
      </p:par>
    </p:tnLst>
    <p:bldLst>
      <p:bldP spid="4"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4" y="0"/>
            <a:ext cx="12382327" cy="6969760"/>
          </a:xfrm>
          <a:prstGeom prst="rect">
            <a:avLst/>
          </a:prstGeom>
        </p:spPr>
      </p:pic>
      <p:sp>
        <p:nvSpPr>
          <p:cNvPr id="16" name="Rounded Rectangle 15"/>
          <p:cNvSpPr/>
          <p:nvPr/>
        </p:nvSpPr>
        <p:spPr>
          <a:xfrm>
            <a:off x="414660" y="2603054"/>
            <a:ext cx="11370902" cy="4043405"/>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Có</a:t>
            </a:r>
            <a:r>
              <a:rPr lang="en-US" sz="3200" b="1" dirty="0">
                <a:solidFill>
                  <a:srgbClr val="FFFF00"/>
                </a:solidFill>
                <a:latin typeface="Times New Roman" panose="02020603050405020304" pitchFamily="18" charset="0"/>
                <a:cs typeface="Times New Roman" panose="02020603050405020304" pitchFamily="18" charset="0"/>
              </a:rPr>
              <a:t> 4 </a:t>
            </a:r>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hỏi</a:t>
            </a:r>
            <a:r>
              <a:rPr lang="en-US" sz="3200" b="1" dirty="0">
                <a:solidFill>
                  <a:srgbClr val="FFFF00"/>
                </a:solidFill>
                <a:latin typeface="Times New Roman" panose="02020603050405020304" pitchFamily="18" charset="0"/>
                <a:cs typeface="Times New Roman" panose="02020603050405020304" pitchFamily="18" charset="0"/>
              </a:rPr>
              <a:t>.</a:t>
            </a:r>
          </a:p>
          <a:p>
            <a:pPr>
              <a:lnSpc>
                <a:spcPct val="150000"/>
              </a:lnSpc>
            </a:pPr>
            <a:r>
              <a:rPr lang="en-US" sz="32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Thời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gian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mỗi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hỏi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là</a:t>
            </a:r>
            <a:r>
              <a:rPr lang="en-US" sz="3200" b="1" dirty="0">
                <a:solidFill>
                  <a:srgbClr val="FFFF00"/>
                </a:solidFill>
                <a:latin typeface="Times New Roman" panose="02020603050405020304" pitchFamily="18" charset="0"/>
                <a:cs typeface="Times New Roman" panose="02020603050405020304" pitchFamily="18" charset="0"/>
              </a:rPr>
              <a:t> 2 </a:t>
            </a:r>
            <a:r>
              <a:rPr lang="en-US" sz="3200" b="1" dirty="0" err="1">
                <a:solidFill>
                  <a:srgbClr val="FFFF00"/>
                </a:solidFill>
                <a:latin typeface="Times New Roman" panose="02020603050405020304" pitchFamily="18" charset="0"/>
                <a:cs typeface="Times New Roman" panose="02020603050405020304" pitchFamily="18" charset="0"/>
              </a:rPr>
              <a:t>phút</a:t>
            </a:r>
            <a:r>
              <a:rPr lang="en-US" sz="3200" b="1" dirty="0">
                <a:solidFill>
                  <a:srgbClr val="FFFF00"/>
                </a:solidFill>
                <a:latin typeface="Times New Roman" panose="02020603050405020304" pitchFamily="18" charset="0"/>
                <a:cs typeface="Times New Roman" panose="02020603050405020304" pitchFamily="18" charset="0"/>
              </a:rPr>
              <a:t>.</a:t>
            </a:r>
          </a:p>
          <a:p>
            <a:pPr>
              <a:lnSpc>
                <a:spcPct val="150000"/>
              </a:lnSpc>
            </a:pPr>
            <a:r>
              <a:rPr lang="en-US" sz="32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Mỗi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trả</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lời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đúng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được</a:t>
            </a:r>
            <a:r>
              <a:rPr lang="en-US" sz="3200" b="1" dirty="0">
                <a:solidFill>
                  <a:srgbClr val="FFFF00"/>
                </a:solidFill>
                <a:latin typeface="Times New Roman" panose="02020603050405020304" pitchFamily="18" charset="0"/>
                <a:cs typeface="Times New Roman" panose="02020603050405020304" pitchFamily="18" charset="0"/>
              </a:rPr>
              <a:t> 40 </a:t>
            </a:r>
            <a:r>
              <a:rPr lang="en-US" sz="3200" b="1" dirty="0" err="1">
                <a:solidFill>
                  <a:srgbClr val="FFFF00"/>
                </a:solidFill>
                <a:latin typeface="Times New Roman" panose="02020603050405020304" pitchFamily="18" charset="0"/>
                <a:cs typeface="Times New Roman" panose="02020603050405020304" pitchFamily="18" charset="0"/>
              </a:rPr>
              <a:t>điểm</a:t>
            </a:r>
            <a:r>
              <a:rPr lang="en-US" sz="3200" b="1" dirty="0">
                <a:solidFill>
                  <a:srgbClr val="FFFF00"/>
                </a:solidFill>
                <a:latin typeface="Times New Roman" panose="02020603050405020304" pitchFamily="18" charset="0"/>
                <a:cs typeface="Times New Roman" panose="02020603050405020304" pitchFamily="18" charset="0"/>
              </a:rPr>
              <a:t>.</a:t>
            </a:r>
          </a:p>
          <a:p>
            <a:pPr>
              <a:lnSpc>
                <a:spcPct val="150000"/>
              </a:lnSpc>
            </a:pPr>
            <a:r>
              <a:rPr lang="en-US" sz="32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Viết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trả</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lời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lên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bảng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phụ</a:t>
            </a:r>
            <a:r>
              <a:rPr lang="en-US" sz="3200" b="1" dirty="0">
                <a:solidFill>
                  <a:srgbClr val="FFFF00"/>
                </a:solidFill>
                <a:latin typeface="Times New Roman" panose="02020603050405020304" pitchFamily="18" charset="0"/>
                <a:cs typeface="Times New Roman" panose="02020603050405020304" pitchFamily="18" charset="0"/>
              </a:rPr>
              <a:t>.</a:t>
            </a:r>
          </a:p>
        </p:txBody>
      </p:sp>
      <p:grpSp>
        <p:nvGrpSpPr>
          <p:cNvPr id="17" name="Group 16"/>
          <p:cNvGrpSpPr/>
          <p:nvPr/>
        </p:nvGrpSpPr>
        <p:grpSpPr>
          <a:xfrm>
            <a:off x="1179544" y="-722018"/>
            <a:ext cx="845981" cy="3294320"/>
            <a:chOff x="1630900" y="-341258"/>
            <a:chExt cx="729672" cy="2012695"/>
          </a:xfrm>
        </p:grpSpPr>
        <p:sp>
          <p:nvSpPr>
            <p:cNvPr id="18" name="Rounded Rectangle 17"/>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630900" y="1387213"/>
              <a:ext cx="729672" cy="284224"/>
              <a:chOff x="6168782" y="2148344"/>
              <a:chExt cx="729672" cy="284224"/>
            </a:xfrm>
          </p:grpSpPr>
          <p:sp>
            <p:nvSpPr>
              <p:cNvPr id="22" name="Rounded Rectangle 21"/>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AutoShape 93"/>
          <p:cNvSpPr>
            <a:spLocks noChangeArrowheads="1"/>
          </p:cNvSpPr>
          <p:nvPr/>
        </p:nvSpPr>
        <p:spPr bwMode="auto">
          <a:xfrm>
            <a:off x="2303790" y="-126004"/>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3961933" y="171512"/>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2642972" y="238917"/>
            <a:ext cx="1193446" cy="100652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8463277" y="305368"/>
            <a:ext cx="1073573" cy="90542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92167" y="-51870"/>
            <a:ext cx="609600" cy="609600"/>
          </a:xfrm>
          <a:prstGeom prst="rect">
            <a:avLst/>
          </a:prstGeom>
        </p:spPr>
      </p:pic>
    </p:spTree>
    <p:extLst>
      <p:ext uri="{BB962C8B-B14F-4D97-AF65-F5344CB8AC3E}">
        <p14:creationId xmlns:p14="http://schemas.microsoft.com/office/powerpoint/2010/main" val="21451428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push.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5"/>
                </p:tgtEl>
              </p:cMediaNode>
            </p:audio>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4" b="34"/>
          <a:stretch/>
        </p:blipFill>
        <p:spPr>
          <a:xfrm>
            <a:off x="-113694" y="2404"/>
            <a:ext cx="12653072" cy="7117353"/>
          </a:xfrm>
          <a:prstGeom prst="rect">
            <a:avLst/>
          </a:prstGeom>
        </p:spPr>
      </p:pic>
      <p:sp>
        <p:nvSpPr>
          <p:cNvPr id="26"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312" name="Rounded Rectangle 85">
            <a:extLst>
              <a:ext uri="{FF2B5EF4-FFF2-40B4-BE49-F238E27FC236}">
                <a16:creationId xmlns:a16="http://schemas.microsoft.com/office/drawing/2014/main" id="{D27202D3-C91D-4A25-999F-DFC5C856D242}"/>
              </a:ext>
            </a:extLst>
          </p:cNvPr>
          <p:cNvSpPr/>
          <p:nvPr/>
        </p:nvSpPr>
        <p:spPr>
          <a:xfrm>
            <a:off x="761796" y="1810364"/>
            <a:ext cx="10962843" cy="5210196"/>
          </a:xfrm>
          <a:prstGeom prst="roundRect">
            <a:avLst>
              <a:gd name="adj" fmla="val 14163"/>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3" name="TextBox 2">
            <a:extLst>
              <a:ext uri="{FF2B5EF4-FFF2-40B4-BE49-F238E27FC236}">
                <a16:creationId xmlns:a16="http://schemas.microsoft.com/office/drawing/2014/main" id="{8ADCCA2E-29E5-4B93-837F-996024EF868B}"/>
              </a:ext>
            </a:extLst>
          </p:cNvPr>
          <p:cNvSpPr txBox="1"/>
          <p:nvPr/>
        </p:nvSpPr>
        <p:spPr>
          <a:xfrm>
            <a:off x="1222725" y="2184531"/>
            <a:ext cx="10282124" cy="4461862"/>
          </a:xfrm>
          <a:prstGeom prst="rect">
            <a:avLst/>
          </a:prstGeom>
          <a:noFill/>
        </p:spPr>
        <p:txBody>
          <a:bodyPr wrap="square" rtlCol="0">
            <a:spAutoFit/>
          </a:bodyPr>
          <a:lstStyle/>
          <a:p>
            <a:pPr algn="l">
              <a:lnSpc>
                <a:spcPct val="150000"/>
              </a:lnSpc>
            </a:pPr>
            <a:r>
              <a:rPr lang="vi-VN" sz="2400" b="1" i="0" dirty="0">
                <a:solidFill>
                  <a:schemeClr val="bg1"/>
                </a:solidFill>
                <a:effectLst/>
                <a:latin typeface="Montserrat" panose="00000500000000000000" pitchFamily="2" charset="-93"/>
              </a:rPr>
              <a:t>1. Trong các phát biểu sau, từ (cụm từ) in nghiêng nào chỉ vật thể hoặc chỉ chất? Chỉ ra vật thể tự nhiên, vật thể nhân tạo, vật sống và vật không sống.</a:t>
            </a:r>
          </a:p>
          <a:p>
            <a:pPr algn="l">
              <a:lnSpc>
                <a:spcPct val="150000"/>
              </a:lnSpc>
            </a:pPr>
            <a:r>
              <a:rPr lang="vi-VN" sz="2400" b="1" i="0" dirty="0">
                <a:solidFill>
                  <a:schemeClr val="bg1"/>
                </a:solidFill>
                <a:effectLst/>
                <a:latin typeface="Montserrat" panose="00000500000000000000" pitchFamily="2" charset="-93"/>
              </a:rPr>
              <a:t>a) </a:t>
            </a:r>
            <a:r>
              <a:rPr lang="vi-VN" sz="2400" b="0" i="0" dirty="0">
                <a:solidFill>
                  <a:schemeClr val="bg1"/>
                </a:solidFill>
                <a:effectLst/>
                <a:latin typeface="Montserrat" panose="00000500000000000000" pitchFamily="2" charset="-93"/>
              </a:rPr>
              <a:t>Trong </a:t>
            </a:r>
            <a:r>
              <a:rPr lang="vi-VN" sz="2400" b="1" i="1" dirty="0">
                <a:solidFill>
                  <a:schemeClr val="bg1"/>
                </a:solidFill>
                <a:effectLst/>
                <a:latin typeface="Montserrat" panose="00000500000000000000" pitchFamily="2" charset="-93"/>
              </a:rPr>
              <a:t>không khí</a:t>
            </a:r>
            <a:r>
              <a:rPr lang="vi-VN" sz="2400" b="0" i="0" dirty="0">
                <a:solidFill>
                  <a:schemeClr val="bg1"/>
                </a:solidFill>
                <a:effectLst/>
                <a:latin typeface="Montserrat" panose="00000500000000000000" pitchFamily="2" charset="-93"/>
              </a:rPr>
              <a:t>, </a:t>
            </a:r>
            <a:r>
              <a:rPr lang="vi-VN" sz="2400" b="1" i="1" dirty="0">
                <a:solidFill>
                  <a:schemeClr val="bg1"/>
                </a:solidFill>
                <a:effectLst/>
                <a:latin typeface="Montserrat" panose="00000500000000000000" pitchFamily="2" charset="-93"/>
              </a:rPr>
              <a:t>oxygen</a:t>
            </a:r>
            <a:r>
              <a:rPr lang="vi-VN" sz="2400" b="0" i="0" dirty="0">
                <a:solidFill>
                  <a:schemeClr val="bg1"/>
                </a:solidFill>
                <a:effectLst/>
                <a:latin typeface="Montserrat" panose="00000500000000000000" pitchFamily="2" charset="-93"/>
              </a:rPr>
              <a:t> chiếm khoảng 1/5 về thể tích.</a:t>
            </a:r>
          </a:p>
          <a:p>
            <a:pPr algn="l">
              <a:lnSpc>
                <a:spcPct val="150000"/>
              </a:lnSpc>
            </a:pPr>
            <a:r>
              <a:rPr lang="vi-VN" sz="2400" b="1" i="0" dirty="0">
                <a:solidFill>
                  <a:schemeClr val="bg1"/>
                </a:solidFill>
                <a:effectLst/>
                <a:latin typeface="Montserrat" panose="00000500000000000000" pitchFamily="2" charset="-93"/>
              </a:rPr>
              <a:t>b) </a:t>
            </a:r>
            <a:r>
              <a:rPr lang="vi-VN" sz="2400" b="1" i="1" dirty="0">
                <a:solidFill>
                  <a:schemeClr val="bg1"/>
                </a:solidFill>
                <a:effectLst/>
                <a:latin typeface="Montserrat" panose="00000500000000000000" pitchFamily="2" charset="-93"/>
              </a:rPr>
              <a:t>Hạt thóc</a:t>
            </a:r>
            <a:r>
              <a:rPr lang="vi-VN" sz="2400" b="0" i="0" dirty="0">
                <a:solidFill>
                  <a:schemeClr val="bg1"/>
                </a:solidFill>
                <a:effectLst/>
                <a:latin typeface="Montserrat" panose="00000500000000000000" pitchFamily="2" charset="-93"/>
              </a:rPr>
              <a:t>, </a:t>
            </a:r>
            <a:r>
              <a:rPr lang="vi-VN" sz="2400" b="1" i="1" dirty="0">
                <a:solidFill>
                  <a:schemeClr val="bg1"/>
                </a:solidFill>
                <a:effectLst/>
                <a:latin typeface="Montserrat" panose="00000500000000000000" pitchFamily="2" charset="-93"/>
              </a:rPr>
              <a:t>củ khoai </a:t>
            </a:r>
            <a:r>
              <a:rPr lang="vi-VN" sz="2400" b="0" i="0" dirty="0">
                <a:solidFill>
                  <a:schemeClr val="bg1"/>
                </a:solidFill>
                <a:effectLst/>
                <a:latin typeface="Montserrat" panose="00000500000000000000" pitchFamily="2" charset="-93"/>
              </a:rPr>
              <a:t>và </a:t>
            </a:r>
            <a:r>
              <a:rPr lang="vi-VN" sz="2400" b="1" i="1" dirty="0">
                <a:solidFill>
                  <a:schemeClr val="bg1"/>
                </a:solidFill>
                <a:effectLst/>
                <a:latin typeface="Montserrat" panose="00000500000000000000" pitchFamily="2" charset="-93"/>
              </a:rPr>
              <a:t>quả chuối</a:t>
            </a:r>
            <a:r>
              <a:rPr lang="vi-VN" sz="2400" b="0" i="0" dirty="0">
                <a:solidFill>
                  <a:schemeClr val="bg1"/>
                </a:solidFill>
                <a:effectLst/>
                <a:latin typeface="Montserrat" panose="00000500000000000000" pitchFamily="2" charset="-93"/>
              </a:rPr>
              <a:t> đều có chứa </a:t>
            </a:r>
            <a:r>
              <a:rPr lang="vi-VN" sz="2400" b="1" i="1" dirty="0">
                <a:solidFill>
                  <a:schemeClr val="bg1"/>
                </a:solidFill>
                <a:effectLst/>
                <a:latin typeface="Montserrat" panose="00000500000000000000" pitchFamily="2" charset="-93"/>
              </a:rPr>
              <a:t>t</a:t>
            </a:r>
            <a:r>
              <a:rPr lang="en-US" sz="2400" b="1" i="1" dirty="0" err="1">
                <a:solidFill>
                  <a:schemeClr val="bg1"/>
                </a:solidFill>
                <a:effectLst/>
                <a:latin typeface="Montserrat" panose="00000500000000000000" pitchFamily="2" charset="-93"/>
              </a:rPr>
              <a:t>i</a:t>
            </a:r>
            <a:r>
              <a:rPr lang="vi-VN" sz="2400" b="1" i="1" dirty="0">
                <a:solidFill>
                  <a:schemeClr val="bg1"/>
                </a:solidFill>
                <a:effectLst/>
                <a:latin typeface="Montserrat" panose="00000500000000000000" pitchFamily="2" charset="-93"/>
              </a:rPr>
              <a:t>nh bột</a:t>
            </a:r>
            <a:r>
              <a:rPr lang="vi-VN" sz="2400" b="0" i="0" dirty="0">
                <a:solidFill>
                  <a:schemeClr val="bg1"/>
                </a:solidFill>
                <a:effectLst/>
                <a:latin typeface="Montserrat" panose="00000500000000000000" pitchFamily="2" charset="-93"/>
              </a:rPr>
              <a:t>.</a:t>
            </a:r>
          </a:p>
          <a:p>
            <a:pPr algn="l">
              <a:lnSpc>
                <a:spcPct val="150000"/>
              </a:lnSpc>
            </a:pPr>
            <a:r>
              <a:rPr lang="vi-VN" sz="2400" b="1" i="0" dirty="0">
                <a:solidFill>
                  <a:schemeClr val="bg1"/>
                </a:solidFill>
                <a:effectLst/>
                <a:latin typeface="Montserrat" panose="00000500000000000000" pitchFamily="2" charset="-93"/>
              </a:rPr>
              <a:t>c) </a:t>
            </a:r>
            <a:r>
              <a:rPr lang="vi-VN" sz="2400" b="0" i="0" dirty="0">
                <a:solidFill>
                  <a:schemeClr val="bg1"/>
                </a:solidFill>
                <a:effectLst/>
                <a:latin typeface="Montserrat" panose="00000500000000000000" pitchFamily="2" charset="-93"/>
              </a:rPr>
              <a:t>Kh</a:t>
            </a:r>
            <a:r>
              <a:rPr lang="en-US" sz="2400" b="0" i="0" dirty="0" err="1">
                <a:solidFill>
                  <a:schemeClr val="bg1"/>
                </a:solidFill>
                <a:effectLst/>
                <a:latin typeface="Montserrat" panose="00000500000000000000" pitchFamily="2" charset="-93"/>
              </a:rPr>
              <a:t>i</a:t>
            </a:r>
            <a:r>
              <a:rPr lang="vi-VN" sz="2400" b="0" i="0" dirty="0">
                <a:solidFill>
                  <a:schemeClr val="bg1"/>
                </a:solidFill>
                <a:effectLst/>
                <a:latin typeface="Montserrat" panose="00000500000000000000" pitchFamily="2" charset="-93"/>
              </a:rPr>
              <a:t> ăn một </a:t>
            </a:r>
            <a:r>
              <a:rPr lang="vi-VN" sz="2400" b="1" i="1" dirty="0">
                <a:solidFill>
                  <a:schemeClr val="bg1"/>
                </a:solidFill>
                <a:effectLst/>
                <a:latin typeface="Montserrat" panose="00000500000000000000" pitchFamily="2" charset="-93"/>
              </a:rPr>
              <a:t>quả cam</a:t>
            </a:r>
            <a:r>
              <a:rPr lang="vi-VN" sz="2400" b="0" i="0" dirty="0">
                <a:solidFill>
                  <a:schemeClr val="bg1"/>
                </a:solidFill>
                <a:effectLst/>
                <a:latin typeface="Montserrat" panose="00000500000000000000" pitchFamily="2" charset="-93"/>
              </a:rPr>
              <a:t>, cơ thể chúng ta được bổ sung </a:t>
            </a:r>
            <a:r>
              <a:rPr lang="vi-VN" sz="2400" b="1" i="1" dirty="0">
                <a:solidFill>
                  <a:schemeClr val="bg1"/>
                </a:solidFill>
                <a:effectLst/>
                <a:latin typeface="Montserrat" panose="00000500000000000000" pitchFamily="2" charset="-93"/>
              </a:rPr>
              <a:t>nước</a:t>
            </a:r>
            <a:r>
              <a:rPr lang="vi-VN" sz="2400" b="0" i="0" dirty="0">
                <a:solidFill>
                  <a:schemeClr val="bg1"/>
                </a:solidFill>
                <a:effectLst/>
                <a:latin typeface="Montserrat" panose="00000500000000000000" pitchFamily="2" charset="-93"/>
              </a:rPr>
              <a:t>, </a:t>
            </a:r>
            <a:r>
              <a:rPr lang="vi-VN" sz="2400" b="1" i="1" dirty="0">
                <a:solidFill>
                  <a:schemeClr val="bg1"/>
                </a:solidFill>
                <a:effectLst/>
                <a:latin typeface="Montserrat" panose="00000500000000000000" pitchFamily="2" charset="-93"/>
              </a:rPr>
              <a:t>chất xơ</a:t>
            </a:r>
            <a:r>
              <a:rPr lang="vi-VN" sz="2400" b="0" i="0" dirty="0">
                <a:solidFill>
                  <a:schemeClr val="bg1"/>
                </a:solidFill>
                <a:effectLst/>
                <a:latin typeface="Montserrat" panose="00000500000000000000" pitchFamily="2" charset="-93"/>
              </a:rPr>
              <a:t>, </a:t>
            </a:r>
            <a:r>
              <a:rPr lang="vi-VN" sz="2400" b="1" i="1" dirty="0">
                <a:solidFill>
                  <a:schemeClr val="bg1"/>
                </a:solidFill>
                <a:effectLst/>
                <a:latin typeface="Montserrat" panose="00000500000000000000" pitchFamily="2" charset="-93"/>
              </a:rPr>
              <a:t>vitamin C</a:t>
            </a:r>
            <a:r>
              <a:rPr lang="vi-VN" sz="2400" b="0" i="0" dirty="0">
                <a:solidFill>
                  <a:schemeClr val="bg1"/>
                </a:solidFill>
                <a:effectLst/>
                <a:latin typeface="Montserrat" panose="00000500000000000000" pitchFamily="2" charset="-93"/>
              </a:rPr>
              <a:t> và </a:t>
            </a:r>
            <a:r>
              <a:rPr lang="vi-VN" sz="2400" b="1" i="1" dirty="0">
                <a:solidFill>
                  <a:schemeClr val="bg1"/>
                </a:solidFill>
                <a:effectLst/>
                <a:latin typeface="Montserrat" panose="00000500000000000000" pitchFamily="2" charset="-93"/>
              </a:rPr>
              <a:t>đường glucose</a:t>
            </a:r>
            <a:r>
              <a:rPr lang="vi-VN" sz="2400" b="0" i="0" dirty="0">
                <a:solidFill>
                  <a:schemeClr val="bg1"/>
                </a:solidFill>
                <a:effectLst/>
                <a:latin typeface="Montserrat" panose="00000500000000000000" pitchFamily="2" charset="-93"/>
              </a:rPr>
              <a:t>.</a:t>
            </a:r>
            <a:endParaRPr lang="en-US" sz="2400" b="0" i="0" dirty="0">
              <a:solidFill>
                <a:schemeClr val="bg1"/>
              </a:solidFill>
              <a:effectLst/>
              <a:latin typeface="Montserrat" panose="00000500000000000000" pitchFamily="2" charset="-93"/>
            </a:endParaRPr>
          </a:p>
          <a:p>
            <a:pPr algn="l">
              <a:lnSpc>
                <a:spcPct val="150000"/>
              </a:lnSpc>
            </a:pPr>
            <a:r>
              <a:rPr lang="en-US" sz="2400" b="1" dirty="0">
                <a:solidFill>
                  <a:schemeClr val="bg1"/>
                </a:solidFill>
                <a:latin typeface="Montserrat" panose="00000500000000000000" pitchFamily="2" charset="-93"/>
              </a:rPr>
              <a:t>d) </a:t>
            </a:r>
            <a:r>
              <a:rPr lang="en-US" sz="2400" dirty="0" err="1">
                <a:solidFill>
                  <a:schemeClr val="bg1"/>
                </a:solidFill>
                <a:latin typeface="Montserrat" panose="00000500000000000000" pitchFamily="2" charset="-93"/>
              </a:rPr>
              <a:t>Vỏ</a:t>
            </a:r>
            <a:r>
              <a:rPr lang="en-US" sz="2400" dirty="0">
                <a:solidFill>
                  <a:schemeClr val="bg1"/>
                </a:solidFill>
                <a:latin typeface="Montserrat" panose="00000500000000000000" pitchFamily="2" charset="-93"/>
              </a:rPr>
              <a:t> </a:t>
            </a:r>
            <a:r>
              <a:rPr lang="en-US" sz="2400" b="1" i="1" dirty="0" err="1">
                <a:solidFill>
                  <a:schemeClr val="bg1"/>
                </a:solidFill>
                <a:latin typeface="Montserrat" panose="00000500000000000000" pitchFamily="2" charset="-93"/>
              </a:rPr>
              <a:t>bút</a:t>
            </a:r>
            <a:r>
              <a:rPr lang="en-US" sz="2400" b="1" i="1" dirty="0">
                <a:solidFill>
                  <a:schemeClr val="bg1"/>
                </a:solidFill>
                <a:latin typeface="Montserrat" panose="00000500000000000000" pitchFamily="2" charset="-93"/>
              </a:rPr>
              <a:t> bi</a:t>
            </a:r>
            <a:r>
              <a:rPr lang="en-US" sz="2400" dirty="0">
                <a:solidFill>
                  <a:schemeClr val="bg1"/>
                </a:solidFill>
                <a:latin typeface="Montserrat" panose="00000500000000000000" pitchFamily="2" charset="-93"/>
              </a:rPr>
              <a:t>, </a:t>
            </a:r>
            <a:r>
              <a:rPr lang="en-US" sz="2400" b="1" i="1" dirty="0" err="1">
                <a:solidFill>
                  <a:schemeClr val="bg1"/>
                </a:solidFill>
                <a:latin typeface="Montserrat" panose="00000500000000000000" pitchFamily="2" charset="-93"/>
              </a:rPr>
              <a:t>hộp</a:t>
            </a:r>
            <a:r>
              <a:rPr lang="en-US" sz="2400" b="1" i="1" dirty="0">
                <a:solidFill>
                  <a:schemeClr val="bg1"/>
                </a:solidFill>
                <a:latin typeface="Montserrat" panose="00000500000000000000" pitchFamily="2" charset="-93"/>
              </a:rPr>
              <a:t> </a:t>
            </a:r>
            <a:r>
              <a:rPr lang="en-US" sz="2400" b="1" i="1" dirty="0" err="1">
                <a:solidFill>
                  <a:schemeClr val="bg1"/>
                </a:solidFill>
                <a:latin typeface="Montserrat" panose="00000500000000000000" pitchFamily="2" charset="-93"/>
              </a:rPr>
              <a:t>bút</a:t>
            </a:r>
            <a:r>
              <a:rPr lang="en-US" sz="2400" b="1" i="1" dirty="0">
                <a:solidFill>
                  <a:schemeClr val="bg1"/>
                </a:solidFill>
                <a:latin typeface="Montserrat" panose="00000500000000000000" pitchFamily="2" charset="-93"/>
              </a:rPr>
              <a:t> </a:t>
            </a:r>
            <a:r>
              <a:rPr lang="en-US" sz="2400" dirty="0" err="1">
                <a:solidFill>
                  <a:schemeClr val="bg1"/>
                </a:solidFill>
                <a:latin typeface="Montserrat" panose="00000500000000000000" pitchFamily="2" charset="-93"/>
              </a:rPr>
              <a:t>được</a:t>
            </a:r>
            <a:r>
              <a:rPr lang="en-US" sz="2400" dirty="0">
                <a:solidFill>
                  <a:schemeClr val="bg1"/>
                </a:solidFill>
                <a:latin typeface="Montserrat" panose="00000500000000000000" pitchFamily="2" charset="-93"/>
              </a:rPr>
              <a:t> </a:t>
            </a:r>
            <a:r>
              <a:rPr lang="en-US" sz="2400" dirty="0" err="1">
                <a:solidFill>
                  <a:schemeClr val="bg1"/>
                </a:solidFill>
                <a:latin typeface="Montserrat" panose="00000500000000000000" pitchFamily="2" charset="-93"/>
              </a:rPr>
              <a:t>làm</a:t>
            </a:r>
            <a:r>
              <a:rPr lang="en-US" sz="2400" dirty="0">
                <a:solidFill>
                  <a:schemeClr val="bg1"/>
                </a:solidFill>
                <a:latin typeface="Montserrat" panose="00000500000000000000" pitchFamily="2" charset="-93"/>
              </a:rPr>
              <a:t> </a:t>
            </a:r>
            <a:r>
              <a:rPr lang="en-US" sz="2400" dirty="0" err="1">
                <a:solidFill>
                  <a:schemeClr val="bg1"/>
                </a:solidFill>
                <a:latin typeface="Montserrat" panose="00000500000000000000" pitchFamily="2" charset="-93"/>
              </a:rPr>
              <a:t>từ</a:t>
            </a:r>
            <a:r>
              <a:rPr lang="en-US" sz="2400" dirty="0">
                <a:solidFill>
                  <a:schemeClr val="bg1"/>
                </a:solidFill>
                <a:latin typeface="Montserrat" panose="00000500000000000000" pitchFamily="2" charset="-93"/>
              </a:rPr>
              <a:t> </a:t>
            </a:r>
            <a:r>
              <a:rPr lang="en-US" sz="2400" b="1" i="1" dirty="0" err="1">
                <a:solidFill>
                  <a:schemeClr val="bg1"/>
                </a:solidFill>
                <a:latin typeface="Montserrat" panose="00000500000000000000" pitchFamily="2" charset="-93"/>
              </a:rPr>
              <a:t>nhựa</a:t>
            </a:r>
            <a:r>
              <a:rPr lang="en-US" sz="2400" b="1" i="1" dirty="0">
                <a:solidFill>
                  <a:schemeClr val="bg1"/>
                </a:solidFill>
                <a:latin typeface="Montserrat" panose="00000500000000000000" pitchFamily="2" charset="-93"/>
              </a:rPr>
              <a:t>.</a:t>
            </a:r>
            <a:endParaRPr lang="vi-VN" sz="2400" b="1" i="1" dirty="0">
              <a:solidFill>
                <a:schemeClr val="bg1"/>
              </a:solidFill>
              <a:effectLst/>
              <a:latin typeface="Montserrat" panose="00000500000000000000" pitchFamily="2" charset="-93"/>
            </a:endParaRPr>
          </a:p>
        </p:txBody>
      </p:sp>
    </p:spTree>
    <p:extLst>
      <p:ext uri="{BB962C8B-B14F-4D97-AF65-F5344CB8AC3E}">
        <p14:creationId xmlns:p14="http://schemas.microsoft.com/office/powerpoint/2010/main" val="37772028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diamond(in)">
                                      <p:cBhvr>
                                        <p:cTn id="10" dur="750"/>
                                        <p:tgtEl>
                                          <p:spTgt spid="312"/>
                                        </p:tgtEl>
                                      </p:cBhvr>
                                    </p:animEffect>
                                  </p:childTnLst>
                                </p:cTn>
                              </p:par>
                            </p:childTnLst>
                          </p:cTn>
                        </p:par>
                        <p:par>
                          <p:cTn id="11" fill="hold">
                            <p:stCondLst>
                              <p:cond delay="883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21000"/>
                            </p:stCondLst>
                            <p:childTnLst>
                              <p:par>
                                <p:cTn id="80" presetID="11" presetClass="entr" presetSubtype="0" fill="hold" grpId="0" nodeType="afterEffect">
                                  <p:stCondLst>
                                    <p:cond delay="0"/>
                                  </p:stCondLst>
                                  <p:childTnLst>
                                    <p:set>
                                      <p:cBhvr>
                                        <p:cTn id="81"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22000"/>
                            </p:stCondLst>
                            <p:childTnLst>
                              <p:par>
                                <p:cTn id="83" presetID="11" presetClass="entr" presetSubtype="0" fill="hold" grpId="0" nodeType="afterEffect">
                                  <p:stCondLst>
                                    <p:cond delay="0"/>
                                  </p:stCondLst>
                                  <p:childTnLst>
                                    <p:set>
                                      <p:cBhvr>
                                        <p:cTn id="84"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23000"/>
                            </p:stCondLst>
                            <p:childTnLst>
                              <p:par>
                                <p:cTn id="86" presetID="11" presetClass="entr" presetSubtype="0" fill="hold" grpId="0" nodeType="afterEffect">
                                  <p:stCondLst>
                                    <p:cond delay="0"/>
                                  </p:stCondLst>
                                  <p:childTnLst>
                                    <p:set>
                                      <p:cBhvr>
                                        <p:cTn id="87"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24000"/>
                            </p:stCondLst>
                            <p:childTnLst>
                              <p:par>
                                <p:cTn id="89" presetID="11" presetClass="entr" presetSubtype="0" fill="hold" grpId="0" nodeType="afterEffect">
                                  <p:stCondLst>
                                    <p:cond delay="0"/>
                                  </p:stCondLst>
                                  <p:childTnLst>
                                    <p:set>
                                      <p:cBhvr>
                                        <p:cTn id="90"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25000"/>
                            </p:stCondLst>
                            <p:childTnLst>
                              <p:par>
                                <p:cTn id="92" presetID="11" presetClass="entr" presetSubtype="0" fill="hold" grpId="0" nodeType="afterEffect">
                                  <p:stCondLst>
                                    <p:cond delay="0"/>
                                  </p:stCondLst>
                                  <p:childTnLst>
                                    <p:set>
                                      <p:cBhvr>
                                        <p:cTn id="93"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26000"/>
                            </p:stCondLst>
                            <p:childTnLst>
                              <p:par>
                                <p:cTn id="95" presetID="11" presetClass="entr" presetSubtype="0" fill="hold" grpId="0" nodeType="afterEffect">
                                  <p:stCondLst>
                                    <p:cond delay="0"/>
                                  </p:stCondLst>
                                  <p:childTnLst>
                                    <p:set>
                                      <p:cBhvr>
                                        <p:cTn id="96"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27000"/>
                            </p:stCondLst>
                            <p:childTnLst>
                              <p:par>
                                <p:cTn id="98" presetID="11" presetClass="entr" presetSubtype="0" fill="hold" grpId="0" nodeType="afterEffect">
                                  <p:stCondLst>
                                    <p:cond delay="0"/>
                                  </p:stCondLst>
                                  <p:childTnLst>
                                    <p:set>
                                      <p:cBhvr>
                                        <p:cTn id="99"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8000"/>
                            </p:stCondLst>
                            <p:childTnLst>
                              <p:par>
                                <p:cTn id="101" presetID="11" presetClass="entr" presetSubtype="0" fill="hold" grpId="0" nodeType="afterEffect">
                                  <p:stCondLst>
                                    <p:cond delay="0"/>
                                  </p:stCondLst>
                                  <p:childTnLst>
                                    <p:set>
                                      <p:cBhvr>
                                        <p:cTn id="102"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29000"/>
                            </p:stCondLst>
                            <p:childTnLst>
                              <p:par>
                                <p:cTn id="104" presetID="11" presetClass="entr" presetSubtype="0" fill="hold" grpId="0" nodeType="afterEffect">
                                  <p:stCondLst>
                                    <p:cond delay="0"/>
                                  </p:stCondLst>
                                  <p:childTnLst>
                                    <p:set>
                                      <p:cBhvr>
                                        <p:cTn id="105"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30000"/>
                            </p:stCondLst>
                            <p:childTnLst>
                              <p:par>
                                <p:cTn id="107" presetID="11" presetClass="entr" presetSubtype="0" fill="hold" grpId="0" nodeType="afterEffect">
                                  <p:stCondLst>
                                    <p:cond delay="0"/>
                                  </p:stCondLst>
                                  <p:childTnLst>
                                    <p:set>
                                      <p:cBhvr>
                                        <p:cTn id="108"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31000"/>
                            </p:stCondLst>
                            <p:childTnLst>
                              <p:par>
                                <p:cTn id="110" presetID="11" presetClass="entr" presetSubtype="0" fill="hold" grpId="0" nodeType="afterEffect">
                                  <p:stCondLst>
                                    <p:cond delay="0"/>
                                  </p:stCondLst>
                                  <p:childTnLst>
                                    <p:set>
                                      <p:cBhvr>
                                        <p:cTn id="111"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32000"/>
                            </p:stCondLst>
                            <p:childTnLst>
                              <p:par>
                                <p:cTn id="113" presetID="11" presetClass="entr" presetSubtype="0" fill="hold" grpId="0" nodeType="afterEffect">
                                  <p:stCondLst>
                                    <p:cond delay="0"/>
                                  </p:stCondLst>
                                  <p:childTnLst>
                                    <p:set>
                                      <p:cBhvr>
                                        <p:cTn id="114"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33000"/>
                            </p:stCondLst>
                            <p:childTnLst>
                              <p:par>
                                <p:cTn id="116" presetID="11" presetClass="entr" presetSubtype="0" fill="hold" grpId="0" nodeType="afterEffect">
                                  <p:stCondLst>
                                    <p:cond delay="0"/>
                                  </p:stCondLst>
                                  <p:childTnLst>
                                    <p:set>
                                      <p:cBhvr>
                                        <p:cTn id="117"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34000"/>
                            </p:stCondLst>
                            <p:childTnLst>
                              <p:par>
                                <p:cTn id="119" presetID="11" presetClass="entr" presetSubtype="0" fill="hold" grpId="0" nodeType="afterEffect">
                                  <p:stCondLst>
                                    <p:cond delay="0"/>
                                  </p:stCondLst>
                                  <p:childTnLst>
                                    <p:set>
                                      <p:cBhvr>
                                        <p:cTn id="120"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35000"/>
                            </p:stCondLst>
                            <p:childTnLst>
                              <p:par>
                                <p:cTn id="122" presetID="11" presetClass="entr" presetSubtype="0" fill="hold" grpId="0" nodeType="afterEffect">
                                  <p:stCondLst>
                                    <p:cond delay="0"/>
                                  </p:stCondLst>
                                  <p:childTnLst>
                                    <p:set>
                                      <p:cBhvr>
                                        <p:cTn id="123"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36000"/>
                            </p:stCondLst>
                            <p:childTnLst>
                              <p:par>
                                <p:cTn id="125" presetID="11" presetClass="entr" presetSubtype="0" fill="hold" grpId="0" nodeType="afterEffect">
                                  <p:stCondLst>
                                    <p:cond delay="0"/>
                                  </p:stCondLst>
                                  <p:childTnLst>
                                    <p:set>
                                      <p:cBhvr>
                                        <p:cTn id="126"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37000"/>
                            </p:stCondLst>
                            <p:childTnLst>
                              <p:par>
                                <p:cTn id="128" presetID="11" presetClass="entr" presetSubtype="0" fill="hold" grpId="0" nodeType="afterEffect">
                                  <p:stCondLst>
                                    <p:cond delay="0"/>
                                  </p:stCondLst>
                                  <p:childTnLst>
                                    <p:set>
                                      <p:cBhvr>
                                        <p:cTn id="129"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38000"/>
                            </p:stCondLst>
                            <p:childTnLst>
                              <p:par>
                                <p:cTn id="131" presetID="11" presetClass="entr" presetSubtype="0" fill="hold" grpId="0" nodeType="afterEffect">
                                  <p:stCondLst>
                                    <p:cond delay="0"/>
                                  </p:stCondLst>
                                  <p:childTnLst>
                                    <p:set>
                                      <p:cBhvr>
                                        <p:cTn id="132"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39000"/>
                            </p:stCondLst>
                            <p:childTnLst>
                              <p:par>
                                <p:cTn id="134" presetID="11" presetClass="entr" presetSubtype="0" fill="hold" grpId="0" nodeType="afterEffect">
                                  <p:stCondLst>
                                    <p:cond delay="0"/>
                                  </p:stCondLst>
                                  <p:childTnLst>
                                    <p:set>
                                      <p:cBhvr>
                                        <p:cTn id="135"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40000"/>
                            </p:stCondLst>
                            <p:childTnLst>
                              <p:par>
                                <p:cTn id="137" presetID="11" presetClass="entr" presetSubtype="0" fill="hold" grpId="0" nodeType="afterEffect">
                                  <p:stCondLst>
                                    <p:cond delay="0"/>
                                  </p:stCondLst>
                                  <p:childTnLst>
                                    <p:set>
                                      <p:cBhvr>
                                        <p:cTn id="138"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41000"/>
                            </p:stCondLst>
                            <p:childTnLst>
                              <p:par>
                                <p:cTn id="140" presetID="11" presetClass="entr" presetSubtype="0" fill="hold" grpId="0" nodeType="afterEffect">
                                  <p:stCondLst>
                                    <p:cond delay="0"/>
                                  </p:stCondLst>
                                  <p:childTnLst>
                                    <p:set>
                                      <p:cBhvr>
                                        <p:cTn id="141"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42000"/>
                            </p:stCondLst>
                            <p:childTnLst>
                              <p:par>
                                <p:cTn id="143" presetID="11" presetClass="entr" presetSubtype="0" fill="hold" grpId="0" nodeType="afterEffect">
                                  <p:stCondLst>
                                    <p:cond delay="0"/>
                                  </p:stCondLst>
                                  <p:childTnLst>
                                    <p:set>
                                      <p:cBhvr>
                                        <p:cTn id="144"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43000"/>
                            </p:stCondLst>
                            <p:childTnLst>
                              <p:par>
                                <p:cTn id="146" presetID="11" presetClass="entr" presetSubtype="0" fill="hold" grpId="0" nodeType="afterEffect">
                                  <p:stCondLst>
                                    <p:cond delay="0"/>
                                  </p:stCondLst>
                                  <p:childTnLst>
                                    <p:set>
                                      <p:cBhvr>
                                        <p:cTn id="147"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44000"/>
                            </p:stCondLst>
                            <p:childTnLst>
                              <p:par>
                                <p:cTn id="149" presetID="11" presetClass="entr" presetSubtype="0" fill="hold" grpId="0" nodeType="afterEffect">
                                  <p:stCondLst>
                                    <p:cond delay="0"/>
                                  </p:stCondLst>
                                  <p:childTnLst>
                                    <p:set>
                                      <p:cBhvr>
                                        <p:cTn id="150"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click.wav"/>
                                        </p:tgtEl>
                                      </p:cMediaNode>
                                    </p:audio>
                                  </p:subTnLst>
                                </p:cTn>
                              </p:par>
                            </p:childTnLst>
                          </p:cTn>
                        </p:par>
                        <p:par>
                          <p:cTn id="151" fill="hold">
                            <p:stCondLst>
                              <p:cond delay="45000"/>
                            </p:stCondLst>
                            <p:childTnLst>
                              <p:par>
                                <p:cTn id="152" presetID="11" presetClass="entr" presetSubtype="0" fill="hold" grpId="0" nodeType="afterEffect">
                                  <p:stCondLst>
                                    <p:cond delay="0"/>
                                  </p:stCondLst>
                                  <p:childTnLst>
                                    <p:set>
                                      <p:cBhvr>
                                        <p:cTn id="153"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4" name="click.wav"/>
                                        </p:tgtEl>
                                      </p:cMediaNode>
                                    </p:audio>
                                  </p:subTnLst>
                                </p:cTn>
                              </p:par>
                            </p:childTnLst>
                          </p:cTn>
                        </p:par>
                        <p:par>
                          <p:cTn id="154" fill="hold">
                            <p:stCondLst>
                              <p:cond delay="46000"/>
                            </p:stCondLst>
                            <p:childTnLst>
                              <p:par>
                                <p:cTn id="155" presetID="11" presetClass="entr" presetSubtype="0" fill="hold" grpId="0" nodeType="afterEffect">
                                  <p:stCondLst>
                                    <p:cond delay="0"/>
                                  </p:stCondLst>
                                  <p:childTnLst>
                                    <p:set>
                                      <p:cBhvr>
                                        <p:cTn id="156"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7" fill="hold">
                            <p:stCondLst>
                              <p:cond delay="47000"/>
                            </p:stCondLst>
                            <p:childTnLst>
                              <p:par>
                                <p:cTn id="158" presetID="11" presetClass="entr" presetSubtype="0" fill="hold" grpId="0" nodeType="afterEffect">
                                  <p:stCondLst>
                                    <p:cond delay="0"/>
                                  </p:stCondLst>
                                  <p:childTnLst>
                                    <p:set>
                                      <p:cBhvr>
                                        <p:cTn id="159"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0" fill="hold">
                            <p:stCondLst>
                              <p:cond delay="48000"/>
                            </p:stCondLst>
                            <p:childTnLst>
                              <p:par>
                                <p:cTn id="161" presetID="11" presetClass="entr" presetSubtype="0" fill="hold" grpId="0" nodeType="afterEffect">
                                  <p:stCondLst>
                                    <p:cond delay="0"/>
                                  </p:stCondLst>
                                  <p:childTnLst>
                                    <p:set>
                                      <p:cBhvr>
                                        <p:cTn id="162"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click.wav"/>
                                        </p:tgtEl>
                                      </p:cMediaNode>
                                    </p:audio>
                                  </p:subTnLst>
                                </p:cTn>
                              </p:par>
                            </p:childTnLst>
                          </p:cTn>
                        </p:par>
                        <p:par>
                          <p:cTn id="163" fill="hold">
                            <p:stCondLst>
                              <p:cond delay="49000"/>
                            </p:stCondLst>
                            <p:childTnLst>
                              <p:par>
                                <p:cTn id="164" presetID="11" presetClass="entr" presetSubtype="0" fill="hold" grpId="0" nodeType="afterEffect">
                                  <p:stCondLst>
                                    <p:cond delay="0"/>
                                  </p:stCondLst>
                                  <p:childTnLst>
                                    <p:set>
                                      <p:cBhvr>
                                        <p:cTn id="165"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wav"/>
                                        </p:tgtEl>
                                      </p:cMediaNode>
                                    </p:audio>
                                  </p:subTnLst>
                                </p:cTn>
                              </p:par>
                            </p:childTnLst>
                          </p:cTn>
                        </p:par>
                        <p:par>
                          <p:cTn id="166" fill="hold">
                            <p:stCondLst>
                              <p:cond delay="50000"/>
                            </p:stCondLst>
                            <p:childTnLst>
                              <p:par>
                                <p:cTn id="167" presetID="11" presetClass="entr" presetSubtype="0" fill="hold" grpId="0" nodeType="afterEffect">
                                  <p:stCondLst>
                                    <p:cond delay="0"/>
                                  </p:stCondLst>
                                  <p:childTnLst>
                                    <p:set>
                                      <p:cBhvr>
                                        <p:cTn id="168"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69" fill="hold">
                            <p:stCondLst>
                              <p:cond delay="51000"/>
                            </p:stCondLst>
                            <p:childTnLst>
                              <p:par>
                                <p:cTn id="170" presetID="11" presetClass="entr" presetSubtype="0" fill="hold" grpId="0" nodeType="afterEffect">
                                  <p:stCondLst>
                                    <p:cond delay="0"/>
                                  </p:stCondLst>
                                  <p:childTnLst>
                                    <p:set>
                                      <p:cBhvr>
                                        <p:cTn id="171"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2" fill="hold">
                            <p:stCondLst>
                              <p:cond delay="52000"/>
                            </p:stCondLst>
                            <p:childTnLst>
                              <p:par>
                                <p:cTn id="173" presetID="11" presetClass="entr" presetSubtype="0" fill="hold" grpId="0" nodeType="afterEffect">
                                  <p:stCondLst>
                                    <p:cond delay="0"/>
                                  </p:stCondLst>
                                  <p:childTnLst>
                                    <p:set>
                                      <p:cBhvr>
                                        <p:cTn id="174"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4" name="click.wav"/>
                                        </p:tgtEl>
                                      </p:cMediaNode>
                                    </p:audio>
                                  </p:subTnLst>
                                </p:cTn>
                              </p:par>
                            </p:childTnLst>
                          </p:cTn>
                        </p:par>
                        <p:par>
                          <p:cTn id="175" fill="hold">
                            <p:stCondLst>
                              <p:cond delay="53000"/>
                            </p:stCondLst>
                            <p:childTnLst>
                              <p:par>
                                <p:cTn id="176" presetID="11" presetClass="entr" presetSubtype="0" fill="hold" grpId="0" nodeType="afterEffect">
                                  <p:stCondLst>
                                    <p:cond delay="0"/>
                                  </p:stCondLst>
                                  <p:childTnLst>
                                    <p:set>
                                      <p:cBhvr>
                                        <p:cTn id="177"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4" name="click.wav"/>
                                        </p:tgtEl>
                                      </p:cMediaNode>
                                    </p:audio>
                                  </p:subTnLst>
                                </p:cTn>
                              </p:par>
                            </p:childTnLst>
                          </p:cTn>
                        </p:par>
                        <p:par>
                          <p:cTn id="178" fill="hold">
                            <p:stCondLst>
                              <p:cond delay="54000"/>
                            </p:stCondLst>
                            <p:childTnLst>
                              <p:par>
                                <p:cTn id="179" presetID="11" presetClass="entr" presetSubtype="0" fill="hold" grpId="0" nodeType="afterEffect">
                                  <p:stCondLst>
                                    <p:cond delay="0"/>
                                  </p:stCondLst>
                                  <p:childTnLst>
                                    <p:set>
                                      <p:cBhvr>
                                        <p:cTn id="180"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1" fill="hold">
                            <p:stCondLst>
                              <p:cond delay="55000"/>
                            </p:stCondLst>
                            <p:childTnLst>
                              <p:par>
                                <p:cTn id="182" presetID="11" presetClass="entr" presetSubtype="0" fill="hold" grpId="0" nodeType="afterEffect">
                                  <p:stCondLst>
                                    <p:cond delay="0"/>
                                  </p:stCondLst>
                                  <p:childTnLst>
                                    <p:set>
                                      <p:cBhvr>
                                        <p:cTn id="183"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4" fill="hold">
                            <p:stCondLst>
                              <p:cond delay="56000"/>
                            </p:stCondLst>
                            <p:childTnLst>
                              <p:par>
                                <p:cTn id="185" presetID="11" presetClass="entr" presetSubtype="0" fill="hold" grpId="0" nodeType="afterEffect">
                                  <p:stCondLst>
                                    <p:cond delay="0"/>
                                  </p:stCondLst>
                                  <p:childTnLst>
                                    <p:set>
                                      <p:cBhvr>
                                        <p:cTn id="186"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4" name="click.wav"/>
                                        </p:tgtEl>
                                      </p:cMediaNode>
                                    </p:audio>
                                  </p:subTnLst>
                                </p:cTn>
                              </p:par>
                            </p:childTnLst>
                          </p:cTn>
                        </p:par>
                        <p:par>
                          <p:cTn id="187" fill="hold">
                            <p:stCondLst>
                              <p:cond delay="57000"/>
                            </p:stCondLst>
                            <p:childTnLst>
                              <p:par>
                                <p:cTn id="188" presetID="11" presetClass="entr" presetSubtype="0" fill="hold" grpId="0" nodeType="afterEffect">
                                  <p:stCondLst>
                                    <p:cond delay="0"/>
                                  </p:stCondLst>
                                  <p:childTnLst>
                                    <p:set>
                                      <p:cBhvr>
                                        <p:cTn id="189"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click.wav"/>
                                        </p:tgtEl>
                                      </p:cMediaNode>
                                    </p:audio>
                                  </p:subTnLst>
                                </p:cTn>
                              </p:par>
                            </p:childTnLst>
                          </p:cTn>
                        </p:par>
                        <p:par>
                          <p:cTn id="190" fill="hold">
                            <p:stCondLst>
                              <p:cond delay="58000"/>
                            </p:stCondLst>
                            <p:childTnLst>
                              <p:par>
                                <p:cTn id="191" presetID="11" presetClass="entr" presetSubtype="0" fill="hold" grpId="0" nodeType="afterEffect">
                                  <p:stCondLst>
                                    <p:cond delay="0"/>
                                  </p:stCondLst>
                                  <p:childTnLst>
                                    <p:set>
                                      <p:cBhvr>
                                        <p:cTn id="192"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3" fill="hold">
                            <p:stCondLst>
                              <p:cond delay="59000"/>
                            </p:stCondLst>
                            <p:childTnLst>
                              <p:par>
                                <p:cTn id="194" presetID="11" presetClass="entr" presetSubtype="0" fill="hold" grpId="0" nodeType="afterEffect">
                                  <p:stCondLst>
                                    <p:cond delay="0"/>
                                  </p:stCondLst>
                                  <p:childTnLst>
                                    <p:set>
                                      <p:cBhvr>
                                        <p:cTn id="195"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6" fill="hold">
                            <p:stCondLst>
                              <p:cond delay="60000"/>
                            </p:stCondLst>
                            <p:childTnLst>
                              <p:par>
                                <p:cTn id="197" presetID="11" presetClass="entr" presetSubtype="0" fill="hold" grpId="0" nodeType="afterEffect">
                                  <p:stCondLst>
                                    <p:cond delay="0"/>
                                  </p:stCondLst>
                                  <p:childTnLst>
                                    <p:set>
                                      <p:cBhvr>
                                        <p:cTn id="198"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4" name="click.wav"/>
                                        </p:tgtEl>
                                      </p:cMediaNode>
                                    </p:audio>
                                  </p:subTnLst>
                                </p:cTn>
                              </p:par>
                            </p:childTnLst>
                          </p:cTn>
                        </p:par>
                        <p:par>
                          <p:cTn id="199" fill="hold">
                            <p:stCondLst>
                              <p:cond delay="61000"/>
                            </p:stCondLst>
                            <p:childTnLst>
                              <p:par>
                                <p:cTn id="200" presetID="11" presetClass="entr" presetSubtype="0" fill="hold" grpId="0" nodeType="afterEffect">
                                  <p:stCondLst>
                                    <p:cond delay="0"/>
                                  </p:stCondLst>
                                  <p:childTnLst>
                                    <p:set>
                                      <p:cBhvr>
                                        <p:cTn id="201"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click.wav"/>
                                        </p:tgtEl>
                                      </p:cMediaNode>
                                    </p:audio>
                                  </p:subTnLst>
                                </p:cTn>
                              </p:par>
                            </p:childTnLst>
                          </p:cTn>
                        </p:par>
                        <p:par>
                          <p:cTn id="202" fill="hold">
                            <p:stCondLst>
                              <p:cond delay="62000"/>
                            </p:stCondLst>
                            <p:childTnLst>
                              <p:par>
                                <p:cTn id="203" presetID="11" presetClass="entr" presetSubtype="0" fill="hold" grpId="0" nodeType="afterEffect">
                                  <p:stCondLst>
                                    <p:cond delay="0"/>
                                  </p:stCondLst>
                                  <p:childTnLst>
                                    <p:set>
                                      <p:cBhvr>
                                        <p:cTn id="204"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5" fill="hold">
                            <p:stCondLst>
                              <p:cond delay="63000"/>
                            </p:stCondLst>
                            <p:childTnLst>
                              <p:par>
                                <p:cTn id="206" presetID="11" presetClass="entr" presetSubtype="0" fill="hold" grpId="0" nodeType="afterEffect">
                                  <p:stCondLst>
                                    <p:cond delay="0"/>
                                  </p:stCondLst>
                                  <p:childTnLst>
                                    <p:set>
                                      <p:cBhvr>
                                        <p:cTn id="207"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8" fill="hold">
                            <p:stCondLst>
                              <p:cond delay="64000"/>
                            </p:stCondLst>
                            <p:childTnLst>
                              <p:par>
                                <p:cTn id="209" presetID="11" presetClass="entr" presetSubtype="0" fill="hold" grpId="0" nodeType="afterEffect">
                                  <p:stCondLst>
                                    <p:cond delay="0"/>
                                  </p:stCondLst>
                                  <p:childTnLst>
                                    <p:set>
                                      <p:cBhvr>
                                        <p:cTn id="210"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click.wav"/>
                                        </p:tgtEl>
                                      </p:cMediaNode>
                                    </p:audio>
                                  </p:subTnLst>
                                </p:cTn>
                              </p:par>
                            </p:childTnLst>
                          </p:cTn>
                        </p:par>
                        <p:par>
                          <p:cTn id="211" fill="hold">
                            <p:stCondLst>
                              <p:cond delay="65000"/>
                            </p:stCondLst>
                            <p:childTnLst>
                              <p:par>
                                <p:cTn id="212" presetID="11" presetClass="entr" presetSubtype="0" fill="hold" grpId="0" nodeType="afterEffect">
                                  <p:stCondLst>
                                    <p:cond delay="0"/>
                                  </p:stCondLst>
                                  <p:childTnLst>
                                    <p:set>
                                      <p:cBhvr>
                                        <p:cTn id="213"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click.wav"/>
                                        </p:tgtEl>
                                      </p:cMediaNode>
                                    </p:audio>
                                  </p:subTnLst>
                                </p:cTn>
                              </p:par>
                            </p:childTnLst>
                          </p:cTn>
                        </p:par>
                        <p:par>
                          <p:cTn id="214" fill="hold">
                            <p:stCondLst>
                              <p:cond delay="66000"/>
                            </p:stCondLst>
                            <p:childTnLst>
                              <p:par>
                                <p:cTn id="215" presetID="11" presetClass="entr" presetSubtype="0" fill="hold" grpId="0" nodeType="afterEffect">
                                  <p:stCondLst>
                                    <p:cond delay="0"/>
                                  </p:stCondLst>
                                  <p:childTnLst>
                                    <p:set>
                                      <p:cBhvr>
                                        <p:cTn id="216"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7" fill="hold">
                            <p:stCondLst>
                              <p:cond delay="67000"/>
                            </p:stCondLst>
                            <p:childTnLst>
                              <p:par>
                                <p:cTn id="218" presetID="11" presetClass="entr" presetSubtype="0" fill="hold" grpId="0" nodeType="afterEffect">
                                  <p:stCondLst>
                                    <p:cond delay="0"/>
                                  </p:stCondLst>
                                  <p:childTnLst>
                                    <p:set>
                                      <p:cBhvr>
                                        <p:cTn id="219"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0" fill="hold">
                            <p:stCondLst>
                              <p:cond delay="68000"/>
                            </p:stCondLst>
                            <p:childTnLst>
                              <p:par>
                                <p:cTn id="221" presetID="11" presetClass="entr" presetSubtype="0" fill="hold" grpId="0" nodeType="afterEffect">
                                  <p:stCondLst>
                                    <p:cond delay="0"/>
                                  </p:stCondLst>
                                  <p:childTnLst>
                                    <p:set>
                                      <p:cBhvr>
                                        <p:cTn id="222"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click.wav"/>
                                        </p:tgtEl>
                                      </p:cMediaNode>
                                    </p:audio>
                                  </p:subTnLst>
                                </p:cTn>
                              </p:par>
                            </p:childTnLst>
                          </p:cTn>
                        </p:par>
                        <p:par>
                          <p:cTn id="223" fill="hold">
                            <p:stCondLst>
                              <p:cond delay="69000"/>
                            </p:stCondLst>
                            <p:childTnLst>
                              <p:par>
                                <p:cTn id="224" presetID="11" presetClass="entr" presetSubtype="0" fill="hold" grpId="0" nodeType="afterEffect">
                                  <p:stCondLst>
                                    <p:cond delay="0"/>
                                  </p:stCondLst>
                                  <p:childTnLst>
                                    <p:set>
                                      <p:cBhvr>
                                        <p:cTn id="225"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wav"/>
                                        </p:tgtEl>
                                      </p:cMediaNode>
                                    </p:audio>
                                  </p:subTnLst>
                                </p:cTn>
                              </p:par>
                            </p:childTnLst>
                          </p:cTn>
                        </p:par>
                        <p:par>
                          <p:cTn id="226" fill="hold">
                            <p:stCondLst>
                              <p:cond delay="70000"/>
                            </p:stCondLst>
                            <p:childTnLst>
                              <p:par>
                                <p:cTn id="227" presetID="11" presetClass="entr" presetSubtype="0" fill="hold" grpId="0" nodeType="afterEffect">
                                  <p:stCondLst>
                                    <p:cond delay="0"/>
                                  </p:stCondLst>
                                  <p:childTnLst>
                                    <p:set>
                                      <p:cBhvr>
                                        <p:cTn id="228"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29" fill="hold">
                            <p:stCondLst>
                              <p:cond delay="71000"/>
                            </p:stCondLst>
                            <p:childTnLst>
                              <p:par>
                                <p:cTn id="230" presetID="11" presetClass="entr" presetSubtype="0" fill="hold" grpId="0" nodeType="afterEffect">
                                  <p:stCondLst>
                                    <p:cond delay="0"/>
                                  </p:stCondLst>
                                  <p:childTnLst>
                                    <p:set>
                                      <p:cBhvr>
                                        <p:cTn id="231"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2" fill="hold">
                            <p:stCondLst>
                              <p:cond delay="72000"/>
                            </p:stCondLst>
                            <p:childTnLst>
                              <p:par>
                                <p:cTn id="233" presetID="11" presetClass="entr" presetSubtype="0" fill="hold" grpId="0" nodeType="afterEffect">
                                  <p:stCondLst>
                                    <p:cond delay="0"/>
                                  </p:stCondLst>
                                  <p:childTnLst>
                                    <p:set>
                                      <p:cBhvr>
                                        <p:cTn id="234"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click.wav"/>
                                        </p:tgtEl>
                                      </p:cMediaNode>
                                    </p:audio>
                                  </p:subTnLst>
                                </p:cTn>
                              </p:par>
                            </p:childTnLst>
                          </p:cTn>
                        </p:par>
                        <p:par>
                          <p:cTn id="235" fill="hold">
                            <p:stCondLst>
                              <p:cond delay="73000"/>
                            </p:stCondLst>
                            <p:childTnLst>
                              <p:par>
                                <p:cTn id="236" presetID="11" presetClass="entr" presetSubtype="0" fill="hold" grpId="0" nodeType="afterEffect">
                                  <p:stCondLst>
                                    <p:cond delay="0"/>
                                  </p:stCondLst>
                                  <p:childTnLst>
                                    <p:set>
                                      <p:cBhvr>
                                        <p:cTn id="237"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8" fill="hold">
                            <p:stCondLst>
                              <p:cond delay="74000"/>
                            </p:stCondLst>
                            <p:childTnLst>
                              <p:par>
                                <p:cTn id="239" presetID="11" presetClass="entr" presetSubtype="0" fill="hold" grpId="0" nodeType="afterEffect">
                                  <p:stCondLst>
                                    <p:cond delay="0"/>
                                  </p:stCondLst>
                                  <p:childTnLst>
                                    <p:set>
                                      <p:cBhvr>
                                        <p:cTn id="240"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1" fill="hold">
                            <p:stCondLst>
                              <p:cond delay="75000"/>
                            </p:stCondLst>
                            <p:childTnLst>
                              <p:par>
                                <p:cTn id="242" presetID="11" presetClass="entr" presetSubtype="0" fill="hold" grpId="0" nodeType="afterEffect">
                                  <p:stCondLst>
                                    <p:cond delay="0"/>
                                  </p:stCondLst>
                                  <p:childTnLst>
                                    <p:set>
                                      <p:cBhvr>
                                        <p:cTn id="243"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4" fill="hold">
                            <p:stCondLst>
                              <p:cond delay="76000"/>
                            </p:stCondLst>
                            <p:childTnLst>
                              <p:par>
                                <p:cTn id="245" presetID="11" presetClass="entr" presetSubtype="0" fill="hold" grpId="0" nodeType="afterEffect">
                                  <p:stCondLst>
                                    <p:cond delay="0"/>
                                  </p:stCondLst>
                                  <p:childTnLst>
                                    <p:set>
                                      <p:cBhvr>
                                        <p:cTn id="246"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4" name="click.wav"/>
                                        </p:tgtEl>
                                      </p:cMediaNode>
                                    </p:audio>
                                  </p:subTnLst>
                                </p:cTn>
                              </p:par>
                            </p:childTnLst>
                          </p:cTn>
                        </p:par>
                        <p:par>
                          <p:cTn id="247" fill="hold">
                            <p:stCondLst>
                              <p:cond delay="77000"/>
                            </p:stCondLst>
                            <p:childTnLst>
                              <p:par>
                                <p:cTn id="248" presetID="11" presetClass="entr" presetSubtype="0" fill="hold" grpId="0" nodeType="afterEffect">
                                  <p:stCondLst>
                                    <p:cond delay="0"/>
                                  </p:stCondLst>
                                  <p:childTnLst>
                                    <p:set>
                                      <p:cBhvr>
                                        <p:cTn id="249"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4" name="click.wav"/>
                                        </p:tgtEl>
                                      </p:cMediaNode>
                                    </p:audio>
                                  </p:subTnLst>
                                </p:cTn>
                              </p:par>
                            </p:childTnLst>
                          </p:cTn>
                        </p:par>
                        <p:par>
                          <p:cTn id="250" fill="hold">
                            <p:stCondLst>
                              <p:cond delay="78000"/>
                            </p:stCondLst>
                            <p:childTnLst>
                              <p:par>
                                <p:cTn id="251" presetID="11" presetClass="entr" presetSubtype="0" fill="hold" grpId="0" nodeType="afterEffect">
                                  <p:stCondLst>
                                    <p:cond delay="0"/>
                                  </p:stCondLst>
                                  <p:childTnLst>
                                    <p:set>
                                      <p:cBhvr>
                                        <p:cTn id="252"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3" fill="hold">
                            <p:stCondLst>
                              <p:cond delay="79000"/>
                            </p:stCondLst>
                            <p:childTnLst>
                              <p:par>
                                <p:cTn id="254" presetID="11" presetClass="entr" presetSubtype="0" fill="hold" grpId="0" nodeType="afterEffect">
                                  <p:stCondLst>
                                    <p:cond delay="0"/>
                                  </p:stCondLst>
                                  <p:childTnLst>
                                    <p:set>
                                      <p:cBhvr>
                                        <p:cTn id="255"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childTnLst>
                          </p:cTn>
                        </p:par>
                        <p:par>
                          <p:cTn id="256" fill="hold">
                            <p:stCondLst>
                              <p:cond delay="80000"/>
                            </p:stCondLst>
                            <p:childTnLst>
                              <p:par>
                                <p:cTn id="257" presetID="11" presetClass="entr" presetSubtype="0" fill="hold" grpId="0" nodeType="afterEffect">
                                  <p:stCondLst>
                                    <p:cond delay="0"/>
                                  </p:stCondLst>
                                  <p:childTnLst>
                                    <p:set>
                                      <p:cBhvr>
                                        <p:cTn id="258"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childTnLst>
                          </p:cTn>
                        </p:par>
                        <p:par>
                          <p:cTn id="259" fill="hold">
                            <p:stCondLst>
                              <p:cond delay="81000"/>
                            </p:stCondLst>
                            <p:childTnLst>
                              <p:par>
                                <p:cTn id="260" presetID="11" presetClass="entr" presetSubtype="0" fill="hold" grpId="0" nodeType="afterEffect">
                                  <p:stCondLst>
                                    <p:cond delay="0"/>
                                  </p:stCondLst>
                                  <p:childTnLst>
                                    <p:set>
                                      <p:cBhvr>
                                        <p:cTn id="261"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2" fill="hold">
                            <p:stCondLst>
                              <p:cond delay="82000"/>
                            </p:stCondLst>
                            <p:childTnLst>
                              <p:par>
                                <p:cTn id="263" presetID="11" presetClass="entr" presetSubtype="0" fill="hold" grpId="0" nodeType="afterEffect">
                                  <p:stCondLst>
                                    <p:cond delay="0"/>
                                  </p:stCondLst>
                                  <p:childTnLst>
                                    <p:set>
                                      <p:cBhvr>
                                        <p:cTn id="264"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click.wav"/>
                                        </p:tgtEl>
                                      </p:cMediaNode>
                                    </p:audio>
                                  </p:subTnLst>
                                </p:cTn>
                              </p:par>
                            </p:childTnLst>
                          </p:cTn>
                        </p:par>
                        <p:par>
                          <p:cTn id="265" fill="hold">
                            <p:stCondLst>
                              <p:cond delay="83000"/>
                            </p:stCondLst>
                            <p:childTnLst>
                              <p:par>
                                <p:cTn id="266" presetID="11" presetClass="entr" presetSubtype="0" fill="hold" grpId="0" nodeType="afterEffect">
                                  <p:stCondLst>
                                    <p:cond delay="0"/>
                                  </p:stCondLst>
                                  <p:childTnLst>
                                    <p:set>
                                      <p:cBhvr>
                                        <p:cTn id="267"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4" name="click.wav"/>
                                        </p:tgtEl>
                                      </p:cMediaNode>
                                    </p:audio>
                                  </p:subTnLst>
                                </p:cTn>
                              </p:par>
                            </p:childTnLst>
                          </p:cTn>
                        </p:par>
                        <p:par>
                          <p:cTn id="268" fill="hold">
                            <p:stCondLst>
                              <p:cond delay="84000"/>
                            </p:stCondLst>
                            <p:childTnLst>
                              <p:par>
                                <p:cTn id="269" presetID="11" presetClass="entr" presetSubtype="0" fill="hold" grpId="0" nodeType="afterEffect">
                                  <p:stCondLst>
                                    <p:cond delay="0"/>
                                  </p:stCondLst>
                                  <p:childTnLst>
                                    <p:set>
                                      <p:cBhvr>
                                        <p:cTn id="270"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1" fill="hold">
                            <p:stCondLst>
                              <p:cond delay="85000"/>
                            </p:stCondLst>
                            <p:childTnLst>
                              <p:par>
                                <p:cTn id="272" presetID="11" presetClass="entr" presetSubtype="0" fill="hold" grpId="0" nodeType="afterEffect">
                                  <p:stCondLst>
                                    <p:cond delay="0"/>
                                  </p:stCondLst>
                                  <p:childTnLst>
                                    <p:set>
                                      <p:cBhvr>
                                        <p:cTn id="273"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4" fill="hold">
                            <p:stCondLst>
                              <p:cond delay="86000"/>
                            </p:stCondLst>
                            <p:childTnLst>
                              <p:par>
                                <p:cTn id="275" presetID="11" presetClass="entr" presetSubtype="0" fill="hold" grpId="0" nodeType="afterEffect">
                                  <p:stCondLst>
                                    <p:cond delay="0"/>
                                  </p:stCondLst>
                                  <p:childTnLst>
                                    <p:set>
                                      <p:cBhvr>
                                        <p:cTn id="276"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4" name="click.wav"/>
                                        </p:tgtEl>
                                      </p:cMediaNode>
                                    </p:audio>
                                  </p:subTnLst>
                                </p:cTn>
                              </p:par>
                            </p:childTnLst>
                          </p:cTn>
                        </p:par>
                        <p:par>
                          <p:cTn id="277" fill="hold">
                            <p:stCondLst>
                              <p:cond delay="87000"/>
                            </p:stCondLst>
                            <p:childTnLst>
                              <p:par>
                                <p:cTn id="278" presetID="11" presetClass="entr" presetSubtype="0" fill="hold" grpId="0" nodeType="afterEffect">
                                  <p:stCondLst>
                                    <p:cond delay="0"/>
                                  </p:stCondLst>
                                  <p:childTnLst>
                                    <p:set>
                                      <p:cBhvr>
                                        <p:cTn id="279"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4" name="click.wav"/>
                                        </p:tgtEl>
                                      </p:cMediaNode>
                                    </p:audio>
                                  </p:subTnLst>
                                </p:cTn>
                              </p:par>
                            </p:childTnLst>
                          </p:cTn>
                        </p:par>
                        <p:par>
                          <p:cTn id="280" fill="hold">
                            <p:stCondLst>
                              <p:cond delay="88000"/>
                            </p:stCondLst>
                            <p:childTnLst>
                              <p:par>
                                <p:cTn id="281" presetID="11" presetClass="entr" presetSubtype="0" fill="hold" grpId="0" nodeType="afterEffect">
                                  <p:stCondLst>
                                    <p:cond delay="0"/>
                                  </p:stCondLst>
                                  <p:childTnLst>
                                    <p:set>
                                      <p:cBhvr>
                                        <p:cTn id="282"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3" fill="hold">
                            <p:stCondLst>
                              <p:cond delay="89000"/>
                            </p:stCondLst>
                            <p:childTnLst>
                              <p:par>
                                <p:cTn id="284" presetID="11" presetClass="entr" presetSubtype="0" fill="hold" grpId="0" nodeType="afterEffect">
                                  <p:stCondLst>
                                    <p:cond delay="0"/>
                                  </p:stCondLst>
                                  <p:childTnLst>
                                    <p:set>
                                      <p:cBhvr>
                                        <p:cTn id="285"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6" fill="hold">
                            <p:stCondLst>
                              <p:cond delay="90000"/>
                            </p:stCondLst>
                            <p:childTnLst>
                              <p:par>
                                <p:cTn id="287" presetID="11" presetClass="entr" presetSubtype="0" fill="hold" grpId="0" nodeType="afterEffect">
                                  <p:stCondLst>
                                    <p:cond delay="0"/>
                                  </p:stCondLst>
                                  <p:childTnLst>
                                    <p:set>
                                      <p:cBhvr>
                                        <p:cTn id="288"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4" name="click.wav"/>
                                        </p:tgtEl>
                                      </p:cMediaNode>
                                    </p:audio>
                                  </p:subTnLst>
                                </p:cTn>
                              </p:par>
                            </p:childTnLst>
                          </p:cTn>
                        </p:par>
                        <p:par>
                          <p:cTn id="289" fill="hold">
                            <p:stCondLst>
                              <p:cond delay="91000"/>
                            </p:stCondLst>
                            <p:childTnLst>
                              <p:par>
                                <p:cTn id="290" presetID="11" presetClass="entr" presetSubtype="0" fill="hold" grpId="0" nodeType="afterEffect">
                                  <p:stCondLst>
                                    <p:cond delay="0"/>
                                  </p:stCondLst>
                                  <p:childTnLst>
                                    <p:set>
                                      <p:cBhvr>
                                        <p:cTn id="291"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4" name="click.wav"/>
                                        </p:tgtEl>
                                      </p:cMediaNode>
                                    </p:audio>
                                  </p:subTnLst>
                                </p:cTn>
                              </p:par>
                            </p:childTnLst>
                          </p:cTn>
                        </p:par>
                        <p:par>
                          <p:cTn id="292" fill="hold">
                            <p:stCondLst>
                              <p:cond delay="92000"/>
                            </p:stCondLst>
                            <p:childTnLst>
                              <p:par>
                                <p:cTn id="293" presetID="11" presetClass="entr" presetSubtype="0" fill="hold" grpId="0" nodeType="afterEffect">
                                  <p:stCondLst>
                                    <p:cond delay="0"/>
                                  </p:stCondLst>
                                  <p:childTnLst>
                                    <p:set>
                                      <p:cBhvr>
                                        <p:cTn id="294"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5" fill="hold">
                            <p:stCondLst>
                              <p:cond delay="93000"/>
                            </p:stCondLst>
                            <p:childTnLst>
                              <p:par>
                                <p:cTn id="296" presetID="11" presetClass="entr" presetSubtype="0" fill="hold" grpId="0" nodeType="afterEffect">
                                  <p:stCondLst>
                                    <p:cond delay="0"/>
                                  </p:stCondLst>
                                  <p:childTnLst>
                                    <p:set>
                                      <p:cBhvr>
                                        <p:cTn id="297"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8" fill="hold">
                            <p:stCondLst>
                              <p:cond delay="94000"/>
                            </p:stCondLst>
                            <p:childTnLst>
                              <p:par>
                                <p:cTn id="299" presetID="11" presetClass="entr" presetSubtype="0" fill="hold" grpId="0" nodeType="afterEffect">
                                  <p:stCondLst>
                                    <p:cond delay="0"/>
                                  </p:stCondLst>
                                  <p:childTnLst>
                                    <p:set>
                                      <p:cBhvr>
                                        <p:cTn id="300"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4" name="click.wav"/>
                                        </p:tgtEl>
                                      </p:cMediaNode>
                                    </p:audio>
                                  </p:subTnLst>
                                </p:cTn>
                              </p:par>
                            </p:childTnLst>
                          </p:cTn>
                        </p:par>
                        <p:par>
                          <p:cTn id="301" fill="hold">
                            <p:stCondLst>
                              <p:cond delay="95000"/>
                            </p:stCondLst>
                            <p:childTnLst>
                              <p:par>
                                <p:cTn id="302" presetID="11" presetClass="entr" presetSubtype="0" fill="hold" grpId="0" nodeType="afterEffect">
                                  <p:stCondLst>
                                    <p:cond delay="0"/>
                                  </p:stCondLst>
                                  <p:childTnLst>
                                    <p:set>
                                      <p:cBhvr>
                                        <p:cTn id="303"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4" name="click.wav"/>
                                        </p:tgtEl>
                                      </p:cMediaNode>
                                    </p:audio>
                                  </p:subTnLst>
                                </p:cTn>
                              </p:par>
                            </p:childTnLst>
                          </p:cTn>
                        </p:par>
                        <p:par>
                          <p:cTn id="304" fill="hold">
                            <p:stCondLst>
                              <p:cond delay="96000"/>
                            </p:stCondLst>
                            <p:childTnLst>
                              <p:par>
                                <p:cTn id="305" presetID="11" presetClass="entr" presetSubtype="0" fill="hold" grpId="0" nodeType="afterEffect">
                                  <p:stCondLst>
                                    <p:cond delay="0"/>
                                  </p:stCondLst>
                                  <p:childTnLst>
                                    <p:set>
                                      <p:cBhvr>
                                        <p:cTn id="306"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7" fill="hold">
                            <p:stCondLst>
                              <p:cond delay="97000"/>
                            </p:stCondLst>
                            <p:childTnLst>
                              <p:par>
                                <p:cTn id="308" presetID="11" presetClass="entr" presetSubtype="0" fill="hold" grpId="0" nodeType="afterEffect">
                                  <p:stCondLst>
                                    <p:cond delay="0"/>
                                  </p:stCondLst>
                                  <p:childTnLst>
                                    <p:set>
                                      <p:cBhvr>
                                        <p:cTn id="309"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0" fill="hold">
                            <p:stCondLst>
                              <p:cond delay="98000"/>
                            </p:stCondLst>
                            <p:childTnLst>
                              <p:par>
                                <p:cTn id="311" presetID="11" presetClass="entr" presetSubtype="0" fill="hold" grpId="0" nodeType="afterEffect">
                                  <p:stCondLst>
                                    <p:cond delay="0"/>
                                  </p:stCondLst>
                                  <p:childTnLst>
                                    <p:set>
                                      <p:cBhvr>
                                        <p:cTn id="312"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4" name="click.wav"/>
                                        </p:tgtEl>
                                      </p:cMediaNode>
                                    </p:audio>
                                  </p:subTnLst>
                                </p:cTn>
                              </p:par>
                            </p:childTnLst>
                          </p:cTn>
                        </p:par>
                        <p:par>
                          <p:cTn id="313" fill="hold">
                            <p:stCondLst>
                              <p:cond delay="99000"/>
                            </p:stCondLst>
                            <p:childTnLst>
                              <p:par>
                                <p:cTn id="314" presetID="11" presetClass="entr" presetSubtype="0" fill="hold" grpId="0" nodeType="afterEffect">
                                  <p:stCondLst>
                                    <p:cond delay="0"/>
                                  </p:stCondLst>
                                  <p:childTnLst>
                                    <p:set>
                                      <p:cBhvr>
                                        <p:cTn id="315"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4" name="click.wav"/>
                                        </p:tgtEl>
                                      </p:cMediaNode>
                                    </p:audio>
                                  </p:subTnLst>
                                </p:cTn>
                              </p:par>
                            </p:childTnLst>
                          </p:cTn>
                        </p:par>
                        <p:par>
                          <p:cTn id="316" fill="hold">
                            <p:stCondLst>
                              <p:cond delay="100000"/>
                            </p:stCondLst>
                            <p:childTnLst>
                              <p:par>
                                <p:cTn id="317" presetID="11" presetClass="entr" presetSubtype="0" fill="hold" grpId="0" nodeType="afterEffect">
                                  <p:stCondLst>
                                    <p:cond delay="0"/>
                                  </p:stCondLst>
                                  <p:childTnLst>
                                    <p:set>
                                      <p:cBhvr>
                                        <p:cTn id="318"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19" fill="hold">
                            <p:stCondLst>
                              <p:cond delay="101000"/>
                            </p:stCondLst>
                            <p:childTnLst>
                              <p:par>
                                <p:cTn id="320" presetID="11" presetClass="entr" presetSubtype="0" fill="hold" grpId="0" nodeType="afterEffect">
                                  <p:stCondLst>
                                    <p:cond delay="0"/>
                                  </p:stCondLst>
                                  <p:childTnLst>
                                    <p:set>
                                      <p:cBhvr>
                                        <p:cTn id="321"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2" fill="hold">
                            <p:stCondLst>
                              <p:cond delay="102000"/>
                            </p:stCondLst>
                            <p:childTnLst>
                              <p:par>
                                <p:cTn id="323" presetID="11" presetClass="entr" presetSubtype="0" fill="hold" grpId="0" nodeType="afterEffect">
                                  <p:stCondLst>
                                    <p:cond delay="0"/>
                                  </p:stCondLst>
                                  <p:childTnLst>
                                    <p:set>
                                      <p:cBhvr>
                                        <p:cTn id="324"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4" name="click.wav"/>
                                        </p:tgtEl>
                                      </p:cMediaNode>
                                    </p:audio>
                                  </p:subTnLst>
                                </p:cTn>
                              </p:par>
                            </p:childTnLst>
                          </p:cTn>
                        </p:par>
                        <p:par>
                          <p:cTn id="325" fill="hold">
                            <p:stCondLst>
                              <p:cond delay="103000"/>
                            </p:stCondLst>
                            <p:childTnLst>
                              <p:par>
                                <p:cTn id="326" presetID="11" presetClass="entr" presetSubtype="0" fill="hold" grpId="0" nodeType="afterEffect">
                                  <p:stCondLst>
                                    <p:cond delay="0"/>
                                  </p:stCondLst>
                                  <p:childTnLst>
                                    <p:set>
                                      <p:cBhvr>
                                        <p:cTn id="327"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4" name="click.wav"/>
                                        </p:tgtEl>
                                      </p:cMediaNode>
                                    </p:audio>
                                  </p:subTnLst>
                                </p:cTn>
                              </p:par>
                            </p:childTnLst>
                          </p:cTn>
                        </p:par>
                        <p:par>
                          <p:cTn id="328" fill="hold">
                            <p:stCondLst>
                              <p:cond delay="104000"/>
                            </p:stCondLst>
                            <p:childTnLst>
                              <p:par>
                                <p:cTn id="329" presetID="11" presetClass="entr" presetSubtype="0" fill="hold" grpId="0" nodeType="afterEffect">
                                  <p:stCondLst>
                                    <p:cond delay="0"/>
                                  </p:stCondLst>
                                  <p:childTnLst>
                                    <p:set>
                                      <p:cBhvr>
                                        <p:cTn id="330"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1" fill="hold">
                            <p:stCondLst>
                              <p:cond delay="105000"/>
                            </p:stCondLst>
                            <p:childTnLst>
                              <p:par>
                                <p:cTn id="332" presetID="11" presetClass="entr" presetSubtype="0" fill="hold" grpId="0" nodeType="afterEffect">
                                  <p:stCondLst>
                                    <p:cond delay="0"/>
                                  </p:stCondLst>
                                  <p:childTnLst>
                                    <p:set>
                                      <p:cBhvr>
                                        <p:cTn id="333"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4" fill="hold">
                            <p:stCondLst>
                              <p:cond delay="106000"/>
                            </p:stCondLst>
                            <p:childTnLst>
                              <p:par>
                                <p:cTn id="335" presetID="11" presetClass="entr" presetSubtype="0" fill="hold" grpId="0" nodeType="afterEffect">
                                  <p:stCondLst>
                                    <p:cond delay="0"/>
                                  </p:stCondLst>
                                  <p:childTnLst>
                                    <p:set>
                                      <p:cBhvr>
                                        <p:cTn id="336"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par>
                          <p:cTn id="337" fill="hold">
                            <p:stCondLst>
                              <p:cond delay="107000"/>
                            </p:stCondLst>
                            <p:childTnLst>
                              <p:par>
                                <p:cTn id="338" presetID="11" presetClass="entr" presetSubtype="0" fill="hold" grpId="0" nodeType="afterEffect">
                                  <p:stCondLst>
                                    <p:cond delay="0"/>
                                  </p:stCondLst>
                                  <p:childTnLst>
                                    <p:set>
                                      <p:cBhvr>
                                        <p:cTn id="339"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08000"/>
                            </p:stCondLst>
                            <p:childTnLst>
                              <p:par>
                                <p:cTn id="341" presetID="11" presetClass="entr" presetSubtype="0" fill="hold" grpId="0" nodeType="afterEffect">
                                  <p:stCondLst>
                                    <p:cond delay="0"/>
                                  </p:stCondLst>
                                  <p:childTnLst>
                                    <p:set>
                                      <p:cBhvr>
                                        <p:cTn id="342"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09000"/>
                            </p:stCondLst>
                            <p:childTnLst>
                              <p:par>
                                <p:cTn id="344" presetID="11" presetClass="entr" presetSubtype="0" fill="hold" grpId="0" nodeType="afterEffect">
                                  <p:stCondLst>
                                    <p:cond delay="0"/>
                                  </p:stCondLst>
                                  <p:childTnLst>
                                    <p:set>
                                      <p:cBhvr>
                                        <p:cTn id="345"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0000"/>
                            </p:stCondLst>
                            <p:childTnLst>
                              <p:par>
                                <p:cTn id="347" presetID="11" presetClass="entr" presetSubtype="0" fill="hold" grpId="0" nodeType="afterEffect">
                                  <p:stCondLst>
                                    <p:cond delay="0"/>
                                  </p:stCondLst>
                                  <p:childTnLst>
                                    <p:set>
                                      <p:cBhvr>
                                        <p:cTn id="348"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1000"/>
                            </p:stCondLst>
                            <p:childTnLst>
                              <p:par>
                                <p:cTn id="350" presetID="11" presetClass="entr" presetSubtype="0" fill="hold" grpId="0" nodeType="afterEffect">
                                  <p:stCondLst>
                                    <p:cond delay="0"/>
                                  </p:stCondLst>
                                  <p:childTnLst>
                                    <p:set>
                                      <p:cBhvr>
                                        <p:cTn id="351"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2000"/>
                            </p:stCondLst>
                            <p:childTnLst>
                              <p:par>
                                <p:cTn id="353" presetID="11" presetClass="entr" presetSubtype="0" fill="hold" grpId="0" nodeType="afterEffect">
                                  <p:stCondLst>
                                    <p:cond delay="0"/>
                                  </p:stCondLst>
                                  <p:childTnLst>
                                    <p:set>
                                      <p:cBhvr>
                                        <p:cTn id="354"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3000"/>
                            </p:stCondLst>
                            <p:childTnLst>
                              <p:par>
                                <p:cTn id="356" presetID="11" presetClass="entr" presetSubtype="0" fill="hold" grpId="0" nodeType="afterEffect">
                                  <p:stCondLst>
                                    <p:cond delay="0"/>
                                  </p:stCondLst>
                                  <p:childTnLst>
                                    <p:set>
                                      <p:cBhvr>
                                        <p:cTn id="357"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4000"/>
                            </p:stCondLst>
                            <p:childTnLst>
                              <p:par>
                                <p:cTn id="359" presetID="11" presetClass="entr" presetSubtype="0" fill="hold" grpId="0" nodeType="afterEffect">
                                  <p:stCondLst>
                                    <p:cond delay="0"/>
                                  </p:stCondLst>
                                  <p:childTnLst>
                                    <p:set>
                                      <p:cBhvr>
                                        <p:cTn id="360"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5000"/>
                            </p:stCondLst>
                            <p:childTnLst>
                              <p:par>
                                <p:cTn id="362" presetID="11" presetClass="entr" presetSubtype="0" fill="hold" grpId="0" nodeType="afterEffect">
                                  <p:stCondLst>
                                    <p:cond delay="0"/>
                                  </p:stCondLst>
                                  <p:childTnLst>
                                    <p:set>
                                      <p:cBhvr>
                                        <p:cTn id="363"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6000"/>
                            </p:stCondLst>
                            <p:childTnLst>
                              <p:par>
                                <p:cTn id="365" presetID="11" presetClass="entr" presetSubtype="0" fill="hold" grpId="0" nodeType="afterEffect">
                                  <p:stCondLst>
                                    <p:cond delay="0"/>
                                  </p:stCondLst>
                                  <p:childTnLst>
                                    <p:set>
                                      <p:cBhvr>
                                        <p:cTn id="366"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7000"/>
                            </p:stCondLst>
                            <p:childTnLst>
                              <p:par>
                                <p:cTn id="368" presetID="11" presetClass="entr" presetSubtype="0" fill="hold" grpId="0" nodeType="afterEffect">
                                  <p:stCondLst>
                                    <p:cond delay="0"/>
                                  </p:stCondLst>
                                  <p:childTnLst>
                                    <p:set>
                                      <p:cBhvr>
                                        <p:cTn id="369"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0" fill="hold">
                            <p:stCondLst>
                              <p:cond delay="118000"/>
                            </p:stCondLst>
                            <p:childTnLst>
                              <p:par>
                                <p:cTn id="371" presetID="11" presetClass="entr" presetSubtype="0" fill="hold" grpId="0" nodeType="afterEffect">
                                  <p:stCondLst>
                                    <p:cond delay="0"/>
                                  </p:stCondLst>
                                  <p:childTnLst>
                                    <p:set>
                                      <p:cBhvr>
                                        <p:cTn id="372"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4" name="click.wav"/>
                                        </p:tgtEl>
                                      </p:cMediaNode>
                                    </p:audio>
                                  </p:subTnLst>
                                </p:cTn>
                              </p:par>
                            </p:childTnLst>
                          </p:cTn>
                        </p:par>
                        <p:par>
                          <p:cTn id="373" fill="hold">
                            <p:stCondLst>
                              <p:cond delay="119000"/>
                            </p:stCondLst>
                            <p:childTnLst>
                              <p:par>
                                <p:cTn id="374" presetID="11" presetClass="entr" presetSubtype="0" fill="hold" grpId="0" nodeType="afterEffect">
                                  <p:stCondLst>
                                    <p:cond delay="0"/>
                                  </p:stCondLst>
                                  <p:childTnLst>
                                    <p:set>
                                      <p:cBhvr>
                                        <p:cTn id="375"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4" name="click.wav"/>
                                        </p:tgtEl>
                                      </p:cMediaNode>
                                    </p:audio>
                                  </p:subTnLst>
                                </p:cTn>
                              </p:par>
                            </p:childTnLst>
                          </p:cTn>
                        </p:par>
                        <p:par>
                          <p:cTn id="376" fill="hold">
                            <p:stCondLst>
                              <p:cond delay="120000"/>
                            </p:stCondLst>
                            <p:childTnLst>
                              <p:par>
                                <p:cTn id="377" presetID="11" presetClass="entr" presetSubtype="0" fill="hold" grpId="0" nodeType="afterEffect">
                                  <p:stCondLst>
                                    <p:cond delay="0"/>
                                  </p:stCondLst>
                                  <p:childTnLst>
                                    <p:set>
                                      <p:cBhvr>
                                        <p:cTn id="378"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5" name="hetgio.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79" fill="hold" display="0">
                  <p:stCondLst>
                    <p:cond delay="indefinite"/>
                  </p:stCondLst>
                  <p:endCondLst>
                    <p:cond evt="onStopAudio" delay="0">
                      <p:tgtEl>
                        <p:sldTgt/>
                      </p:tgtEl>
                    </p:cond>
                  </p:endCondLst>
                </p:cTn>
                <p:tgtEl>
                  <p:spTgt spid="30"/>
                </p:tgtEl>
              </p:cMediaNode>
            </p:audi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31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4" b="34"/>
          <a:stretch/>
        </p:blipFill>
        <p:spPr>
          <a:xfrm>
            <a:off x="-113694" y="2404"/>
            <a:ext cx="12653072" cy="7117353"/>
          </a:xfrm>
          <a:prstGeom prst="rect">
            <a:avLst/>
          </a:prstGeom>
        </p:spPr>
      </p:pic>
      <p:sp>
        <p:nvSpPr>
          <p:cNvPr id="26"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312" name="Rounded Rectangle 85">
            <a:extLst>
              <a:ext uri="{FF2B5EF4-FFF2-40B4-BE49-F238E27FC236}">
                <a16:creationId xmlns:a16="http://schemas.microsoft.com/office/drawing/2014/main" id="{D27202D3-C91D-4A25-999F-DFC5C856D242}"/>
              </a:ext>
            </a:extLst>
          </p:cNvPr>
          <p:cNvSpPr/>
          <p:nvPr/>
        </p:nvSpPr>
        <p:spPr>
          <a:xfrm>
            <a:off x="638692" y="1874233"/>
            <a:ext cx="11148299" cy="4795273"/>
          </a:xfrm>
          <a:prstGeom prst="roundRect">
            <a:avLst>
              <a:gd name="adj" fmla="val 14163"/>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3" name="TextBox 2">
            <a:extLst>
              <a:ext uri="{FF2B5EF4-FFF2-40B4-BE49-F238E27FC236}">
                <a16:creationId xmlns:a16="http://schemas.microsoft.com/office/drawing/2014/main" id="{8ADCCA2E-29E5-4B93-837F-996024EF868B}"/>
              </a:ext>
            </a:extLst>
          </p:cNvPr>
          <p:cNvSpPr txBox="1"/>
          <p:nvPr/>
        </p:nvSpPr>
        <p:spPr>
          <a:xfrm>
            <a:off x="1101874" y="2688628"/>
            <a:ext cx="10282124" cy="2938368"/>
          </a:xfrm>
          <a:prstGeom prst="rect">
            <a:avLst/>
          </a:prstGeom>
          <a:noFill/>
        </p:spPr>
        <p:txBody>
          <a:bodyPr wrap="square" rtlCol="0">
            <a:spAutoFit/>
          </a:bodyPr>
          <a:lstStyle/>
          <a:p>
            <a:pPr algn="l">
              <a:lnSpc>
                <a:spcPct val="200000"/>
              </a:lnSpc>
            </a:pPr>
            <a:r>
              <a:rPr lang="en-US" sz="2400" b="1" dirty="0">
                <a:solidFill>
                  <a:schemeClr val="bg1"/>
                </a:solidFill>
                <a:latin typeface="Montserrat" panose="00000500000000000000" pitchFamily="2" charset="-93"/>
              </a:rPr>
              <a:t>2. </a:t>
            </a:r>
            <a:r>
              <a:rPr lang="vi-VN" sz="2400" b="1" dirty="0">
                <a:solidFill>
                  <a:schemeClr val="bg1"/>
                </a:solidFill>
                <a:latin typeface="Montserrat" panose="00000500000000000000" pitchFamily="2" charset="-93"/>
              </a:rPr>
              <a:t>Hãy giải th</a:t>
            </a:r>
            <a:r>
              <a:rPr lang="en-US" sz="2400" b="1" dirty="0">
                <a:solidFill>
                  <a:schemeClr val="bg1"/>
                </a:solidFill>
                <a:latin typeface="Montserrat" panose="00000500000000000000" pitchFamily="2" charset="-93"/>
              </a:rPr>
              <a:t>í</a:t>
            </a:r>
            <a:r>
              <a:rPr lang="vi-VN" sz="2400" b="1" dirty="0">
                <a:solidFill>
                  <a:schemeClr val="bg1"/>
                </a:solidFill>
                <a:latin typeface="Montserrat" panose="00000500000000000000" pitchFamily="2" charset="-93"/>
              </a:rPr>
              <a:t>ch vì sao em không dược dùng nước để d</a:t>
            </a:r>
            <a:r>
              <a:rPr lang="en-US" sz="2400" b="1" dirty="0">
                <a:solidFill>
                  <a:schemeClr val="bg1"/>
                </a:solidFill>
                <a:latin typeface="Montserrat" panose="00000500000000000000" pitchFamily="2" charset="-93"/>
              </a:rPr>
              <a:t>ậ</a:t>
            </a:r>
            <a:r>
              <a:rPr lang="vi-VN" sz="2400" b="1" dirty="0">
                <a:solidFill>
                  <a:schemeClr val="bg1"/>
                </a:solidFill>
                <a:latin typeface="Montserrat" panose="00000500000000000000" pitchFamily="2" charset="-93"/>
              </a:rPr>
              <a:t>p đám cháy gây ra</a:t>
            </a:r>
            <a:r>
              <a:rPr lang="en-US" sz="2400" b="1" dirty="0">
                <a:solidFill>
                  <a:schemeClr val="bg1"/>
                </a:solidFill>
                <a:latin typeface="Montserrat" panose="00000500000000000000" pitchFamily="2" charset="-93"/>
              </a:rPr>
              <a:t>: </a:t>
            </a:r>
          </a:p>
          <a:p>
            <a:pPr>
              <a:lnSpc>
                <a:spcPct val="200000"/>
              </a:lnSpc>
            </a:pPr>
            <a:r>
              <a:rPr lang="en-US" dirty="0">
                <a:latin typeface="Montserrat" panose="00000500000000000000" pitchFamily="2" charset="-93"/>
              </a:rPr>
              <a:t>	</a:t>
            </a:r>
            <a:r>
              <a:rPr lang="en-US" sz="2400" b="1" dirty="0">
                <a:solidFill>
                  <a:schemeClr val="bg1"/>
                </a:solidFill>
                <a:latin typeface="Montserrat" panose="00000500000000000000" pitchFamily="2" charset="-93"/>
              </a:rPr>
              <a:t>a) </a:t>
            </a:r>
            <a:r>
              <a:rPr lang="vi-VN" sz="2400" dirty="0">
                <a:solidFill>
                  <a:schemeClr val="bg1"/>
                </a:solidFill>
                <a:latin typeface="Montserrat" panose="00000500000000000000" pitchFamily="2" charset="-93"/>
              </a:rPr>
              <a:t>do x</a:t>
            </a:r>
            <a:r>
              <a:rPr lang="en-US" sz="2400" dirty="0">
                <a:solidFill>
                  <a:schemeClr val="bg1"/>
                </a:solidFill>
                <a:latin typeface="Montserrat" panose="00000500000000000000" pitchFamily="2" charset="-93"/>
              </a:rPr>
              <a:t>ă</a:t>
            </a:r>
            <a:r>
              <a:rPr lang="vi-VN" sz="2400" dirty="0">
                <a:solidFill>
                  <a:schemeClr val="bg1"/>
                </a:solidFill>
                <a:latin typeface="Montserrat" panose="00000500000000000000" pitchFamily="2" charset="-93"/>
              </a:rPr>
              <a:t>ng, d</a:t>
            </a:r>
            <a:r>
              <a:rPr lang="en-US" sz="2400" dirty="0">
                <a:solidFill>
                  <a:schemeClr val="bg1"/>
                </a:solidFill>
                <a:latin typeface="Montserrat" panose="00000500000000000000" pitchFamily="2" charset="-93"/>
              </a:rPr>
              <a:t>ầ</a:t>
            </a:r>
            <a:r>
              <a:rPr lang="vi-VN" sz="2400" dirty="0">
                <a:solidFill>
                  <a:schemeClr val="bg1"/>
                </a:solidFill>
                <a:latin typeface="Montserrat" panose="00000500000000000000" pitchFamily="2" charset="-93"/>
              </a:rPr>
              <a:t>u.</a:t>
            </a:r>
            <a:r>
              <a:rPr lang="vi-VN" sz="2400" b="1" dirty="0">
                <a:solidFill>
                  <a:schemeClr val="bg1"/>
                </a:solidFill>
                <a:latin typeface="Montserrat" panose="00000500000000000000" pitchFamily="2" charset="-93"/>
              </a:rPr>
              <a:t>	</a:t>
            </a:r>
            <a:r>
              <a:rPr lang="en-US" dirty="0">
                <a:latin typeface="Montserrat" panose="00000500000000000000" pitchFamily="2" charset="-93"/>
              </a:rPr>
              <a:t>			</a:t>
            </a:r>
            <a:r>
              <a:rPr lang="vi-VN" sz="2400" b="1" dirty="0">
                <a:solidFill>
                  <a:schemeClr val="bg1"/>
                </a:solidFill>
                <a:latin typeface="Montserrat" panose="00000500000000000000" pitchFamily="2" charset="-93"/>
              </a:rPr>
              <a:t>b)</a:t>
            </a:r>
            <a:r>
              <a:rPr lang="vi-VN" dirty="0">
                <a:latin typeface="Montserrat" panose="00000500000000000000" pitchFamily="2" charset="-93"/>
              </a:rPr>
              <a:t> </a:t>
            </a:r>
            <a:r>
              <a:rPr lang="vi-VN" sz="2400" dirty="0">
                <a:solidFill>
                  <a:schemeClr val="bg1"/>
                </a:solidFill>
                <a:latin typeface="Montserrat" panose="00000500000000000000" pitchFamily="2" charset="-93"/>
              </a:rPr>
              <a:t>do diện.</a:t>
            </a:r>
            <a:endParaRPr lang="en-US" sz="2400" dirty="0">
              <a:solidFill>
                <a:schemeClr val="bg1"/>
              </a:solidFill>
              <a:latin typeface="Montserrat" panose="00000500000000000000" pitchFamily="2" charset="-93"/>
            </a:endParaRPr>
          </a:p>
          <a:p>
            <a:pPr>
              <a:lnSpc>
                <a:spcPct val="200000"/>
              </a:lnSpc>
            </a:pPr>
            <a:r>
              <a:rPr lang="en-US" sz="2400" b="1" dirty="0" err="1">
                <a:solidFill>
                  <a:schemeClr val="bg1"/>
                </a:solidFill>
                <a:latin typeface="Montserrat" panose="00000500000000000000" pitchFamily="2" charset="-93"/>
              </a:rPr>
              <a:t>Nêu</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cách</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thích</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hợp</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để</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dập</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các</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đám</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cháy</a:t>
            </a:r>
            <a:r>
              <a:rPr lang="en-US" sz="2400" b="1" dirty="0">
                <a:solidFill>
                  <a:schemeClr val="bg1"/>
                </a:solidFill>
                <a:latin typeface="Montserrat" panose="00000500000000000000" pitchFamily="2" charset="-93"/>
              </a:rPr>
              <a:t> </a:t>
            </a:r>
            <a:r>
              <a:rPr lang="en-US" sz="2400" b="1" dirty="0" err="1">
                <a:solidFill>
                  <a:schemeClr val="bg1"/>
                </a:solidFill>
                <a:latin typeface="Montserrat" panose="00000500000000000000" pitchFamily="2" charset="-93"/>
              </a:rPr>
              <a:t>trên</a:t>
            </a:r>
            <a:endParaRPr lang="vi-VN" sz="2400" b="1" dirty="0">
              <a:solidFill>
                <a:schemeClr val="bg1"/>
              </a:solidFill>
              <a:latin typeface="Montserrat" panose="00000500000000000000" pitchFamily="2" charset="-93"/>
            </a:endParaRPr>
          </a:p>
        </p:txBody>
      </p:sp>
      <p:sp>
        <p:nvSpPr>
          <p:cNvPr id="131" name="TextBox 130">
            <a:extLst>
              <a:ext uri="{FF2B5EF4-FFF2-40B4-BE49-F238E27FC236}">
                <a16:creationId xmlns:a16="http://schemas.microsoft.com/office/drawing/2014/main" id="{17A91200-A543-4B58-A4CE-CF2940C71244}"/>
              </a:ext>
            </a:extLst>
          </p:cNvPr>
          <p:cNvSpPr txBox="1"/>
          <p:nvPr/>
        </p:nvSpPr>
        <p:spPr>
          <a:xfrm>
            <a:off x="1228200" y="2365269"/>
            <a:ext cx="9270716" cy="3907865"/>
          </a:xfrm>
          <a:prstGeom prst="rect">
            <a:avLst/>
          </a:prstGeom>
          <a:noFill/>
        </p:spPr>
        <p:txBody>
          <a:bodyPr wrap="square" rtlCol="0">
            <a:spAutoFit/>
          </a:bodyPr>
          <a:lstStyle>
            <a:defPPr>
              <a:defRPr lang="en-US"/>
            </a:defPPr>
            <a:lvl1pPr>
              <a:lnSpc>
                <a:spcPct val="200000"/>
              </a:lnSpc>
              <a:defRPr sz="2400" b="1">
                <a:solidFill>
                  <a:schemeClr val="bg1"/>
                </a:solidFill>
                <a:latin typeface="Montserrat" panose="00000500000000000000" pitchFamily="2" charset="-93"/>
              </a:defRPr>
            </a:lvl1pPr>
          </a:lstStyle>
          <a:p>
            <a:pPr>
              <a:lnSpc>
                <a:spcPct val="150000"/>
              </a:lnSpc>
            </a:pPr>
            <a:r>
              <a:rPr lang="vi-VN" dirty="0"/>
              <a:t>a. </a:t>
            </a:r>
            <a:r>
              <a:rPr lang="vi-VN" b="0" dirty="0"/>
              <a:t>Nguyên nhân là vì xăng dầu nhẹ hơn nước, nên khi xăng dầu cháy nếu ta dập bằng nước thì nó sẽ lan tỏa nổi trên mặt nước khiến đám cháy còn lan rộng lớn và khó dập tắt hơn. Do đó khi ngọn lửa do xăng dầu cháy người ta hay thường phủ cát lên ngọn lửa để cách li ngọn lửa với oxi.</a:t>
            </a:r>
          </a:p>
          <a:p>
            <a:pPr>
              <a:lnSpc>
                <a:spcPct val="150000"/>
              </a:lnSpc>
            </a:pPr>
            <a:r>
              <a:rPr lang="vi-VN" dirty="0"/>
              <a:t>b. </a:t>
            </a:r>
            <a:r>
              <a:rPr lang="vi-VN" b="0" dirty="0"/>
              <a:t>Vì nước là chất dẫn điện</a:t>
            </a:r>
            <a:r>
              <a:rPr lang="en-US" b="0" dirty="0"/>
              <a:t>,</a:t>
            </a:r>
            <a:r>
              <a:rPr lang="en-US" b="0" dirty="0" err="1"/>
              <a:t>để</a:t>
            </a:r>
            <a:r>
              <a:rPr lang="en-US" b="0" dirty="0"/>
              <a:t> </a:t>
            </a:r>
            <a:r>
              <a:rPr lang="en-US" b="0" dirty="0" err="1"/>
              <a:t>dập</a:t>
            </a:r>
            <a:r>
              <a:rPr lang="en-US" b="0" dirty="0"/>
              <a:t> </a:t>
            </a:r>
            <a:r>
              <a:rPr lang="en-US" b="0" dirty="0" err="1"/>
              <a:t>đám</a:t>
            </a:r>
            <a:r>
              <a:rPr lang="en-US" b="0" dirty="0"/>
              <a:t> </a:t>
            </a:r>
            <a:r>
              <a:rPr lang="en-US" b="0" dirty="0" err="1"/>
              <a:t>cháy</a:t>
            </a:r>
            <a:r>
              <a:rPr lang="en-US" b="0" dirty="0"/>
              <a:t> </a:t>
            </a:r>
            <a:r>
              <a:rPr lang="en-US" b="0" dirty="0" err="1"/>
              <a:t>điện</a:t>
            </a:r>
            <a:r>
              <a:rPr lang="en-US" b="0" dirty="0"/>
              <a:t> ta </a:t>
            </a:r>
            <a:r>
              <a:rPr lang="en-US" b="0" dirty="0" err="1"/>
              <a:t>dùng</a:t>
            </a:r>
            <a:r>
              <a:rPr lang="en-US" b="0" dirty="0"/>
              <a:t> </a:t>
            </a:r>
            <a:r>
              <a:rPr lang="en-US" b="0" dirty="0" err="1"/>
              <a:t>bình</a:t>
            </a:r>
            <a:r>
              <a:rPr lang="en-US" b="0" dirty="0"/>
              <a:t> </a:t>
            </a:r>
            <a:r>
              <a:rPr lang="en-US" b="0" dirty="0" err="1"/>
              <a:t>cữa</a:t>
            </a:r>
            <a:r>
              <a:rPr lang="en-US" b="0" dirty="0"/>
              <a:t> </a:t>
            </a:r>
            <a:r>
              <a:rPr lang="en-US" b="0" dirty="0" err="1"/>
              <a:t>cháy</a:t>
            </a:r>
            <a:r>
              <a:rPr lang="en-US" b="0" dirty="0"/>
              <a:t> </a:t>
            </a:r>
            <a:r>
              <a:rPr lang="en-US" b="0" dirty="0" err="1"/>
              <a:t>khí</a:t>
            </a:r>
            <a:r>
              <a:rPr lang="en-US" b="0" dirty="0"/>
              <a:t> CO</a:t>
            </a:r>
            <a:r>
              <a:rPr lang="en-US" b="0" baseline="-25000" dirty="0"/>
              <a:t>2</a:t>
            </a:r>
            <a:r>
              <a:rPr lang="en-US" b="0" dirty="0"/>
              <a:t> hay </a:t>
            </a:r>
            <a:r>
              <a:rPr lang="en-US" b="0" dirty="0" err="1"/>
              <a:t>bình</a:t>
            </a:r>
            <a:r>
              <a:rPr lang="en-US" b="0" dirty="0"/>
              <a:t> </a:t>
            </a:r>
            <a:r>
              <a:rPr lang="en-US" b="0" dirty="0" err="1"/>
              <a:t>chưax</a:t>
            </a:r>
            <a:r>
              <a:rPr lang="en-US" b="0" dirty="0"/>
              <a:t> </a:t>
            </a:r>
            <a:r>
              <a:rPr lang="en-US" b="0" dirty="0" err="1"/>
              <a:t>cháy</a:t>
            </a:r>
            <a:r>
              <a:rPr lang="en-US" b="0" dirty="0"/>
              <a:t> </a:t>
            </a:r>
            <a:r>
              <a:rPr lang="en-US" b="0" dirty="0" err="1"/>
              <a:t>dạng</a:t>
            </a:r>
            <a:r>
              <a:rPr lang="en-US" b="0" dirty="0"/>
              <a:t> </a:t>
            </a:r>
            <a:r>
              <a:rPr lang="en-US" b="0" dirty="0" err="1"/>
              <a:t>bột</a:t>
            </a:r>
            <a:endParaRPr lang="vi-VN" b="0" baseline="-25000" dirty="0"/>
          </a:p>
        </p:txBody>
      </p:sp>
      <p:pic>
        <p:nvPicPr>
          <p:cNvPr id="1028" name="Picture 4">
            <a:extLst>
              <a:ext uri="{FF2B5EF4-FFF2-40B4-BE49-F238E27FC236}">
                <a16:creationId xmlns:a16="http://schemas.microsoft.com/office/drawing/2014/main" id="{BCE20263-BCA4-402F-842B-8216BBDCC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9837" y="173280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617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diamond(in)">
                                      <p:cBhvr>
                                        <p:cTn id="10" dur="750"/>
                                        <p:tgtEl>
                                          <p:spTgt spid="312"/>
                                        </p:tgtEl>
                                      </p:cBhvr>
                                    </p:animEffect>
                                  </p:childTnLst>
                                </p:cTn>
                              </p:par>
                            </p:childTnLst>
                          </p:cTn>
                        </p:par>
                        <p:par>
                          <p:cTn id="11" fill="hold">
                            <p:stCondLst>
                              <p:cond delay="883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21000"/>
                            </p:stCondLst>
                            <p:childTnLst>
                              <p:par>
                                <p:cTn id="80" presetID="11" presetClass="entr" presetSubtype="0" fill="hold" grpId="0" nodeType="afterEffect">
                                  <p:stCondLst>
                                    <p:cond delay="0"/>
                                  </p:stCondLst>
                                  <p:childTnLst>
                                    <p:set>
                                      <p:cBhvr>
                                        <p:cTn id="81"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22000"/>
                            </p:stCondLst>
                            <p:childTnLst>
                              <p:par>
                                <p:cTn id="83" presetID="11" presetClass="entr" presetSubtype="0" fill="hold" grpId="0" nodeType="afterEffect">
                                  <p:stCondLst>
                                    <p:cond delay="0"/>
                                  </p:stCondLst>
                                  <p:childTnLst>
                                    <p:set>
                                      <p:cBhvr>
                                        <p:cTn id="84"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23000"/>
                            </p:stCondLst>
                            <p:childTnLst>
                              <p:par>
                                <p:cTn id="86" presetID="11" presetClass="entr" presetSubtype="0" fill="hold" grpId="0" nodeType="afterEffect">
                                  <p:stCondLst>
                                    <p:cond delay="0"/>
                                  </p:stCondLst>
                                  <p:childTnLst>
                                    <p:set>
                                      <p:cBhvr>
                                        <p:cTn id="87"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24000"/>
                            </p:stCondLst>
                            <p:childTnLst>
                              <p:par>
                                <p:cTn id="89" presetID="11" presetClass="entr" presetSubtype="0" fill="hold" grpId="0" nodeType="afterEffect">
                                  <p:stCondLst>
                                    <p:cond delay="0"/>
                                  </p:stCondLst>
                                  <p:childTnLst>
                                    <p:set>
                                      <p:cBhvr>
                                        <p:cTn id="90"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25000"/>
                            </p:stCondLst>
                            <p:childTnLst>
                              <p:par>
                                <p:cTn id="92" presetID="11" presetClass="entr" presetSubtype="0" fill="hold" grpId="0" nodeType="afterEffect">
                                  <p:stCondLst>
                                    <p:cond delay="0"/>
                                  </p:stCondLst>
                                  <p:childTnLst>
                                    <p:set>
                                      <p:cBhvr>
                                        <p:cTn id="93"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26000"/>
                            </p:stCondLst>
                            <p:childTnLst>
                              <p:par>
                                <p:cTn id="95" presetID="11" presetClass="entr" presetSubtype="0" fill="hold" grpId="0" nodeType="afterEffect">
                                  <p:stCondLst>
                                    <p:cond delay="0"/>
                                  </p:stCondLst>
                                  <p:childTnLst>
                                    <p:set>
                                      <p:cBhvr>
                                        <p:cTn id="96"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27000"/>
                            </p:stCondLst>
                            <p:childTnLst>
                              <p:par>
                                <p:cTn id="98" presetID="11" presetClass="entr" presetSubtype="0" fill="hold" grpId="0" nodeType="afterEffect">
                                  <p:stCondLst>
                                    <p:cond delay="0"/>
                                  </p:stCondLst>
                                  <p:childTnLst>
                                    <p:set>
                                      <p:cBhvr>
                                        <p:cTn id="99"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8000"/>
                            </p:stCondLst>
                            <p:childTnLst>
                              <p:par>
                                <p:cTn id="101" presetID="11" presetClass="entr" presetSubtype="0" fill="hold" grpId="0" nodeType="afterEffect">
                                  <p:stCondLst>
                                    <p:cond delay="0"/>
                                  </p:stCondLst>
                                  <p:childTnLst>
                                    <p:set>
                                      <p:cBhvr>
                                        <p:cTn id="102"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29000"/>
                            </p:stCondLst>
                            <p:childTnLst>
                              <p:par>
                                <p:cTn id="104" presetID="11" presetClass="entr" presetSubtype="0" fill="hold" grpId="0" nodeType="afterEffect">
                                  <p:stCondLst>
                                    <p:cond delay="0"/>
                                  </p:stCondLst>
                                  <p:childTnLst>
                                    <p:set>
                                      <p:cBhvr>
                                        <p:cTn id="105"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30000"/>
                            </p:stCondLst>
                            <p:childTnLst>
                              <p:par>
                                <p:cTn id="107" presetID="11" presetClass="entr" presetSubtype="0" fill="hold" grpId="0" nodeType="afterEffect">
                                  <p:stCondLst>
                                    <p:cond delay="0"/>
                                  </p:stCondLst>
                                  <p:childTnLst>
                                    <p:set>
                                      <p:cBhvr>
                                        <p:cTn id="108"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31000"/>
                            </p:stCondLst>
                            <p:childTnLst>
                              <p:par>
                                <p:cTn id="110" presetID="11" presetClass="entr" presetSubtype="0" fill="hold" grpId="0" nodeType="afterEffect">
                                  <p:stCondLst>
                                    <p:cond delay="0"/>
                                  </p:stCondLst>
                                  <p:childTnLst>
                                    <p:set>
                                      <p:cBhvr>
                                        <p:cTn id="111"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32000"/>
                            </p:stCondLst>
                            <p:childTnLst>
                              <p:par>
                                <p:cTn id="113" presetID="11" presetClass="entr" presetSubtype="0" fill="hold" grpId="0" nodeType="afterEffect">
                                  <p:stCondLst>
                                    <p:cond delay="0"/>
                                  </p:stCondLst>
                                  <p:childTnLst>
                                    <p:set>
                                      <p:cBhvr>
                                        <p:cTn id="114"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33000"/>
                            </p:stCondLst>
                            <p:childTnLst>
                              <p:par>
                                <p:cTn id="116" presetID="11" presetClass="entr" presetSubtype="0" fill="hold" grpId="0" nodeType="afterEffect">
                                  <p:stCondLst>
                                    <p:cond delay="0"/>
                                  </p:stCondLst>
                                  <p:childTnLst>
                                    <p:set>
                                      <p:cBhvr>
                                        <p:cTn id="117"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34000"/>
                            </p:stCondLst>
                            <p:childTnLst>
                              <p:par>
                                <p:cTn id="119" presetID="11" presetClass="entr" presetSubtype="0" fill="hold" grpId="0" nodeType="afterEffect">
                                  <p:stCondLst>
                                    <p:cond delay="0"/>
                                  </p:stCondLst>
                                  <p:childTnLst>
                                    <p:set>
                                      <p:cBhvr>
                                        <p:cTn id="120"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35000"/>
                            </p:stCondLst>
                            <p:childTnLst>
                              <p:par>
                                <p:cTn id="122" presetID="11" presetClass="entr" presetSubtype="0" fill="hold" grpId="0" nodeType="afterEffect">
                                  <p:stCondLst>
                                    <p:cond delay="0"/>
                                  </p:stCondLst>
                                  <p:childTnLst>
                                    <p:set>
                                      <p:cBhvr>
                                        <p:cTn id="123"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36000"/>
                            </p:stCondLst>
                            <p:childTnLst>
                              <p:par>
                                <p:cTn id="125" presetID="11" presetClass="entr" presetSubtype="0" fill="hold" grpId="0" nodeType="afterEffect">
                                  <p:stCondLst>
                                    <p:cond delay="0"/>
                                  </p:stCondLst>
                                  <p:childTnLst>
                                    <p:set>
                                      <p:cBhvr>
                                        <p:cTn id="126"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37000"/>
                            </p:stCondLst>
                            <p:childTnLst>
                              <p:par>
                                <p:cTn id="128" presetID="11" presetClass="entr" presetSubtype="0" fill="hold" grpId="0" nodeType="afterEffect">
                                  <p:stCondLst>
                                    <p:cond delay="0"/>
                                  </p:stCondLst>
                                  <p:childTnLst>
                                    <p:set>
                                      <p:cBhvr>
                                        <p:cTn id="129"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38000"/>
                            </p:stCondLst>
                            <p:childTnLst>
                              <p:par>
                                <p:cTn id="131" presetID="11" presetClass="entr" presetSubtype="0" fill="hold" grpId="0" nodeType="afterEffect">
                                  <p:stCondLst>
                                    <p:cond delay="0"/>
                                  </p:stCondLst>
                                  <p:childTnLst>
                                    <p:set>
                                      <p:cBhvr>
                                        <p:cTn id="132"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39000"/>
                            </p:stCondLst>
                            <p:childTnLst>
                              <p:par>
                                <p:cTn id="134" presetID="11" presetClass="entr" presetSubtype="0" fill="hold" grpId="0" nodeType="afterEffect">
                                  <p:stCondLst>
                                    <p:cond delay="0"/>
                                  </p:stCondLst>
                                  <p:childTnLst>
                                    <p:set>
                                      <p:cBhvr>
                                        <p:cTn id="135"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40000"/>
                            </p:stCondLst>
                            <p:childTnLst>
                              <p:par>
                                <p:cTn id="137" presetID="11" presetClass="entr" presetSubtype="0" fill="hold" grpId="0" nodeType="afterEffect">
                                  <p:stCondLst>
                                    <p:cond delay="0"/>
                                  </p:stCondLst>
                                  <p:childTnLst>
                                    <p:set>
                                      <p:cBhvr>
                                        <p:cTn id="138"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41000"/>
                            </p:stCondLst>
                            <p:childTnLst>
                              <p:par>
                                <p:cTn id="140" presetID="11" presetClass="entr" presetSubtype="0" fill="hold" grpId="0" nodeType="afterEffect">
                                  <p:stCondLst>
                                    <p:cond delay="0"/>
                                  </p:stCondLst>
                                  <p:childTnLst>
                                    <p:set>
                                      <p:cBhvr>
                                        <p:cTn id="141"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42000"/>
                            </p:stCondLst>
                            <p:childTnLst>
                              <p:par>
                                <p:cTn id="143" presetID="11" presetClass="entr" presetSubtype="0" fill="hold" grpId="0" nodeType="afterEffect">
                                  <p:stCondLst>
                                    <p:cond delay="0"/>
                                  </p:stCondLst>
                                  <p:childTnLst>
                                    <p:set>
                                      <p:cBhvr>
                                        <p:cTn id="144"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43000"/>
                            </p:stCondLst>
                            <p:childTnLst>
                              <p:par>
                                <p:cTn id="146" presetID="11" presetClass="entr" presetSubtype="0" fill="hold" grpId="0" nodeType="afterEffect">
                                  <p:stCondLst>
                                    <p:cond delay="0"/>
                                  </p:stCondLst>
                                  <p:childTnLst>
                                    <p:set>
                                      <p:cBhvr>
                                        <p:cTn id="147"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44000"/>
                            </p:stCondLst>
                            <p:childTnLst>
                              <p:par>
                                <p:cTn id="149" presetID="11" presetClass="entr" presetSubtype="0" fill="hold" grpId="0" nodeType="afterEffect">
                                  <p:stCondLst>
                                    <p:cond delay="0"/>
                                  </p:stCondLst>
                                  <p:childTnLst>
                                    <p:set>
                                      <p:cBhvr>
                                        <p:cTn id="150"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click.wav"/>
                                        </p:tgtEl>
                                      </p:cMediaNode>
                                    </p:audio>
                                  </p:subTnLst>
                                </p:cTn>
                              </p:par>
                            </p:childTnLst>
                          </p:cTn>
                        </p:par>
                        <p:par>
                          <p:cTn id="151" fill="hold">
                            <p:stCondLst>
                              <p:cond delay="45000"/>
                            </p:stCondLst>
                            <p:childTnLst>
                              <p:par>
                                <p:cTn id="152" presetID="11" presetClass="entr" presetSubtype="0" fill="hold" grpId="0" nodeType="afterEffect">
                                  <p:stCondLst>
                                    <p:cond delay="0"/>
                                  </p:stCondLst>
                                  <p:childTnLst>
                                    <p:set>
                                      <p:cBhvr>
                                        <p:cTn id="153"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4" name="click.wav"/>
                                        </p:tgtEl>
                                      </p:cMediaNode>
                                    </p:audio>
                                  </p:subTnLst>
                                </p:cTn>
                              </p:par>
                            </p:childTnLst>
                          </p:cTn>
                        </p:par>
                        <p:par>
                          <p:cTn id="154" fill="hold">
                            <p:stCondLst>
                              <p:cond delay="46000"/>
                            </p:stCondLst>
                            <p:childTnLst>
                              <p:par>
                                <p:cTn id="155" presetID="11" presetClass="entr" presetSubtype="0" fill="hold" grpId="0" nodeType="afterEffect">
                                  <p:stCondLst>
                                    <p:cond delay="0"/>
                                  </p:stCondLst>
                                  <p:childTnLst>
                                    <p:set>
                                      <p:cBhvr>
                                        <p:cTn id="156"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7" fill="hold">
                            <p:stCondLst>
                              <p:cond delay="47000"/>
                            </p:stCondLst>
                            <p:childTnLst>
                              <p:par>
                                <p:cTn id="158" presetID="11" presetClass="entr" presetSubtype="0" fill="hold" grpId="0" nodeType="afterEffect">
                                  <p:stCondLst>
                                    <p:cond delay="0"/>
                                  </p:stCondLst>
                                  <p:childTnLst>
                                    <p:set>
                                      <p:cBhvr>
                                        <p:cTn id="159"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0" fill="hold">
                            <p:stCondLst>
                              <p:cond delay="48000"/>
                            </p:stCondLst>
                            <p:childTnLst>
                              <p:par>
                                <p:cTn id="161" presetID="11" presetClass="entr" presetSubtype="0" fill="hold" grpId="0" nodeType="afterEffect">
                                  <p:stCondLst>
                                    <p:cond delay="0"/>
                                  </p:stCondLst>
                                  <p:childTnLst>
                                    <p:set>
                                      <p:cBhvr>
                                        <p:cTn id="162"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click.wav"/>
                                        </p:tgtEl>
                                      </p:cMediaNode>
                                    </p:audio>
                                  </p:subTnLst>
                                </p:cTn>
                              </p:par>
                            </p:childTnLst>
                          </p:cTn>
                        </p:par>
                        <p:par>
                          <p:cTn id="163" fill="hold">
                            <p:stCondLst>
                              <p:cond delay="49000"/>
                            </p:stCondLst>
                            <p:childTnLst>
                              <p:par>
                                <p:cTn id="164" presetID="11" presetClass="entr" presetSubtype="0" fill="hold" grpId="0" nodeType="afterEffect">
                                  <p:stCondLst>
                                    <p:cond delay="0"/>
                                  </p:stCondLst>
                                  <p:childTnLst>
                                    <p:set>
                                      <p:cBhvr>
                                        <p:cTn id="165"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wav"/>
                                        </p:tgtEl>
                                      </p:cMediaNode>
                                    </p:audio>
                                  </p:subTnLst>
                                </p:cTn>
                              </p:par>
                            </p:childTnLst>
                          </p:cTn>
                        </p:par>
                        <p:par>
                          <p:cTn id="166" fill="hold">
                            <p:stCondLst>
                              <p:cond delay="50000"/>
                            </p:stCondLst>
                            <p:childTnLst>
                              <p:par>
                                <p:cTn id="167" presetID="11" presetClass="entr" presetSubtype="0" fill="hold" grpId="0" nodeType="afterEffect">
                                  <p:stCondLst>
                                    <p:cond delay="0"/>
                                  </p:stCondLst>
                                  <p:childTnLst>
                                    <p:set>
                                      <p:cBhvr>
                                        <p:cTn id="168"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69" fill="hold">
                            <p:stCondLst>
                              <p:cond delay="51000"/>
                            </p:stCondLst>
                            <p:childTnLst>
                              <p:par>
                                <p:cTn id="170" presetID="11" presetClass="entr" presetSubtype="0" fill="hold" grpId="0" nodeType="afterEffect">
                                  <p:stCondLst>
                                    <p:cond delay="0"/>
                                  </p:stCondLst>
                                  <p:childTnLst>
                                    <p:set>
                                      <p:cBhvr>
                                        <p:cTn id="171"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2" fill="hold">
                            <p:stCondLst>
                              <p:cond delay="52000"/>
                            </p:stCondLst>
                            <p:childTnLst>
                              <p:par>
                                <p:cTn id="173" presetID="11" presetClass="entr" presetSubtype="0" fill="hold" grpId="0" nodeType="afterEffect">
                                  <p:stCondLst>
                                    <p:cond delay="0"/>
                                  </p:stCondLst>
                                  <p:childTnLst>
                                    <p:set>
                                      <p:cBhvr>
                                        <p:cTn id="174"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4" name="click.wav"/>
                                        </p:tgtEl>
                                      </p:cMediaNode>
                                    </p:audio>
                                  </p:subTnLst>
                                </p:cTn>
                              </p:par>
                            </p:childTnLst>
                          </p:cTn>
                        </p:par>
                        <p:par>
                          <p:cTn id="175" fill="hold">
                            <p:stCondLst>
                              <p:cond delay="53000"/>
                            </p:stCondLst>
                            <p:childTnLst>
                              <p:par>
                                <p:cTn id="176" presetID="11" presetClass="entr" presetSubtype="0" fill="hold" grpId="0" nodeType="afterEffect">
                                  <p:stCondLst>
                                    <p:cond delay="0"/>
                                  </p:stCondLst>
                                  <p:childTnLst>
                                    <p:set>
                                      <p:cBhvr>
                                        <p:cTn id="177"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4" name="click.wav"/>
                                        </p:tgtEl>
                                      </p:cMediaNode>
                                    </p:audio>
                                  </p:subTnLst>
                                </p:cTn>
                              </p:par>
                            </p:childTnLst>
                          </p:cTn>
                        </p:par>
                        <p:par>
                          <p:cTn id="178" fill="hold">
                            <p:stCondLst>
                              <p:cond delay="54000"/>
                            </p:stCondLst>
                            <p:childTnLst>
                              <p:par>
                                <p:cTn id="179" presetID="11" presetClass="entr" presetSubtype="0" fill="hold" grpId="0" nodeType="afterEffect">
                                  <p:stCondLst>
                                    <p:cond delay="0"/>
                                  </p:stCondLst>
                                  <p:childTnLst>
                                    <p:set>
                                      <p:cBhvr>
                                        <p:cTn id="180"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1" fill="hold">
                            <p:stCondLst>
                              <p:cond delay="55000"/>
                            </p:stCondLst>
                            <p:childTnLst>
                              <p:par>
                                <p:cTn id="182" presetID="11" presetClass="entr" presetSubtype="0" fill="hold" grpId="0" nodeType="afterEffect">
                                  <p:stCondLst>
                                    <p:cond delay="0"/>
                                  </p:stCondLst>
                                  <p:childTnLst>
                                    <p:set>
                                      <p:cBhvr>
                                        <p:cTn id="183"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4" fill="hold">
                            <p:stCondLst>
                              <p:cond delay="56000"/>
                            </p:stCondLst>
                            <p:childTnLst>
                              <p:par>
                                <p:cTn id="185" presetID="11" presetClass="entr" presetSubtype="0" fill="hold" grpId="0" nodeType="afterEffect">
                                  <p:stCondLst>
                                    <p:cond delay="0"/>
                                  </p:stCondLst>
                                  <p:childTnLst>
                                    <p:set>
                                      <p:cBhvr>
                                        <p:cTn id="186"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4" name="click.wav"/>
                                        </p:tgtEl>
                                      </p:cMediaNode>
                                    </p:audio>
                                  </p:subTnLst>
                                </p:cTn>
                              </p:par>
                            </p:childTnLst>
                          </p:cTn>
                        </p:par>
                        <p:par>
                          <p:cTn id="187" fill="hold">
                            <p:stCondLst>
                              <p:cond delay="57000"/>
                            </p:stCondLst>
                            <p:childTnLst>
                              <p:par>
                                <p:cTn id="188" presetID="11" presetClass="entr" presetSubtype="0" fill="hold" grpId="0" nodeType="afterEffect">
                                  <p:stCondLst>
                                    <p:cond delay="0"/>
                                  </p:stCondLst>
                                  <p:childTnLst>
                                    <p:set>
                                      <p:cBhvr>
                                        <p:cTn id="189"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click.wav"/>
                                        </p:tgtEl>
                                      </p:cMediaNode>
                                    </p:audio>
                                  </p:subTnLst>
                                </p:cTn>
                              </p:par>
                            </p:childTnLst>
                          </p:cTn>
                        </p:par>
                        <p:par>
                          <p:cTn id="190" fill="hold">
                            <p:stCondLst>
                              <p:cond delay="58000"/>
                            </p:stCondLst>
                            <p:childTnLst>
                              <p:par>
                                <p:cTn id="191" presetID="11" presetClass="entr" presetSubtype="0" fill="hold" grpId="0" nodeType="afterEffect">
                                  <p:stCondLst>
                                    <p:cond delay="0"/>
                                  </p:stCondLst>
                                  <p:childTnLst>
                                    <p:set>
                                      <p:cBhvr>
                                        <p:cTn id="192"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3" fill="hold">
                            <p:stCondLst>
                              <p:cond delay="59000"/>
                            </p:stCondLst>
                            <p:childTnLst>
                              <p:par>
                                <p:cTn id="194" presetID="11" presetClass="entr" presetSubtype="0" fill="hold" grpId="0" nodeType="afterEffect">
                                  <p:stCondLst>
                                    <p:cond delay="0"/>
                                  </p:stCondLst>
                                  <p:childTnLst>
                                    <p:set>
                                      <p:cBhvr>
                                        <p:cTn id="195"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6" fill="hold">
                            <p:stCondLst>
                              <p:cond delay="60000"/>
                            </p:stCondLst>
                            <p:childTnLst>
                              <p:par>
                                <p:cTn id="197" presetID="11" presetClass="entr" presetSubtype="0" fill="hold" grpId="0" nodeType="afterEffect">
                                  <p:stCondLst>
                                    <p:cond delay="0"/>
                                  </p:stCondLst>
                                  <p:childTnLst>
                                    <p:set>
                                      <p:cBhvr>
                                        <p:cTn id="198"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4" name="click.wav"/>
                                        </p:tgtEl>
                                      </p:cMediaNode>
                                    </p:audio>
                                  </p:subTnLst>
                                </p:cTn>
                              </p:par>
                            </p:childTnLst>
                          </p:cTn>
                        </p:par>
                        <p:par>
                          <p:cTn id="199" fill="hold">
                            <p:stCondLst>
                              <p:cond delay="61000"/>
                            </p:stCondLst>
                            <p:childTnLst>
                              <p:par>
                                <p:cTn id="200" presetID="11" presetClass="entr" presetSubtype="0" fill="hold" grpId="0" nodeType="afterEffect">
                                  <p:stCondLst>
                                    <p:cond delay="0"/>
                                  </p:stCondLst>
                                  <p:childTnLst>
                                    <p:set>
                                      <p:cBhvr>
                                        <p:cTn id="201"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click.wav"/>
                                        </p:tgtEl>
                                      </p:cMediaNode>
                                    </p:audio>
                                  </p:subTnLst>
                                </p:cTn>
                              </p:par>
                            </p:childTnLst>
                          </p:cTn>
                        </p:par>
                        <p:par>
                          <p:cTn id="202" fill="hold">
                            <p:stCondLst>
                              <p:cond delay="62000"/>
                            </p:stCondLst>
                            <p:childTnLst>
                              <p:par>
                                <p:cTn id="203" presetID="11" presetClass="entr" presetSubtype="0" fill="hold" grpId="0" nodeType="afterEffect">
                                  <p:stCondLst>
                                    <p:cond delay="0"/>
                                  </p:stCondLst>
                                  <p:childTnLst>
                                    <p:set>
                                      <p:cBhvr>
                                        <p:cTn id="204"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5" fill="hold">
                            <p:stCondLst>
                              <p:cond delay="63000"/>
                            </p:stCondLst>
                            <p:childTnLst>
                              <p:par>
                                <p:cTn id="206" presetID="11" presetClass="entr" presetSubtype="0" fill="hold" grpId="0" nodeType="afterEffect">
                                  <p:stCondLst>
                                    <p:cond delay="0"/>
                                  </p:stCondLst>
                                  <p:childTnLst>
                                    <p:set>
                                      <p:cBhvr>
                                        <p:cTn id="207"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8" fill="hold">
                            <p:stCondLst>
                              <p:cond delay="64000"/>
                            </p:stCondLst>
                            <p:childTnLst>
                              <p:par>
                                <p:cTn id="209" presetID="11" presetClass="entr" presetSubtype="0" fill="hold" grpId="0" nodeType="afterEffect">
                                  <p:stCondLst>
                                    <p:cond delay="0"/>
                                  </p:stCondLst>
                                  <p:childTnLst>
                                    <p:set>
                                      <p:cBhvr>
                                        <p:cTn id="210"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click.wav"/>
                                        </p:tgtEl>
                                      </p:cMediaNode>
                                    </p:audio>
                                  </p:subTnLst>
                                </p:cTn>
                              </p:par>
                            </p:childTnLst>
                          </p:cTn>
                        </p:par>
                        <p:par>
                          <p:cTn id="211" fill="hold">
                            <p:stCondLst>
                              <p:cond delay="65000"/>
                            </p:stCondLst>
                            <p:childTnLst>
                              <p:par>
                                <p:cTn id="212" presetID="11" presetClass="entr" presetSubtype="0" fill="hold" grpId="0" nodeType="afterEffect">
                                  <p:stCondLst>
                                    <p:cond delay="0"/>
                                  </p:stCondLst>
                                  <p:childTnLst>
                                    <p:set>
                                      <p:cBhvr>
                                        <p:cTn id="213"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click.wav"/>
                                        </p:tgtEl>
                                      </p:cMediaNode>
                                    </p:audio>
                                  </p:subTnLst>
                                </p:cTn>
                              </p:par>
                            </p:childTnLst>
                          </p:cTn>
                        </p:par>
                        <p:par>
                          <p:cTn id="214" fill="hold">
                            <p:stCondLst>
                              <p:cond delay="66000"/>
                            </p:stCondLst>
                            <p:childTnLst>
                              <p:par>
                                <p:cTn id="215" presetID="11" presetClass="entr" presetSubtype="0" fill="hold" grpId="0" nodeType="afterEffect">
                                  <p:stCondLst>
                                    <p:cond delay="0"/>
                                  </p:stCondLst>
                                  <p:childTnLst>
                                    <p:set>
                                      <p:cBhvr>
                                        <p:cTn id="216"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7" fill="hold">
                            <p:stCondLst>
                              <p:cond delay="67000"/>
                            </p:stCondLst>
                            <p:childTnLst>
                              <p:par>
                                <p:cTn id="218" presetID="11" presetClass="entr" presetSubtype="0" fill="hold" grpId="0" nodeType="afterEffect">
                                  <p:stCondLst>
                                    <p:cond delay="0"/>
                                  </p:stCondLst>
                                  <p:childTnLst>
                                    <p:set>
                                      <p:cBhvr>
                                        <p:cTn id="219"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0" fill="hold">
                            <p:stCondLst>
                              <p:cond delay="68000"/>
                            </p:stCondLst>
                            <p:childTnLst>
                              <p:par>
                                <p:cTn id="221" presetID="11" presetClass="entr" presetSubtype="0" fill="hold" grpId="0" nodeType="afterEffect">
                                  <p:stCondLst>
                                    <p:cond delay="0"/>
                                  </p:stCondLst>
                                  <p:childTnLst>
                                    <p:set>
                                      <p:cBhvr>
                                        <p:cTn id="222"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click.wav"/>
                                        </p:tgtEl>
                                      </p:cMediaNode>
                                    </p:audio>
                                  </p:subTnLst>
                                </p:cTn>
                              </p:par>
                            </p:childTnLst>
                          </p:cTn>
                        </p:par>
                        <p:par>
                          <p:cTn id="223" fill="hold">
                            <p:stCondLst>
                              <p:cond delay="69000"/>
                            </p:stCondLst>
                            <p:childTnLst>
                              <p:par>
                                <p:cTn id="224" presetID="11" presetClass="entr" presetSubtype="0" fill="hold" grpId="0" nodeType="afterEffect">
                                  <p:stCondLst>
                                    <p:cond delay="0"/>
                                  </p:stCondLst>
                                  <p:childTnLst>
                                    <p:set>
                                      <p:cBhvr>
                                        <p:cTn id="225"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wav"/>
                                        </p:tgtEl>
                                      </p:cMediaNode>
                                    </p:audio>
                                  </p:subTnLst>
                                </p:cTn>
                              </p:par>
                            </p:childTnLst>
                          </p:cTn>
                        </p:par>
                        <p:par>
                          <p:cTn id="226" fill="hold">
                            <p:stCondLst>
                              <p:cond delay="70000"/>
                            </p:stCondLst>
                            <p:childTnLst>
                              <p:par>
                                <p:cTn id="227" presetID="11" presetClass="entr" presetSubtype="0" fill="hold" grpId="0" nodeType="afterEffect">
                                  <p:stCondLst>
                                    <p:cond delay="0"/>
                                  </p:stCondLst>
                                  <p:childTnLst>
                                    <p:set>
                                      <p:cBhvr>
                                        <p:cTn id="228"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29" fill="hold">
                            <p:stCondLst>
                              <p:cond delay="71000"/>
                            </p:stCondLst>
                            <p:childTnLst>
                              <p:par>
                                <p:cTn id="230" presetID="11" presetClass="entr" presetSubtype="0" fill="hold" grpId="0" nodeType="afterEffect">
                                  <p:stCondLst>
                                    <p:cond delay="0"/>
                                  </p:stCondLst>
                                  <p:childTnLst>
                                    <p:set>
                                      <p:cBhvr>
                                        <p:cTn id="231"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2" fill="hold">
                            <p:stCondLst>
                              <p:cond delay="72000"/>
                            </p:stCondLst>
                            <p:childTnLst>
                              <p:par>
                                <p:cTn id="233" presetID="11" presetClass="entr" presetSubtype="0" fill="hold" grpId="0" nodeType="afterEffect">
                                  <p:stCondLst>
                                    <p:cond delay="0"/>
                                  </p:stCondLst>
                                  <p:childTnLst>
                                    <p:set>
                                      <p:cBhvr>
                                        <p:cTn id="234"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click.wav"/>
                                        </p:tgtEl>
                                      </p:cMediaNode>
                                    </p:audio>
                                  </p:subTnLst>
                                </p:cTn>
                              </p:par>
                            </p:childTnLst>
                          </p:cTn>
                        </p:par>
                        <p:par>
                          <p:cTn id="235" fill="hold">
                            <p:stCondLst>
                              <p:cond delay="73000"/>
                            </p:stCondLst>
                            <p:childTnLst>
                              <p:par>
                                <p:cTn id="236" presetID="11" presetClass="entr" presetSubtype="0" fill="hold" grpId="0" nodeType="afterEffect">
                                  <p:stCondLst>
                                    <p:cond delay="0"/>
                                  </p:stCondLst>
                                  <p:childTnLst>
                                    <p:set>
                                      <p:cBhvr>
                                        <p:cTn id="237"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8" fill="hold">
                            <p:stCondLst>
                              <p:cond delay="74000"/>
                            </p:stCondLst>
                            <p:childTnLst>
                              <p:par>
                                <p:cTn id="239" presetID="11" presetClass="entr" presetSubtype="0" fill="hold" grpId="0" nodeType="afterEffect">
                                  <p:stCondLst>
                                    <p:cond delay="0"/>
                                  </p:stCondLst>
                                  <p:childTnLst>
                                    <p:set>
                                      <p:cBhvr>
                                        <p:cTn id="240"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1" fill="hold">
                            <p:stCondLst>
                              <p:cond delay="75000"/>
                            </p:stCondLst>
                            <p:childTnLst>
                              <p:par>
                                <p:cTn id="242" presetID="11" presetClass="entr" presetSubtype="0" fill="hold" grpId="0" nodeType="afterEffect">
                                  <p:stCondLst>
                                    <p:cond delay="0"/>
                                  </p:stCondLst>
                                  <p:childTnLst>
                                    <p:set>
                                      <p:cBhvr>
                                        <p:cTn id="243"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4" fill="hold">
                            <p:stCondLst>
                              <p:cond delay="76000"/>
                            </p:stCondLst>
                            <p:childTnLst>
                              <p:par>
                                <p:cTn id="245" presetID="11" presetClass="entr" presetSubtype="0" fill="hold" grpId="0" nodeType="afterEffect">
                                  <p:stCondLst>
                                    <p:cond delay="0"/>
                                  </p:stCondLst>
                                  <p:childTnLst>
                                    <p:set>
                                      <p:cBhvr>
                                        <p:cTn id="246"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4" name="click.wav"/>
                                        </p:tgtEl>
                                      </p:cMediaNode>
                                    </p:audio>
                                  </p:subTnLst>
                                </p:cTn>
                              </p:par>
                            </p:childTnLst>
                          </p:cTn>
                        </p:par>
                        <p:par>
                          <p:cTn id="247" fill="hold">
                            <p:stCondLst>
                              <p:cond delay="77000"/>
                            </p:stCondLst>
                            <p:childTnLst>
                              <p:par>
                                <p:cTn id="248" presetID="11" presetClass="entr" presetSubtype="0" fill="hold" grpId="0" nodeType="afterEffect">
                                  <p:stCondLst>
                                    <p:cond delay="0"/>
                                  </p:stCondLst>
                                  <p:childTnLst>
                                    <p:set>
                                      <p:cBhvr>
                                        <p:cTn id="249"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4" name="click.wav"/>
                                        </p:tgtEl>
                                      </p:cMediaNode>
                                    </p:audio>
                                  </p:subTnLst>
                                </p:cTn>
                              </p:par>
                            </p:childTnLst>
                          </p:cTn>
                        </p:par>
                        <p:par>
                          <p:cTn id="250" fill="hold">
                            <p:stCondLst>
                              <p:cond delay="78000"/>
                            </p:stCondLst>
                            <p:childTnLst>
                              <p:par>
                                <p:cTn id="251" presetID="11" presetClass="entr" presetSubtype="0" fill="hold" grpId="0" nodeType="afterEffect">
                                  <p:stCondLst>
                                    <p:cond delay="0"/>
                                  </p:stCondLst>
                                  <p:childTnLst>
                                    <p:set>
                                      <p:cBhvr>
                                        <p:cTn id="252"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3" fill="hold">
                            <p:stCondLst>
                              <p:cond delay="79000"/>
                            </p:stCondLst>
                            <p:childTnLst>
                              <p:par>
                                <p:cTn id="254" presetID="11" presetClass="entr" presetSubtype="0" fill="hold" grpId="0" nodeType="afterEffect">
                                  <p:stCondLst>
                                    <p:cond delay="0"/>
                                  </p:stCondLst>
                                  <p:childTnLst>
                                    <p:set>
                                      <p:cBhvr>
                                        <p:cTn id="255"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childTnLst>
                          </p:cTn>
                        </p:par>
                        <p:par>
                          <p:cTn id="256" fill="hold">
                            <p:stCondLst>
                              <p:cond delay="80000"/>
                            </p:stCondLst>
                            <p:childTnLst>
                              <p:par>
                                <p:cTn id="257" presetID="11" presetClass="entr" presetSubtype="0" fill="hold" grpId="0" nodeType="afterEffect">
                                  <p:stCondLst>
                                    <p:cond delay="0"/>
                                  </p:stCondLst>
                                  <p:childTnLst>
                                    <p:set>
                                      <p:cBhvr>
                                        <p:cTn id="258"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childTnLst>
                          </p:cTn>
                        </p:par>
                        <p:par>
                          <p:cTn id="259" fill="hold">
                            <p:stCondLst>
                              <p:cond delay="81000"/>
                            </p:stCondLst>
                            <p:childTnLst>
                              <p:par>
                                <p:cTn id="260" presetID="11" presetClass="entr" presetSubtype="0" fill="hold" grpId="0" nodeType="afterEffect">
                                  <p:stCondLst>
                                    <p:cond delay="0"/>
                                  </p:stCondLst>
                                  <p:childTnLst>
                                    <p:set>
                                      <p:cBhvr>
                                        <p:cTn id="261"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2" fill="hold">
                            <p:stCondLst>
                              <p:cond delay="82000"/>
                            </p:stCondLst>
                            <p:childTnLst>
                              <p:par>
                                <p:cTn id="263" presetID="11" presetClass="entr" presetSubtype="0" fill="hold" grpId="0" nodeType="afterEffect">
                                  <p:stCondLst>
                                    <p:cond delay="0"/>
                                  </p:stCondLst>
                                  <p:childTnLst>
                                    <p:set>
                                      <p:cBhvr>
                                        <p:cTn id="264"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click.wav"/>
                                        </p:tgtEl>
                                      </p:cMediaNode>
                                    </p:audio>
                                  </p:subTnLst>
                                </p:cTn>
                              </p:par>
                            </p:childTnLst>
                          </p:cTn>
                        </p:par>
                        <p:par>
                          <p:cTn id="265" fill="hold">
                            <p:stCondLst>
                              <p:cond delay="83000"/>
                            </p:stCondLst>
                            <p:childTnLst>
                              <p:par>
                                <p:cTn id="266" presetID="11" presetClass="entr" presetSubtype="0" fill="hold" grpId="0" nodeType="afterEffect">
                                  <p:stCondLst>
                                    <p:cond delay="0"/>
                                  </p:stCondLst>
                                  <p:childTnLst>
                                    <p:set>
                                      <p:cBhvr>
                                        <p:cTn id="267"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4" name="click.wav"/>
                                        </p:tgtEl>
                                      </p:cMediaNode>
                                    </p:audio>
                                  </p:subTnLst>
                                </p:cTn>
                              </p:par>
                            </p:childTnLst>
                          </p:cTn>
                        </p:par>
                        <p:par>
                          <p:cTn id="268" fill="hold">
                            <p:stCondLst>
                              <p:cond delay="84000"/>
                            </p:stCondLst>
                            <p:childTnLst>
                              <p:par>
                                <p:cTn id="269" presetID="11" presetClass="entr" presetSubtype="0" fill="hold" grpId="0" nodeType="afterEffect">
                                  <p:stCondLst>
                                    <p:cond delay="0"/>
                                  </p:stCondLst>
                                  <p:childTnLst>
                                    <p:set>
                                      <p:cBhvr>
                                        <p:cTn id="270"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1" fill="hold">
                            <p:stCondLst>
                              <p:cond delay="85000"/>
                            </p:stCondLst>
                            <p:childTnLst>
                              <p:par>
                                <p:cTn id="272" presetID="11" presetClass="entr" presetSubtype="0" fill="hold" grpId="0" nodeType="afterEffect">
                                  <p:stCondLst>
                                    <p:cond delay="0"/>
                                  </p:stCondLst>
                                  <p:childTnLst>
                                    <p:set>
                                      <p:cBhvr>
                                        <p:cTn id="273"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4" fill="hold">
                            <p:stCondLst>
                              <p:cond delay="86000"/>
                            </p:stCondLst>
                            <p:childTnLst>
                              <p:par>
                                <p:cTn id="275" presetID="11" presetClass="entr" presetSubtype="0" fill="hold" grpId="0" nodeType="afterEffect">
                                  <p:stCondLst>
                                    <p:cond delay="0"/>
                                  </p:stCondLst>
                                  <p:childTnLst>
                                    <p:set>
                                      <p:cBhvr>
                                        <p:cTn id="276"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4" name="click.wav"/>
                                        </p:tgtEl>
                                      </p:cMediaNode>
                                    </p:audio>
                                  </p:subTnLst>
                                </p:cTn>
                              </p:par>
                            </p:childTnLst>
                          </p:cTn>
                        </p:par>
                        <p:par>
                          <p:cTn id="277" fill="hold">
                            <p:stCondLst>
                              <p:cond delay="87000"/>
                            </p:stCondLst>
                            <p:childTnLst>
                              <p:par>
                                <p:cTn id="278" presetID="11" presetClass="entr" presetSubtype="0" fill="hold" grpId="0" nodeType="afterEffect">
                                  <p:stCondLst>
                                    <p:cond delay="0"/>
                                  </p:stCondLst>
                                  <p:childTnLst>
                                    <p:set>
                                      <p:cBhvr>
                                        <p:cTn id="279"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4" name="click.wav"/>
                                        </p:tgtEl>
                                      </p:cMediaNode>
                                    </p:audio>
                                  </p:subTnLst>
                                </p:cTn>
                              </p:par>
                            </p:childTnLst>
                          </p:cTn>
                        </p:par>
                        <p:par>
                          <p:cTn id="280" fill="hold">
                            <p:stCondLst>
                              <p:cond delay="88000"/>
                            </p:stCondLst>
                            <p:childTnLst>
                              <p:par>
                                <p:cTn id="281" presetID="11" presetClass="entr" presetSubtype="0" fill="hold" grpId="0" nodeType="afterEffect">
                                  <p:stCondLst>
                                    <p:cond delay="0"/>
                                  </p:stCondLst>
                                  <p:childTnLst>
                                    <p:set>
                                      <p:cBhvr>
                                        <p:cTn id="282"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3" fill="hold">
                            <p:stCondLst>
                              <p:cond delay="89000"/>
                            </p:stCondLst>
                            <p:childTnLst>
                              <p:par>
                                <p:cTn id="284" presetID="11" presetClass="entr" presetSubtype="0" fill="hold" grpId="0" nodeType="afterEffect">
                                  <p:stCondLst>
                                    <p:cond delay="0"/>
                                  </p:stCondLst>
                                  <p:childTnLst>
                                    <p:set>
                                      <p:cBhvr>
                                        <p:cTn id="285"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6" fill="hold">
                            <p:stCondLst>
                              <p:cond delay="90000"/>
                            </p:stCondLst>
                            <p:childTnLst>
                              <p:par>
                                <p:cTn id="287" presetID="11" presetClass="entr" presetSubtype="0" fill="hold" grpId="0" nodeType="afterEffect">
                                  <p:stCondLst>
                                    <p:cond delay="0"/>
                                  </p:stCondLst>
                                  <p:childTnLst>
                                    <p:set>
                                      <p:cBhvr>
                                        <p:cTn id="288"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4" name="click.wav"/>
                                        </p:tgtEl>
                                      </p:cMediaNode>
                                    </p:audio>
                                  </p:subTnLst>
                                </p:cTn>
                              </p:par>
                            </p:childTnLst>
                          </p:cTn>
                        </p:par>
                        <p:par>
                          <p:cTn id="289" fill="hold">
                            <p:stCondLst>
                              <p:cond delay="91000"/>
                            </p:stCondLst>
                            <p:childTnLst>
                              <p:par>
                                <p:cTn id="290" presetID="11" presetClass="entr" presetSubtype="0" fill="hold" grpId="0" nodeType="afterEffect">
                                  <p:stCondLst>
                                    <p:cond delay="0"/>
                                  </p:stCondLst>
                                  <p:childTnLst>
                                    <p:set>
                                      <p:cBhvr>
                                        <p:cTn id="291"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4" name="click.wav"/>
                                        </p:tgtEl>
                                      </p:cMediaNode>
                                    </p:audio>
                                  </p:subTnLst>
                                </p:cTn>
                              </p:par>
                            </p:childTnLst>
                          </p:cTn>
                        </p:par>
                        <p:par>
                          <p:cTn id="292" fill="hold">
                            <p:stCondLst>
                              <p:cond delay="92000"/>
                            </p:stCondLst>
                            <p:childTnLst>
                              <p:par>
                                <p:cTn id="293" presetID="11" presetClass="entr" presetSubtype="0" fill="hold" grpId="0" nodeType="afterEffect">
                                  <p:stCondLst>
                                    <p:cond delay="0"/>
                                  </p:stCondLst>
                                  <p:childTnLst>
                                    <p:set>
                                      <p:cBhvr>
                                        <p:cTn id="294"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5" fill="hold">
                            <p:stCondLst>
                              <p:cond delay="93000"/>
                            </p:stCondLst>
                            <p:childTnLst>
                              <p:par>
                                <p:cTn id="296" presetID="11" presetClass="entr" presetSubtype="0" fill="hold" grpId="0" nodeType="afterEffect">
                                  <p:stCondLst>
                                    <p:cond delay="0"/>
                                  </p:stCondLst>
                                  <p:childTnLst>
                                    <p:set>
                                      <p:cBhvr>
                                        <p:cTn id="297"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8" fill="hold">
                            <p:stCondLst>
                              <p:cond delay="94000"/>
                            </p:stCondLst>
                            <p:childTnLst>
                              <p:par>
                                <p:cTn id="299" presetID="11" presetClass="entr" presetSubtype="0" fill="hold" grpId="0" nodeType="afterEffect">
                                  <p:stCondLst>
                                    <p:cond delay="0"/>
                                  </p:stCondLst>
                                  <p:childTnLst>
                                    <p:set>
                                      <p:cBhvr>
                                        <p:cTn id="300"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4" name="click.wav"/>
                                        </p:tgtEl>
                                      </p:cMediaNode>
                                    </p:audio>
                                  </p:subTnLst>
                                </p:cTn>
                              </p:par>
                            </p:childTnLst>
                          </p:cTn>
                        </p:par>
                        <p:par>
                          <p:cTn id="301" fill="hold">
                            <p:stCondLst>
                              <p:cond delay="95000"/>
                            </p:stCondLst>
                            <p:childTnLst>
                              <p:par>
                                <p:cTn id="302" presetID="11" presetClass="entr" presetSubtype="0" fill="hold" grpId="0" nodeType="afterEffect">
                                  <p:stCondLst>
                                    <p:cond delay="0"/>
                                  </p:stCondLst>
                                  <p:childTnLst>
                                    <p:set>
                                      <p:cBhvr>
                                        <p:cTn id="303"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4" name="click.wav"/>
                                        </p:tgtEl>
                                      </p:cMediaNode>
                                    </p:audio>
                                  </p:subTnLst>
                                </p:cTn>
                              </p:par>
                            </p:childTnLst>
                          </p:cTn>
                        </p:par>
                        <p:par>
                          <p:cTn id="304" fill="hold">
                            <p:stCondLst>
                              <p:cond delay="96000"/>
                            </p:stCondLst>
                            <p:childTnLst>
                              <p:par>
                                <p:cTn id="305" presetID="11" presetClass="entr" presetSubtype="0" fill="hold" grpId="0" nodeType="afterEffect">
                                  <p:stCondLst>
                                    <p:cond delay="0"/>
                                  </p:stCondLst>
                                  <p:childTnLst>
                                    <p:set>
                                      <p:cBhvr>
                                        <p:cTn id="306"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7" fill="hold">
                            <p:stCondLst>
                              <p:cond delay="97000"/>
                            </p:stCondLst>
                            <p:childTnLst>
                              <p:par>
                                <p:cTn id="308" presetID="11" presetClass="entr" presetSubtype="0" fill="hold" grpId="0" nodeType="afterEffect">
                                  <p:stCondLst>
                                    <p:cond delay="0"/>
                                  </p:stCondLst>
                                  <p:childTnLst>
                                    <p:set>
                                      <p:cBhvr>
                                        <p:cTn id="309"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0" fill="hold">
                            <p:stCondLst>
                              <p:cond delay="98000"/>
                            </p:stCondLst>
                            <p:childTnLst>
                              <p:par>
                                <p:cTn id="311" presetID="11" presetClass="entr" presetSubtype="0" fill="hold" grpId="0" nodeType="afterEffect">
                                  <p:stCondLst>
                                    <p:cond delay="0"/>
                                  </p:stCondLst>
                                  <p:childTnLst>
                                    <p:set>
                                      <p:cBhvr>
                                        <p:cTn id="312"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4" name="click.wav"/>
                                        </p:tgtEl>
                                      </p:cMediaNode>
                                    </p:audio>
                                  </p:subTnLst>
                                </p:cTn>
                              </p:par>
                            </p:childTnLst>
                          </p:cTn>
                        </p:par>
                        <p:par>
                          <p:cTn id="313" fill="hold">
                            <p:stCondLst>
                              <p:cond delay="99000"/>
                            </p:stCondLst>
                            <p:childTnLst>
                              <p:par>
                                <p:cTn id="314" presetID="11" presetClass="entr" presetSubtype="0" fill="hold" grpId="0" nodeType="afterEffect">
                                  <p:stCondLst>
                                    <p:cond delay="0"/>
                                  </p:stCondLst>
                                  <p:childTnLst>
                                    <p:set>
                                      <p:cBhvr>
                                        <p:cTn id="315"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4" name="click.wav"/>
                                        </p:tgtEl>
                                      </p:cMediaNode>
                                    </p:audio>
                                  </p:subTnLst>
                                </p:cTn>
                              </p:par>
                            </p:childTnLst>
                          </p:cTn>
                        </p:par>
                        <p:par>
                          <p:cTn id="316" fill="hold">
                            <p:stCondLst>
                              <p:cond delay="100000"/>
                            </p:stCondLst>
                            <p:childTnLst>
                              <p:par>
                                <p:cTn id="317" presetID="11" presetClass="entr" presetSubtype="0" fill="hold" grpId="0" nodeType="afterEffect">
                                  <p:stCondLst>
                                    <p:cond delay="0"/>
                                  </p:stCondLst>
                                  <p:childTnLst>
                                    <p:set>
                                      <p:cBhvr>
                                        <p:cTn id="318"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19" fill="hold">
                            <p:stCondLst>
                              <p:cond delay="101000"/>
                            </p:stCondLst>
                            <p:childTnLst>
                              <p:par>
                                <p:cTn id="320" presetID="11" presetClass="entr" presetSubtype="0" fill="hold" grpId="0" nodeType="afterEffect">
                                  <p:stCondLst>
                                    <p:cond delay="0"/>
                                  </p:stCondLst>
                                  <p:childTnLst>
                                    <p:set>
                                      <p:cBhvr>
                                        <p:cTn id="321"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2" fill="hold">
                            <p:stCondLst>
                              <p:cond delay="102000"/>
                            </p:stCondLst>
                            <p:childTnLst>
                              <p:par>
                                <p:cTn id="323" presetID="11" presetClass="entr" presetSubtype="0" fill="hold" grpId="0" nodeType="afterEffect">
                                  <p:stCondLst>
                                    <p:cond delay="0"/>
                                  </p:stCondLst>
                                  <p:childTnLst>
                                    <p:set>
                                      <p:cBhvr>
                                        <p:cTn id="324"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4" name="click.wav"/>
                                        </p:tgtEl>
                                      </p:cMediaNode>
                                    </p:audio>
                                  </p:subTnLst>
                                </p:cTn>
                              </p:par>
                            </p:childTnLst>
                          </p:cTn>
                        </p:par>
                        <p:par>
                          <p:cTn id="325" fill="hold">
                            <p:stCondLst>
                              <p:cond delay="103000"/>
                            </p:stCondLst>
                            <p:childTnLst>
                              <p:par>
                                <p:cTn id="326" presetID="11" presetClass="entr" presetSubtype="0" fill="hold" grpId="0" nodeType="afterEffect">
                                  <p:stCondLst>
                                    <p:cond delay="0"/>
                                  </p:stCondLst>
                                  <p:childTnLst>
                                    <p:set>
                                      <p:cBhvr>
                                        <p:cTn id="327"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4" name="click.wav"/>
                                        </p:tgtEl>
                                      </p:cMediaNode>
                                    </p:audio>
                                  </p:subTnLst>
                                </p:cTn>
                              </p:par>
                            </p:childTnLst>
                          </p:cTn>
                        </p:par>
                        <p:par>
                          <p:cTn id="328" fill="hold">
                            <p:stCondLst>
                              <p:cond delay="104000"/>
                            </p:stCondLst>
                            <p:childTnLst>
                              <p:par>
                                <p:cTn id="329" presetID="11" presetClass="entr" presetSubtype="0" fill="hold" grpId="0" nodeType="afterEffect">
                                  <p:stCondLst>
                                    <p:cond delay="0"/>
                                  </p:stCondLst>
                                  <p:childTnLst>
                                    <p:set>
                                      <p:cBhvr>
                                        <p:cTn id="330"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1" fill="hold">
                            <p:stCondLst>
                              <p:cond delay="105000"/>
                            </p:stCondLst>
                            <p:childTnLst>
                              <p:par>
                                <p:cTn id="332" presetID="11" presetClass="entr" presetSubtype="0" fill="hold" grpId="0" nodeType="afterEffect">
                                  <p:stCondLst>
                                    <p:cond delay="0"/>
                                  </p:stCondLst>
                                  <p:childTnLst>
                                    <p:set>
                                      <p:cBhvr>
                                        <p:cTn id="333"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4" fill="hold">
                            <p:stCondLst>
                              <p:cond delay="106000"/>
                            </p:stCondLst>
                            <p:childTnLst>
                              <p:par>
                                <p:cTn id="335" presetID="11" presetClass="entr" presetSubtype="0" fill="hold" grpId="0" nodeType="afterEffect">
                                  <p:stCondLst>
                                    <p:cond delay="0"/>
                                  </p:stCondLst>
                                  <p:childTnLst>
                                    <p:set>
                                      <p:cBhvr>
                                        <p:cTn id="336"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par>
                          <p:cTn id="337" fill="hold">
                            <p:stCondLst>
                              <p:cond delay="107000"/>
                            </p:stCondLst>
                            <p:childTnLst>
                              <p:par>
                                <p:cTn id="338" presetID="11" presetClass="entr" presetSubtype="0" fill="hold" grpId="0" nodeType="afterEffect">
                                  <p:stCondLst>
                                    <p:cond delay="0"/>
                                  </p:stCondLst>
                                  <p:childTnLst>
                                    <p:set>
                                      <p:cBhvr>
                                        <p:cTn id="339"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08000"/>
                            </p:stCondLst>
                            <p:childTnLst>
                              <p:par>
                                <p:cTn id="341" presetID="11" presetClass="entr" presetSubtype="0" fill="hold" grpId="0" nodeType="afterEffect">
                                  <p:stCondLst>
                                    <p:cond delay="0"/>
                                  </p:stCondLst>
                                  <p:childTnLst>
                                    <p:set>
                                      <p:cBhvr>
                                        <p:cTn id="342"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09000"/>
                            </p:stCondLst>
                            <p:childTnLst>
                              <p:par>
                                <p:cTn id="344" presetID="11" presetClass="entr" presetSubtype="0" fill="hold" grpId="0" nodeType="afterEffect">
                                  <p:stCondLst>
                                    <p:cond delay="0"/>
                                  </p:stCondLst>
                                  <p:childTnLst>
                                    <p:set>
                                      <p:cBhvr>
                                        <p:cTn id="345"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0000"/>
                            </p:stCondLst>
                            <p:childTnLst>
                              <p:par>
                                <p:cTn id="347" presetID="11" presetClass="entr" presetSubtype="0" fill="hold" grpId="0" nodeType="afterEffect">
                                  <p:stCondLst>
                                    <p:cond delay="0"/>
                                  </p:stCondLst>
                                  <p:childTnLst>
                                    <p:set>
                                      <p:cBhvr>
                                        <p:cTn id="348"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1000"/>
                            </p:stCondLst>
                            <p:childTnLst>
                              <p:par>
                                <p:cTn id="350" presetID="11" presetClass="entr" presetSubtype="0" fill="hold" grpId="0" nodeType="afterEffect">
                                  <p:stCondLst>
                                    <p:cond delay="0"/>
                                  </p:stCondLst>
                                  <p:childTnLst>
                                    <p:set>
                                      <p:cBhvr>
                                        <p:cTn id="351"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2000"/>
                            </p:stCondLst>
                            <p:childTnLst>
                              <p:par>
                                <p:cTn id="353" presetID="11" presetClass="entr" presetSubtype="0" fill="hold" grpId="0" nodeType="afterEffect">
                                  <p:stCondLst>
                                    <p:cond delay="0"/>
                                  </p:stCondLst>
                                  <p:childTnLst>
                                    <p:set>
                                      <p:cBhvr>
                                        <p:cTn id="354"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3000"/>
                            </p:stCondLst>
                            <p:childTnLst>
                              <p:par>
                                <p:cTn id="356" presetID="11" presetClass="entr" presetSubtype="0" fill="hold" grpId="0" nodeType="afterEffect">
                                  <p:stCondLst>
                                    <p:cond delay="0"/>
                                  </p:stCondLst>
                                  <p:childTnLst>
                                    <p:set>
                                      <p:cBhvr>
                                        <p:cTn id="357"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4000"/>
                            </p:stCondLst>
                            <p:childTnLst>
                              <p:par>
                                <p:cTn id="359" presetID="11" presetClass="entr" presetSubtype="0" fill="hold" grpId="0" nodeType="afterEffect">
                                  <p:stCondLst>
                                    <p:cond delay="0"/>
                                  </p:stCondLst>
                                  <p:childTnLst>
                                    <p:set>
                                      <p:cBhvr>
                                        <p:cTn id="360"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5000"/>
                            </p:stCondLst>
                            <p:childTnLst>
                              <p:par>
                                <p:cTn id="362" presetID="11" presetClass="entr" presetSubtype="0" fill="hold" grpId="0" nodeType="afterEffect">
                                  <p:stCondLst>
                                    <p:cond delay="0"/>
                                  </p:stCondLst>
                                  <p:childTnLst>
                                    <p:set>
                                      <p:cBhvr>
                                        <p:cTn id="363"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6000"/>
                            </p:stCondLst>
                            <p:childTnLst>
                              <p:par>
                                <p:cTn id="365" presetID="11" presetClass="entr" presetSubtype="0" fill="hold" grpId="0" nodeType="afterEffect">
                                  <p:stCondLst>
                                    <p:cond delay="0"/>
                                  </p:stCondLst>
                                  <p:childTnLst>
                                    <p:set>
                                      <p:cBhvr>
                                        <p:cTn id="366"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7000"/>
                            </p:stCondLst>
                            <p:childTnLst>
                              <p:par>
                                <p:cTn id="368" presetID="11" presetClass="entr" presetSubtype="0" fill="hold" grpId="0" nodeType="afterEffect">
                                  <p:stCondLst>
                                    <p:cond delay="0"/>
                                  </p:stCondLst>
                                  <p:childTnLst>
                                    <p:set>
                                      <p:cBhvr>
                                        <p:cTn id="369"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0" fill="hold">
                            <p:stCondLst>
                              <p:cond delay="118000"/>
                            </p:stCondLst>
                            <p:childTnLst>
                              <p:par>
                                <p:cTn id="371" presetID="11" presetClass="entr" presetSubtype="0" fill="hold" grpId="0" nodeType="afterEffect">
                                  <p:stCondLst>
                                    <p:cond delay="0"/>
                                  </p:stCondLst>
                                  <p:childTnLst>
                                    <p:set>
                                      <p:cBhvr>
                                        <p:cTn id="372"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4" name="click.wav"/>
                                        </p:tgtEl>
                                      </p:cMediaNode>
                                    </p:audio>
                                  </p:subTnLst>
                                </p:cTn>
                              </p:par>
                            </p:childTnLst>
                          </p:cTn>
                        </p:par>
                        <p:par>
                          <p:cTn id="373" fill="hold">
                            <p:stCondLst>
                              <p:cond delay="119000"/>
                            </p:stCondLst>
                            <p:childTnLst>
                              <p:par>
                                <p:cTn id="374" presetID="11" presetClass="entr" presetSubtype="0" fill="hold" grpId="0" nodeType="afterEffect">
                                  <p:stCondLst>
                                    <p:cond delay="0"/>
                                  </p:stCondLst>
                                  <p:childTnLst>
                                    <p:set>
                                      <p:cBhvr>
                                        <p:cTn id="375"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4" name="click.wav"/>
                                        </p:tgtEl>
                                      </p:cMediaNode>
                                    </p:audio>
                                  </p:subTnLst>
                                </p:cTn>
                              </p:par>
                            </p:childTnLst>
                          </p:cTn>
                        </p:par>
                        <p:par>
                          <p:cTn id="376" fill="hold">
                            <p:stCondLst>
                              <p:cond delay="120000"/>
                            </p:stCondLst>
                            <p:childTnLst>
                              <p:par>
                                <p:cTn id="377" presetID="11" presetClass="entr" presetSubtype="0" fill="hold" grpId="0" nodeType="afterEffect">
                                  <p:stCondLst>
                                    <p:cond delay="0"/>
                                  </p:stCondLst>
                                  <p:childTnLst>
                                    <p:set>
                                      <p:cBhvr>
                                        <p:cTn id="378"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5" name="hetgio.wav"/>
                                        </p:tgtEl>
                                      </p:cMediaNode>
                                    </p:audio>
                                  </p:subTnLst>
                                </p:cTn>
                              </p:par>
                            </p:childTnLst>
                          </p:cTn>
                        </p:par>
                      </p:childTnLst>
                    </p:cTn>
                  </p:par>
                  <p:par>
                    <p:cTn id="379" fill="hold">
                      <p:stCondLst>
                        <p:cond delay="indefinite"/>
                      </p:stCondLst>
                      <p:childTnLst>
                        <p:par>
                          <p:cTn id="380" fill="hold">
                            <p:stCondLst>
                              <p:cond delay="0"/>
                            </p:stCondLst>
                            <p:childTnLst>
                              <p:par>
                                <p:cTn id="381" presetID="10" presetClass="exit" presetSubtype="0" fill="hold" grpId="1" nodeType="clickEffect">
                                  <p:stCondLst>
                                    <p:cond delay="0"/>
                                  </p:stCondLst>
                                  <p:childTnLst>
                                    <p:animEffect transition="out" filter="fade">
                                      <p:cBhvr>
                                        <p:cTn id="382" dur="500"/>
                                        <p:tgtEl>
                                          <p:spTgt spid="3"/>
                                        </p:tgtEl>
                                      </p:cBhvr>
                                    </p:animEffect>
                                    <p:set>
                                      <p:cBhvr>
                                        <p:cTn id="383" dur="1" fill="hold">
                                          <p:stCondLst>
                                            <p:cond delay="499"/>
                                          </p:stCondLst>
                                        </p:cTn>
                                        <p:tgtEl>
                                          <p:spTgt spid="3"/>
                                        </p:tgtEl>
                                        <p:attrNameLst>
                                          <p:attrName>style.visibility</p:attrName>
                                        </p:attrNameLst>
                                      </p:cBhvr>
                                      <p:to>
                                        <p:strVal val="hidden"/>
                                      </p:to>
                                    </p:set>
                                  </p:childTnLst>
                                </p:cTn>
                              </p:par>
                            </p:childTnLst>
                          </p:cTn>
                        </p:par>
                      </p:childTnLst>
                    </p:cTn>
                  </p:par>
                  <p:par>
                    <p:cTn id="384" fill="hold">
                      <p:stCondLst>
                        <p:cond delay="indefinite"/>
                      </p:stCondLst>
                      <p:childTnLst>
                        <p:par>
                          <p:cTn id="385" fill="hold">
                            <p:stCondLst>
                              <p:cond delay="0"/>
                            </p:stCondLst>
                            <p:childTnLst>
                              <p:par>
                                <p:cTn id="386" presetID="6" presetClass="entr" presetSubtype="32" fill="hold" grpId="0" nodeType="clickEffect">
                                  <p:stCondLst>
                                    <p:cond delay="0"/>
                                  </p:stCondLst>
                                  <p:childTnLst>
                                    <p:set>
                                      <p:cBhvr>
                                        <p:cTn id="387" dur="1" fill="hold">
                                          <p:stCondLst>
                                            <p:cond delay="0"/>
                                          </p:stCondLst>
                                        </p:cTn>
                                        <p:tgtEl>
                                          <p:spTgt spid="131"/>
                                        </p:tgtEl>
                                        <p:attrNameLst>
                                          <p:attrName>style.visibility</p:attrName>
                                        </p:attrNameLst>
                                      </p:cBhvr>
                                      <p:to>
                                        <p:strVal val="visible"/>
                                      </p:to>
                                    </p:set>
                                    <p:animEffect transition="in" filter="circle(out)">
                                      <p:cBhvr>
                                        <p:cTn id="388" dur="500"/>
                                        <p:tgtEl>
                                          <p:spTgt spid="131"/>
                                        </p:tgtEl>
                                      </p:cBhvr>
                                    </p:animEffect>
                                  </p:childTnLst>
                                </p:cTn>
                              </p:par>
                            </p:childTnLst>
                          </p:cTn>
                        </p:par>
                        <p:par>
                          <p:cTn id="389" fill="hold">
                            <p:stCondLst>
                              <p:cond delay="500"/>
                            </p:stCondLst>
                            <p:childTnLst>
                              <p:par>
                                <p:cTn id="390" presetID="16" presetClass="entr" presetSubtype="37" fill="hold" nodeType="afterEffect">
                                  <p:stCondLst>
                                    <p:cond delay="0"/>
                                  </p:stCondLst>
                                  <p:childTnLst>
                                    <p:set>
                                      <p:cBhvr>
                                        <p:cTn id="391" dur="1" fill="hold">
                                          <p:stCondLst>
                                            <p:cond delay="0"/>
                                          </p:stCondLst>
                                        </p:cTn>
                                        <p:tgtEl>
                                          <p:spTgt spid="1028"/>
                                        </p:tgtEl>
                                        <p:attrNameLst>
                                          <p:attrName>style.visibility</p:attrName>
                                        </p:attrNameLst>
                                      </p:cBhvr>
                                      <p:to>
                                        <p:strVal val="visible"/>
                                      </p:to>
                                    </p:set>
                                    <p:animEffect transition="in" filter="barn(outVertical)">
                                      <p:cBhvr>
                                        <p:cTn id="392"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3" fill="hold" display="0">
                  <p:stCondLst>
                    <p:cond delay="indefinite"/>
                  </p:stCondLst>
                  <p:endCondLst>
                    <p:cond evt="onStopAudio" delay="0">
                      <p:tgtEl>
                        <p:sldTgt/>
                      </p:tgtEl>
                    </p:cond>
                  </p:endCondLst>
                </p:cTn>
                <p:tgtEl>
                  <p:spTgt spid="30"/>
                </p:tgtEl>
              </p:cMediaNode>
            </p:audi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312" grpId="0" animBg="1"/>
      <p:bldP spid="3" grpId="0"/>
      <p:bldP spid="3" grpId="1"/>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4" b="34"/>
          <a:stretch/>
        </p:blipFill>
        <p:spPr>
          <a:xfrm>
            <a:off x="-113694" y="2404"/>
            <a:ext cx="12653072" cy="7117353"/>
          </a:xfrm>
          <a:prstGeom prst="rect">
            <a:avLst/>
          </a:prstGeom>
        </p:spPr>
      </p:pic>
      <p:sp>
        <p:nvSpPr>
          <p:cNvPr id="26"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312" name="Rounded Rectangle 85">
            <a:extLst>
              <a:ext uri="{FF2B5EF4-FFF2-40B4-BE49-F238E27FC236}">
                <a16:creationId xmlns:a16="http://schemas.microsoft.com/office/drawing/2014/main" id="{D27202D3-C91D-4A25-999F-DFC5C856D242}"/>
              </a:ext>
            </a:extLst>
          </p:cNvPr>
          <p:cNvSpPr/>
          <p:nvPr/>
        </p:nvSpPr>
        <p:spPr>
          <a:xfrm>
            <a:off x="638692" y="1874233"/>
            <a:ext cx="11148299" cy="4795273"/>
          </a:xfrm>
          <a:prstGeom prst="roundRect">
            <a:avLst>
              <a:gd name="adj" fmla="val 14163"/>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3" name="TextBox 2">
            <a:extLst>
              <a:ext uri="{FF2B5EF4-FFF2-40B4-BE49-F238E27FC236}">
                <a16:creationId xmlns:a16="http://schemas.microsoft.com/office/drawing/2014/main" id="{8ADCCA2E-29E5-4B93-837F-996024EF868B}"/>
              </a:ext>
            </a:extLst>
          </p:cNvPr>
          <p:cNvSpPr txBox="1"/>
          <p:nvPr/>
        </p:nvSpPr>
        <p:spPr>
          <a:xfrm>
            <a:off x="1101874" y="2805580"/>
            <a:ext cx="10282124" cy="2799869"/>
          </a:xfrm>
          <a:prstGeom prst="rect">
            <a:avLst/>
          </a:prstGeom>
          <a:noFill/>
        </p:spPr>
        <p:txBody>
          <a:bodyPr wrap="square" rtlCol="0">
            <a:spAutoFit/>
          </a:bodyPr>
          <a:lstStyle>
            <a:defPPr>
              <a:defRPr lang="en-US"/>
            </a:defPPr>
            <a:lvl1pPr lvl="0">
              <a:defRPr sz="2400" b="1">
                <a:solidFill>
                  <a:schemeClr val="bg1"/>
                </a:solidFill>
                <a:latin typeface="Montserrat" panose="00000500000000000000" pitchFamily="2" charset="-93"/>
              </a:defRPr>
            </a:lvl1pPr>
          </a:lstStyle>
          <a:p>
            <a:pPr>
              <a:lnSpc>
                <a:spcPct val="150000"/>
              </a:lnSpc>
            </a:pPr>
            <a:r>
              <a:rPr lang="en-US" dirty="0"/>
              <a:t>2. </a:t>
            </a:r>
            <a:r>
              <a:rPr lang="vi-VN" dirty="0"/>
              <a:t>Em hãy so sánh sự sôi và sự bay hơi. Tại sao không nói "nhiệt độ bay hơi" của một chất?</a:t>
            </a:r>
            <a:endParaRPr lang="en-US" dirty="0"/>
          </a:p>
          <a:p>
            <a:pPr>
              <a:lnSpc>
                <a:spcPct val="150000"/>
              </a:lnSpc>
            </a:pPr>
            <a:r>
              <a:rPr lang="en-US" dirty="0" err="1"/>
              <a:t>Để</a:t>
            </a:r>
            <a:r>
              <a:rPr lang="en-US" dirty="0"/>
              <a:t> </a:t>
            </a:r>
            <a:r>
              <a:rPr lang="en-US" dirty="0" err="1"/>
              <a:t>phòng</a:t>
            </a:r>
            <a:r>
              <a:rPr lang="en-US" dirty="0"/>
              <a:t> </a:t>
            </a:r>
            <a:r>
              <a:rPr lang="en-US" dirty="0" err="1"/>
              <a:t>ngừa</a:t>
            </a:r>
            <a:r>
              <a:rPr lang="en-US" dirty="0"/>
              <a:t> </a:t>
            </a:r>
            <a:r>
              <a:rPr lang="en-US" dirty="0" err="1"/>
              <a:t>lây</a:t>
            </a:r>
            <a:r>
              <a:rPr lang="en-US" dirty="0"/>
              <a:t> </a:t>
            </a:r>
            <a:r>
              <a:rPr lang="en-US" dirty="0" err="1"/>
              <a:t>nhiễm</a:t>
            </a:r>
            <a:r>
              <a:rPr lang="en-US" dirty="0"/>
              <a:t> COVID-19, </a:t>
            </a:r>
            <a:r>
              <a:rPr lang="en-US" dirty="0" err="1"/>
              <a:t>chúng</a:t>
            </a:r>
            <a:r>
              <a:rPr lang="en-US" dirty="0"/>
              <a:t> ta </a:t>
            </a:r>
            <a:r>
              <a:rPr lang="en-US" dirty="0" err="1"/>
              <a:t>cần</a:t>
            </a:r>
            <a:r>
              <a:rPr lang="en-US" dirty="0"/>
              <a:t> </a:t>
            </a:r>
            <a:r>
              <a:rPr lang="en-US" dirty="0" err="1"/>
              <a:t>rửa</a:t>
            </a:r>
            <a:r>
              <a:rPr lang="en-US" dirty="0"/>
              <a:t> </a:t>
            </a:r>
            <a:r>
              <a:rPr lang="en-US" dirty="0" err="1"/>
              <a:t>tay</a:t>
            </a:r>
            <a:r>
              <a:rPr lang="en-US" dirty="0"/>
              <a:t> </a:t>
            </a:r>
            <a:r>
              <a:rPr lang="en-US" dirty="0" err="1"/>
              <a:t>bằng</a:t>
            </a:r>
            <a:r>
              <a:rPr lang="en-US" dirty="0"/>
              <a:t> </a:t>
            </a:r>
            <a:r>
              <a:rPr lang="en-US" dirty="0" err="1"/>
              <a:t>cồn</a:t>
            </a:r>
            <a:r>
              <a:rPr lang="en-US" dirty="0"/>
              <a:t>, </a:t>
            </a:r>
            <a:r>
              <a:rPr lang="en-US" dirty="0" err="1"/>
              <a:t>khi</a:t>
            </a:r>
            <a:r>
              <a:rPr lang="en-US" dirty="0"/>
              <a:t> </a:t>
            </a:r>
            <a:r>
              <a:rPr lang="en-US" dirty="0" err="1"/>
              <a:t>rửa</a:t>
            </a:r>
            <a:r>
              <a:rPr lang="en-US" dirty="0"/>
              <a:t> </a:t>
            </a:r>
            <a:r>
              <a:rPr lang="en-US" dirty="0" err="1"/>
              <a:t>tay</a:t>
            </a:r>
            <a:r>
              <a:rPr lang="en-US" dirty="0"/>
              <a:t> </a:t>
            </a:r>
            <a:r>
              <a:rPr lang="en-US" dirty="0" err="1"/>
              <a:t>xong</a:t>
            </a:r>
            <a:r>
              <a:rPr lang="en-US" dirty="0"/>
              <a:t> ta </a:t>
            </a:r>
            <a:r>
              <a:rPr lang="en-US" dirty="0" err="1"/>
              <a:t>thấy</a:t>
            </a:r>
            <a:r>
              <a:rPr lang="en-US" dirty="0"/>
              <a:t> </a:t>
            </a:r>
            <a:r>
              <a:rPr lang="en-US" dirty="0" err="1"/>
              <a:t>tay</a:t>
            </a:r>
            <a:r>
              <a:rPr lang="en-US" dirty="0"/>
              <a:t> ta </a:t>
            </a:r>
            <a:r>
              <a:rPr lang="en-US" dirty="0" err="1"/>
              <a:t>có</a:t>
            </a:r>
            <a:r>
              <a:rPr lang="en-US" dirty="0"/>
              <a:t> </a:t>
            </a:r>
            <a:r>
              <a:rPr lang="en-US" dirty="0" err="1"/>
              <a:t>cảm</a:t>
            </a:r>
            <a:r>
              <a:rPr lang="en-US" dirty="0"/>
              <a:t> </a:t>
            </a:r>
            <a:r>
              <a:rPr lang="en-US" dirty="0" err="1"/>
              <a:t>giác</a:t>
            </a:r>
            <a:r>
              <a:rPr lang="en-US" dirty="0"/>
              <a:t> </a:t>
            </a:r>
            <a:r>
              <a:rPr lang="en-US" dirty="0" err="1"/>
              <a:t>mát</a:t>
            </a:r>
            <a:r>
              <a:rPr lang="en-US" dirty="0"/>
              <a:t>, </a:t>
            </a:r>
            <a:r>
              <a:rPr lang="en-US" dirty="0" err="1"/>
              <a:t>em</a:t>
            </a:r>
            <a:r>
              <a:rPr lang="en-US" dirty="0"/>
              <a:t> </a:t>
            </a:r>
            <a:r>
              <a:rPr lang="en-US" dirty="0" err="1"/>
              <a:t>hãy</a:t>
            </a:r>
            <a:r>
              <a:rPr lang="en-US" dirty="0"/>
              <a:t> </a:t>
            </a:r>
            <a:r>
              <a:rPr lang="en-US" dirty="0" err="1"/>
              <a:t>giải</a:t>
            </a:r>
            <a:r>
              <a:rPr lang="en-US" dirty="0"/>
              <a:t> </a:t>
            </a:r>
            <a:r>
              <a:rPr lang="en-US" dirty="0" err="1"/>
              <a:t>thích</a:t>
            </a:r>
            <a:r>
              <a:rPr lang="en-US" dirty="0"/>
              <a:t> </a:t>
            </a:r>
            <a:r>
              <a:rPr lang="en-US" dirty="0" err="1"/>
              <a:t>vì</a:t>
            </a:r>
            <a:r>
              <a:rPr lang="en-US" dirty="0"/>
              <a:t> </a:t>
            </a:r>
            <a:r>
              <a:rPr lang="en-US" dirty="0" err="1"/>
              <a:t>sao</a:t>
            </a:r>
            <a:r>
              <a:rPr lang="en-US" dirty="0"/>
              <a:t>?</a:t>
            </a:r>
          </a:p>
        </p:txBody>
      </p:sp>
      <p:sp>
        <p:nvSpPr>
          <p:cNvPr id="131" name="TextBox 130">
            <a:extLst>
              <a:ext uri="{FF2B5EF4-FFF2-40B4-BE49-F238E27FC236}">
                <a16:creationId xmlns:a16="http://schemas.microsoft.com/office/drawing/2014/main" id="{17A91200-A543-4B58-A4CE-CF2940C71244}"/>
              </a:ext>
            </a:extLst>
          </p:cNvPr>
          <p:cNvSpPr txBox="1"/>
          <p:nvPr/>
        </p:nvSpPr>
        <p:spPr>
          <a:xfrm>
            <a:off x="1295272" y="2223040"/>
            <a:ext cx="9270716" cy="3907865"/>
          </a:xfrm>
          <a:prstGeom prst="rect">
            <a:avLst/>
          </a:prstGeom>
          <a:noFill/>
        </p:spPr>
        <p:txBody>
          <a:bodyPr wrap="square" rtlCol="0">
            <a:spAutoFit/>
          </a:bodyPr>
          <a:lstStyle>
            <a:defPPr>
              <a:defRPr lang="en-US"/>
            </a:defPPr>
            <a:lvl1pPr>
              <a:lnSpc>
                <a:spcPct val="200000"/>
              </a:lnSpc>
              <a:defRPr sz="2400" b="1">
                <a:solidFill>
                  <a:schemeClr val="bg1"/>
                </a:solidFill>
                <a:latin typeface="Montserrat" panose="00000500000000000000" pitchFamily="2" charset="-93"/>
              </a:defRPr>
            </a:lvl1pPr>
          </a:lstStyle>
          <a:p>
            <a:pPr lvl="0">
              <a:lnSpc>
                <a:spcPct val="150000"/>
              </a:lnSpc>
            </a:pPr>
            <a:r>
              <a:rPr lang="vi-VN" b="0" dirty="0"/>
              <a:t>Sự sôi là quá trình chất chuyển từ lỏng sang hơi, xảy ra trong toàn bộ khối chất lỏng. Sự sôi xảy ra tại nhiệt độ sôi.</a:t>
            </a:r>
            <a:endParaRPr lang="en-US" b="0" dirty="0"/>
          </a:p>
          <a:p>
            <a:pPr>
              <a:lnSpc>
                <a:spcPct val="150000"/>
              </a:lnSpc>
            </a:pPr>
            <a:r>
              <a:rPr lang="vi-VN" b="0" dirty="0"/>
              <a:t>Sự bay hơi là quá trình chất chuyển từ lỏng sang hơi, xảy ra trên bề mặt chất lỏng. Sự bay hơi xảy ra tại mọi nhiệt độ.</a:t>
            </a:r>
            <a:endParaRPr lang="en-US" b="0" dirty="0"/>
          </a:p>
          <a:p>
            <a:pPr>
              <a:lnSpc>
                <a:spcPct val="150000"/>
              </a:lnSpc>
            </a:pPr>
            <a:r>
              <a:rPr lang="vi-VN" b="0" dirty="0"/>
              <a:t>V</a:t>
            </a:r>
            <a:r>
              <a:rPr lang="en-US" b="0" dirty="0"/>
              <a:t>ì</a:t>
            </a:r>
            <a:r>
              <a:rPr lang="vi-VN" b="0" dirty="0"/>
              <a:t> sự bay hơi xảy ra tại mọi nhiệt độ nên không có "nhiệt độ bay hơi".</a:t>
            </a:r>
            <a:endParaRPr lang="en-US" b="0" dirty="0"/>
          </a:p>
          <a:p>
            <a:pPr>
              <a:lnSpc>
                <a:spcPct val="150000"/>
              </a:lnSpc>
            </a:pPr>
            <a:r>
              <a:rPr lang="vi-VN" b="0" dirty="0"/>
              <a:t>C</a:t>
            </a:r>
            <a:r>
              <a:rPr lang="en-US" b="0" dirty="0"/>
              <a:t>ồ</a:t>
            </a:r>
            <a:r>
              <a:rPr lang="vi-VN" b="0" dirty="0"/>
              <a:t>n y t</a:t>
            </a:r>
            <a:r>
              <a:rPr lang="en-US" b="0" dirty="0"/>
              <a:t>ế</a:t>
            </a:r>
            <a:r>
              <a:rPr lang="vi-VN" b="0" dirty="0"/>
              <a:t> bay hơi </a:t>
            </a:r>
            <a:r>
              <a:rPr lang="en-US" b="0" dirty="0" err="1"/>
              <a:t>vì</a:t>
            </a:r>
            <a:r>
              <a:rPr lang="en-US" b="0" dirty="0"/>
              <a:t> </a:t>
            </a:r>
            <a:r>
              <a:rPr lang="en-US" b="0" dirty="0" err="1"/>
              <a:t>thế</a:t>
            </a:r>
            <a:r>
              <a:rPr lang="en-US" b="0" dirty="0"/>
              <a:t> </a:t>
            </a:r>
            <a:r>
              <a:rPr lang="en-US" b="0" dirty="0" err="1"/>
              <a:t>làm</a:t>
            </a:r>
            <a:r>
              <a:rPr lang="en-US" b="0" dirty="0"/>
              <a:t> ta </a:t>
            </a:r>
            <a:r>
              <a:rPr lang="en-US" b="0" dirty="0" err="1"/>
              <a:t>có</a:t>
            </a:r>
            <a:r>
              <a:rPr lang="en-US" b="0" dirty="0"/>
              <a:t> </a:t>
            </a:r>
            <a:r>
              <a:rPr lang="en-US" b="0" dirty="0" err="1"/>
              <a:t>cảm</a:t>
            </a:r>
            <a:r>
              <a:rPr lang="en-US" b="0" dirty="0"/>
              <a:t> </a:t>
            </a:r>
            <a:r>
              <a:rPr lang="en-US" b="0" dirty="0" err="1"/>
              <a:t>giác</a:t>
            </a:r>
            <a:r>
              <a:rPr lang="en-US" b="0" dirty="0"/>
              <a:t> </a:t>
            </a:r>
            <a:r>
              <a:rPr lang="en-US" b="0" dirty="0" err="1"/>
              <a:t>mát</a:t>
            </a:r>
            <a:endParaRPr lang="en-US" b="0" dirty="0"/>
          </a:p>
        </p:txBody>
      </p:sp>
    </p:spTree>
    <p:extLst>
      <p:ext uri="{BB962C8B-B14F-4D97-AF65-F5344CB8AC3E}">
        <p14:creationId xmlns:p14="http://schemas.microsoft.com/office/powerpoint/2010/main" val="3899762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diamond(in)">
                                      <p:cBhvr>
                                        <p:cTn id="10" dur="750"/>
                                        <p:tgtEl>
                                          <p:spTgt spid="312"/>
                                        </p:tgtEl>
                                      </p:cBhvr>
                                    </p:animEffect>
                                  </p:childTnLst>
                                </p:cTn>
                              </p:par>
                            </p:childTnLst>
                          </p:cTn>
                        </p:par>
                        <p:par>
                          <p:cTn id="11" fill="hold">
                            <p:stCondLst>
                              <p:cond delay="883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21000"/>
                            </p:stCondLst>
                            <p:childTnLst>
                              <p:par>
                                <p:cTn id="80" presetID="11" presetClass="entr" presetSubtype="0" fill="hold" grpId="0" nodeType="afterEffect">
                                  <p:stCondLst>
                                    <p:cond delay="0"/>
                                  </p:stCondLst>
                                  <p:childTnLst>
                                    <p:set>
                                      <p:cBhvr>
                                        <p:cTn id="81"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22000"/>
                            </p:stCondLst>
                            <p:childTnLst>
                              <p:par>
                                <p:cTn id="83" presetID="11" presetClass="entr" presetSubtype="0" fill="hold" grpId="0" nodeType="afterEffect">
                                  <p:stCondLst>
                                    <p:cond delay="0"/>
                                  </p:stCondLst>
                                  <p:childTnLst>
                                    <p:set>
                                      <p:cBhvr>
                                        <p:cTn id="84"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23000"/>
                            </p:stCondLst>
                            <p:childTnLst>
                              <p:par>
                                <p:cTn id="86" presetID="11" presetClass="entr" presetSubtype="0" fill="hold" grpId="0" nodeType="afterEffect">
                                  <p:stCondLst>
                                    <p:cond delay="0"/>
                                  </p:stCondLst>
                                  <p:childTnLst>
                                    <p:set>
                                      <p:cBhvr>
                                        <p:cTn id="87"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24000"/>
                            </p:stCondLst>
                            <p:childTnLst>
                              <p:par>
                                <p:cTn id="89" presetID="11" presetClass="entr" presetSubtype="0" fill="hold" grpId="0" nodeType="afterEffect">
                                  <p:stCondLst>
                                    <p:cond delay="0"/>
                                  </p:stCondLst>
                                  <p:childTnLst>
                                    <p:set>
                                      <p:cBhvr>
                                        <p:cTn id="90"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25000"/>
                            </p:stCondLst>
                            <p:childTnLst>
                              <p:par>
                                <p:cTn id="92" presetID="11" presetClass="entr" presetSubtype="0" fill="hold" grpId="0" nodeType="afterEffect">
                                  <p:stCondLst>
                                    <p:cond delay="0"/>
                                  </p:stCondLst>
                                  <p:childTnLst>
                                    <p:set>
                                      <p:cBhvr>
                                        <p:cTn id="93"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26000"/>
                            </p:stCondLst>
                            <p:childTnLst>
                              <p:par>
                                <p:cTn id="95" presetID="11" presetClass="entr" presetSubtype="0" fill="hold" grpId="0" nodeType="afterEffect">
                                  <p:stCondLst>
                                    <p:cond delay="0"/>
                                  </p:stCondLst>
                                  <p:childTnLst>
                                    <p:set>
                                      <p:cBhvr>
                                        <p:cTn id="96"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27000"/>
                            </p:stCondLst>
                            <p:childTnLst>
                              <p:par>
                                <p:cTn id="98" presetID="11" presetClass="entr" presetSubtype="0" fill="hold" grpId="0" nodeType="afterEffect">
                                  <p:stCondLst>
                                    <p:cond delay="0"/>
                                  </p:stCondLst>
                                  <p:childTnLst>
                                    <p:set>
                                      <p:cBhvr>
                                        <p:cTn id="99"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8000"/>
                            </p:stCondLst>
                            <p:childTnLst>
                              <p:par>
                                <p:cTn id="101" presetID="11" presetClass="entr" presetSubtype="0" fill="hold" grpId="0" nodeType="afterEffect">
                                  <p:stCondLst>
                                    <p:cond delay="0"/>
                                  </p:stCondLst>
                                  <p:childTnLst>
                                    <p:set>
                                      <p:cBhvr>
                                        <p:cTn id="102"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29000"/>
                            </p:stCondLst>
                            <p:childTnLst>
                              <p:par>
                                <p:cTn id="104" presetID="11" presetClass="entr" presetSubtype="0" fill="hold" grpId="0" nodeType="afterEffect">
                                  <p:stCondLst>
                                    <p:cond delay="0"/>
                                  </p:stCondLst>
                                  <p:childTnLst>
                                    <p:set>
                                      <p:cBhvr>
                                        <p:cTn id="105"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30000"/>
                            </p:stCondLst>
                            <p:childTnLst>
                              <p:par>
                                <p:cTn id="107" presetID="11" presetClass="entr" presetSubtype="0" fill="hold" grpId="0" nodeType="afterEffect">
                                  <p:stCondLst>
                                    <p:cond delay="0"/>
                                  </p:stCondLst>
                                  <p:childTnLst>
                                    <p:set>
                                      <p:cBhvr>
                                        <p:cTn id="108"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31000"/>
                            </p:stCondLst>
                            <p:childTnLst>
                              <p:par>
                                <p:cTn id="110" presetID="11" presetClass="entr" presetSubtype="0" fill="hold" grpId="0" nodeType="afterEffect">
                                  <p:stCondLst>
                                    <p:cond delay="0"/>
                                  </p:stCondLst>
                                  <p:childTnLst>
                                    <p:set>
                                      <p:cBhvr>
                                        <p:cTn id="111"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32000"/>
                            </p:stCondLst>
                            <p:childTnLst>
                              <p:par>
                                <p:cTn id="113" presetID="11" presetClass="entr" presetSubtype="0" fill="hold" grpId="0" nodeType="afterEffect">
                                  <p:stCondLst>
                                    <p:cond delay="0"/>
                                  </p:stCondLst>
                                  <p:childTnLst>
                                    <p:set>
                                      <p:cBhvr>
                                        <p:cTn id="114"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33000"/>
                            </p:stCondLst>
                            <p:childTnLst>
                              <p:par>
                                <p:cTn id="116" presetID="11" presetClass="entr" presetSubtype="0" fill="hold" grpId="0" nodeType="afterEffect">
                                  <p:stCondLst>
                                    <p:cond delay="0"/>
                                  </p:stCondLst>
                                  <p:childTnLst>
                                    <p:set>
                                      <p:cBhvr>
                                        <p:cTn id="117"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34000"/>
                            </p:stCondLst>
                            <p:childTnLst>
                              <p:par>
                                <p:cTn id="119" presetID="11" presetClass="entr" presetSubtype="0" fill="hold" grpId="0" nodeType="afterEffect">
                                  <p:stCondLst>
                                    <p:cond delay="0"/>
                                  </p:stCondLst>
                                  <p:childTnLst>
                                    <p:set>
                                      <p:cBhvr>
                                        <p:cTn id="120"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35000"/>
                            </p:stCondLst>
                            <p:childTnLst>
                              <p:par>
                                <p:cTn id="122" presetID="11" presetClass="entr" presetSubtype="0" fill="hold" grpId="0" nodeType="afterEffect">
                                  <p:stCondLst>
                                    <p:cond delay="0"/>
                                  </p:stCondLst>
                                  <p:childTnLst>
                                    <p:set>
                                      <p:cBhvr>
                                        <p:cTn id="123"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36000"/>
                            </p:stCondLst>
                            <p:childTnLst>
                              <p:par>
                                <p:cTn id="125" presetID="11" presetClass="entr" presetSubtype="0" fill="hold" grpId="0" nodeType="afterEffect">
                                  <p:stCondLst>
                                    <p:cond delay="0"/>
                                  </p:stCondLst>
                                  <p:childTnLst>
                                    <p:set>
                                      <p:cBhvr>
                                        <p:cTn id="126"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37000"/>
                            </p:stCondLst>
                            <p:childTnLst>
                              <p:par>
                                <p:cTn id="128" presetID="11" presetClass="entr" presetSubtype="0" fill="hold" grpId="0" nodeType="afterEffect">
                                  <p:stCondLst>
                                    <p:cond delay="0"/>
                                  </p:stCondLst>
                                  <p:childTnLst>
                                    <p:set>
                                      <p:cBhvr>
                                        <p:cTn id="129"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38000"/>
                            </p:stCondLst>
                            <p:childTnLst>
                              <p:par>
                                <p:cTn id="131" presetID="11" presetClass="entr" presetSubtype="0" fill="hold" grpId="0" nodeType="afterEffect">
                                  <p:stCondLst>
                                    <p:cond delay="0"/>
                                  </p:stCondLst>
                                  <p:childTnLst>
                                    <p:set>
                                      <p:cBhvr>
                                        <p:cTn id="132"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39000"/>
                            </p:stCondLst>
                            <p:childTnLst>
                              <p:par>
                                <p:cTn id="134" presetID="11" presetClass="entr" presetSubtype="0" fill="hold" grpId="0" nodeType="afterEffect">
                                  <p:stCondLst>
                                    <p:cond delay="0"/>
                                  </p:stCondLst>
                                  <p:childTnLst>
                                    <p:set>
                                      <p:cBhvr>
                                        <p:cTn id="135"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40000"/>
                            </p:stCondLst>
                            <p:childTnLst>
                              <p:par>
                                <p:cTn id="137" presetID="11" presetClass="entr" presetSubtype="0" fill="hold" grpId="0" nodeType="afterEffect">
                                  <p:stCondLst>
                                    <p:cond delay="0"/>
                                  </p:stCondLst>
                                  <p:childTnLst>
                                    <p:set>
                                      <p:cBhvr>
                                        <p:cTn id="138"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41000"/>
                            </p:stCondLst>
                            <p:childTnLst>
                              <p:par>
                                <p:cTn id="140" presetID="11" presetClass="entr" presetSubtype="0" fill="hold" grpId="0" nodeType="afterEffect">
                                  <p:stCondLst>
                                    <p:cond delay="0"/>
                                  </p:stCondLst>
                                  <p:childTnLst>
                                    <p:set>
                                      <p:cBhvr>
                                        <p:cTn id="141"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42000"/>
                            </p:stCondLst>
                            <p:childTnLst>
                              <p:par>
                                <p:cTn id="143" presetID="11" presetClass="entr" presetSubtype="0" fill="hold" grpId="0" nodeType="afterEffect">
                                  <p:stCondLst>
                                    <p:cond delay="0"/>
                                  </p:stCondLst>
                                  <p:childTnLst>
                                    <p:set>
                                      <p:cBhvr>
                                        <p:cTn id="144"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43000"/>
                            </p:stCondLst>
                            <p:childTnLst>
                              <p:par>
                                <p:cTn id="146" presetID="11" presetClass="entr" presetSubtype="0" fill="hold" grpId="0" nodeType="afterEffect">
                                  <p:stCondLst>
                                    <p:cond delay="0"/>
                                  </p:stCondLst>
                                  <p:childTnLst>
                                    <p:set>
                                      <p:cBhvr>
                                        <p:cTn id="147"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44000"/>
                            </p:stCondLst>
                            <p:childTnLst>
                              <p:par>
                                <p:cTn id="149" presetID="11" presetClass="entr" presetSubtype="0" fill="hold" grpId="0" nodeType="afterEffect">
                                  <p:stCondLst>
                                    <p:cond delay="0"/>
                                  </p:stCondLst>
                                  <p:childTnLst>
                                    <p:set>
                                      <p:cBhvr>
                                        <p:cTn id="150"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click.wav"/>
                                        </p:tgtEl>
                                      </p:cMediaNode>
                                    </p:audio>
                                  </p:subTnLst>
                                </p:cTn>
                              </p:par>
                            </p:childTnLst>
                          </p:cTn>
                        </p:par>
                        <p:par>
                          <p:cTn id="151" fill="hold">
                            <p:stCondLst>
                              <p:cond delay="45000"/>
                            </p:stCondLst>
                            <p:childTnLst>
                              <p:par>
                                <p:cTn id="152" presetID="11" presetClass="entr" presetSubtype="0" fill="hold" grpId="0" nodeType="afterEffect">
                                  <p:stCondLst>
                                    <p:cond delay="0"/>
                                  </p:stCondLst>
                                  <p:childTnLst>
                                    <p:set>
                                      <p:cBhvr>
                                        <p:cTn id="153"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4" name="click.wav"/>
                                        </p:tgtEl>
                                      </p:cMediaNode>
                                    </p:audio>
                                  </p:subTnLst>
                                </p:cTn>
                              </p:par>
                            </p:childTnLst>
                          </p:cTn>
                        </p:par>
                        <p:par>
                          <p:cTn id="154" fill="hold">
                            <p:stCondLst>
                              <p:cond delay="46000"/>
                            </p:stCondLst>
                            <p:childTnLst>
                              <p:par>
                                <p:cTn id="155" presetID="11" presetClass="entr" presetSubtype="0" fill="hold" grpId="0" nodeType="afterEffect">
                                  <p:stCondLst>
                                    <p:cond delay="0"/>
                                  </p:stCondLst>
                                  <p:childTnLst>
                                    <p:set>
                                      <p:cBhvr>
                                        <p:cTn id="156"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7" fill="hold">
                            <p:stCondLst>
                              <p:cond delay="47000"/>
                            </p:stCondLst>
                            <p:childTnLst>
                              <p:par>
                                <p:cTn id="158" presetID="11" presetClass="entr" presetSubtype="0" fill="hold" grpId="0" nodeType="afterEffect">
                                  <p:stCondLst>
                                    <p:cond delay="0"/>
                                  </p:stCondLst>
                                  <p:childTnLst>
                                    <p:set>
                                      <p:cBhvr>
                                        <p:cTn id="159"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0" fill="hold">
                            <p:stCondLst>
                              <p:cond delay="48000"/>
                            </p:stCondLst>
                            <p:childTnLst>
                              <p:par>
                                <p:cTn id="161" presetID="11" presetClass="entr" presetSubtype="0" fill="hold" grpId="0" nodeType="afterEffect">
                                  <p:stCondLst>
                                    <p:cond delay="0"/>
                                  </p:stCondLst>
                                  <p:childTnLst>
                                    <p:set>
                                      <p:cBhvr>
                                        <p:cTn id="162"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click.wav"/>
                                        </p:tgtEl>
                                      </p:cMediaNode>
                                    </p:audio>
                                  </p:subTnLst>
                                </p:cTn>
                              </p:par>
                            </p:childTnLst>
                          </p:cTn>
                        </p:par>
                        <p:par>
                          <p:cTn id="163" fill="hold">
                            <p:stCondLst>
                              <p:cond delay="49000"/>
                            </p:stCondLst>
                            <p:childTnLst>
                              <p:par>
                                <p:cTn id="164" presetID="11" presetClass="entr" presetSubtype="0" fill="hold" grpId="0" nodeType="afterEffect">
                                  <p:stCondLst>
                                    <p:cond delay="0"/>
                                  </p:stCondLst>
                                  <p:childTnLst>
                                    <p:set>
                                      <p:cBhvr>
                                        <p:cTn id="165"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wav"/>
                                        </p:tgtEl>
                                      </p:cMediaNode>
                                    </p:audio>
                                  </p:subTnLst>
                                </p:cTn>
                              </p:par>
                            </p:childTnLst>
                          </p:cTn>
                        </p:par>
                        <p:par>
                          <p:cTn id="166" fill="hold">
                            <p:stCondLst>
                              <p:cond delay="50000"/>
                            </p:stCondLst>
                            <p:childTnLst>
                              <p:par>
                                <p:cTn id="167" presetID="11" presetClass="entr" presetSubtype="0" fill="hold" grpId="0" nodeType="afterEffect">
                                  <p:stCondLst>
                                    <p:cond delay="0"/>
                                  </p:stCondLst>
                                  <p:childTnLst>
                                    <p:set>
                                      <p:cBhvr>
                                        <p:cTn id="168"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69" fill="hold">
                            <p:stCondLst>
                              <p:cond delay="51000"/>
                            </p:stCondLst>
                            <p:childTnLst>
                              <p:par>
                                <p:cTn id="170" presetID="11" presetClass="entr" presetSubtype="0" fill="hold" grpId="0" nodeType="afterEffect">
                                  <p:stCondLst>
                                    <p:cond delay="0"/>
                                  </p:stCondLst>
                                  <p:childTnLst>
                                    <p:set>
                                      <p:cBhvr>
                                        <p:cTn id="171"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2" fill="hold">
                            <p:stCondLst>
                              <p:cond delay="52000"/>
                            </p:stCondLst>
                            <p:childTnLst>
                              <p:par>
                                <p:cTn id="173" presetID="11" presetClass="entr" presetSubtype="0" fill="hold" grpId="0" nodeType="afterEffect">
                                  <p:stCondLst>
                                    <p:cond delay="0"/>
                                  </p:stCondLst>
                                  <p:childTnLst>
                                    <p:set>
                                      <p:cBhvr>
                                        <p:cTn id="174"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4" name="click.wav"/>
                                        </p:tgtEl>
                                      </p:cMediaNode>
                                    </p:audio>
                                  </p:subTnLst>
                                </p:cTn>
                              </p:par>
                            </p:childTnLst>
                          </p:cTn>
                        </p:par>
                        <p:par>
                          <p:cTn id="175" fill="hold">
                            <p:stCondLst>
                              <p:cond delay="53000"/>
                            </p:stCondLst>
                            <p:childTnLst>
                              <p:par>
                                <p:cTn id="176" presetID="11" presetClass="entr" presetSubtype="0" fill="hold" grpId="0" nodeType="afterEffect">
                                  <p:stCondLst>
                                    <p:cond delay="0"/>
                                  </p:stCondLst>
                                  <p:childTnLst>
                                    <p:set>
                                      <p:cBhvr>
                                        <p:cTn id="177"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4" name="click.wav"/>
                                        </p:tgtEl>
                                      </p:cMediaNode>
                                    </p:audio>
                                  </p:subTnLst>
                                </p:cTn>
                              </p:par>
                            </p:childTnLst>
                          </p:cTn>
                        </p:par>
                        <p:par>
                          <p:cTn id="178" fill="hold">
                            <p:stCondLst>
                              <p:cond delay="54000"/>
                            </p:stCondLst>
                            <p:childTnLst>
                              <p:par>
                                <p:cTn id="179" presetID="11" presetClass="entr" presetSubtype="0" fill="hold" grpId="0" nodeType="afterEffect">
                                  <p:stCondLst>
                                    <p:cond delay="0"/>
                                  </p:stCondLst>
                                  <p:childTnLst>
                                    <p:set>
                                      <p:cBhvr>
                                        <p:cTn id="180"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1" fill="hold">
                            <p:stCondLst>
                              <p:cond delay="55000"/>
                            </p:stCondLst>
                            <p:childTnLst>
                              <p:par>
                                <p:cTn id="182" presetID="11" presetClass="entr" presetSubtype="0" fill="hold" grpId="0" nodeType="afterEffect">
                                  <p:stCondLst>
                                    <p:cond delay="0"/>
                                  </p:stCondLst>
                                  <p:childTnLst>
                                    <p:set>
                                      <p:cBhvr>
                                        <p:cTn id="183"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4" fill="hold">
                            <p:stCondLst>
                              <p:cond delay="56000"/>
                            </p:stCondLst>
                            <p:childTnLst>
                              <p:par>
                                <p:cTn id="185" presetID="11" presetClass="entr" presetSubtype="0" fill="hold" grpId="0" nodeType="afterEffect">
                                  <p:stCondLst>
                                    <p:cond delay="0"/>
                                  </p:stCondLst>
                                  <p:childTnLst>
                                    <p:set>
                                      <p:cBhvr>
                                        <p:cTn id="186"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4" name="click.wav"/>
                                        </p:tgtEl>
                                      </p:cMediaNode>
                                    </p:audio>
                                  </p:subTnLst>
                                </p:cTn>
                              </p:par>
                            </p:childTnLst>
                          </p:cTn>
                        </p:par>
                        <p:par>
                          <p:cTn id="187" fill="hold">
                            <p:stCondLst>
                              <p:cond delay="57000"/>
                            </p:stCondLst>
                            <p:childTnLst>
                              <p:par>
                                <p:cTn id="188" presetID="11" presetClass="entr" presetSubtype="0" fill="hold" grpId="0" nodeType="afterEffect">
                                  <p:stCondLst>
                                    <p:cond delay="0"/>
                                  </p:stCondLst>
                                  <p:childTnLst>
                                    <p:set>
                                      <p:cBhvr>
                                        <p:cTn id="189"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click.wav"/>
                                        </p:tgtEl>
                                      </p:cMediaNode>
                                    </p:audio>
                                  </p:subTnLst>
                                </p:cTn>
                              </p:par>
                            </p:childTnLst>
                          </p:cTn>
                        </p:par>
                        <p:par>
                          <p:cTn id="190" fill="hold">
                            <p:stCondLst>
                              <p:cond delay="58000"/>
                            </p:stCondLst>
                            <p:childTnLst>
                              <p:par>
                                <p:cTn id="191" presetID="11" presetClass="entr" presetSubtype="0" fill="hold" grpId="0" nodeType="afterEffect">
                                  <p:stCondLst>
                                    <p:cond delay="0"/>
                                  </p:stCondLst>
                                  <p:childTnLst>
                                    <p:set>
                                      <p:cBhvr>
                                        <p:cTn id="192"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3" fill="hold">
                            <p:stCondLst>
                              <p:cond delay="59000"/>
                            </p:stCondLst>
                            <p:childTnLst>
                              <p:par>
                                <p:cTn id="194" presetID="11" presetClass="entr" presetSubtype="0" fill="hold" grpId="0" nodeType="afterEffect">
                                  <p:stCondLst>
                                    <p:cond delay="0"/>
                                  </p:stCondLst>
                                  <p:childTnLst>
                                    <p:set>
                                      <p:cBhvr>
                                        <p:cTn id="195"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6" fill="hold">
                            <p:stCondLst>
                              <p:cond delay="60000"/>
                            </p:stCondLst>
                            <p:childTnLst>
                              <p:par>
                                <p:cTn id="197" presetID="11" presetClass="entr" presetSubtype="0" fill="hold" grpId="0" nodeType="afterEffect">
                                  <p:stCondLst>
                                    <p:cond delay="0"/>
                                  </p:stCondLst>
                                  <p:childTnLst>
                                    <p:set>
                                      <p:cBhvr>
                                        <p:cTn id="198"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4" name="click.wav"/>
                                        </p:tgtEl>
                                      </p:cMediaNode>
                                    </p:audio>
                                  </p:subTnLst>
                                </p:cTn>
                              </p:par>
                            </p:childTnLst>
                          </p:cTn>
                        </p:par>
                        <p:par>
                          <p:cTn id="199" fill="hold">
                            <p:stCondLst>
                              <p:cond delay="61000"/>
                            </p:stCondLst>
                            <p:childTnLst>
                              <p:par>
                                <p:cTn id="200" presetID="11" presetClass="entr" presetSubtype="0" fill="hold" grpId="0" nodeType="afterEffect">
                                  <p:stCondLst>
                                    <p:cond delay="0"/>
                                  </p:stCondLst>
                                  <p:childTnLst>
                                    <p:set>
                                      <p:cBhvr>
                                        <p:cTn id="201"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click.wav"/>
                                        </p:tgtEl>
                                      </p:cMediaNode>
                                    </p:audio>
                                  </p:subTnLst>
                                </p:cTn>
                              </p:par>
                            </p:childTnLst>
                          </p:cTn>
                        </p:par>
                        <p:par>
                          <p:cTn id="202" fill="hold">
                            <p:stCondLst>
                              <p:cond delay="62000"/>
                            </p:stCondLst>
                            <p:childTnLst>
                              <p:par>
                                <p:cTn id="203" presetID="11" presetClass="entr" presetSubtype="0" fill="hold" grpId="0" nodeType="afterEffect">
                                  <p:stCondLst>
                                    <p:cond delay="0"/>
                                  </p:stCondLst>
                                  <p:childTnLst>
                                    <p:set>
                                      <p:cBhvr>
                                        <p:cTn id="204"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5" fill="hold">
                            <p:stCondLst>
                              <p:cond delay="63000"/>
                            </p:stCondLst>
                            <p:childTnLst>
                              <p:par>
                                <p:cTn id="206" presetID="11" presetClass="entr" presetSubtype="0" fill="hold" grpId="0" nodeType="afterEffect">
                                  <p:stCondLst>
                                    <p:cond delay="0"/>
                                  </p:stCondLst>
                                  <p:childTnLst>
                                    <p:set>
                                      <p:cBhvr>
                                        <p:cTn id="207"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8" fill="hold">
                            <p:stCondLst>
                              <p:cond delay="64000"/>
                            </p:stCondLst>
                            <p:childTnLst>
                              <p:par>
                                <p:cTn id="209" presetID="11" presetClass="entr" presetSubtype="0" fill="hold" grpId="0" nodeType="afterEffect">
                                  <p:stCondLst>
                                    <p:cond delay="0"/>
                                  </p:stCondLst>
                                  <p:childTnLst>
                                    <p:set>
                                      <p:cBhvr>
                                        <p:cTn id="210"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click.wav"/>
                                        </p:tgtEl>
                                      </p:cMediaNode>
                                    </p:audio>
                                  </p:subTnLst>
                                </p:cTn>
                              </p:par>
                            </p:childTnLst>
                          </p:cTn>
                        </p:par>
                        <p:par>
                          <p:cTn id="211" fill="hold">
                            <p:stCondLst>
                              <p:cond delay="65000"/>
                            </p:stCondLst>
                            <p:childTnLst>
                              <p:par>
                                <p:cTn id="212" presetID="11" presetClass="entr" presetSubtype="0" fill="hold" grpId="0" nodeType="afterEffect">
                                  <p:stCondLst>
                                    <p:cond delay="0"/>
                                  </p:stCondLst>
                                  <p:childTnLst>
                                    <p:set>
                                      <p:cBhvr>
                                        <p:cTn id="213"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click.wav"/>
                                        </p:tgtEl>
                                      </p:cMediaNode>
                                    </p:audio>
                                  </p:subTnLst>
                                </p:cTn>
                              </p:par>
                            </p:childTnLst>
                          </p:cTn>
                        </p:par>
                        <p:par>
                          <p:cTn id="214" fill="hold">
                            <p:stCondLst>
                              <p:cond delay="66000"/>
                            </p:stCondLst>
                            <p:childTnLst>
                              <p:par>
                                <p:cTn id="215" presetID="11" presetClass="entr" presetSubtype="0" fill="hold" grpId="0" nodeType="afterEffect">
                                  <p:stCondLst>
                                    <p:cond delay="0"/>
                                  </p:stCondLst>
                                  <p:childTnLst>
                                    <p:set>
                                      <p:cBhvr>
                                        <p:cTn id="216"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7" fill="hold">
                            <p:stCondLst>
                              <p:cond delay="67000"/>
                            </p:stCondLst>
                            <p:childTnLst>
                              <p:par>
                                <p:cTn id="218" presetID="11" presetClass="entr" presetSubtype="0" fill="hold" grpId="0" nodeType="afterEffect">
                                  <p:stCondLst>
                                    <p:cond delay="0"/>
                                  </p:stCondLst>
                                  <p:childTnLst>
                                    <p:set>
                                      <p:cBhvr>
                                        <p:cTn id="219"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0" fill="hold">
                            <p:stCondLst>
                              <p:cond delay="68000"/>
                            </p:stCondLst>
                            <p:childTnLst>
                              <p:par>
                                <p:cTn id="221" presetID="11" presetClass="entr" presetSubtype="0" fill="hold" grpId="0" nodeType="afterEffect">
                                  <p:stCondLst>
                                    <p:cond delay="0"/>
                                  </p:stCondLst>
                                  <p:childTnLst>
                                    <p:set>
                                      <p:cBhvr>
                                        <p:cTn id="222"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click.wav"/>
                                        </p:tgtEl>
                                      </p:cMediaNode>
                                    </p:audio>
                                  </p:subTnLst>
                                </p:cTn>
                              </p:par>
                            </p:childTnLst>
                          </p:cTn>
                        </p:par>
                        <p:par>
                          <p:cTn id="223" fill="hold">
                            <p:stCondLst>
                              <p:cond delay="69000"/>
                            </p:stCondLst>
                            <p:childTnLst>
                              <p:par>
                                <p:cTn id="224" presetID="11" presetClass="entr" presetSubtype="0" fill="hold" grpId="0" nodeType="afterEffect">
                                  <p:stCondLst>
                                    <p:cond delay="0"/>
                                  </p:stCondLst>
                                  <p:childTnLst>
                                    <p:set>
                                      <p:cBhvr>
                                        <p:cTn id="225"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wav"/>
                                        </p:tgtEl>
                                      </p:cMediaNode>
                                    </p:audio>
                                  </p:subTnLst>
                                </p:cTn>
                              </p:par>
                            </p:childTnLst>
                          </p:cTn>
                        </p:par>
                        <p:par>
                          <p:cTn id="226" fill="hold">
                            <p:stCondLst>
                              <p:cond delay="70000"/>
                            </p:stCondLst>
                            <p:childTnLst>
                              <p:par>
                                <p:cTn id="227" presetID="11" presetClass="entr" presetSubtype="0" fill="hold" grpId="0" nodeType="afterEffect">
                                  <p:stCondLst>
                                    <p:cond delay="0"/>
                                  </p:stCondLst>
                                  <p:childTnLst>
                                    <p:set>
                                      <p:cBhvr>
                                        <p:cTn id="228"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29" fill="hold">
                            <p:stCondLst>
                              <p:cond delay="71000"/>
                            </p:stCondLst>
                            <p:childTnLst>
                              <p:par>
                                <p:cTn id="230" presetID="11" presetClass="entr" presetSubtype="0" fill="hold" grpId="0" nodeType="afterEffect">
                                  <p:stCondLst>
                                    <p:cond delay="0"/>
                                  </p:stCondLst>
                                  <p:childTnLst>
                                    <p:set>
                                      <p:cBhvr>
                                        <p:cTn id="231"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2" fill="hold">
                            <p:stCondLst>
                              <p:cond delay="72000"/>
                            </p:stCondLst>
                            <p:childTnLst>
                              <p:par>
                                <p:cTn id="233" presetID="11" presetClass="entr" presetSubtype="0" fill="hold" grpId="0" nodeType="afterEffect">
                                  <p:stCondLst>
                                    <p:cond delay="0"/>
                                  </p:stCondLst>
                                  <p:childTnLst>
                                    <p:set>
                                      <p:cBhvr>
                                        <p:cTn id="234"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click.wav"/>
                                        </p:tgtEl>
                                      </p:cMediaNode>
                                    </p:audio>
                                  </p:subTnLst>
                                </p:cTn>
                              </p:par>
                            </p:childTnLst>
                          </p:cTn>
                        </p:par>
                        <p:par>
                          <p:cTn id="235" fill="hold">
                            <p:stCondLst>
                              <p:cond delay="73000"/>
                            </p:stCondLst>
                            <p:childTnLst>
                              <p:par>
                                <p:cTn id="236" presetID="11" presetClass="entr" presetSubtype="0" fill="hold" grpId="0" nodeType="afterEffect">
                                  <p:stCondLst>
                                    <p:cond delay="0"/>
                                  </p:stCondLst>
                                  <p:childTnLst>
                                    <p:set>
                                      <p:cBhvr>
                                        <p:cTn id="237"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8" fill="hold">
                            <p:stCondLst>
                              <p:cond delay="74000"/>
                            </p:stCondLst>
                            <p:childTnLst>
                              <p:par>
                                <p:cTn id="239" presetID="11" presetClass="entr" presetSubtype="0" fill="hold" grpId="0" nodeType="afterEffect">
                                  <p:stCondLst>
                                    <p:cond delay="0"/>
                                  </p:stCondLst>
                                  <p:childTnLst>
                                    <p:set>
                                      <p:cBhvr>
                                        <p:cTn id="240"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1" fill="hold">
                            <p:stCondLst>
                              <p:cond delay="75000"/>
                            </p:stCondLst>
                            <p:childTnLst>
                              <p:par>
                                <p:cTn id="242" presetID="11" presetClass="entr" presetSubtype="0" fill="hold" grpId="0" nodeType="afterEffect">
                                  <p:stCondLst>
                                    <p:cond delay="0"/>
                                  </p:stCondLst>
                                  <p:childTnLst>
                                    <p:set>
                                      <p:cBhvr>
                                        <p:cTn id="243"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4" fill="hold">
                            <p:stCondLst>
                              <p:cond delay="76000"/>
                            </p:stCondLst>
                            <p:childTnLst>
                              <p:par>
                                <p:cTn id="245" presetID="11" presetClass="entr" presetSubtype="0" fill="hold" grpId="0" nodeType="afterEffect">
                                  <p:stCondLst>
                                    <p:cond delay="0"/>
                                  </p:stCondLst>
                                  <p:childTnLst>
                                    <p:set>
                                      <p:cBhvr>
                                        <p:cTn id="246"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4" name="click.wav"/>
                                        </p:tgtEl>
                                      </p:cMediaNode>
                                    </p:audio>
                                  </p:subTnLst>
                                </p:cTn>
                              </p:par>
                            </p:childTnLst>
                          </p:cTn>
                        </p:par>
                        <p:par>
                          <p:cTn id="247" fill="hold">
                            <p:stCondLst>
                              <p:cond delay="77000"/>
                            </p:stCondLst>
                            <p:childTnLst>
                              <p:par>
                                <p:cTn id="248" presetID="11" presetClass="entr" presetSubtype="0" fill="hold" grpId="0" nodeType="afterEffect">
                                  <p:stCondLst>
                                    <p:cond delay="0"/>
                                  </p:stCondLst>
                                  <p:childTnLst>
                                    <p:set>
                                      <p:cBhvr>
                                        <p:cTn id="249"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4" name="click.wav"/>
                                        </p:tgtEl>
                                      </p:cMediaNode>
                                    </p:audio>
                                  </p:subTnLst>
                                </p:cTn>
                              </p:par>
                            </p:childTnLst>
                          </p:cTn>
                        </p:par>
                        <p:par>
                          <p:cTn id="250" fill="hold">
                            <p:stCondLst>
                              <p:cond delay="78000"/>
                            </p:stCondLst>
                            <p:childTnLst>
                              <p:par>
                                <p:cTn id="251" presetID="11" presetClass="entr" presetSubtype="0" fill="hold" grpId="0" nodeType="afterEffect">
                                  <p:stCondLst>
                                    <p:cond delay="0"/>
                                  </p:stCondLst>
                                  <p:childTnLst>
                                    <p:set>
                                      <p:cBhvr>
                                        <p:cTn id="252"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3" fill="hold">
                            <p:stCondLst>
                              <p:cond delay="79000"/>
                            </p:stCondLst>
                            <p:childTnLst>
                              <p:par>
                                <p:cTn id="254" presetID="11" presetClass="entr" presetSubtype="0" fill="hold" grpId="0" nodeType="afterEffect">
                                  <p:stCondLst>
                                    <p:cond delay="0"/>
                                  </p:stCondLst>
                                  <p:childTnLst>
                                    <p:set>
                                      <p:cBhvr>
                                        <p:cTn id="255"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childTnLst>
                          </p:cTn>
                        </p:par>
                        <p:par>
                          <p:cTn id="256" fill="hold">
                            <p:stCondLst>
                              <p:cond delay="80000"/>
                            </p:stCondLst>
                            <p:childTnLst>
                              <p:par>
                                <p:cTn id="257" presetID="11" presetClass="entr" presetSubtype="0" fill="hold" grpId="0" nodeType="afterEffect">
                                  <p:stCondLst>
                                    <p:cond delay="0"/>
                                  </p:stCondLst>
                                  <p:childTnLst>
                                    <p:set>
                                      <p:cBhvr>
                                        <p:cTn id="258"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childTnLst>
                          </p:cTn>
                        </p:par>
                        <p:par>
                          <p:cTn id="259" fill="hold">
                            <p:stCondLst>
                              <p:cond delay="81000"/>
                            </p:stCondLst>
                            <p:childTnLst>
                              <p:par>
                                <p:cTn id="260" presetID="11" presetClass="entr" presetSubtype="0" fill="hold" grpId="0" nodeType="afterEffect">
                                  <p:stCondLst>
                                    <p:cond delay="0"/>
                                  </p:stCondLst>
                                  <p:childTnLst>
                                    <p:set>
                                      <p:cBhvr>
                                        <p:cTn id="261"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2" fill="hold">
                            <p:stCondLst>
                              <p:cond delay="82000"/>
                            </p:stCondLst>
                            <p:childTnLst>
                              <p:par>
                                <p:cTn id="263" presetID="11" presetClass="entr" presetSubtype="0" fill="hold" grpId="0" nodeType="afterEffect">
                                  <p:stCondLst>
                                    <p:cond delay="0"/>
                                  </p:stCondLst>
                                  <p:childTnLst>
                                    <p:set>
                                      <p:cBhvr>
                                        <p:cTn id="264"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click.wav"/>
                                        </p:tgtEl>
                                      </p:cMediaNode>
                                    </p:audio>
                                  </p:subTnLst>
                                </p:cTn>
                              </p:par>
                            </p:childTnLst>
                          </p:cTn>
                        </p:par>
                        <p:par>
                          <p:cTn id="265" fill="hold">
                            <p:stCondLst>
                              <p:cond delay="83000"/>
                            </p:stCondLst>
                            <p:childTnLst>
                              <p:par>
                                <p:cTn id="266" presetID="11" presetClass="entr" presetSubtype="0" fill="hold" grpId="0" nodeType="afterEffect">
                                  <p:stCondLst>
                                    <p:cond delay="0"/>
                                  </p:stCondLst>
                                  <p:childTnLst>
                                    <p:set>
                                      <p:cBhvr>
                                        <p:cTn id="267"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4" name="click.wav"/>
                                        </p:tgtEl>
                                      </p:cMediaNode>
                                    </p:audio>
                                  </p:subTnLst>
                                </p:cTn>
                              </p:par>
                            </p:childTnLst>
                          </p:cTn>
                        </p:par>
                        <p:par>
                          <p:cTn id="268" fill="hold">
                            <p:stCondLst>
                              <p:cond delay="84000"/>
                            </p:stCondLst>
                            <p:childTnLst>
                              <p:par>
                                <p:cTn id="269" presetID="11" presetClass="entr" presetSubtype="0" fill="hold" grpId="0" nodeType="afterEffect">
                                  <p:stCondLst>
                                    <p:cond delay="0"/>
                                  </p:stCondLst>
                                  <p:childTnLst>
                                    <p:set>
                                      <p:cBhvr>
                                        <p:cTn id="270"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1" fill="hold">
                            <p:stCondLst>
                              <p:cond delay="85000"/>
                            </p:stCondLst>
                            <p:childTnLst>
                              <p:par>
                                <p:cTn id="272" presetID="11" presetClass="entr" presetSubtype="0" fill="hold" grpId="0" nodeType="afterEffect">
                                  <p:stCondLst>
                                    <p:cond delay="0"/>
                                  </p:stCondLst>
                                  <p:childTnLst>
                                    <p:set>
                                      <p:cBhvr>
                                        <p:cTn id="273"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4" fill="hold">
                            <p:stCondLst>
                              <p:cond delay="86000"/>
                            </p:stCondLst>
                            <p:childTnLst>
                              <p:par>
                                <p:cTn id="275" presetID="11" presetClass="entr" presetSubtype="0" fill="hold" grpId="0" nodeType="afterEffect">
                                  <p:stCondLst>
                                    <p:cond delay="0"/>
                                  </p:stCondLst>
                                  <p:childTnLst>
                                    <p:set>
                                      <p:cBhvr>
                                        <p:cTn id="276"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4" name="click.wav"/>
                                        </p:tgtEl>
                                      </p:cMediaNode>
                                    </p:audio>
                                  </p:subTnLst>
                                </p:cTn>
                              </p:par>
                            </p:childTnLst>
                          </p:cTn>
                        </p:par>
                        <p:par>
                          <p:cTn id="277" fill="hold">
                            <p:stCondLst>
                              <p:cond delay="87000"/>
                            </p:stCondLst>
                            <p:childTnLst>
                              <p:par>
                                <p:cTn id="278" presetID="11" presetClass="entr" presetSubtype="0" fill="hold" grpId="0" nodeType="afterEffect">
                                  <p:stCondLst>
                                    <p:cond delay="0"/>
                                  </p:stCondLst>
                                  <p:childTnLst>
                                    <p:set>
                                      <p:cBhvr>
                                        <p:cTn id="279"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4" name="click.wav"/>
                                        </p:tgtEl>
                                      </p:cMediaNode>
                                    </p:audio>
                                  </p:subTnLst>
                                </p:cTn>
                              </p:par>
                            </p:childTnLst>
                          </p:cTn>
                        </p:par>
                        <p:par>
                          <p:cTn id="280" fill="hold">
                            <p:stCondLst>
                              <p:cond delay="88000"/>
                            </p:stCondLst>
                            <p:childTnLst>
                              <p:par>
                                <p:cTn id="281" presetID="11" presetClass="entr" presetSubtype="0" fill="hold" grpId="0" nodeType="afterEffect">
                                  <p:stCondLst>
                                    <p:cond delay="0"/>
                                  </p:stCondLst>
                                  <p:childTnLst>
                                    <p:set>
                                      <p:cBhvr>
                                        <p:cTn id="282"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3" fill="hold">
                            <p:stCondLst>
                              <p:cond delay="89000"/>
                            </p:stCondLst>
                            <p:childTnLst>
                              <p:par>
                                <p:cTn id="284" presetID="11" presetClass="entr" presetSubtype="0" fill="hold" grpId="0" nodeType="afterEffect">
                                  <p:stCondLst>
                                    <p:cond delay="0"/>
                                  </p:stCondLst>
                                  <p:childTnLst>
                                    <p:set>
                                      <p:cBhvr>
                                        <p:cTn id="285"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6" fill="hold">
                            <p:stCondLst>
                              <p:cond delay="90000"/>
                            </p:stCondLst>
                            <p:childTnLst>
                              <p:par>
                                <p:cTn id="287" presetID="11" presetClass="entr" presetSubtype="0" fill="hold" grpId="0" nodeType="afterEffect">
                                  <p:stCondLst>
                                    <p:cond delay="0"/>
                                  </p:stCondLst>
                                  <p:childTnLst>
                                    <p:set>
                                      <p:cBhvr>
                                        <p:cTn id="288"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4" name="click.wav"/>
                                        </p:tgtEl>
                                      </p:cMediaNode>
                                    </p:audio>
                                  </p:subTnLst>
                                </p:cTn>
                              </p:par>
                            </p:childTnLst>
                          </p:cTn>
                        </p:par>
                        <p:par>
                          <p:cTn id="289" fill="hold">
                            <p:stCondLst>
                              <p:cond delay="91000"/>
                            </p:stCondLst>
                            <p:childTnLst>
                              <p:par>
                                <p:cTn id="290" presetID="11" presetClass="entr" presetSubtype="0" fill="hold" grpId="0" nodeType="afterEffect">
                                  <p:stCondLst>
                                    <p:cond delay="0"/>
                                  </p:stCondLst>
                                  <p:childTnLst>
                                    <p:set>
                                      <p:cBhvr>
                                        <p:cTn id="291"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4" name="click.wav"/>
                                        </p:tgtEl>
                                      </p:cMediaNode>
                                    </p:audio>
                                  </p:subTnLst>
                                </p:cTn>
                              </p:par>
                            </p:childTnLst>
                          </p:cTn>
                        </p:par>
                        <p:par>
                          <p:cTn id="292" fill="hold">
                            <p:stCondLst>
                              <p:cond delay="92000"/>
                            </p:stCondLst>
                            <p:childTnLst>
                              <p:par>
                                <p:cTn id="293" presetID="11" presetClass="entr" presetSubtype="0" fill="hold" grpId="0" nodeType="afterEffect">
                                  <p:stCondLst>
                                    <p:cond delay="0"/>
                                  </p:stCondLst>
                                  <p:childTnLst>
                                    <p:set>
                                      <p:cBhvr>
                                        <p:cTn id="294"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5" fill="hold">
                            <p:stCondLst>
                              <p:cond delay="93000"/>
                            </p:stCondLst>
                            <p:childTnLst>
                              <p:par>
                                <p:cTn id="296" presetID="11" presetClass="entr" presetSubtype="0" fill="hold" grpId="0" nodeType="afterEffect">
                                  <p:stCondLst>
                                    <p:cond delay="0"/>
                                  </p:stCondLst>
                                  <p:childTnLst>
                                    <p:set>
                                      <p:cBhvr>
                                        <p:cTn id="297"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8" fill="hold">
                            <p:stCondLst>
                              <p:cond delay="94000"/>
                            </p:stCondLst>
                            <p:childTnLst>
                              <p:par>
                                <p:cTn id="299" presetID="11" presetClass="entr" presetSubtype="0" fill="hold" grpId="0" nodeType="afterEffect">
                                  <p:stCondLst>
                                    <p:cond delay="0"/>
                                  </p:stCondLst>
                                  <p:childTnLst>
                                    <p:set>
                                      <p:cBhvr>
                                        <p:cTn id="300"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4" name="click.wav"/>
                                        </p:tgtEl>
                                      </p:cMediaNode>
                                    </p:audio>
                                  </p:subTnLst>
                                </p:cTn>
                              </p:par>
                            </p:childTnLst>
                          </p:cTn>
                        </p:par>
                        <p:par>
                          <p:cTn id="301" fill="hold">
                            <p:stCondLst>
                              <p:cond delay="95000"/>
                            </p:stCondLst>
                            <p:childTnLst>
                              <p:par>
                                <p:cTn id="302" presetID="11" presetClass="entr" presetSubtype="0" fill="hold" grpId="0" nodeType="afterEffect">
                                  <p:stCondLst>
                                    <p:cond delay="0"/>
                                  </p:stCondLst>
                                  <p:childTnLst>
                                    <p:set>
                                      <p:cBhvr>
                                        <p:cTn id="303"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4" name="click.wav"/>
                                        </p:tgtEl>
                                      </p:cMediaNode>
                                    </p:audio>
                                  </p:subTnLst>
                                </p:cTn>
                              </p:par>
                            </p:childTnLst>
                          </p:cTn>
                        </p:par>
                        <p:par>
                          <p:cTn id="304" fill="hold">
                            <p:stCondLst>
                              <p:cond delay="96000"/>
                            </p:stCondLst>
                            <p:childTnLst>
                              <p:par>
                                <p:cTn id="305" presetID="11" presetClass="entr" presetSubtype="0" fill="hold" grpId="0" nodeType="afterEffect">
                                  <p:stCondLst>
                                    <p:cond delay="0"/>
                                  </p:stCondLst>
                                  <p:childTnLst>
                                    <p:set>
                                      <p:cBhvr>
                                        <p:cTn id="306"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7" fill="hold">
                            <p:stCondLst>
                              <p:cond delay="97000"/>
                            </p:stCondLst>
                            <p:childTnLst>
                              <p:par>
                                <p:cTn id="308" presetID="11" presetClass="entr" presetSubtype="0" fill="hold" grpId="0" nodeType="afterEffect">
                                  <p:stCondLst>
                                    <p:cond delay="0"/>
                                  </p:stCondLst>
                                  <p:childTnLst>
                                    <p:set>
                                      <p:cBhvr>
                                        <p:cTn id="309"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0" fill="hold">
                            <p:stCondLst>
                              <p:cond delay="98000"/>
                            </p:stCondLst>
                            <p:childTnLst>
                              <p:par>
                                <p:cTn id="311" presetID="11" presetClass="entr" presetSubtype="0" fill="hold" grpId="0" nodeType="afterEffect">
                                  <p:stCondLst>
                                    <p:cond delay="0"/>
                                  </p:stCondLst>
                                  <p:childTnLst>
                                    <p:set>
                                      <p:cBhvr>
                                        <p:cTn id="312"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4" name="click.wav"/>
                                        </p:tgtEl>
                                      </p:cMediaNode>
                                    </p:audio>
                                  </p:subTnLst>
                                </p:cTn>
                              </p:par>
                            </p:childTnLst>
                          </p:cTn>
                        </p:par>
                        <p:par>
                          <p:cTn id="313" fill="hold">
                            <p:stCondLst>
                              <p:cond delay="99000"/>
                            </p:stCondLst>
                            <p:childTnLst>
                              <p:par>
                                <p:cTn id="314" presetID="11" presetClass="entr" presetSubtype="0" fill="hold" grpId="0" nodeType="afterEffect">
                                  <p:stCondLst>
                                    <p:cond delay="0"/>
                                  </p:stCondLst>
                                  <p:childTnLst>
                                    <p:set>
                                      <p:cBhvr>
                                        <p:cTn id="315"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4" name="click.wav"/>
                                        </p:tgtEl>
                                      </p:cMediaNode>
                                    </p:audio>
                                  </p:subTnLst>
                                </p:cTn>
                              </p:par>
                            </p:childTnLst>
                          </p:cTn>
                        </p:par>
                        <p:par>
                          <p:cTn id="316" fill="hold">
                            <p:stCondLst>
                              <p:cond delay="100000"/>
                            </p:stCondLst>
                            <p:childTnLst>
                              <p:par>
                                <p:cTn id="317" presetID="11" presetClass="entr" presetSubtype="0" fill="hold" grpId="0" nodeType="afterEffect">
                                  <p:stCondLst>
                                    <p:cond delay="0"/>
                                  </p:stCondLst>
                                  <p:childTnLst>
                                    <p:set>
                                      <p:cBhvr>
                                        <p:cTn id="318"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19" fill="hold">
                            <p:stCondLst>
                              <p:cond delay="101000"/>
                            </p:stCondLst>
                            <p:childTnLst>
                              <p:par>
                                <p:cTn id="320" presetID="11" presetClass="entr" presetSubtype="0" fill="hold" grpId="0" nodeType="afterEffect">
                                  <p:stCondLst>
                                    <p:cond delay="0"/>
                                  </p:stCondLst>
                                  <p:childTnLst>
                                    <p:set>
                                      <p:cBhvr>
                                        <p:cTn id="321"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2" fill="hold">
                            <p:stCondLst>
                              <p:cond delay="102000"/>
                            </p:stCondLst>
                            <p:childTnLst>
                              <p:par>
                                <p:cTn id="323" presetID="11" presetClass="entr" presetSubtype="0" fill="hold" grpId="0" nodeType="afterEffect">
                                  <p:stCondLst>
                                    <p:cond delay="0"/>
                                  </p:stCondLst>
                                  <p:childTnLst>
                                    <p:set>
                                      <p:cBhvr>
                                        <p:cTn id="324"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4" name="click.wav"/>
                                        </p:tgtEl>
                                      </p:cMediaNode>
                                    </p:audio>
                                  </p:subTnLst>
                                </p:cTn>
                              </p:par>
                            </p:childTnLst>
                          </p:cTn>
                        </p:par>
                        <p:par>
                          <p:cTn id="325" fill="hold">
                            <p:stCondLst>
                              <p:cond delay="103000"/>
                            </p:stCondLst>
                            <p:childTnLst>
                              <p:par>
                                <p:cTn id="326" presetID="11" presetClass="entr" presetSubtype="0" fill="hold" grpId="0" nodeType="afterEffect">
                                  <p:stCondLst>
                                    <p:cond delay="0"/>
                                  </p:stCondLst>
                                  <p:childTnLst>
                                    <p:set>
                                      <p:cBhvr>
                                        <p:cTn id="327"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4" name="click.wav"/>
                                        </p:tgtEl>
                                      </p:cMediaNode>
                                    </p:audio>
                                  </p:subTnLst>
                                </p:cTn>
                              </p:par>
                            </p:childTnLst>
                          </p:cTn>
                        </p:par>
                        <p:par>
                          <p:cTn id="328" fill="hold">
                            <p:stCondLst>
                              <p:cond delay="104000"/>
                            </p:stCondLst>
                            <p:childTnLst>
                              <p:par>
                                <p:cTn id="329" presetID="11" presetClass="entr" presetSubtype="0" fill="hold" grpId="0" nodeType="afterEffect">
                                  <p:stCondLst>
                                    <p:cond delay="0"/>
                                  </p:stCondLst>
                                  <p:childTnLst>
                                    <p:set>
                                      <p:cBhvr>
                                        <p:cTn id="330"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1" fill="hold">
                            <p:stCondLst>
                              <p:cond delay="105000"/>
                            </p:stCondLst>
                            <p:childTnLst>
                              <p:par>
                                <p:cTn id="332" presetID="11" presetClass="entr" presetSubtype="0" fill="hold" grpId="0" nodeType="afterEffect">
                                  <p:stCondLst>
                                    <p:cond delay="0"/>
                                  </p:stCondLst>
                                  <p:childTnLst>
                                    <p:set>
                                      <p:cBhvr>
                                        <p:cTn id="333"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4" fill="hold">
                            <p:stCondLst>
                              <p:cond delay="106000"/>
                            </p:stCondLst>
                            <p:childTnLst>
                              <p:par>
                                <p:cTn id="335" presetID="11" presetClass="entr" presetSubtype="0" fill="hold" grpId="0" nodeType="afterEffect">
                                  <p:stCondLst>
                                    <p:cond delay="0"/>
                                  </p:stCondLst>
                                  <p:childTnLst>
                                    <p:set>
                                      <p:cBhvr>
                                        <p:cTn id="336"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par>
                          <p:cTn id="337" fill="hold">
                            <p:stCondLst>
                              <p:cond delay="107000"/>
                            </p:stCondLst>
                            <p:childTnLst>
                              <p:par>
                                <p:cTn id="338" presetID="11" presetClass="entr" presetSubtype="0" fill="hold" grpId="0" nodeType="afterEffect">
                                  <p:stCondLst>
                                    <p:cond delay="0"/>
                                  </p:stCondLst>
                                  <p:childTnLst>
                                    <p:set>
                                      <p:cBhvr>
                                        <p:cTn id="339"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08000"/>
                            </p:stCondLst>
                            <p:childTnLst>
                              <p:par>
                                <p:cTn id="341" presetID="11" presetClass="entr" presetSubtype="0" fill="hold" grpId="0" nodeType="afterEffect">
                                  <p:stCondLst>
                                    <p:cond delay="0"/>
                                  </p:stCondLst>
                                  <p:childTnLst>
                                    <p:set>
                                      <p:cBhvr>
                                        <p:cTn id="342"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09000"/>
                            </p:stCondLst>
                            <p:childTnLst>
                              <p:par>
                                <p:cTn id="344" presetID="11" presetClass="entr" presetSubtype="0" fill="hold" grpId="0" nodeType="afterEffect">
                                  <p:stCondLst>
                                    <p:cond delay="0"/>
                                  </p:stCondLst>
                                  <p:childTnLst>
                                    <p:set>
                                      <p:cBhvr>
                                        <p:cTn id="345"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0000"/>
                            </p:stCondLst>
                            <p:childTnLst>
                              <p:par>
                                <p:cTn id="347" presetID="11" presetClass="entr" presetSubtype="0" fill="hold" grpId="0" nodeType="afterEffect">
                                  <p:stCondLst>
                                    <p:cond delay="0"/>
                                  </p:stCondLst>
                                  <p:childTnLst>
                                    <p:set>
                                      <p:cBhvr>
                                        <p:cTn id="348"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1000"/>
                            </p:stCondLst>
                            <p:childTnLst>
                              <p:par>
                                <p:cTn id="350" presetID="11" presetClass="entr" presetSubtype="0" fill="hold" grpId="0" nodeType="afterEffect">
                                  <p:stCondLst>
                                    <p:cond delay="0"/>
                                  </p:stCondLst>
                                  <p:childTnLst>
                                    <p:set>
                                      <p:cBhvr>
                                        <p:cTn id="351"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2000"/>
                            </p:stCondLst>
                            <p:childTnLst>
                              <p:par>
                                <p:cTn id="353" presetID="11" presetClass="entr" presetSubtype="0" fill="hold" grpId="0" nodeType="afterEffect">
                                  <p:stCondLst>
                                    <p:cond delay="0"/>
                                  </p:stCondLst>
                                  <p:childTnLst>
                                    <p:set>
                                      <p:cBhvr>
                                        <p:cTn id="354"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3000"/>
                            </p:stCondLst>
                            <p:childTnLst>
                              <p:par>
                                <p:cTn id="356" presetID="11" presetClass="entr" presetSubtype="0" fill="hold" grpId="0" nodeType="afterEffect">
                                  <p:stCondLst>
                                    <p:cond delay="0"/>
                                  </p:stCondLst>
                                  <p:childTnLst>
                                    <p:set>
                                      <p:cBhvr>
                                        <p:cTn id="357"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4000"/>
                            </p:stCondLst>
                            <p:childTnLst>
                              <p:par>
                                <p:cTn id="359" presetID="11" presetClass="entr" presetSubtype="0" fill="hold" grpId="0" nodeType="afterEffect">
                                  <p:stCondLst>
                                    <p:cond delay="0"/>
                                  </p:stCondLst>
                                  <p:childTnLst>
                                    <p:set>
                                      <p:cBhvr>
                                        <p:cTn id="360"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5000"/>
                            </p:stCondLst>
                            <p:childTnLst>
                              <p:par>
                                <p:cTn id="362" presetID="11" presetClass="entr" presetSubtype="0" fill="hold" grpId="0" nodeType="afterEffect">
                                  <p:stCondLst>
                                    <p:cond delay="0"/>
                                  </p:stCondLst>
                                  <p:childTnLst>
                                    <p:set>
                                      <p:cBhvr>
                                        <p:cTn id="363"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6000"/>
                            </p:stCondLst>
                            <p:childTnLst>
                              <p:par>
                                <p:cTn id="365" presetID="11" presetClass="entr" presetSubtype="0" fill="hold" grpId="0" nodeType="afterEffect">
                                  <p:stCondLst>
                                    <p:cond delay="0"/>
                                  </p:stCondLst>
                                  <p:childTnLst>
                                    <p:set>
                                      <p:cBhvr>
                                        <p:cTn id="366"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7000"/>
                            </p:stCondLst>
                            <p:childTnLst>
                              <p:par>
                                <p:cTn id="368" presetID="11" presetClass="entr" presetSubtype="0" fill="hold" grpId="0" nodeType="afterEffect">
                                  <p:stCondLst>
                                    <p:cond delay="0"/>
                                  </p:stCondLst>
                                  <p:childTnLst>
                                    <p:set>
                                      <p:cBhvr>
                                        <p:cTn id="369"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0" fill="hold">
                            <p:stCondLst>
                              <p:cond delay="118000"/>
                            </p:stCondLst>
                            <p:childTnLst>
                              <p:par>
                                <p:cTn id="371" presetID="11" presetClass="entr" presetSubtype="0" fill="hold" grpId="0" nodeType="afterEffect">
                                  <p:stCondLst>
                                    <p:cond delay="0"/>
                                  </p:stCondLst>
                                  <p:childTnLst>
                                    <p:set>
                                      <p:cBhvr>
                                        <p:cTn id="372"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4" name="click.wav"/>
                                        </p:tgtEl>
                                      </p:cMediaNode>
                                    </p:audio>
                                  </p:subTnLst>
                                </p:cTn>
                              </p:par>
                            </p:childTnLst>
                          </p:cTn>
                        </p:par>
                        <p:par>
                          <p:cTn id="373" fill="hold">
                            <p:stCondLst>
                              <p:cond delay="119000"/>
                            </p:stCondLst>
                            <p:childTnLst>
                              <p:par>
                                <p:cTn id="374" presetID="11" presetClass="entr" presetSubtype="0" fill="hold" grpId="0" nodeType="afterEffect">
                                  <p:stCondLst>
                                    <p:cond delay="0"/>
                                  </p:stCondLst>
                                  <p:childTnLst>
                                    <p:set>
                                      <p:cBhvr>
                                        <p:cTn id="375"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4" name="click.wav"/>
                                        </p:tgtEl>
                                      </p:cMediaNode>
                                    </p:audio>
                                  </p:subTnLst>
                                </p:cTn>
                              </p:par>
                            </p:childTnLst>
                          </p:cTn>
                        </p:par>
                        <p:par>
                          <p:cTn id="376" fill="hold">
                            <p:stCondLst>
                              <p:cond delay="120000"/>
                            </p:stCondLst>
                            <p:childTnLst>
                              <p:par>
                                <p:cTn id="377" presetID="11" presetClass="entr" presetSubtype="0" fill="hold" grpId="0" nodeType="afterEffect">
                                  <p:stCondLst>
                                    <p:cond delay="0"/>
                                  </p:stCondLst>
                                  <p:childTnLst>
                                    <p:set>
                                      <p:cBhvr>
                                        <p:cTn id="378"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5" name="hetgio.wav"/>
                                        </p:tgtEl>
                                      </p:cMediaNode>
                                    </p:audio>
                                  </p:subTnLst>
                                </p:cTn>
                              </p:par>
                            </p:childTnLst>
                          </p:cTn>
                        </p:par>
                      </p:childTnLst>
                    </p:cTn>
                  </p:par>
                  <p:par>
                    <p:cTn id="379" fill="hold">
                      <p:stCondLst>
                        <p:cond delay="indefinite"/>
                      </p:stCondLst>
                      <p:childTnLst>
                        <p:par>
                          <p:cTn id="380" fill="hold">
                            <p:stCondLst>
                              <p:cond delay="0"/>
                            </p:stCondLst>
                            <p:childTnLst>
                              <p:par>
                                <p:cTn id="381" presetID="10" presetClass="exit" presetSubtype="0" fill="hold" grpId="1" nodeType="clickEffect">
                                  <p:stCondLst>
                                    <p:cond delay="0"/>
                                  </p:stCondLst>
                                  <p:childTnLst>
                                    <p:animEffect transition="out" filter="fade">
                                      <p:cBhvr>
                                        <p:cTn id="382" dur="500"/>
                                        <p:tgtEl>
                                          <p:spTgt spid="3"/>
                                        </p:tgtEl>
                                      </p:cBhvr>
                                    </p:animEffect>
                                    <p:set>
                                      <p:cBhvr>
                                        <p:cTn id="383" dur="1" fill="hold">
                                          <p:stCondLst>
                                            <p:cond delay="499"/>
                                          </p:stCondLst>
                                        </p:cTn>
                                        <p:tgtEl>
                                          <p:spTgt spid="3"/>
                                        </p:tgtEl>
                                        <p:attrNameLst>
                                          <p:attrName>style.visibility</p:attrName>
                                        </p:attrNameLst>
                                      </p:cBhvr>
                                      <p:to>
                                        <p:strVal val="hidden"/>
                                      </p:to>
                                    </p:set>
                                  </p:childTnLst>
                                </p:cTn>
                              </p:par>
                              <p:par>
                                <p:cTn id="384" presetID="6" presetClass="entr" presetSubtype="32" fill="hold" grpId="0" nodeType="withEffect">
                                  <p:stCondLst>
                                    <p:cond delay="0"/>
                                  </p:stCondLst>
                                  <p:childTnLst>
                                    <p:set>
                                      <p:cBhvr>
                                        <p:cTn id="385" dur="1" fill="hold">
                                          <p:stCondLst>
                                            <p:cond delay="0"/>
                                          </p:stCondLst>
                                        </p:cTn>
                                        <p:tgtEl>
                                          <p:spTgt spid="131"/>
                                        </p:tgtEl>
                                        <p:attrNameLst>
                                          <p:attrName>style.visibility</p:attrName>
                                        </p:attrNameLst>
                                      </p:cBhvr>
                                      <p:to>
                                        <p:strVal val="visible"/>
                                      </p:to>
                                    </p:set>
                                    <p:animEffect transition="in" filter="circle(out)">
                                      <p:cBhvr>
                                        <p:cTn id="38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7" fill="hold" display="0">
                  <p:stCondLst>
                    <p:cond delay="indefinite"/>
                  </p:stCondLst>
                  <p:endCondLst>
                    <p:cond evt="onStopAudio" delay="0">
                      <p:tgtEl>
                        <p:sldTgt/>
                      </p:tgtEl>
                    </p:cond>
                  </p:endCondLst>
                </p:cTn>
                <p:tgtEl>
                  <p:spTgt spid="30"/>
                </p:tgtEl>
              </p:cMediaNode>
            </p:audi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312" grpId="0" animBg="1"/>
      <p:bldP spid="3" grpId="0"/>
      <p:bldP spid="3" grpId="1"/>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4" b="34"/>
          <a:stretch/>
        </p:blipFill>
        <p:spPr>
          <a:xfrm>
            <a:off x="-113694" y="2404"/>
            <a:ext cx="12653072" cy="7117353"/>
          </a:xfrm>
          <a:prstGeom prst="rect">
            <a:avLst/>
          </a:prstGeom>
        </p:spPr>
      </p:pic>
      <p:sp>
        <p:nvSpPr>
          <p:cNvPr id="26"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 _b t_  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312" name="Rounded Rectangle 85">
            <a:extLst>
              <a:ext uri="{FF2B5EF4-FFF2-40B4-BE49-F238E27FC236}">
                <a16:creationId xmlns:a16="http://schemas.microsoft.com/office/drawing/2014/main" id="{D27202D3-C91D-4A25-999F-DFC5C856D242}"/>
              </a:ext>
            </a:extLst>
          </p:cNvPr>
          <p:cNvSpPr/>
          <p:nvPr/>
        </p:nvSpPr>
        <p:spPr>
          <a:xfrm>
            <a:off x="0" y="1898480"/>
            <a:ext cx="11551534" cy="4983767"/>
          </a:xfrm>
          <a:prstGeom prst="roundRect">
            <a:avLst>
              <a:gd name="adj" fmla="val 14163"/>
            </a:avLst>
          </a:prstGeom>
          <a:solidFill>
            <a:srgbClr val="66676B"/>
          </a:solidFill>
          <a:ln/>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endParaRPr lang="en-US" sz="2800" dirty="0">
              <a:solidFill>
                <a:schemeClr val="bg1"/>
              </a:solidFill>
              <a:latin typeface="Montserrat" panose="00000500000000000000" pitchFamily="2" charset="-93"/>
            </a:endParaRPr>
          </a:p>
        </p:txBody>
      </p:sp>
      <p:sp>
        <p:nvSpPr>
          <p:cNvPr id="3" name="TextBox 2">
            <a:extLst>
              <a:ext uri="{FF2B5EF4-FFF2-40B4-BE49-F238E27FC236}">
                <a16:creationId xmlns:a16="http://schemas.microsoft.com/office/drawing/2014/main" id="{8ADCCA2E-29E5-4B93-837F-996024EF868B}"/>
              </a:ext>
            </a:extLst>
          </p:cNvPr>
          <p:cNvSpPr txBox="1"/>
          <p:nvPr/>
        </p:nvSpPr>
        <p:spPr>
          <a:xfrm>
            <a:off x="326451" y="2155635"/>
            <a:ext cx="10889417" cy="4310667"/>
          </a:xfrm>
          <a:prstGeom prst="rect">
            <a:avLst/>
          </a:prstGeom>
          <a:noFill/>
        </p:spPr>
        <p:txBody>
          <a:bodyPr wrap="square" rtlCol="0">
            <a:spAutoFit/>
          </a:bodyPr>
          <a:lstStyle>
            <a:defPPr>
              <a:defRPr lang="en-US"/>
            </a:defPPr>
            <a:lvl1pPr lvl="0">
              <a:defRPr sz="2400" b="1">
                <a:solidFill>
                  <a:schemeClr val="bg1"/>
                </a:solidFill>
                <a:latin typeface="Montserrat" panose="00000500000000000000" pitchFamily="2" charset="-93"/>
              </a:defRPr>
            </a:lvl1pPr>
          </a:lstStyle>
          <a:p>
            <a:pPr>
              <a:lnSpc>
                <a:spcPct val="200000"/>
              </a:lnSpc>
            </a:pPr>
            <a:r>
              <a:rPr lang="en-US" sz="2000" dirty="0"/>
              <a:t>4. </a:t>
            </a:r>
            <a:r>
              <a:rPr lang="vi-VN" sz="2000" dirty="0"/>
              <a:t>Một l</a:t>
            </a:r>
            <a:r>
              <a:rPr lang="en-US" sz="2000" dirty="0"/>
              <a:t>ầ</a:t>
            </a:r>
            <a:r>
              <a:rPr lang="vi-VN" sz="2000" dirty="0"/>
              <a:t>n, bạn An vào viện thăm ông ngoại đang phải cấp cứu. Khi vào viện, An thấy trên mũi ông đang phải đeo chiếc mặt nạ dưỡng khí. Mặt nạ đó được kết nối với một bình được làm bằng thép rất chắc chắn. Bạn An thắc mắc rằng:</a:t>
            </a:r>
            <a:endParaRPr lang="en-US" sz="2000" dirty="0"/>
          </a:p>
          <a:p>
            <a:pPr lvl="0">
              <a:lnSpc>
                <a:spcPct val="200000"/>
              </a:lnSpc>
            </a:pPr>
            <a:r>
              <a:rPr lang="en-US" sz="2000" dirty="0"/>
              <a:t>a) </a:t>
            </a:r>
            <a:r>
              <a:rPr lang="vi-VN" sz="2000" b="0" dirty="0"/>
              <a:t>Bình bằng thép kia có phải chứa khí oxygen không?</a:t>
            </a:r>
            <a:endParaRPr lang="en-US" sz="2000" b="0" dirty="0"/>
          </a:p>
          <a:p>
            <a:pPr lvl="0">
              <a:lnSpc>
                <a:spcPct val="200000"/>
              </a:lnSpc>
            </a:pPr>
            <a:r>
              <a:rPr lang="en-US" sz="2000" dirty="0"/>
              <a:t>b) </a:t>
            </a:r>
            <a:r>
              <a:rPr lang="vi-VN" sz="2000" b="0" dirty="0"/>
              <a:t>Nếu là oxygen thì tại sao trong không khí đã có </a:t>
            </a:r>
            <a:endParaRPr lang="en-US" sz="2000" b="0" dirty="0"/>
          </a:p>
          <a:p>
            <a:pPr lvl="0">
              <a:lnSpc>
                <a:spcPct val="200000"/>
              </a:lnSpc>
            </a:pPr>
            <a:r>
              <a:rPr lang="vi-VN" sz="2000" b="0" dirty="0"/>
              <a:t>oxygen rồi tại sao phải dùng thêm bình khí oxygen?</a:t>
            </a:r>
            <a:endParaRPr lang="en-US" sz="2000" b="0" dirty="0"/>
          </a:p>
          <a:p>
            <a:pPr>
              <a:lnSpc>
                <a:spcPct val="200000"/>
              </a:lnSpc>
            </a:pPr>
            <a:r>
              <a:rPr lang="vi-VN" sz="2000" dirty="0"/>
              <a:t>Em hây giải đắp thắc mắc giúp bạn An.</a:t>
            </a:r>
            <a:endParaRPr lang="en-US" sz="2000" dirty="0"/>
          </a:p>
        </p:txBody>
      </p:sp>
      <p:sp>
        <p:nvSpPr>
          <p:cNvPr id="131" name="TextBox 130">
            <a:extLst>
              <a:ext uri="{FF2B5EF4-FFF2-40B4-BE49-F238E27FC236}">
                <a16:creationId xmlns:a16="http://schemas.microsoft.com/office/drawing/2014/main" id="{17A91200-A543-4B58-A4CE-CF2940C71244}"/>
              </a:ext>
            </a:extLst>
          </p:cNvPr>
          <p:cNvSpPr txBox="1"/>
          <p:nvPr/>
        </p:nvSpPr>
        <p:spPr>
          <a:xfrm>
            <a:off x="404021" y="1868943"/>
            <a:ext cx="11147513" cy="4926220"/>
          </a:xfrm>
          <a:prstGeom prst="rect">
            <a:avLst/>
          </a:prstGeom>
          <a:noFill/>
        </p:spPr>
        <p:txBody>
          <a:bodyPr wrap="square" rtlCol="0">
            <a:spAutoFit/>
          </a:bodyPr>
          <a:lstStyle>
            <a:defPPr>
              <a:defRPr lang="en-US"/>
            </a:defPPr>
            <a:lvl1pPr>
              <a:lnSpc>
                <a:spcPct val="200000"/>
              </a:lnSpc>
              <a:defRPr sz="2400" b="1">
                <a:solidFill>
                  <a:schemeClr val="bg1"/>
                </a:solidFill>
                <a:latin typeface="Montserrat" panose="00000500000000000000" pitchFamily="2" charset="-93"/>
              </a:defRPr>
            </a:lvl1pPr>
          </a:lstStyle>
          <a:p>
            <a:pPr lvl="0"/>
            <a:r>
              <a:rPr lang="vi-VN" sz="2000" b="0" dirty="0"/>
              <a:t>a) Bình bằng thép là bình chứa oxygen. Người ta đang cho ông ngoại của An thở oxygen.</a:t>
            </a:r>
            <a:endParaRPr lang="en-US" sz="2000" b="0" dirty="0"/>
          </a:p>
          <a:p>
            <a:pPr lvl="0"/>
            <a:r>
              <a:rPr lang="vi-VN" sz="2000" b="0" dirty="0"/>
              <a:t>Trong không khí có oxygen nhưng hàm lượng oxygen thấp, cơ quan hô hấp của người bệnh lại hoạt động yếu nên oxygen trong </a:t>
            </a:r>
            <a:endParaRPr lang="en-US" sz="2000" b="0" dirty="0"/>
          </a:p>
          <a:p>
            <a:pPr lvl="0"/>
            <a:r>
              <a:rPr lang="vi-VN" sz="2000" b="0" dirty="0"/>
              <a:t>không khí không đáp ứng đủ nhu cầu của người bệnh</a:t>
            </a:r>
            <a:endParaRPr lang="en-US" sz="2000" b="0" dirty="0"/>
          </a:p>
          <a:p>
            <a:pPr lvl="0"/>
            <a:r>
              <a:rPr lang="vi-VN" sz="2000" b="0" dirty="0"/>
              <a:t>. Oxygen trong bình là oxygen có hàm lượng cao </a:t>
            </a:r>
            <a:endParaRPr lang="en-US" sz="2000" b="0" dirty="0"/>
          </a:p>
          <a:p>
            <a:pPr lvl="0"/>
            <a:r>
              <a:rPr lang="vi-VN" sz="2000" b="0" dirty="0"/>
              <a:t>(gần 100%), đảm bảo cho người bệnh vẫn có đủ ox</a:t>
            </a:r>
            <a:r>
              <a:rPr lang="en-US" sz="2000" b="0" dirty="0" err="1"/>
              <a:t>ygen</a:t>
            </a:r>
            <a:endParaRPr lang="en-US" sz="2000" b="0" dirty="0"/>
          </a:p>
          <a:p>
            <a:pPr lvl="0"/>
            <a:r>
              <a:rPr lang="vi-VN" sz="2000" b="0" dirty="0"/>
              <a:t> cho tế bào mặc dù hô hấp yếu.</a:t>
            </a:r>
            <a:endParaRPr lang="en-US" sz="2000" b="0" dirty="0"/>
          </a:p>
        </p:txBody>
      </p:sp>
      <p:pic>
        <p:nvPicPr>
          <p:cNvPr id="140" name="!!1">
            <a:extLst>
              <a:ext uri="{FF2B5EF4-FFF2-40B4-BE49-F238E27FC236}">
                <a16:creationId xmlns:a16="http://schemas.microsoft.com/office/drawing/2014/main" id="{0B0554EE-0C31-40BC-B47D-833299A14606}"/>
              </a:ext>
            </a:extLst>
          </p:cNvPr>
          <p:cNvPicPr/>
          <p:nvPr/>
        </p:nvPicPr>
        <p:blipFill>
          <a:blip r:embed="rId9"/>
          <a:stretch/>
        </p:blipFill>
        <p:spPr>
          <a:xfrm>
            <a:off x="7569979" y="4087484"/>
            <a:ext cx="4622021" cy="3002736"/>
          </a:xfrm>
          <a:prstGeom prst="rect">
            <a:avLst/>
          </a:prstGeom>
        </p:spPr>
      </p:pic>
    </p:spTree>
    <p:extLst>
      <p:ext uri="{BB962C8B-B14F-4D97-AF65-F5344CB8AC3E}">
        <p14:creationId xmlns:p14="http://schemas.microsoft.com/office/powerpoint/2010/main" val="10085393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par>
                          <p:cTn id="7" fill="hold">
                            <p:stCondLst>
                              <p:cond delay="8080"/>
                            </p:stCondLst>
                            <p:childTnLst>
                              <p:par>
                                <p:cTn id="8" presetID="8" presetClass="entr" presetSubtype="16" fill="hold" grpId="0" nodeType="after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diamond(in)">
                                      <p:cBhvr>
                                        <p:cTn id="10" dur="750"/>
                                        <p:tgtEl>
                                          <p:spTgt spid="312"/>
                                        </p:tgtEl>
                                      </p:cBhvr>
                                    </p:animEffect>
                                  </p:childTnLst>
                                </p:cTn>
                              </p:par>
                            </p:childTnLst>
                          </p:cTn>
                        </p:par>
                        <p:par>
                          <p:cTn id="11" fill="hold">
                            <p:stCondLst>
                              <p:cond delay="883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21000"/>
                            </p:stCondLst>
                            <p:childTnLst>
                              <p:par>
                                <p:cTn id="80" presetID="11" presetClass="entr" presetSubtype="0" fill="hold" grpId="0" nodeType="afterEffect">
                                  <p:stCondLst>
                                    <p:cond delay="0"/>
                                  </p:stCondLst>
                                  <p:childTnLst>
                                    <p:set>
                                      <p:cBhvr>
                                        <p:cTn id="81"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22000"/>
                            </p:stCondLst>
                            <p:childTnLst>
                              <p:par>
                                <p:cTn id="83" presetID="11" presetClass="entr" presetSubtype="0" fill="hold" grpId="0" nodeType="afterEffect">
                                  <p:stCondLst>
                                    <p:cond delay="0"/>
                                  </p:stCondLst>
                                  <p:childTnLst>
                                    <p:set>
                                      <p:cBhvr>
                                        <p:cTn id="84"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23000"/>
                            </p:stCondLst>
                            <p:childTnLst>
                              <p:par>
                                <p:cTn id="86" presetID="11" presetClass="entr" presetSubtype="0" fill="hold" grpId="0" nodeType="afterEffect">
                                  <p:stCondLst>
                                    <p:cond delay="0"/>
                                  </p:stCondLst>
                                  <p:childTnLst>
                                    <p:set>
                                      <p:cBhvr>
                                        <p:cTn id="87"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24000"/>
                            </p:stCondLst>
                            <p:childTnLst>
                              <p:par>
                                <p:cTn id="89" presetID="11" presetClass="entr" presetSubtype="0" fill="hold" grpId="0" nodeType="afterEffect">
                                  <p:stCondLst>
                                    <p:cond delay="0"/>
                                  </p:stCondLst>
                                  <p:childTnLst>
                                    <p:set>
                                      <p:cBhvr>
                                        <p:cTn id="90"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25000"/>
                            </p:stCondLst>
                            <p:childTnLst>
                              <p:par>
                                <p:cTn id="92" presetID="11" presetClass="entr" presetSubtype="0" fill="hold" grpId="0" nodeType="afterEffect">
                                  <p:stCondLst>
                                    <p:cond delay="0"/>
                                  </p:stCondLst>
                                  <p:childTnLst>
                                    <p:set>
                                      <p:cBhvr>
                                        <p:cTn id="93"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26000"/>
                            </p:stCondLst>
                            <p:childTnLst>
                              <p:par>
                                <p:cTn id="95" presetID="11" presetClass="entr" presetSubtype="0" fill="hold" grpId="0" nodeType="afterEffect">
                                  <p:stCondLst>
                                    <p:cond delay="0"/>
                                  </p:stCondLst>
                                  <p:childTnLst>
                                    <p:set>
                                      <p:cBhvr>
                                        <p:cTn id="96"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27000"/>
                            </p:stCondLst>
                            <p:childTnLst>
                              <p:par>
                                <p:cTn id="98" presetID="11" presetClass="entr" presetSubtype="0" fill="hold" grpId="0" nodeType="afterEffect">
                                  <p:stCondLst>
                                    <p:cond delay="0"/>
                                  </p:stCondLst>
                                  <p:childTnLst>
                                    <p:set>
                                      <p:cBhvr>
                                        <p:cTn id="99"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8000"/>
                            </p:stCondLst>
                            <p:childTnLst>
                              <p:par>
                                <p:cTn id="101" presetID="11" presetClass="entr" presetSubtype="0" fill="hold" grpId="0" nodeType="afterEffect">
                                  <p:stCondLst>
                                    <p:cond delay="0"/>
                                  </p:stCondLst>
                                  <p:childTnLst>
                                    <p:set>
                                      <p:cBhvr>
                                        <p:cTn id="102"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29000"/>
                            </p:stCondLst>
                            <p:childTnLst>
                              <p:par>
                                <p:cTn id="104" presetID="11" presetClass="entr" presetSubtype="0" fill="hold" grpId="0" nodeType="afterEffect">
                                  <p:stCondLst>
                                    <p:cond delay="0"/>
                                  </p:stCondLst>
                                  <p:childTnLst>
                                    <p:set>
                                      <p:cBhvr>
                                        <p:cTn id="105"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30000"/>
                            </p:stCondLst>
                            <p:childTnLst>
                              <p:par>
                                <p:cTn id="107" presetID="11" presetClass="entr" presetSubtype="0" fill="hold" grpId="0" nodeType="afterEffect">
                                  <p:stCondLst>
                                    <p:cond delay="0"/>
                                  </p:stCondLst>
                                  <p:childTnLst>
                                    <p:set>
                                      <p:cBhvr>
                                        <p:cTn id="108"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31000"/>
                            </p:stCondLst>
                            <p:childTnLst>
                              <p:par>
                                <p:cTn id="110" presetID="11" presetClass="entr" presetSubtype="0" fill="hold" grpId="0" nodeType="afterEffect">
                                  <p:stCondLst>
                                    <p:cond delay="0"/>
                                  </p:stCondLst>
                                  <p:childTnLst>
                                    <p:set>
                                      <p:cBhvr>
                                        <p:cTn id="111"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32000"/>
                            </p:stCondLst>
                            <p:childTnLst>
                              <p:par>
                                <p:cTn id="113" presetID="11" presetClass="entr" presetSubtype="0" fill="hold" grpId="0" nodeType="afterEffect">
                                  <p:stCondLst>
                                    <p:cond delay="0"/>
                                  </p:stCondLst>
                                  <p:childTnLst>
                                    <p:set>
                                      <p:cBhvr>
                                        <p:cTn id="114"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33000"/>
                            </p:stCondLst>
                            <p:childTnLst>
                              <p:par>
                                <p:cTn id="116" presetID="11" presetClass="entr" presetSubtype="0" fill="hold" grpId="0" nodeType="afterEffect">
                                  <p:stCondLst>
                                    <p:cond delay="0"/>
                                  </p:stCondLst>
                                  <p:childTnLst>
                                    <p:set>
                                      <p:cBhvr>
                                        <p:cTn id="117"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34000"/>
                            </p:stCondLst>
                            <p:childTnLst>
                              <p:par>
                                <p:cTn id="119" presetID="11" presetClass="entr" presetSubtype="0" fill="hold" grpId="0" nodeType="afterEffect">
                                  <p:stCondLst>
                                    <p:cond delay="0"/>
                                  </p:stCondLst>
                                  <p:childTnLst>
                                    <p:set>
                                      <p:cBhvr>
                                        <p:cTn id="120"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35000"/>
                            </p:stCondLst>
                            <p:childTnLst>
                              <p:par>
                                <p:cTn id="122" presetID="11" presetClass="entr" presetSubtype="0" fill="hold" grpId="0" nodeType="afterEffect">
                                  <p:stCondLst>
                                    <p:cond delay="0"/>
                                  </p:stCondLst>
                                  <p:childTnLst>
                                    <p:set>
                                      <p:cBhvr>
                                        <p:cTn id="123"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36000"/>
                            </p:stCondLst>
                            <p:childTnLst>
                              <p:par>
                                <p:cTn id="125" presetID="11" presetClass="entr" presetSubtype="0" fill="hold" grpId="0" nodeType="afterEffect">
                                  <p:stCondLst>
                                    <p:cond delay="0"/>
                                  </p:stCondLst>
                                  <p:childTnLst>
                                    <p:set>
                                      <p:cBhvr>
                                        <p:cTn id="126"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37000"/>
                            </p:stCondLst>
                            <p:childTnLst>
                              <p:par>
                                <p:cTn id="128" presetID="11" presetClass="entr" presetSubtype="0" fill="hold" grpId="0" nodeType="afterEffect">
                                  <p:stCondLst>
                                    <p:cond delay="0"/>
                                  </p:stCondLst>
                                  <p:childTnLst>
                                    <p:set>
                                      <p:cBhvr>
                                        <p:cTn id="129"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38000"/>
                            </p:stCondLst>
                            <p:childTnLst>
                              <p:par>
                                <p:cTn id="131" presetID="11" presetClass="entr" presetSubtype="0" fill="hold" grpId="0" nodeType="afterEffect">
                                  <p:stCondLst>
                                    <p:cond delay="0"/>
                                  </p:stCondLst>
                                  <p:childTnLst>
                                    <p:set>
                                      <p:cBhvr>
                                        <p:cTn id="132"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39000"/>
                            </p:stCondLst>
                            <p:childTnLst>
                              <p:par>
                                <p:cTn id="134" presetID="11" presetClass="entr" presetSubtype="0" fill="hold" grpId="0" nodeType="afterEffect">
                                  <p:stCondLst>
                                    <p:cond delay="0"/>
                                  </p:stCondLst>
                                  <p:childTnLst>
                                    <p:set>
                                      <p:cBhvr>
                                        <p:cTn id="135"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40000"/>
                            </p:stCondLst>
                            <p:childTnLst>
                              <p:par>
                                <p:cTn id="137" presetID="11" presetClass="entr" presetSubtype="0" fill="hold" grpId="0" nodeType="afterEffect">
                                  <p:stCondLst>
                                    <p:cond delay="0"/>
                                  </p:stCondLst>
                                  <p:childTnLst>
                                    <p:set>
                                      <p:cBhvr>
                                        <p:cTn id="138"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41000"/>
                            </p:stCondLst>
                            <p:childTnLst>
                              <p:par>
                                <p:cTn id="140" presetID="11" presetClass="entr" presetSubtype="0" fill="hold" grpId="0" nodeType="afterEffect">
                                  <p:stCondLst>
                                    <p:cond delay="0"/>
                                  </p:stCondLst>
                                  <p:childTnLst>
                                    <p:set>
                                      <p:cBhvr>
                                        <p:cTn id="141"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42000"/>
                            </p:stCondLst>
                            <p:childTnLst>
                              <p:par>
                                <p:cTn id="143" presetID="11" presetClass="entr" presetSubtype="0" fill="hold" grpId="0" nodeType="afterEffect">
                                  <p:stCondLst>
                                    <p:cond delay="0"/>
                                  </p:stCondLst>
                                  <p:childTnLst>
                                    <p:set>
                                      <p:cBhvr>
                                        <p:cTn id="144"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43000"/>
                            </p:stCondLst>
                            <p:childTnLst>
                              <p:par>
                                <p:cTn id="146" presetID="11" presetClass="entr" presetSubtype="0" fill="hold" grpId="0" nodeType="afterEffect">
                                  <p:stCondLst>
                                    <p:cond delay="0"/>
                                  </p:stCondLst>
                                  <p:childTnLst>
                                    <p:set>
                                      <p:cBhvr>
                                        <p:cTn id="147"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44000"/>
                            </p:stCondLst>
                            <p:childTnLst>
                              <p:par>
                                <p:cTn id="149" presetID="11" presetClass="entr" presetSubtype="0" fill="hold" grpId="0" nodeType="afterEffect">
                                  <p:stCondLst>
                                    <p:cond delay="0"/>
                                  </p:stCondLst>
                                  <p:childTnLst>
                                    <p:set>
                                      <p:cBhvr>
                                        <p:cTn id="150"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click.wav"/>
                                        </p:tgtEl>
                                      </p:cMediaNode>
                                    </p:audio>
                                  </p:subTnLst>
                                </p:cTn>
                              </p:par>
                            </p:childTnLst>
                          </p:cTn>
                        </p:par>
                        <p:par>
                          <p:cTn id="151" fill="hold">
                            <p:stCondLst>
                              <p:cond delay="45000"/>
                            </p:stCondLst>
                            <p:childTnLst>
                              <p:par>
                                <p:cTn id="152" presetID="11" presetClass="entr" presetSubtype="0" fill="hold" grpId="0" nodeType="afterEffect">
                                  <p:stCondLst>
                                    <p:cond delay="0"/>
                                  </p:stCondLst>
                                  <p:childTnLst>
                                    <p:set>
                                      <p:cBhvr>
                                        <p:cTn id="153"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4" name="click.wav"/>
                                        </p:tgtEl>
                                      </p:cMediaNode>
                                    </p:audio>
                                  </p:subTnLst>
                                </p:cTn>
                              </p:par>
                            </p:childTnLst>
                          </p:cTn>
                        </p:par>
                        <p:par>
                          <p:cTn id="154" fill="hold">
                            <p:stCondLst>
                              <p:cond delay="46000"/>
                            </p:stCondLst>
                            <p:childTnLst>
                              <p:par>
                                <p:cTn id="155" presetID="11" presetClass="entr" presetSubtype="0" fill="hold" grpId="0" nodeType="afterEffect">
                                  <p:stCondLst>
                                    <p:cond delay="0"/>
                                  </p:stCondLst>
                                  <p:childTnLst>
                                    <p:set>
                                      <p:cBhvr>
                                        <p:cTn id="156"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7" fill="hold">
                            <p:stCondLst>
                              <p:cond delay="47000"/>
                            </p:stCondLst>
                            <p:childTnLst>
                              <p:par>
                                <p:cTn id="158" presetID="11" presetClass="entr" presetSubtype="0" fill="hold" grpId="0" nodeType="afterEffect">
                                  <p:stCondLst>
                                    <p:cond delay="0"/>
                                  </p:stCondLst>
                                  <p:childTnLst>
                                    <p:set>
                                      <p:cBhvr>
                                        <p:cTn id="159"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0" fill="hold">
                            <p:stCondLst>
                              <p:cond delay="48000"/>
                            </p:stCondLst>
                            <p:childTnLst>
                              <p:par>
                                <p:cTn id="161" presetID="11" presetClass="entr" presetSubtype="0" fill="hold" grpId="0" nodeType="afterEffect">
                                  <p:stCondLst>
                                    <p:cond delay="0"/>
                                  </p:stCondLst>
                                  <p:childTnLst>
                                    <p:set>
                                      <p:cBhvr>
                                        <p:cTn id="162"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click.wav"/>
                                        </p:tgtEl>
                                      </p:cMediaNode>
                                    </p:audio>
                                  </p:subTnLst>
                                </p:cTn>
                              </p:par>
                            </p:childTnLst>
                          </p:cTn>
                        </p:par>
                        <p:par>
                          <p:cTn id="163" fill="hold">
                            <p:stCondLst>
                              <p:cond delay="49000"/>
                            </p:stCondLst>
                            <p:childTnLst>
                              <p:par>
                                <p:cTn id="164" presetID="11" presetClass="entr" presetSubtype="0" fill="hold" grpId="0" nodeType="afterEffect">
                                  <p:stCondLst>
                                    <p:cond delay="0"/>
                                  </p:stCondLst>
                                  <p:childTnLst>
                                    <p:set>
                                      <p:cBhvr>
                                        <p:cTn id="165"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wav"/>
                                        </p:tgtEl>
                                      </p:cMediaNode>
                                    </p:audio>
                                  </p:subTnLst>
                                </p:cTn>
                              </p:par>
                            </p:childTnLst>
                          </p:cTn>
                        </p:par>
                        <p:par>
                          <p:cTn id="166" fill="hold">
                            <p:stCondLst>
                              <p:cond delay="50000"/>
                            </p:stCondLst>
                            <p:childTnLst>
                              <p:par>
                                <p:cTn id="167" presetID="11" presetClass="entr" presetSubtype="0" fill="hold" grpId="0" nodeType="afterEffect">
                                  <p:stCondLst>
                                    <p:cond delay="0"/>
                                  </p:stCondLst>
                                  <p:childTnLst>
                                    <p:set>
                                      <p:cBhvr>
                                        <p:cTn id="168"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69" fill="hold">
                            <p:stCondLst>
                              <p:cond delay="51000"/>
                            </p:stCondLst>
                            <p:childTnLst>
                              <p:par>
                                <p:cTn id="170" presetID="11" presetClass="entr" presetSubtype="0" fill="hold" grpId="0" nodeType="afterEffect">
                                  <p:stCondLst>
                                    <p:cond delay="0"/>
                                  </p:stCondLst>
                                  <p:childTnLst>
                                    <p:set>
                                      <p:cBhvr>
                                        <p:cTn id="171"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2" fill="hold">
                            <p:stCondLst>
                              <p:cond delay="52000"/>
                            </p:stCondLst>
                            <p:childTnLst>
                              <p:par>
                                <p:cTn id="173" presetID="11" presetClass="entr" presetSubtype="0" fill="hold" grpId="0" nodeType="afterEffect">
                                  <p:stCondLst>
                                    <p:cond delay="0"/>
                                  </p:stCondLst>
                                  <p:childTnLst>
                                    <p:set>
                                      <p:cBhvr>
                                        <p:cTn id="174"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4" name="click.wav"/>
                                        </p:tgtEl>
                                      </p:cMediaNode>
                                    </p:audio>
                                  </p:subTnLst>
                                </p:cTn>
                              </p:par>
                            </p:childTnLst>
                          </p:cTn>
                        </p:par>
                        <p:par>
                          <p:cTn id="175" fill="hold">
                            <p:stCondLst>
                              <p:cond delay="53000"/>
                            </p:stCondLst>
                            <p:childTnLst>
                              <p:par>
                                <p:cTn id="176" presetID="11" presetClass="entr" presetSubtype="0" fill="hold" grpId="0" nodeType="afterEffect">
                                  <p:stCondLst>
                                    <p:cond delay="0"/>
                                  </p:stCondLst>
                                  <p:childTnLst>
                                    <p:set>
                                      <p:cBhvr>
                                        <p:cTn id="177"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4" name="click.wav"/>
                                        </p:tgtEl>
                                      </p:cMediaNode>
                                    </p:audio>
                                  </p:subTnLst>
                                </p:cTn>
                              </p:par>
                            </p:childTnLst>
                          </p:cTn>
                        </p:par>
                        <p:par>
                          <p:cTn id="178" fill="hold">
                            <p:stCondLst>
                              <p:cond delay="54000"/>
                            </p:stCondLst>
                            <p:childTnLst>
                              <p:par>
                                <p:cTn id="179" presetID="11" presetClass="entr" presetSubtype="0" fill="hold" grpId="0" nodeType="afterEffect">
                                  <p:stCondLst>
                                    <p:cond delay="0"/>
                                  </p:stCondLst>
                                  <p:childTnLst>
                                    <p:set>
                                      <p:cBhvr>
                                        <p:cTn id="180"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1" fill="hold">
                            <p:stCondLst>
                              <p:cond delay="55000"/>
                            </p:stCondLst>
                            <p:childTnLst>
                              <p:par>
                                <p:cTn id="182" presetID="11" presetClass="entr" presetSubtype="0" fill="hold" grpId="0" nodeType="afterEffect">
                                  <p:stCondLst>
                                    <p:cond delay="0"/>
                                  </p:stCondLst>
                                  <p:childTnLst>
                                    <p:set>
                                      <p:cBhvr>
                                        <p:cTn id="183"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4" fill="hold">
                            <p:stCondLst>
                              <p:cond delay="56000"/>
                            </p:stCondLst>
                            <p:childTnLst>
                              <p:par>
                                <p:cTn id="185" presetID="11" presetClass="entr" presetSubtype="0" fill="hold" grpId="0" nodeType="afterEffect">
                                  <p:stCondLst>
                                    <p:cond delay="0"/>
                                  </p:stCondLst>
                                  <p:childTnLst>
                                    <p:set>
                                      <p:cBhvr>
                                        <p:cTn id="186"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4" name="click.wav"/>
                                        </p:tgtEl>
                                      </p:cMediaNode>
                                    </p:audio>
                                  </p:subTnLst>
                                </p:cTn>
                              </p:par>
                            </p:childTnLst>
                          </p:cTn>
                        </p:par>
                        <p:par>
                          <p:cTn id="187" fill="hold">
                            <p:stCondLst>
                              <p:cond delay="57000"/>
                            </p:stCondLst>
                            <p:childTnLst>
                              <p:par>
                                <p:cTn id="188" presetID="11" presetClass="entr" presetSubtype="0" fill="hold" grpId="0" nodeType="afterEffect">
                                  <p:stCondLst>
                                    <p:cond delay="0"/>
                                  </p:stCondLst>
                                  <p:childTnLst>
                                    <p:set>
                                      <p:cBhvr>
                                        <p:cTn id="189"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click.wav"/>
                                        </p:tgtEl>
                                      </p:cMediaNode>
                                    </p:audio>
                                  </p:subTnLst>
                                </p:cTn>
                              </p:par>
                            </p:childTnLst>
                          </p:cTn>
                        </p:par>
                        <p:par>
                          <p:cTn id="190" fill="hold">
                            <p:stCondLst>
                              <p:cond delay="58000"/>
                            </p:stCondLst>
                            <p:childTnLst>
                              <p:par>
                                <p:cTn id="191" presetID="11" presetClass="entr" presetSubtype="0" fill="hold" grpId="0" nodeType="afterEffect">
                                  <p:stCondLst>
                                    <p:cond delay="0"/>
                                  </p:stCondLst>
                                  <p:childTnLst>
                                    <p:set>
                                      <p:cBhvr>
                                        <p:cTn id="192"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3" fill="hold">
                            <p:stCondLst>
                              <p:cond delay="59000"/>
                            </p:stCondLst>
                            <p:childTnLst>
                              <p:par>
                                <p:cTn id="194" presetID="11" presetClass="entr" presetSubtype="0" fill="hold" grpId="0" nodeType="afterEffect">
                                  <p:stCondLst>
                                    <p:cond delay="0"/>
                                  </p:stCondLst>
                                  <p:childTnLst>
                                    <p:set>
                                      <p:cBhvr>
                                        <p:cTn id="195"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6" fill="hold">
                            <p:stCondLst>
                              <p:cond delay="60000"/>
                            </p:stCondLst>
                            <p:childTnLst>
                              <p:par>
                                <p:cTn id="197" presetID="11" presetClass="entr" presetSubtype="0" fill="hold" grpId="0" nodeType="afterEffect">
                                  <p:stCondLst>
                                    <p:cond delay="0"/>
                                  </p:stCondLst>
                                  <p:childTnLst>
                                    <p:set>
                                      <p:cBhvr>
                                        <p:cTn id="198"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4" name="click.wav"/>
                                        </p:tgtEl>
                                      </p:cMediaNode>
                                    </p:audio>
                                  </p:subTnLst>
                                </p:cTn>
                              </p:par>
                            </p:childTnLst>
                          </p:cTn>
                        </p:par>
                        <p:par>
                          <p:cTn id="199" fill="hold">
                            <p:stCondLst>
                              <p:cond delay="61000"/>
                            </p:stCondLst>
                            <p:childTnLst>
                              <p:par>
                                <p:cTn id="200" presetID="11" presetClass="entr" presetSubtype="0" fill="hold" grpId="0" nodeType="afterEffect">
                                  <p:stCondLst>
                                    <p:cond delay="0"/>
                                  </p:stCondLst>
                                  <p:childTnLst>
                                    <p:set>
                                      <p:cBhvr>
                                        <p:cTn id="201"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click.wav"/>
                                        </p:tgtEl>
                                      </p:cMediaNode>
                                    </p:audio>
                                  </p:subTnLst>
                                </p:cTn>
                              </p:par>
                            </p:childTnLst>
                          </p:cTn>
                        </p:par>
                        <p:par>
                          <p:cTn id="202" fill="hold">
                            <p:stCondLst>
                              <p:cond delay="62000"/>
                            </p:stCondLst>
                            <p:childTnLst>
                              <p:par>
                                <p:cTn id="203" presetID="11" presetClass="entr" presetSubtype="0" fill="hold" grpId="0" nodeType="afterEffect">
                                  <p:stCondLst>
                                    <p:cond delay="0"/>
                                  </p:stCondLst>
                                  <p:childTnLst>
                                    <p:set>
                                      <p:cBhvr>
                                        <p:cTn id="204"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5" fill="hold">
                            <p:stCondLst>
                              <p:cond delay="63000"/>
                            </p:stCondLst>
                            <p:childTnLst>
                              <p:par>
                                <p:cTn id="206" presetID="11" presetClass="entr" presetSubtype="0" fill="hold" grpId="0" nodeType="afterEffect">
                                  <p:stCondLst>
                                    <p:cond delay="0"/>
                                  </p:stCondLst>
                                  <p:childTnLst>
                                    <p:set>
                                      <p:cBhvr>
                                        <p:cTn id="207"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8" fill="hold">
                            <p:stCondLst>
                              <p:cond delay="64000"/>
                            </p:stCondLst>
                            <p:childTnLst>
                              <p:par>
                                <p:cTn id="209" presetID="11" presetClass="entr" presetSubtype="0" fill="hold" grpId="0" nodeType="afterEffect">
                                  <p:stCondLst>
                                    <p:cond delay="0"/>
                                  </p:stCondLst>
                                  <p:childTnLst>
                                    <p:set>
                                      <p:cBhvr>
                                        <p:cTn id="210"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click.wav"/>
                                        </p:tgtEl>
                                      </p:cMediaNode>
                                    </p:audio>
                                  </p:subTnLst>
                                </p:cTn>
                              </p:par>
                            </p:childTnLst>
                          </p:cTn>
                        </p:par>
                        <p:par>
                          <p:cTn id="211" fill="hold">
                            <p:stCondLst>
                              <p:cond delay="65000"/>
                            </p:stCondLst>
                            <p:childTnLst>
                              <p:par>
                                <p:cTn id="212" presetID="11" presetClass="entr" presetSubtype="0" fill="hold" grpId="0" nodeType="afterEffect">
                                  <p:stCondLst>
                                    <p:cond delay="0"/>
                                  </p:stCondLst>
                                  <p:childTnLst>
                                    <p:set>
                                      <p:cBhvr>
                                        <p:cTn id="213"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click.wav"/>
                                        </p:tgtEl>
                                      </p:cMediaNode>
                                    </p:audio>
                                  </p:subTnLst>
                                </p:cTn>
                              </p:par>
                            </p:childTnLst>
                          </p:cTn>
                        </p:par>
                        <p:par>
                          <p:cTn id="214" fill="hold">
                            <p:stCondLst>
                              <p:cond delay="66000"/>
                            </p:stCondLst>
                            <p:childTnLst>
                              <p:par>
                                <p:cTn id="215" presetID="11" presetClass="entr" presetSubtype="0" fill="hold" grpId="0" nodeType="afterEffect">
                                  <p:stCondLst>
                                    <p:cond delay="0"/>
                                  </p:stCondLst>
                                  <p:childTnLst>
                                    <p:set>
                                      <p:cBhvr>
                                        <p:cTn id="216"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7" fill="hold">
                            <p:stCondLst>
                              <p:cond delay="67000"/>
                            </p:stCondLst>
                            <p:childTnLst>
                              <p:par>
                                <p:cTn id="218" presetID="11" presetClass="entr" presetSubtype="0" fill="hold" grpId="0" nodeType="afterEffect">
                                  <p:stCondLst>
                                    <p:cond delay="0"/>
                                  </p:stCondLst>
                                  <p:childTnLst>
                                    <p:set>
                                      <p:cBhvr>
                                        <p:cTn id="219"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0" fill="hold">
                            <p:stCondLst>
                              <p:cond delay="68000"/>
                            </p:stCondLst>
                            <p:childTnLst>
                              <p:par>
                                <p:cTn id="221" presetID="11" presetClass="entr" presetSubtype="0" fill="hold" grpId="0" nodeType="afterEffect">
                                  <p:stCondLst>
                                    <p:cond delay="0"/>
                                  </p:stCondLst>
                                  <p:childTnLst>
                                    <p:set>
                                      <p:cBhvr>
                                        <p:cTn id="222"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click.wav"/>
                                        </p:tgtEl>
                                      </p:cMediaNode>
                                    </p:audio>
                                  </p:subTnLst>
                                </p:cTn>
                              </p:par>
                            </p:childTnLst>
                          </p:cTn>
                        </p:par>
                        <p:par>
                          <p:cTn id="223" fill="hold">
                            <p:stCondLst>
                              <p:cond delay="69000"/>
                            </p:stCondLst>
                            <p:childTnLst>
                              <p:par>
                                <p:cTn id="224" presetID="11" presetClass="entr" presetSubtype="0" fill="hold" grpId="0" nodeType="afterEffect">
                                  <p:stCondLst>
                                    <p:cond delay="0"/>
                                  </p:stCondLst>
                                  <p:childTnLst>
                                    <p:set>
                                      <p:cBhvr>
                                        <p:cTn id="225"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wav"/>
                                        </p:tgtEl>
                                      </p:cMediaNode>
                                    </p:audio>
                                  </p:subTnLst>
                                </p:cTn>
                              </p:par>
                            </p:childTnLst>
                          </p:cTn>
                        </p:par>
                        <p:par>
                          <p:cTn id="226" fill="hold">
                            <p:stCondLst>
                              <p:cond delay="70000"/>
                            </p:stCondLst>
                            <p:childTnLst>
                              <p:par>
                                <p:cTn id="227" presetID="11" presetClass="entr" presetSubtype="0" fill="hold" grpId="0" nodeType="afterEffect">
                                  <p:stCondLst>
                                    <p:cond delay="0"/>
                                  </p:stCondLst>
                                  <p:childTnLst>
                                    <p:set>
                                      <p:cBhvr>
                                        <p:cTn id="228"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29" fill="hold">
                            <p:stCondLst>
                              <p:cond delay="71000"/>
                            </p:stCondLst>
                            <p:childTnLst>
                              <p:par>
                                <p:cTn id="230" presetID="11" presetClass="entr" presetSubtype="0" fill="hold" grpId="0" nodeType="afterEffect">
                                  <p:stCondLst>
                                    <p:cond delay="0"/>
                                  </p:stCondLst>
                                  <p:childTnLst>
                                    <p:set>
                                      <p:cBhvr>
                                        <p:cTn id="231"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2" fill="hold">
                            <p:stCondLst>
                              <p:cond delay="72000"/>
                            </p:stCondLst>
                            <p:childTnLst>
                              <p:par>
                                <p:cTn id="233" presetID="11" presetClass="entr" presetSubtype="0" fill="hold" grpId="0" nodeType="afterEffect">
                                  <p:stCondLst>
                                    <p:cond delay="0"/>
                                  </p:stCondLst>
                                  <p:childTnLst>
                                    <p:set>
                                      <p:cBhvr>
                                        <p:cTn id="234"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click.wav"/>
                                        </p:tgtEl>
                                      </p:cMediaNode>
                                    </p:audio>
                                  </p:subTnLst>
                                </p:cTn>
                              </p:par>
                            </p:childTnLst>
                          </p:cTn>
                        </p:par>
                        <p:par>
                          <p:cTn id="235" fill="hold">
                            <p:stCondLst>
                              <p:cond delay="73000"/>
                            </p:stCondLst>
                            <p:childTnLst>
                              <p:par>
                                <p:cTn id="236" presetID="11" presetClass="entr" presetSubtype="0" fill="hold" grpId="0" nodeType="afterEffect">
                                  <p:stCondLst>
                                    <p:cond delay="0"/>
                                  </p:stCondLst>
                                  <p:childTnLst>
                                    <p:set>
                                      <p:cBhvr>
                                        <p:cTn id="237"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8" fill="hold">
                            <p:stCondLst>
                              <p:cond delay="74000"/>
                            </p:stCondLst>
                            <p:childTnLst>
                              <p:par>
                                <p:cTn id="239" presetID="11" presetClass="entr" presetSubtype="0" fill="hold" grpId="0" nodeType="afterEffect">
                                  <p:stCondLst>
                                    <p:cond delay="0"/>
                                  </p:stCondLst>
                                  <p:childTnLst>
                                    <p:set>
                                      <p:cBhvr>
                                        <p:cTn id="240"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1" fill="hold">
                            <p:stCondLst>
                              <p:cond delay="75000"/>
                            </p:stCondLst>
                            <p:childTnLst>
                              <p:par>
                                <p:cTn id="242" presetID="11" presetClass="entr" presetSubtype="0" fill="hold" grpId="0" nodeType="afterEffect">
                                  <p:stCondLst>
                                    <p:cond delay="0"/>
                                  </p:stCondLst>
                                  <p:childTnLst>
                                    <p:set>
                                      <p:cBhvr>
                                        <p:cTn id="243"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4" fill="hold">
                            <p:stCondLst>
                              <p:cond delay="76000"/>
                            </p:stCondLst>
                            <p:childTnLst>
                              <p:par>
                                <p:cTn id="245" presetID="11" presetClass="entr" presetSubtype="0" fill="hold" grpId="0" nodeType="afterEffect">
                                  <p:stCondLst>
                                    <p:cond delay="0"/>
                                  </p:stCondLst>
                                  <p:childTnLst>
                                    <p:set>
                                      <p:cBhvr>
                                        <p:cTn id="246"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4" name="click.wav"/>
                                        </p:tgtEl>
                                      </p:cMediaNode>
                                    </p:audio>
                                  </p:subTnLst>
                                </p:cTn>
                              </p:par>
                            </p:childTnLst>
                          </p:cTn>
                        </p:par>
                        <p:par>
                          <p:cTn id="247" fill="hold">
                            <p:stCondLst>
                              <p:cond delay="77000"/>
                            </p:stCondLst>
                            <p:childTnLst>
                              <p:par>
                                <p:cTn id="248" presetID="11" presetClass="entr" presetSubtype="0" fill="hold" grpId="0" nodeType="afterEffect">
                                  <p:stCondLst>
                                    <p:cond delay="0"/>
                                  </p:stCondLst>
                                  <p:childTnLst>
                                    <p:set>
                                      <p:cBhvr>
                                        <p:cTn id="249"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4" name="click.wav"/>
                                        </p:tgtEl>
                                      </p:cMediaNode>
                                    </p:audio>
                                  </p:subTnLst>
                                </p:cTn>
                              </p:par>
                            </p:childTnLst>
                          </p:cTn>
                        </p:par>
                        <p:par>
                          <p:cTn id="250" fill="hold">
                            <p:stCondLst>
                              <p:cond delay="78000"/>
                            </p:stCondLst>
                            <p:childTnLst>
                              <p:par>
                                <p:cTn id="251" presetID="11" presetClass="entr" presetSubtype="0" fill="hold" grpId="0" nodeType="afterEffect">
                                  <p:stCondLst>
                                    <p:cond delay="0"/>
                                  </p:stCondLst>
                                  <p:childTnLst>
                                    <p:set>
                                      <p:cBhvr>
                                        <p:cTn id="252"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3" fill="hold">
                            <p:stCondLst>
                              <p:cond delay="79000"/>
                            </p:stCondLst>
                            <p:childTnLst>
                              <p:par>
                                <p:cTn id="254" presetID="11" presetClass="entr" presetSubtype="0" fill="hold" grpId="0" nodeType="afterEffect">
                                  <p:stCondLst>
                                    <p:cond delay="0"/>
                                  </p:stCondLst>
                                  <p:childTnLst>
                                    <p:set>
                                      <p:cBhvr>
                                        <p:cTn id="255"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childTnLst>
                          </p:cTn>
                        </p:par>
                        <p:par>
                          <p:cTn id="256" fill="hold">
                            <p:stCondLst>
                              <p:cond delay="80000"/>
                            </p:stCondLst>
                            <p:childTnLst>
                              <p:par>
                                <p:cTn id="257" presetID="11" presetClass="entr" presetSubtype="0" fill="hold" grpId="0" nodeType="afterEffect">
                                  <p:stCondLst>
                                    <p:cond delay="0"/>
                                  </p:stCondLst>
                                  <p:childTnLst>
                                    <p:set>
                                      <p:cBhvr>
                                        <p:cTn id="258"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childTnLst>
                          </p:cTn>
                        </p:par>
                        <p:par>
                          <p:cTn id="259" fill="hold">
                            <p:stCondLst>
                              <p:cond delay="81000"/>
                            </p:stCondLst>
                            <p:childTnLst>
                              <p:par>
                                <p:cTn id="260" presetID="11" presetClass="entr" presetSubtype="0" fill="hold" grpId="0" nodeType="afterEffect">
                                  <p:stCondLst>
                                    <p:cond delay="0"/>
                                  </p:stCondLst>
                                  <p:childTnLst>
                                    <p:set>
                                      <p:cBhvr>
                                        <p:cTn id="261"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2" fill="hold">
                            <p:stCondLst>
                              <p:cond delay="82000"/>
                            </p:stCondLst>
                            <p:childTnLst>
                              <p:par>
                                <p:cTn id="263" presetID="11" presetClass="entr" presetSubtype="0" fill="hold" grpId="0" nodeType="afterEffect">
                                  <p:stCondLst>
                                    <p:cond delay="0"/>
                                  </p:stCondLst>
                                  <p:childTnLst>
                                    <p:set>
                                      <p:cBhvr>
                                        <p:cTn id="264"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click.wav"/>
                                        </p:tgtEl>
                                      </p:cMediaNode>
                                    </p:audio>
                                  </p:subTnLst>
                                </p:cTn>
                              </p:par>
                            </p:childTnLst>
                          </p:cTn>
                        </p:par>
                        <p:par>
                          <p:cTn id="265" fill="hold">
                            <p:stCondLst>
                              <p:cond delay="83000"/>
                            </p:stCondLst>
                            <p:childTnLst>
                              <p:par>
                                <p:cTn id="266" presetID="11" presetClass="entr" presetSubtype="0" fill="hold" grpId="0" nodeType="afterEffect">
                                  <p:stCondLst>
                                    <p:cond delay="0"/>
                                  </p:stCondLst>
                                  <p:childTnLst>
                                    <p:set>
                                      <p:cBhvr>
                                        <p:cTn id="267"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4" name="click.wav"/>
                                        </p:tgtEl>
                                      </p:cMediaNode>
                                    </p:audio>
                                  </p:subTnLst>
                                </p:cTn>
                              </p:par>
                            </p:childTnLst>
                          </p:cTn>
                        </p:par>
                        <p:par>
                          <p:cTn id="268" fill="hold">
                            <p:stCondLst>
                              <p:cond delay="84000"/>
                            </p:stCondLst>
                            <p:childTnLst>
                              <p:par>
                                <p:cTn id="269" presetID="11" presetClass="entr" presetSubtype="0" fill="hold" grpId="0" nodeType="afterEffect">
                                  <p:stCondLst>
                                    <p:cond delay="0"/>
                                  </p:stCondLst>
                                  <p:childTnLst>
                                    <p:set>
                                      <p:cBhvr>
                                        <p:cTn id="270"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1" fill="hold">
                            <p:stCondLst>
                              <p:cond delay="85000"/>
                            </p:stCondLst>
                            <p:childTnLst>
                              <p:par>
                                <p:cTn id="272" presetID="11" presetClass="entr" presetSubtype="0" fill="hold" grpId="0" nodeType="afterEffect">
                                  <p:stCondLst>
                                    <p:cond delay="0"/>
                                  </p:stCondLst>
                                  <p:childTnLst>
                                    <p:set>
                                      <p:cBhvr>
                                        <p:cTn id="273"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4" fill="hold">
                            <p:stCondLst>
                              <p:cond delay="86000"/>
                            </p:stCondLst>
                            <p:childTnLst>
                              <p:par>
                                <p:cTn id="275" presetID="11" presetClass="entr" presetSubtype="0" fill="hold" grpId="0" nodeType="afterEffect">
                                  <p:stCondLst>
                                    <p:cond delay="0"/>
                                  </p:stCondLst>
                                  <p:childTnLst>
                                    <p:set>
                                      <p:cBhvr>
                                        <p:cTn id="276"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4" name="click.wav"/>
                                        </p:tgtEl>
                                      </p:cMediaNode>
                                    </p:audio>
                                  </p:subTnLst>
                                </p:cTn>
                              </p:par>
                            </p:childTnLst>
                          </p:cTn>
                        </p:par>
                        <p:par>
                          <p:cTn id="277" fill="hold">
                            <p:stCondLst>
                              <p:cond delay="87000"/>
                            </p:stCondLst>
                            <p:childTnLst>
                              <p:par>
                                <p:cTn id="278" presetID="11" presetClass="entr" presetSubtype="0" fill="hold" grpId="0" nodeType="afterEffect">
                                  <p:stCondLst>
                                    <p:cond delay="0"/>
                                  </p:stCondLst>
                                  <p:childTnLst>
                                    <p:set>
                                      <p:cBhvr>
                                        <p:cTn id="279"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4" name="click.wav"/>
                                        </p:tgtEl>
                                      </p:cMediaNode>
                                    </p:audio>
                                  </p:subTnLst>
                                </p:cTn>
                              </p:par>
                            </p:childTnLst>
                          </p:cTn>
                        </p:par>
                        <p:par>
                          <p:cTn id="280" fill="hold">
                            <p:stCondLst>
                              <p:cond delay="88000"/>
                            </p:stCondLst>
                            <p:childTnLst>
                              <p:par>
                                <p:cTn id="281" presetID="11" presetClass="entr" presetSubtype="0" fill="hold" grpId="0" nodeType="afterEffect">
                                  <p:stCondLst>
                                    <p:cond delay="0"/>
                                  </p:stCondLst>
                                  <p:childTnLst>
                                    <p:set>
                                      <p:cBhvr>
                                        <p:cTn id="282"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3" fill="hold">
                            <p:stCondLst>
                              <p:cond delay="89000"/>
                            </p:stCondLst>
                            <p:childTnLst>
                              <p:par>
                                <p:cTn id="284" presetID="11" presetClass="entr" presetSubtype="0" fill="hold" grpId="0" nodeType="afterEffect">
                                  <p:stCondLst>
                                    <p:cond delay="0"/>
                                  </p:stCondLst>
                                  <p:childTnLst>
                                    <p:set>
                                      <p:cBhvr>
                                        <p:cTn id="285"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6" fill="hold">
                            <p:stCondLst>
                              <p:cond delay="90000"/>
                            </p:stCondLst>
                            <p:childTnLst>
                              <p:par>
                                <p:cTn id="287" presetID="11" presetClass="entr" presetSubtype="0" fill="hold" grpId="0" nodeType="afterEffect">
                                  <p:stCondLst>
                                    <p:cond delay="0"/>
                                  </p:stCondLst>
                                  <p:childTnLst>
                                    <p:set>
                                      <p:cBhvr>
                                        <p:cTn id="288"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4" name="click.wav"/>
                                        </p:tgtEl>
                                      </p:cMediaNode>
                                    </p:audio>
                                  </p:subTnLst>
                                </p:cTn>
                              </p:par>
                            </p:childTnLst>
                          </p:cTn>
                        </p:par>
                        <p:par>
                          <p:cTn id="289" fill="hold">
                            <p:stCondLst>
                              <p:cond delay="91000"/>
                            </p:stCondLst>
                            <p:childTnLst>
                              <p:par>
                                <p:cTn id="290" presetID="11" presetClass="entr" presetSubtype="0" fill="hold" grpId="0" nodeType="afterEffect">
                                  <p:stCondLst>
                                    <p:cond delay="0"/>
                                  </p:stCondLst>
                                  <p:childTnLst>
                                    <p:set>
                                      <p:cBhvr>
                                        <p:cTn id="291"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4" name="click.wav"/>
                                        </p:tgtEl>
                                      </p:cMediaNode>
                                    </p:audio>
                                  </p:subTnLst>
                                </p:cTn>
                              </p:par>
                            </p:childTnLst>
                          </p:cTn>
                        </p:par>
                        <p:par>
                          <p:cTn id="292" fill="hold">
                            <p:stCondLst>
                              <p:cond delay="92000"/>
                            </p:stCondLst>
                            <p:childTnLst>
                              <p:par>
                                <p:cTn id="293" presetID="11" presetClass="entr" presetSubtype="0" fill="hold" grpId="0" nodeType="afterEffect">
                                  <p:stCondLst>
                                    <p:cond delay="0"/>
                                  </p:stCondLst>
                                  <p:childTnLst>
                                    <p:set>
                                      <p:cBhvr>
                                        <p:cTn id="294"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5" fill="hold">
                            <p:stCondLst>
                              <p:cond delay="93000"/>
                            </p:stCondLst>
                            <p:childTnLst>
                              <p:par>
                                <p:cTn id="296" presetID="11" presetClass="entr" presetSubtype="0" fill="hold" grpId="0" nodeType="afterEffect">
                                  <p:stCondLst>
                                    <p:cond delay="0"/>
                                  </p:stCondLst>
                                  <p:childTnLst>
                                    <p:set>
                                      <p:cBhvr>
                                        <p:cTn id="297"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8" fill="hold">
                            <p:stCondLst>
                              <p:cond delay="94000"/>
                            </p:stCondLst>
                            <p:childTnLst>
                              <p:par>
                                <p:cTn id="299" presetID="11" presetClass="entr" presetSubtype="0" fill="hold" grpId="0" nodeType="afterEffect">
                                  <p:stCondLst>
                                    <p:cond delay="0"/>
                                  </p:stCondLst>
                                  <p:childTnLst>
                                    <p:set>
                                      <p:cBhvr>
                                        <p:cTn id="300"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4" name="click.wav"/>
                                        </p:tgtEl>
                                      </p:cMediaNode>
                                    </p:audio>
                                  </p:subTnLst>
                                </p:cTn>
                              </p:par>
                            </p:childTnLst>
                          </p:cTn>
                        </p:par>
                        <p:par>
                          <p:cTn id="301" fill="hold">
                            <p:stCondLst>
                              <p:cond delay="95000"/>
                            </p:stCondLst>
                            <p:childTnLst>
                              <p:par>
                                <p:cTn id="302" presetID="11" presetClass="entr" presetSubtype="0" fill="hold" grpId="0" nodeType="afterEffect">
                                  <p:stCondLst>
                                    <p:cond delay="0"/>
                                  </p:stCondLst>
                                  <p:childTnLst>
                                    <p:set>
                                      <p:cBhvr>
                                        <p:cTn id="303"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4" name="click.wav"/>
                                        </p:tgtEl>
                                      </p:cMediaNode>
                                    </p:audio>
                                  </p:subTnLst>
                                </p:cTn>
                              </p:par>
                            </p:childTnLst>
                          </p:cTn>
                        </p:par>
                        <p:par>
                          <p:cTn id="304" fill="hold">
                            <p:stCondLst>
                              <p:cond delay="96000"/>
                            </p:stCondLst>
                            <p:childTnLst>
                              <p:par>
                                <p:cTn id="305" presetID="11" presetClass="entr" presetSubtype="0" fill="hold" grpId="0" nodeType="afterEffect">
                                  <p:stCondLst>
                                    <p:cond delay="0"/>
                                  </p:stCondLst>
                                  <p:childTnLst>
                                    <p:set>
                                      <p:cBhvr>
                                        <p:cTn id="306"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7" fill="hold">
                            <p:stCondLst>
                              <p:cond delay="97000"/>
                            </p:stCondLst>
                            <p:childTnLst>
                              <p:par>
                                <p:cTn id="308" presetID="11" presetClass="entr" presetSubtype="0" fill="hold" grpId="0" nodeType="afterEffect">
                                  <p:stCondLst>
                                    <p:cond delay="0"/>
                                  </p:stCondLst>
                                  <p:childTnLst>
                                    <p:set>
                                      <p:cBhvr>
                                        <p:cTn id="309"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0" fill="hold">
                            <p:stCondLst>
                              <p:cond delay="98000"/>
                            </p:stCondLst>
                            <p:childTnLst>
                              <p:par>
                                <p:cTn id="311" presetID="11" presetClass="entr" presetSubtype="0" fill="hold" grpId="0" nodeType="afterEffect">
                                  <p:stCondLst>
                                    <p:cond delay="0"/>
                                  </p:stCondLst>
                                  <p:childTnLst>
                                    <p:set>
                                      <p:cBhvr>
                                        <p:cTn id="312"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4" name="click.wav"/>
                                        </p:tgtEl>
                                      </p:cMediaNode>
                                    </p:audio>
                                  </p:subTnLst>
                                </p:cTn>
                              </p:par>
                            </p:childTnLst>
                          </p:cTn>
                        </p:par>
                        <p:par>
                          <p:cTn id="313" fill="hold">
                            <p:stCondLst>
                              <p:cond delay="99000"/>
                            </p:stCondLst>
                            <p:childTnLst>
                              <p:par>
                                <p:cTn id="314" presetID="11" presetClass="entr" presetSubtype="0" fill="hold" grpId="0" nodeType="afterEffect">
                                  <p:stCondLst>
                                    <p:cond delay="0"/>
                                  </p:stCondLst>
                                  <p:childTnLst>
                                    <p:set>
                                      <p:cBhvr>
                                        <p:cTn id="315"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4" name="click.wav"/>
                                        </p:tgtEl>
                                      </p:cMediaNode>
                                    </p:audio>
                                  </p:subTnLst>
                                </p:cTn>
                              </p:par>
                            </p:childTnLst>
                          </p:cTn>
                        </p:par>
                        <p:par>
                          <p:cTn id="316" fill="hold">
                            <p:stCondLst>
                              <p:cond delay="100000"/>
                            </p:stCondLst>
                            <p:childTnLst>
                              <p:par>
                                <p:cTn id="317" presetID="11" presetClass="entr" presetSubtype="0" fill="hold" grpId="0" nodeType="afterEffect">
                                  <p:stCondLst>
                                    <p:cond delay="0"/>
                                  </p:stCondLst>
                                  <p:childTnLst>
                                    <p:set>
                                      <p:cBhvr>
                                        <p:cTn id="318"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19" fill="hold">
                            <p:stCondLst>
                              <p:cond delay="101000"/>
                            </p:stCondLst>
                            <p:childTnLst>
                              <p:par>
                                <p:cTn id="320" presetID="11" presetClass="entr" presetSubtype="0" fill="hold" grpId="0" nodeType="afterEffect">
                                  <p:stCondLst>
                                    <p:cond delay="0"/>
                                  </p:stCondLst>
                                  <p:childTnLst>
                                    <p:set>
                                      <p:cBhvr>
                                        <p:cTn id="321"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2" fill="hold">
                            <p:stCondLst>
                              <p:cond delay="102000"/>
                            </p:stCondLst>
                            <p:childTnLst>
                              <p:par>
                                <p:cTn id="323" presetID="11" presetClass="entr" presetSubtype="0" fill="hold" grpId="0" nodeType="afterEffect">
                                  <p:stCondLst>
                                    <p:cond delay="0"/>
                                  </p:stCondLst>
                                  <p:childTnLst>
                                    <p:set>
                                      <p:cBhvr>
                                        <p:cTn id="324"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4" name="click.wav"/>
                                        </p:tgtEl>
                                      </p:cMediaNode>
                                    </p:audio>
                                  </p:subTnLst>
                                </p:cTn>
                              </p:par>
                            </p:childTnLst>
                          </p:cTn>
                        </p:par>
                        <p:par>
                          <p:cTn id="325" fill="hold">
                            <p:stCondLst>
                              <p:cond delay="103000"/>
                            </p:stCondLst>
                            <p:childTnLst>
                              <p:par>
                                <p:cTn id="326" presetID="11" presetClass="entr" presetSubtype="0" fill="hold" grpId="0" nodeType="afterEffect">
                                  <p:stCondLst>
                                    <p:cond delay="0"/>
                                  </p:stCondLst>
                                  <p:childTnLst>
                                    <p:set>
                                      <p:cBhvr>
                                        <p:cTn id="327"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4" name="click.wav"/>
                                        </p:tgtEl>
                                      </p:cMediaNode>
                                    </p:audio>
                                  </p:subTnLst>
                                </p:cTn>
                              </p:par>
                            </p:childTnLst>
                          </p:cTn>
                        </p:par>
                        <p:par>
                          <p:cTn id="328" fill="hold">
                            <p:stCondLst>
                              <p:cond delay="104000"/>
                            </p:stCondLst>
                            <p:childTnLst>
                              <p:par>
                                <p:cTn id="329" presetID="11" presetClass="entr" presetSubtype="0" fill="hold" grpId="0" nodeType="afterEffect">
                                  <p:stCondLst>
                                    <p:cond delay="0"/>
                                  </p:stCondLst>
                                  <p:childTnLst>
                                    <p:set>
                                      <p:cBhvr>
                                        <p:cTn id="330"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1" fill="hold">
                            <p:stCondLst>
                              <p:cond delay="105000"/>
                            </p:stCondLst>
                            <p:childTnLst>
                              <p:par>
                                <p:cTn id="332" presetID="11" presetClass="entr" presetSubtype="0" fill="hold" grpId="0" nodeType="afterEffect">
                                  <p:stCondLst>
                                    <p:cond delay="0"/>
                                  </p:stCondLst>
                                  <p:childTnLst>
                                    <p:set>
                                      <p:cBhvr>
                                        <p:cTn id="333"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4" fill="hold">
                            <p:stCondLst>
                              <p:cond delay="106000"/>
                            </p:stCondLst>
                            <p:childTnLst>
                              <p:par>
                                <p:cTn id="335" presetID="11" presetClass="entr" presetSubtype="0" fill="hold" grpId="0" nodeType="afterEffect">
                                  <p:stCondLst>
                                    <p:cond delay="0"/>
                                  </p:stCondLst>
                                  <p:childTnLst>
                                    <p:set>
                                      <p:cBhvr>
                                        <p:cTn id="336"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par>
                          <p:cTn id="337" fill="hold">
                            <p:stCondLst>
                              <p:cond delay="107000"/>
                            </p:stCondLst>
                            <p:childTnLst>
                              <p:par>
                                <p:cTn id="338" presetID="11" presetClass="entr" presetSubtype="0" fill="hold" grpId="0" nodeType="afterEffect">
                                  <p:stCondLst>
                                    <p:cond delay="0"/>
                                  </p:stCondLst>
                                  <p:childTnLst>
                                    <p:set>
                                      <p:cBhvr>
                                        <p:cTn id="339"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08000"/>
                            </p:stCondLst>
                            <p:childTnLst>
                              <p:par>
                                <p:cTn id="341" presetID="11" presetClass="entr" presetSubtype="0" fill="hold" grpId="0" nodeType="afterEffect">
                                  <p:stCondLst>
                                    <p:cond delay="0"/>
                                  </p:stCondLst>
                                  <p:childTnLst>
                                    <p:set>
                                      <p:cBhvr>
                                        <p:cTn id="342"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09000"/>
                            </p:stCondLst>
                            <p:childTnLst>
                              <p:par>
                                <p:cTn id="344" presetID="11" presetClass="entr" presetSubtype="0" fill="hold" grpId="0" nodeType="afterEffect">
                                  <p:stCondLst>
                                    <p:cond delay="0"/>
                                  </p:stCondLst>
                                  <p:childTnLst>
                                    <p:set>
                                      <p:cBhvr>
                                        <p:cTn id="345"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0000"/>
                            </p:stCondLst>
                            <p:childTnLst>
                              <p:par>
                                <p:cTn id="347" presetID="11" presetClass="entr" presetSubtype="0" fill="hold" grpId="0" nodeType="afterEffect">
                                  <p:stCondLst>
                                    <p:cond delay="0"/>
                                  </p:stCondLst>
                                  <p:childTnLst>
                                    <p:set>
                                      <p:cBhvr>
                                        <p:cTn id="348"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1000"/>
                            </p:stCondLst>
                            <p:childTnLst>
                              <p:par>
                                <p:cTn id="350" presetID="11" presetClass="entr" presetSubtype="0" fill="hold" grpId="0" nodeType="afterEffect">
                                  <p:stCondLst>
                                    <p:cond delay="0"/>
                                  </p:stCondLst>
                                  <p:childTnLst>
                                    <p:set>
                                      <p:cBhvr>
                                        <p:cTn id="351"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2000"/>
                            </p:stCondLst>
                            <p:childTnLst>
                              <p:par>
                                <p:cTn id="353" presetID="11" presetClass="entr" presetSubtype="0" fill="hold" grpId="0" nodeType="afterEffect">
                                  <p:stCondLst>
                                    <p:cond delay="0"/>
                                  </p:stCondLst>
                                  <p:childTnLst>
                                    <p:set>
                                      <p:cBhvr>
                                        <p:cTn id="354"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3000"/>
                            </p:stCondLst>
                            <p:childTnLst>
                              <p:par>
                                <p:cTn id="356" presetID="11" presetClass="entr" presetSubtype="0" fill="hold" grpId="0" nodeType="afterEffect">
                                  <p:stCondLst>
                                    <p:cond delay="0"/>
                                  </p:stCondLst>
                                  <p:childTnLst>
                                    <p:set>
                                      <p:cBhvr>
                                        <p:cTn id="357"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4000"/>
                            </p:stCondLst>
                            <p:childTnLst>
                              <p:par>
                                <p:cTn id="359" presetID="11" presetClass="entr" presetSubtype="0" fill="hold" grpId="0" nodeType="afterEffect">
                                  <p:stCondLst>
                                    <p:cond delay="0"/>
                                  </p:stCondLst>
                                  <p:childTnLst>
                                    <p:set>
                                      <p:cBhvr>
                                        <p:cTn id="360"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5000"/>
                            </p:stCondLst>
                            <p:childTnLst>
                              <p:par>
                                <p:cTn id="362" presetID="11" presetClass="entr" presetSubtype="0" fill="hold" grpId="0" nodeType="afterEffect">
                                  <p:stCondLst>
                                    <p:cond delay="0"/>
                                  </p:stCondLst>
                                  <p:childTnLst>
                                    <p:set>
                                      <p:cBhvr>
                                        <p:cTn id="363"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6000"/>
                            </p:stCondLst>
                            <p:childTnLst>
                              <p:par>
                                <p:cTn id="365" presetID="11" presetClass="entr" presetSubtype="0" fill="hold" grpId="0" nodeType="afterEffect">
                                  <p:stCondLst>
                                    <p:cond delay="0"/>
                                  </p:stCondLst>
                                  <p:childTnLst>
                                    <p:set>
                                      <p:cBhvr>
                                        <p:cTn id="366"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7000"/>
                            </p:stCondLst>
                            <p:childTnLst>
                              <p:par>
                                <p:cTn id="368" presetID="11" presetClass="entr" presetSubtype="0" fill="hold" grpId="0" nodeType="afterEffect">
                                  <p:stCondLst>
                                    <p:cond delay="0"/>
                                  </p:stCondLst>
                                  <p:childTnLst>
                                    <p:set>
                                      <p:cBhvr>
                                        <p:cTn id="369"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0" fill="hold">
                            <p:stCondLst>
                              <p:cond delay="118000"/>
                            </p:stCondLst>
                            <p:childTnLst>
                              <p:par>
                                <p:cTn id="371" presetID="11" presetClass="entr" presetSubtype="0" fill="hold" grpId="0" nodeType="afterEffect">
                                  <p:stCondLst>
                                    <p:cond delay="0"/>
                                  </p:stCondLst>
                                  <p:childTnLst>
                                    <p:set>
                                      <p:cBhvr>
                                        <p:cTn id="372"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4" name="click.wav"/>
                                        </p:tgtEl>
                                      </p:cMediaNode>
                                    </p:audio>
                                  </p:subTnLst>
                                </p:cTn>
                              </p:par>
                            </p:childTnLst>
                          </p:cTn>
                        </p:par>
                        <p:par>
                          <p:cTn id="373" fill="hold">
                            <p:stCondLst>
                              <p:cond delay="119000"/>
                            </p:stCondLst>
                            <p:childTnLst>
                              <p:par>
                                <p:cTn id="374" presetID="11" presetClass="entr" presetSubtype="0" fill="hold" grpId="0" nodeType="afterEffect">
                                  <p:stCondLst>
                                    <p:cond delay="0"/>
                                  </p:stCondLst>
                                  <p:childTnLst>
                                    <p:set>
                                      <p:cBhvr>
                                        <p:cTn id="375"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4" name="click.wav"/>
                                        </p:tgtEl>
                                      </p:cMediaNode>
                                    </p:audio>
                                  </p:subTnLst>
                                </p:cTn>
                              </p:par>
                            </p:childTnLst>
                          </p:cTn>
                        </p:par>
                        <p:par>
                          <p:cTn id="376" fill="hold">
                            <p:stCondLst>
                              <p:cond delay="120000"/>
                            </p:stCondLst>
                            <p:childTnLst>
                              <p:par>
                                <p:cTn id="377" presetID="11" presetClass="entr" presetSubtype="0" fill="hold" grpId="0" nodeType="afterEffect">
                                  <p:stCondLst>
                                    <p:cond delay="0"/>
                                  </p:stCondLst>
                                  <p:childTnLst>
                                    <p:set>
                                      <p:cBhvr>
                                        <p:cTn id="378"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5" name="hetgio.wav"/>
                                        </p:tgtEl>
                                      </p:cMediaNode>
                                    </p:audio>
                                  </p:subTnLst>
                                </p:cTn>
                              </p:par>
                            </p:childTnLst>
                          </p:cTn>
                        </p:par>
                      </p:childTnLst>
                    </p:cTn>
                  </p:par>
                  <p:par>
                    <p:cTn id="379" fill="hold">
                      <p:stCondLst>
                        <p:cond delay="indefinite"/>
                      </p:stCondLst>
                      <p:childTnLst>
                        <p:par>
                          <p:cTn id="380" fill="hold">
                            <p:stCondLst>
                              <p:cond delay="0"/>
                            </p:stCondLst>
                            <p:childTnLst>
                              <p:par>
                                <p:cTn id="381" presetID="10" presetClass="exit" presetSubtype="0" fill="hold" grpId="1" nodeType="clickEffect">
                                  <p:stCondLst>
                                    <p:cond delay="0"/>
                                  </p:stCondLst>
                                  <p:childTnLst>
                                    <p:animEffect transition="out" filter="fade">
                                      <p:cBhvr>
                                        <p:cTn id="382" dur="500"/>
                                        <p:tgtEl>
                                          <p:spTgt spid="3"/>
                                        </p:tgtEl>
                                      </p:cBhvr>
                                    </p:animEffect>
                                    <p:set>
                                      <p:cBhvr>
                                        <p:cTn id="383" dur="1" fill="hold">
                                          <p:stCondLst>
                                            <p:cond delay="499"/>
                                          </p:stCondLst>
                                        </p:cTn>
                                        <p:tgtEl>
                                          <p:spTgt spid="3"/>
                                        </p:tgtEl>
                                        <p:attrNameLst>
                                          <p:attrName>style.visibility</p:attrName>
                                        </p:attrNameLst>
                                      </p:cBhvr>
                                      <p:to>
                                        <p:strVal val="hidden"/>
                                      </p:to>
                                    </p:set>
                                  </p:childTnLst>
                                </p:cTn>
                              </p:par>
                              <p:par>
                                <p:cTn id="384" presetID="6" presetClass="entr" presetSubtype="32" fill="hold" grpId="0" nodeType="withEffect">
                                  <p:stCondLst>
                                    <p:cond delay="0"/>
                                  </p:stCondLst>
                                  <p:childTnLst>
                                    <p:set>
                                      <p:cBhvr>
                                        <p:cTn id="385" dur="1" fill="hold">
                                          <p:stCondLst>
                                            <p:cond delay="0"/>
                                          </p:stCondLst>
                                        </p:cTn>
                                        <p:tgtEl>
                                          <p:spTgt spid="131"/>
                                        </p:tgtEl>
                                        <p:attrNameLst>
                                          <p:attrName>style.visibility</p:attrName>
                                        </p:attrNameLst>
                                      </p:cBhvr>
                                      <p:to>
                                        <p:strVal val="visible"/>
                                      </p:to>
                                    </p:set>
                                    <p:animEffect transition="in" filter="circle(out)">
                                      <p:cBhvr>
                                        <p:cTn id="38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7" fill="hold" display="0">
                  <p:stCondLst>
                    <p:cond delay="indefinite"/>
                  </p:stCondLst>
                  <p:endCondLst>
                    <p:cond evt="onStopAudio" delay="0">
                      <p:tgtEl>
                        <p:sldTgt/>
                      </p:tgtEl>
                    </p:cond>
                  </p:endCondLst>
                </p:cTn>
                <p:tgtEl>
                  <p:spTgt spid="30"/>
                </p:tgtEl>
              </p:cMediaNode>
            </p:audi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312" grpId="0" animBg="1"/>
      <p:bldP spid="3" grpId="0"/>
      <p:bldP spid="3" grpId="1"/>
      <p:bldP spid="1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5923963" y="5640675"/>
            <a:ext cx="5715000" cy="836950"/>
          </a:xfrm>
          <a:prstGeom prst="rect">
            <a:avLst/>
          </a:prstGeom>
          <a:noFill/>
        </p:spPr>
        <p:txBody>
          <a:bodyPr wrap="none">
            <a:prstTxWarp prst="textArchUp">
              <a:avLst/>
            </a:prstTxWarp>
            <a:spAutoFit/>
            <a:scene3d>
              <a:camera prst="perspectiveHeroicExtremeRightFacing"/>
              <a:lightRig rig="threePt" dir="t"/>
            </a:scene3d>
            <a:sp3d extrusionH="57150">
              <a:bevelT w="38100" h="38100"/>
            </a:sp3d>
          </a:bodyPr>
          <a:lstStyle/>
          <a:p>
            <a:pPr algn="ctr">
              <a:defRPr/>
            </a:pPr>
            <a:r>
              <a:rPr lang="en-US" sz="8800" b="1" kern="10" dirty="0">
                <a:ln w="17780" cmpd="sng">
                  <a:solidFill>
                    <a:schemeClr val="bg1"/>
                  </a:solidFill>
                  <a:prstDash val="solid"/>
                  <a:miter lim="800000"/>
                </a:ln>
                <a:solidFill>
                  <a:schemeClr val="bg1">
                    <a:lumMod val="75000"/>
                  </a:schemeClr>
                </a:solidFill>
                <a:effectLst>
                  <a:outerShdw blurRad="55000" dist="50800" dir="5400000" algn="tl">
                    <a:srgbClr val="000000">
                      <a:alpha val="33000"/>
                    </a:srgbClr>
                  </a:outerShdw>
                  <a:reflection blurRad="6350" stA="55000" endA="50" endPos="85000" dir="5400000" sy="-100000" algn="bl" rotWithShape="0"/>
                </a:effectLst>
                <a:latin typeface="Times New Roman"/>
                <a:cs typeface="Times New Roman"/>
              </a:rPr>
              <a:t>VỀ ĐÍCH</a:t>
            </a:r>
            <a:endParaRPr lang="en-US" sz="8800" b="1" dirty="0">
              <a:ln w="17780" cmpd="sng">
                <a:solidFill>
                  <a:schemeClr val="bg1"/>
                </a:solidFill>
                <a:prstDash val="solid"/>
                <a:miter lim="800000"/>
              </a:ln>
              <a:solidFill>
                <a:schemeClr val="bg1">
                  <a:lumMod val="75000"/>
                </a:schemeClr>
              </a:solidFill>
              <a:effectLst>
                <a:outerShdw blurRad="55000" dist="50800" dir="5400000" algn="tl">
                  <a:srgbClr val="000000">
                    <a:alpha val="33000"/>
                  </a:srgbClr>
                </a:outerShdw>
                <a:reflection blurRad="6350" stA="55000" endA="50" endPos="85000" dir="5400000" sy="-100000" algn="bl" rotWithShape="0"/>
              </a:effectLst>
            </a:endParaRPr>
          </a:p>
        </p:txBody>
      </p:sp>
      <p:pic>
        <p:nvPicPr>
          <p:cNvPr id="8" name="Picture 5" descr="blkboard-c">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307023"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899160" y="1628774"/>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109738" y="-1446550"/>
            <a:ext cx="5076839"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Chemicals</a:t>
            </a:r>
          </a:p>
        </p:txBody>
      </p:sp>
      <p:sp>
        <p:nvSpPr>
          <p:cNvPr id="12" name="Rectangle 11"/>
          <p:cNvSpPr/>
          <p:nvPr/>
        </p:nvSpPr>
        <p:spPr>
          <a:xfrm>
            <a:off x="4677103" y="-1107996"/>
            <a:ext cx="3942106"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chemeClr val="bg2"/>
                </a:solidFill>
                <a:effectLst>
                  <a:outerShdw blurRad="50800" dist="38100" dir="2700000" algn="tl" rotWithShape="0">
                    <a:prstClr val="black">
                      <a:alpha val="40000"/>
                    </a:prstClr>
                  </a:outerShdw>
                </a:effectLst>
              </a:rPr>
              <a:t>Đường</a:t>
            </a:r>
            <a:r>
              <a:rPr lang="en-US" sz="6600" b="1" dirty="0">
                <a:ln w="50800"/>
                <a:solidFill>
                  <a:schemeClr val="bg2"/>
                </a:solidFill>
                <a:effectLst>
                  <a:outerShdw blurRad="50800" dist="38100" dir="2700000" algn="tl" rotWithShape="0">
                    <a:prstClr val="black">
                      <a:alpha val="40000"/>
                    </a:prstClr>
                  </a:outerShdw>
                </a:effectLst>
              </a:rPr>
              <a:t> </a:t>
            </a:r>
            <a:r>
              <a:rPr lang="en-US" sz="6600" b="1" dirty="0" err="1">
                <a:ln w="50800"/>
                <a:solidFill>
                  <a:schemeClr val="bg2"/>
                </a:solidFill>
                <a:effectLst>
                  <a:outerShdw blurRad="50800" dist="38100" dir="2700000" algn="tl" rotWithShape="0">
                    <a:prstClr val="black">
                      <a:alpha val="40000"/>
                    </a:prstClr>
                  </a:outerShdw>
                </a:effectLst>
              </a:rPr>
              <a:t>lên</a:t>
            </a:r>
            <a:endParaRPr lang="en-US" sz="6600" b="1" dirty="0">
              <a:ln w="50800"/>
              <a:solidFill>
                <a:schemeClr val="bg2"/>
              </a:solidFill>
              <a:effectLst>
                <a:outerShdw blurRad="50800" dist="38100" dir="2700000" algn="tl" rotWithShape="0">
                  <a:prstClr val="black">
                    <a:alpha val="40000"/>
                  </a:prstClr>
                </a:outerShdw>
              </a:effectLst>
            </a:endParaRPr>
          </a:p>
        </p:txBody>
      </p:sp>
      <p:sp>
        <p:nvSpPr>
          <p:cNvPr id="13" name="Rectangle 12"/>
          <p:cNvSpPr/>
          <p:nvPr/>
        </p:nvSpPr>
        <p:spPr>
          <a:xfrm>
            <a:off x="6007372" y="-1015663"/>
            <a:ext cx="163859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đỉnh</a:t>
            </a:r>
            <a:endParaRPr lang="en-US" sz="6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8"/>
          <a:stretch>
            <a:fillRect/>
          </a:stretch>
        </p:blipFill>
        <p:spPr>
          <a:xfrm>
            <a:off x="1559320" y="6324600"/>
            <a:ext cx="609600" cy="609600"/>
          </a:xfrm>
          <a:prstGeom prst="rect">
            <a:avLst/>
          </a:prstGeom>
        </p:spPr>
      </p:pic>
    </p:spTree>
    <p:extLst>
      <p:ext uri="{BB962C8B-B14F-4D97-AF65-F5344CB8AC3E}">
        <p14:creationId xmlns:p14="http://schemas.microsoft.com/office/powerpoint/2010/main" val="985240321"/>
      </p:ext>
    </p:extLst>
  </p:cSld>
  <p:clrMapOvr>
    <a:masterClrMapping/>
  </p:clrMapOvr>
  <mc:AlternateContent xmlns:mc="http://schemas.openxmlformats.org/markup-compatibility/2006">
    <mc:Choice xmlns:p14="http://schemas.microsoft.com/office/powerpoint/2010/main" Requires="p14">
      <p:transition spd="slow">
        <p14:ripple/>
        <p:sndAc>
          <p:stSnd>
            <p:snd r:embed="rId4" name="laser.wav"/>
          </p:stSnd>
        </p:sndAc>
      </p:transition>
    </mc:Choice>
    <mc:Fallback>
      <p:transition spd="slow">
        <p:fade/>
        <p:sndAc>
          <p:stSnd>
            <p:snd r:embed="rId4"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0"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0.01667 -0.00371 L -0.02153 0.49629 " pathEditMode="relative" rAng="0" ptsTypes="AA">
                                      <p:cBhvr>
                                        <p:cTn id="10" dur="3000" fill="hold"/>
                                        <p:tgtEl>
                                          <p:spTgt spid="13"/>
                                        </p:tgtEl>
                                        <p:attrNameLst>
                                          <p:attrName>ppt_x</p:attrName>
                                          <p:attrName>ppt_y</p:attrName>
                                        </p:attrNameLst>
                                      </p:cBhvr>
                                      <p:rCtr x="-243" y="25000"/>
                                    </p:animMotion>
                                  </p:childTnLst>
                                </p:cTn>
                              </p:par>
                              <p:par>
                                <p:cTn id="11" presetID="42" presetClass="path" presetSubtype="0" accel="50000" decel="50000" fill="hold" grpId="0" nodeType="withEffect">
                                  <p:stCondLst>
                                    <p:cond delay="0"/>
                                  </p:stCondLst>
                                  <p:childTnLst>
                                    <p:animMotion origin="layout" path="M -3.05556E-6 -0.0169 L -0.00833 0.64421 " pathEditMode="relative" rAng="0" ptsTypes="AA">
                                      <p:cBhvr>
                                        <p:cTn id="12" dur="4000" fill="hold"/>
                                        <p:tgtEl>
                                          <p:spTgt spid="11"/>
                                        </p:tgtEl>
                                        <p:attrNameLst>
                                          <p:attrName>ppt_x</p:attrName>
                                          <p:attrName>ppt_y</p:attrName>
                                        </p:attrNameLst>
                                      </p:cBhvr>
                                      <p:rCtr x="-417" y="33056"/>
                                    </p:animMotion>
                                  </p:childTnLst>
                                </p:cTn>
                              </p:par>
                              <p:par>
                                <p:cTn id="13" presetID="26"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450">
                                          <p:stCondLst>
                                            <p:cond delay="0"/>
                                          </p:stCondLst>
                                        </p:cTn>
                                        <p:tgtEl>
                                          <p:spTgt spid="4"/>
                                        </p:tgtEl>
                                      </p:cBhvr>
                                    </p:animEffect>
                                    <p:anim calcmode="lin" valueType="num">
                                      <p:cBhvr>
                                        <p:cTn id="16"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9"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0"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1" dur="65">
                                          <p:stCondLst>
                                            <p:cond delay="1625"/>
                                          </p:stCondLst>
                                        </p:cTn>
                                        <p:tgtEl>
                                          <p:spTgt spid="4"/>
                                        </p:tgtEl>
                                      </p:cBhvr>
                                      <p:to x="100000" y="60000"/>
                                    </p:animScale>
                                    <p:animScale>
                                      <p:cBhvr>
                                        <p:cTn id="22" dur="415" decel="50000">
                                          <p:stCondLst>
                                            <p:cond delay="1690"/>
                                          </p:stCondLst>
                                        </p:cTn>
                                        <p:tgtEl>
                                          <p:spTgt spid="4"/>
                                        </p:tgtEl>
                                      </p:cBhvr>
                                      <p:to x="100000" y="100000"/>
                                    </p:animScale>
                                    <p:animScale>
                                      <p:cBhvr>
                                        <p:cTn id="23" dur="65">
                                          <p:stCondLst>
                                            <p:cond delay="3280"/>
                                          </p:stCondLst>
                                        </p:cTn>
                                        <p:tgtEl>
                                          <p:spTgt spid="4"/>
                                        </p:tgtEl>
                                      </p:cBhvr>
                                      <p:to x="100000" y="80000"/>
                                    </p:animScale>
                                    <p:animScale>
                                      <p:cBhvr>
                                        <p:cTn id="24" dur="415" decel="50000">
                                          <p:stCondLst>
                                            <p:cond delay="3345"/>
                                          </p:stCondLst>
                                        </p:cTn>
                                        <p:tgtEl>
                                          <p:spTgt spid="4"/>
                                        </p:tgtEl>
                                      </p:cBhvr>
                                      <p:to x="100000" y="100000"/>
                                    </p:animScale>
                                    <p:animScale>
                                      <p:cBhvr>
                                        <p:cTn id="25" dur="65">
                                          <p:stCondLst>
                                            <p:cond delay="4105"/>
                                          </p:stCondLst>
                                        </p:cTn>
                                        <p:tgtEl>
                                          <p:spTgt spid="4"/>
                                        </p:tgtEl>
                                      </p:cBhvr>
                                      <p:to x="100000" y="90000"/>
                                    </p:animScale>
                                    <p:animScale>
                                      <p:cBhvr>
                                        <p:cTn id="26" dur="415" decel="50000">
                                          <p:stCondLst>
                                            <p:cond delay="4170"/>
                                          </p:stCondLst>
                                        </p:cTn>
                                        <p:tgtEl>
                                          <p:spTgt spid="4"/>
                                        </p:tgtEl>
                                      </p:cBhvr>
                                      <p:to x="100000" y="100000"/>
                                    </p:animScale>
                                    <p:animScale>
                                      <p:cBhvr>
                                        <p:cTn id="27" dur="65">
                                          <p:stCondLst>
                                            <p:cond delay="4520"/>
                                          </p:stCondLst>
                                        </p:cTn>
                                        <p:tgtEl>
                                          <p:spTgt spid="4"/>
                                        </p:tgtEl>
                                      </p:cBhvr>
                                      <p:to x="100000" y="95000"/>
                                    </p:animScale>
                                    <p:animScale>
                                      <p:cBhvr>
                                        <p:cTn id="28"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14"/>
                </p:tgtEl>
              </p:cMediaNode>
            </p:audio>
          </p:childTnLst>
        </p:cTn>
      </p:par>
    </p:tnLst>
    <p:bldLst>
      <p:bldP spid="4"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3501"/>
            <a:ext cx="12760301" cy="7181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utoShape 93"/>
          <p:cNvSpPr>
            <a:spLocks noChangeArrowheads="1"/>
          </p:cNvSpPr>
          <p:nvPr/>
        </p:nvSpPr>
        <p:spPr bwMode="auto">
          <a:xfrm>
            <a:off x="3778825" y="207655"/>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7" name="Rectangle 6"/>
          <p:cNvSpPr/>
          <p:nvPr/>
        </p:nvSpPr>
        <p:spPr>
          <a:xfrm>
            <a:off x="2976260" y="519845"/>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4067124" y="653154"/>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8349613" y="657589"/>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37887" y="-323501"/>
            <a:ext cx="845981" cy="3294320"/>
            <a:chOff x="1630900" y="-341258"/>
            <a:chExt cx="729672" cy="2012695"/>
          </a:xfrm>
        </p:grpSpPr>
        <p:sp>
          <p:nvSpPr>
            <p:cNvPr id="11" name="Rounded Rectangle 10"/>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ounded Rectangle 11"/>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ounded Rectangle 12"/>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 name="Group 13"/>
            <p:cNvGrpSpPr/>
            <p:nvPr/>
          </p:nvGrpSpPr>
          <p:grpSpPr>
            <a:xfrm>
              <a:off x="1630900" y="1387213"/>
              <a:ext cx="729672" cy="284224"/>
              <a:chOff x="6168782" y="2148344"/>
              <a:chExt cx="729672" cy="284224"/>
            </a:xfrm>
          </p:grpSpPr>
          <p:sp>
            <p:nvSpPr>
              <p:cNvPr id="15" name="Rounded Rectangle 14"/>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Oval 16"/>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18"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5988" y="346647"/>
            <a:ext cx="609600" cy="609600"/>
          </a:xfrm>
          <a:prstGeom prst="rect">
            <a:avLst/>
          </a:prstGeom>
        </p:spPr>
      </p:pic>
      <p:sp>
        <p:nvSpPr>
          <p:cNvPr id="19" name="Rounded Rectangle 15"/>
          <p:cNvSpPr/>
          <p:nvPr/>
        </p:nvSpPr>
        <p:spPr>
          <a:xfrm>
            <a:off x="643386" y="3121384"/>
            <a:ext cx="11743808" cy="3586051"/>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base" latinLnBrk="0" hangingPunct="1">
              <a:lnSpc>
                <a:spcPct val="100000"/>
              </a:lnSpc>
              <a:spcBef>
                <a:spcPct val="0"/>
              </a:spcBef>
              <a:spcAft>
                <a:spcPts val="1000"/>
              </a:spcAft>
              <a:buClrTx/>
              <a:buSzTx/>
              <a:buFont typeface="Wingdings" pitchFamily="2" charset="2"/>
              <a:buChar char=""/>
              <a:tabLst/>
              <a:defRPr/>
            </a:pP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Phần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thi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có</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4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bộ</a:t>
            </a:r>
            <a:r>
              <a:rPr kumimoji="0" lang="en-US" sz="3200" b="1" i="0" u="none" strike="noStrike" kern="0" cap="none" spc="0" normalizeH="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noProof="0" dirty="0" err="1">
                <a:ln>
                  <a:noFill/>
                </a:ln>
                <a:solidFill>
                  <a:srgbClr val="FFFF00"/>
                </a:solidFill>
                <a:effectLst/>
                <a:uLnTx/>
                <a:uFillTx/>
                <a:latin typeface="Times New Roman" pitchFamily="18" charset="0"/>
                <a:ea typeface="Calibri" pitchFamily="34" charset="0"/>
                <a:cs typeface="Times New Roman" pitchFamily="18" charset="0"/>
              </a:rPr>
              <a:t>câu</a:t>
            </a:r>
            <a:r>
              <a:rPr kumimoji="0" lang="en-US" sz="3200" b="1" i="0" u="none" strike="noStrike" kern="0" cap="none" spc="0" normalizeH="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noProof="0" dirty="0" err="1">
                <a:ln>
                  <a:noFill/>
                </a:ln>
                <a:solidFill>
                  <a:srgbClr val="FFFF00"/>
                </a:solidFill>
                <a:effectLst/>
                <a:uLnTx/>
                <a:uFillTx/>
                <a:latin typeface="Times New Roman" pitchFamily="18" charset="0"/>
                <a:ea typeface="Calibri" pitchFamily="34" charset="0"/>
                <a:cs typeface="Times New Roman" pitchFamily="18" charset="0"/>
              </a:rPr>
              <a:t>hỏi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Thời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gian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tối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đa</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là</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5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phút</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a:t>
            </a:r>
          </a:p>
          <a:p>
            <a:pPr marL="0" marR="0" lvl="0" indent="0" algn="just" defTabSz="914400" eaLnBrk="1" fontAlgn="base" latinLnBrk="0" hangingPunct="1">
              <a:lnSpc>
                <a:spcPct val="100000"/>
              </a:lnSpc>
              <a:spcBef>
                <a:spcPct val="0"/>
              </a:spcBef>
              <a:spcAft>
                <a:spcPts val="1000"/>
              </a:spcAft>
              <a:buClrTx/>
              <a:buSzTx/>
              <a:buFont typeface="Wingdings" pitchFamily="2" charset="2"/>
              <a:buChar char=""/>
              <a:tabLst/>
              <a:defRPr/>
            </a:pP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Làm</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việc</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theo</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nhóm</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trình</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bày</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câu</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trả</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lời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trên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bảng</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phụ</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lang="en-US" sz="3200" b="1" kern="0" dirty="0" err="1">
                <a:solidFill>
                  <a:srgbClr val="FFFF00"/>
                </a:solidFill>
                <a:latin typeface="Times New Roman" pitchFamily="18" charset="0"/>
                <a:ea typeface="Calibri" pitchFamily="34" charset="0"/>
                <a:cs typeface="Times New Roman" pitchFamily="18" charset="0"/>
              </a:rPr>
              <a:t>Nhóm</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hoàn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thành</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nhanh</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nhất</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gắn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bảng</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phụ</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lên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bảng</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các</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nhóm</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còn</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lại</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chấm</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chéo</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ea typeface="Calibri" pitchFamily="34" charset="0"/>
                <a:cs typeface="Times New Roman" pitchFamily="18" charset="0"/>
              </a:rPr>
              <a:t>nhau</a:t>
            </a:r>
            <a:r>
              <a:rPr kumimoji="0" lang="en-US" sz="3200" b="1" i="0" u="none" strike="noStrike" kern="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a:t>
            </a:r>
          </a:p>
          <a:p>
            <a:pPr marL="0" marR="0" lvl="0" indent="0" algn="just" defTabSz="914400" eaLnBrk="1" fontAlgn="base" latinLnBrk="0" hangingPunct="1">
              <a:lnSpc>
                <a:spcPct val="100000"/>
              </a:lnSpc>
              <a:spcBef>
                <a:spcPct val="0"/>
              </a:spcBef>
              <a:spcAft>
                <a:spcPts val="1000"/>
              </a:spcAft>
              <a:buClrTx/>
              <a:buSzTx/>
              <a:buFont typeface="Wingdings" pitchFamily="2" charset="2"/>
              <a:buChar char=""/>
              <a:tabLst/>
              <a:defRPr/>
            </a:pPr>
            <a:r>
              <a:rPr lang="en-US" sz="3200" b="1" kern="0" dirty="0" err="1">
                <a:solidFill>
                  <a:srgbClr val="FFFF00"/>
                </a:solidFill>
                <a:latin typeface="Times New Roman" pitchFamily="18" charset="0"/>
                <a:cs typeface="Times New Roman" pitchFamily="18" charset="0"/>
              </a:rPr>
              <a:t>Nhóm</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hoàn</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thành</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nhanh</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và</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đúng</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nhất</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được</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70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điểm</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a:p>
            <a:pPr marL="0" marR="0" lvl="0" indent="0" algn="just" defTabSz="914400" eaLnBrk="1" fontAlgn="base" latinLnBrk="0" hangingPunct="1">
              <a:lnSpc>
                <a:spcPct val="100000"/>
              </a:lnSpc>
              <a:spcBef>
                <a:spcPct val="0"/>
              </a:spcBef>
              <a:spcAft>
                <a:spcPts val="1000"/>
              </a:spcAft>
              <a:buClrTx/>
              <a:buSzTx/>
              <a:tabLst/>
              <a:defRPr/>
            </a:pP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Các</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lang="en-US" sz="3200" b="1" kern="0" dirty="0" err="1">
                <a:solidFill>
                  <a:srgbClr val="FFFF00"/>
                </a:solidFill>
                <a:latin typeface="Times New Roman" pitchFamily="18" charset="0"/>
                <a:cs typeface="Times New Roman" pitchFamily="18" charset="0"/>
              </a:rPr>
              <a:t>nhóm</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còn</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lại</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nếu</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đúng</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được</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50 </a:t>
            </a:r>
            <a:r>
              <a:rPr kumimoji="0" lang="en-US" sz="32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điểm</a:t>
            </a: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925794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push.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wipe(down)">
                                      <p:cBhvr>
                                        <p:cTn id="45" dur="580">
                                          <p:stCondLst>
                                            <p:cond delay="0"/>
                                          </p:stCondLst>
                                        </p:cTn>
                                        <p:tgtEl>
                                          <p:spTgt spid="19">
                                            <p:txEl>
                                              <p:pRg st="0" end="0"/>
                                            </p:txEl>
                                          </p:spTgt>
                                        </p:tgtEl>
                                      </p:cBhvr>
                                    </p:animEffect>
                                    <p:anim calcmode="lin" valueType="num">
                                      <p:cBhvr>
                                        <p:cTn id="46"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9">
                                            <p:txEl>
                                              <p:pRg st="0" end="0"/>
                                            </p:txEl>
                                          </p:spTgt>
                                        </p:tgtEl>
                                      </p:cBhvr>
                                      <p:to x="100000" y="60000"/>
                                    </p:animScale>
                                    <p:animScale>
                                      <p:cBhvr>
                                        <p:cTn id="52" dur="166" decel="50000">
                                          <p:stCondLst>
                                            <p:cond delay="676"/>
                                          </p:stCondLst>
                                        </p:cTn>
                                        <p:tgtEl>
                                          <p:spTgt spid="19">
                                            <p:txEl>
                                              <p:pRg st="0" end="0"/>
                                            </p:txEl>
                                          </p:spTgt>
                                        </p:tgtEl>
                                      </p:cBhvr>
                                      <p:to x="100000" y="100000"/>
                                    </p:animScale>
                                    <p:animScale>
                                      <p:cBhvr>
                                        <p:cTn id="53" dur="26">
                                          <p:stCondLst>
                                            <p:cond delay="1312"/>
                                          </p:stCondLst>
                                        </p:cTn>
                                        <p:tgtEl>
                                          <p:spTgt spid="19">
                                            <p:txEl>
                                              <p:pRg st="0" end="0"/>
                                            </p:txEl>
                                          </p:spTgt>
                                        </p:tgtEl>
                                      </p:cBhvr>
                                      <p:to x="100000" y="80000"/>
                                    </p:animScale>
                                    <p:animScale>
                                      <p:cBhvr>
                                        <p:cTn id="54" dur="166" decel="50000">
                                          <p:stCondLst>
                                            <p:cond delay="1338"/>
                                          </p:stCondLst>
                                        </p:cTn>
                                        <p:tgtEl>
                                          <p:spTgt spid="19">
                                            <p:txEl>
                                              <p:pRg st="0" end="0"/>
                                            </p:txEl>
                                          </p:spTgt>
                                        </p:tgtEl>
                                      </p:cBhvr>
                                      <p:to x="100000" y="100000"/>
                                    </p:animScale>
                                    <p:animScale>
                                      <p:cBhvr>
                                        <p:cTn id="55" dur="26">
                                          <p:stCondLst>
                                            <p:cond delay="1642"/>
                                          </p:stCondLst>
                                        </p:cTn>
                                        <p:tgtEl>
                                          <p:spTgt spid="19">
                                            <p:txEl>
                                              <p:pRg st="0" end="0"/>
                                            </p:txEl>
                                          </p:spTgt>
                                        </p:tgtEl>
                                      </p:cBhvr>
                                      <p:to x="100000" y="90000"/>
                                    </p:animScale>
                                    <p:animScale>
                                      <p:cBhvr>
                                        <p:cTn id="56" dur="166" decel="50000">
                                          <p:stCondLst>
                                            <p:cond delay="1668"/>
                                          </p:stCondLst>
                                        </p:cTn>
                                        <p:tgtEl>
                                          <p:spTgt spid="19">
                                            <p:txEl>
                                              <p:pRg st="0" end="0"/>
                                            </p:txEl>
                                          </p:spTgt>
                                        </p:tgtEl>
                                      </p:cBhvr>
                                      <p:to x="100000" y="100000"/>
                                    </p:animScale>
                                    <p:animScale>
                                      <p:cBhvr>
                                        <p:cTn id="57" dur="26">
                                          <p:stCondLst>
                                            <p:cond delay="1808"/>
                                          </p:stCondLst>
                                        </p:cTn>
                                        <p:tgtEl>
                                          <p:spTgt spid="19">
                                            <p:txEl>
                                              <p:pRg st="0" end="0"/>
                                            </p:txEl>
                                          </p:spTgt>
                                        </p:tgtEl>
                                      </p:cBhvr>
                                      <p:to x="100000" y="95000"/>
                                    </p:animScale>
                                    <p:animScale>
                                      <p:cBhvr>
                                        <p:cTn id="58" dur="166" decel="50000">
                                          <p:stCondLst>
                                            <p:cond delay="1834"/>
                                          </p:stCondLst>
                                        </p:cTn>
                                        <p:tgtEl>
                                          <p:spTgt spid="19">
                                            <p:txEl>
                                              <p:pRg st="0" end="0"/>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9">
                                            <p:txEl>
                                              <p:pRg st="1" end="1"/>
                                            </p:txEl>
                                          </p:spTgt>
                                        </p:tgtEl>
                                        <p:attrNameLst>
                                          <p:attrName>style.visibility</p:attrName>
                                        </p:attrNameLst>
                                      </p:cBhvr>
                                      <p:to>
                                        <p:strVal val="visible"/>
                                      </p:to>
                                    </p:set>
                                    <p:animEffect transition="in" filter="wipe(down)">
                                      <p:cBhvr>
                                        <p:cTn id="63" dur="580">
                                          <p:stCondLst>
                                            <p:cond delay="0"/>
                                          </p:stCondLst>
                                        </p:cTn>
                                        <p:tgtEl>
                                          <p:spTgt spid="19">
                                            <p:txEl>
                                              <p:pRg st="1" end="1"/>
                                            </p:txEl>
                                          </p:spTgt>
                                        </p:tgtEl>
                                      </p:cBhvr>
                                    </p:animEffect>
                                    <p:anim calcmode="lin" valueType="num">
                                      <p:cBhvr>
                                        <p:cTn id="64" dur="1822" tmFilter="0,0; 0.14,0.36; 0.43,0.73; 0.71,0.91; 1.0,1.0">
                                          <p:stCondLst>
                                            <p:cond delay="0"/>
                                          </p:stCondLst>
                                        </p:cTn>
                                        <p:tgtEl>
                                          <p:spTgt spid="19">
                                            <p:txEl>
                                              <p:pRg st="1" end="1"/>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xEl>
                                              <p:pRg st="1" end="1"/>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xEl>
                                              <p:pRg st="1" end="1"/>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xEl>
                                              <p:pRg st="1" end="1"/>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xEl>
                                              <p:pRg st="1" end="1"/>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xEl>
                                              <p:pRg st="1" end="1"/>
                                            </p:txEl>
                                          </p:spTgt>
                                        </p:tgtEl>
                                      </p:cBhvr>
                                      <p:to x="100000" y="60000"/>
                                    </p:animScale>
                                    <p:animScale>
                                      <p:cBhvr>
                                        <p:cTn id="70" dur="166" decel="50000">
                                          <p:stCondLst>
                                            <p:cond delay="676"/>
                                          </p:stCondLst>
                                        </p:cTn>
                                        <p:tgtEl>
                                          <p:spTgt spid="19">
                                            <p:txEl>
                                              <p:pRg st="1" end="1"/>
                                            </p:txEl>
                                          </p:spTgt>
                                        </p:tgtEl>
                                      </p:cBhvr>
                                      <p:to x="100000" y="100000"/>
                                    </p:animScale>
                                    <p:animScale>
                                      <p:cBhvr>
                                        <p:cTn id="71" dur="26">
                                          <p:stCondLst>
                                            <p:cond delay="1312"/>
                                          </p:stCondLst>
                                        </p:cTn>
                                        <p:tgtEl>
                                          <p:spTgt spid="19">
                                            <p:txEl>
                                              <p:pRg st="1" end="1"/>
                                            </p:txEl>
                                          </p:spTgt>
                                        </p:tgtEl>
                                      </p:cBhvr>
                                      <p:to x="100000" y="80000"/>
                                    </p:animScale>
                                    <p:animScale>
                                      <p:cBhvr>
                                        <p:cTn id="72" dur="166" decel="50000">
                                          <p:stCondLst>
                                            <p:cond delay="1338"/>
                                          </p:stCondLst>
                                        </p:cTn>
                                        <p:tgtEl>
                                          <p:spTgt spid="19">
                                            <p:txEl>
                                              <p:pRg st="1" end="1"/>
                                            </p:txEl>
                                          </p:spTgt>
                                        </p:tgtEl>
                                      </p:cBhvr>
                                      <p:to x="100000" y="100000"/>
                                    </p:animScale>
                                    <p:animScale>
                                      <p:cBhvr>
                                        <p:cTn id="73" dur="26">
                                          <p:stCondLst>
                                            <p:cond delay="1642"/>
                                          </p:stCondLst>
                                        </p:cTn>
                                        <p:tgtEl>
                                          <p:spTgt spid="19">
                                            <p:txEl>
                                              <p:pRg st="1" end="1"/>
                                            </p:txEl>
                                          </p:spTgt>
                                        </p:tgtEl>
                                      </p:cBhvr>
                                      <p:to x="100000" y="90000"/>
                                    </p:animScale>
                                    <p:animScale>
                                      <p:cBhvr>
                                        <p:cTn id="74" dur="166" decel="50000">
                                          <p:stCondLst>
                                            <p:cond delay="1668"/>
                                          </p:stCondLst>
                                        </p:cTn>
                                        <p:tgtEl>
                                          <p:spTgt spid="19">
                                            <p:txEl>
                                              <p:pRg st="1" end="1"/>
                                            </p:txEl>
                                          </p:spTgt>
                                        </p:tgtEl>
                                      </p:cBhvr>
                                      <p:to x="100000" y="100000"/>
                                    </p:animScale>
                                    <p:animScale>
                                      <p:cBhvr>
                                        <p:cTn id="75" dur="26">
                                          <p:stCondLst>
                                            <p:cond delay="1808"/>
                                          </p:stCondLst>
                                        </p:cTn>
                                        <p:tgtEl>
                                          <p:spTgt spid="19">
                                            <p:txEl>
                                              <p:pRg st="1" end="1"/>
                                            </p:txEl>
                                          </p:spTgt>
                                        </p:tgtEl>
                                      </p:cBhvr>
                                      <p:to x="100000" y="95000"/>
                                    </p:animScale>
                                    <p:animScale>
                                      <p:cBhvr>
                                        <p:cTn id="76" dur="166" decel="50000">
                                          <p:stCondLst>
                                            <p:cond delay="1834"/>
                                          </p:stCondLst>
                                        </p:cTn>
                                        <p:tgtEl>
                                          <p:spTgt spid="19">
                                            <p:txEl>
                                              <p:pRg st="1" end="1"/>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9">
                                            <p:txEl>
                                              <p:pRg st="2" end="2"/>
                                            </p:txEl>
                                          </p:spTgt>
                                        </p:tgtEl>
                                        <p:attrNameLst>
                                          <p:attrName>style.visibility</p:attrName>
                                        </p:attrNameLst>
                                      </p:cBhvr>
                                      <p:to>
                                        <p:strVal val="visible"/>
                                      </p:to>
                                    </p:set>
                                    <p:animEffect transition="in" filter="wipe(down)">
                                      <p:cBhvr>
                                        <p:cTn id="81" dur="580">
                                          <p:stCondLst>
                                            <p:cond delay="0"/>
                                          </p:stCondLst>
                                        </p:cTn>
                                        <p:tgtEl>
                                          <p:spTgt spid="19">
                                            <p:txEl>
                                              <p:pRg st="2" end="2"/>
                                            </p:txEl>
                                          </p:spTgt>
                                        </p:tgtEl>
                                      </p:cBhvr>
                                    </p:animEffect>
                                    <p:anim calcmode="lin" valueType="num">
                                      <p:cBhvr>
                                        <p:cTn id="82" dur="1822" tmFilter="0,0; 0.14,0.36; 0.43,0.73; 0.71,0.91; 1.0,1.0">
                                          <p:stCondLst>
                                            <p:cond delay="0"/>
                                          </p:stCondLst>
                                        </p:cTn>
                                        <p:tgtEl>
                                          <p:spTgt spid="19">
                                            <p:txEl>
                                              <p:pRg st="2" end="2"/>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9">
                                            <p:txEl>
                                              <p:pRg st="2" end="2"/>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9">
                                            <p:txEl>
                                              <p:pRg st="2" end="2"/>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9">
                                            <p:txEl>
                                              <p:pRg st="2" end="2"/>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9">
                                            <p:txEl>
                                              <p:pRg st="2" end="2"/>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19">
                                            <p:txEl>
                                              <p:pRg st="2" end="2"/>
                                            </p:txEl>
                                          </p:spTgt>
                                        </p:tgtEl>
                                      </p:cBhvr>
                                      <p:to x="100000" y="60000"/>
                                    </p:animScale>
                                    <p:animScale>
                                      <p:cBhvr>
                                        <p:cTn id="88" dur="166" decel="50000">
                                          <p:stCondLst>
                                            <p:cond delay="676"/>
                                          </p:stCondLst>
                                        </p:cTn>
                                        <p:tgtEl>
                                          <p:spTgt spid="19">
                                            <p:txEl>
                                              <p:pRg st="2" end="2"/>
                                            </p:txEl>
                                          </p:spTgt>
                                        </p:tgtEl>
                                      </p:cBhvr>
                                      <p:to x="100000" y="100000"/>
                                    </p:animScale>
                                    <p:animScale>
                                      <p:cBhvr>
                                        <p:cTn id="89" dur="26">
                                          <p:stCondLst>
                                            <p:cond delay="1312"/>
                                          </p:stCondLst>
                                        </p:cTn>
                                        <p:tgtEl>
                                          <p:spTgt spid="19">
                                            <p:txEl>
                                              <p:pRg st="2" end="2"/>
                                            </p:txEl>
                                          </p:spTgt>
                                        </p:tgtEl>
                                      </p:cBhvr>
                                      <p:to x="100000" y="80000"/>
                                    </p:animScale>
                                    <p:animScale>
                                      <p:cBhvr>
                                        <p:cTn id="90" dur="166" decel="50000">
                                          <p:stCondLst>
                                            <p:cond delay="1338"/>
                                          </p:stCondLst>
                                        </p:cTn>
                                        <p:tgtEl>
                                          <p:spTgt spid="19">
                                            <p:txEl>
                                              <p:pRg st="2" end="2"/>
                                            </p:txEl>
                                          </p:spTgt>
                                        </p:tgtEl>
                                      </p:cBhvr>
                                      <p:to x="100000" y="100000"/>
                                    </p:animScale>
                                    <p:animScale>
                                      <p:cBhvr>
                                        <p:cTn id="91" dur="26">
                                          <p:stCondLst>
                                            <p:cond delay="1642"/>
                                          </p:stCondLst>
                                        </p:cTn>
                                        <p:tgtEl>
                                          <p:spTgt spid="19">
                                            <p:txEl>
                                              <p:pRg st="2" end="2"/>
                                            </p:txEl>
                                          </p:spTgt>
                                        </p:tgtEl>
                                      </p:cBhvr>
                                      <p:to x="100000" y="90000"/>
                                    </p:animScale>
                                    <p:animScale>
                                      <p:cBhvr>
                                        <p:cTn id="92" dur="166" decel="50000">
                                          <p:stCondLst>
                                            <p:cond delay="1668"/>
                                          </p:stCondLst>
                                        </p:cTn>
                                        <p:tgtEl>
                                          <p:spTgt spid="19">
                                            <p:txEl>
                                              <p:pRg st="2" end="2"/>
                                            </p:txEl>
                                          </p:spTgt>
                                        </p:tgtEl>
                                      </p:cBhvr>
                                      <p:to x="100000" y="100000"/>
                                    </p:animScale>
                                    <p:animScale>
                                      <p:cBhvr>
                                        <p:cTn id="93" dur="26">
                                          <p:stCondLst>
                                            <p:cond delay="1808"/>
                                          </p:stCondLst>
                                        </p:cTn>
                                        <p:tgtEl>
                                          <p:spTgt spid="19">
                                            <p:txEl>
                                              <p:pRg st="2" end="2"/>
                                            </p:txEl>
                                          </p:spTgt>
                                        </p:tgtEl>
                                      </p:cBhvr>
                                      <p:to x="100000" y="95000"/>
                                    </p:animScale>
                                    <p:animScale>
                                      <p:cBhvr>
                                        <p:cTn id="94" dur="166" decel="50000">
                                          <p:stCondLst>
                                            <p:cond delay="1834"/>
                                          </p:stCondLst>
                                        </p:cTn>
                                        <p:tgtEl>
                                          <p:spTgt spid="19">
                                            <p:txEl>
                                              <p:pRg st="2" end="2"/>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9">
                                            <p:txEl>
                                              <p:pRg st="3" end="3"/>
                                            </p:txEl>
                                          </p:spTgt>
                                        </p:tgtEl>
                                        <p:attrNameLst>
                                          <p:attrName>style.visibility</p:attrName>
                                        </p:attrNameLst>
                                      </p:cBhvr>
                                      <p:to>
                                        <p:strVal val="visible"/>
                                      </p:to>
                                    </p:set>
                                    <p:animEffect transition="in" filter="wipe(down)">
                                      <p:cBhvr>
                                        <p:cTn id="99" dur="580">
                                          <p:stCondLst>
                                            <p:cond delay="0"/>
                                          </p:stCondLst>
                                        </p:cTn>
                                        <p:tgtEl>
                                          <p:spTgt spid="19">
                                            <p:txEl>
                                              <p:pRg st="3" end="3"/>
                                            </p:txEl>
                                          </p:spTgt>
                                        </p:tgtEl>
                                      </p:cBhvr>
                                    </p:animEffect>
                                    <p:anim calcmode="lin" valueType="num">
                                      <p:cBhvr>
                                        <p:cTn id="100" dur="1822" tmFilter="0,0; 0.14,0.36; 0.43,0.73; 0.71,0.91; 1.0,1.0">
                                          <p:stCondLst>
                                            <p:cond delay="0"/>
                                          </p:stCondLst>
                                        </p:cTn>
                                        <p:tgtEl>
                                          <p:spTgt spid="19">
                                            <p:txEl>
                                              <p:pRg st="3" end="3"/>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9">
                                            <p:txEl>
                                              <p:pRg st="3" end="3"/>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9">
                                            <p:txEl>
                                              <p:pRg st="3" end="3"/>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9">
                                            <p:txEl>
                                              <p:pRg st="3" end="3"/>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9">
                                            <p:txEl>
                                              <p:pRg st="3" end="3"/>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9">
                                            <p:txEl>
                                              <p:pRg st="3" end="3"/>
                                            </p:txEl>
                                          </p:spTgt>
                                        </p:tgtEl>
                                      </p:cBhvr>
                                      <p:to x="100000" y="60000"/>
                                    </p:animScale>
                                    <p:animScale>
                                      <p:cBhvr>
                                        <p:cTn id="106" dur="166" decel="50000">
                                          <p:stCondLst>
                                            <p:cond delay="676"/>
                                          </p:stCondLst>
                                        </p:cTn>
                                        <p:tgtEl>
                                          <p:spTgt spid="19">
                                            <p:txEl>
                                              <p:pRg st="3" end="3"/>
                                            </p:txEl>
                                          </p:spTgt>
                                        </p:tgtEl>
                                      </p:cBhvr>
                                      <p:to x="100000" y="100000"/>
                                    </p:animScale>
                                    <p:animScale>
                                      <p:cBhvr>
                                        <p:cTn id="107" dur="26">
                                          <p:stCondLst>
                                            <p:cond delay="1312"/>
                                          </p:stCondLst>
                                        </p:cTn>
                                        <p:tgtEl>
                                          <p:spTgt spid="19">
                                            <p:txEl>
                                              <p:pRg st="3" end="3"/>
                                            </p:txEl>
                                          </p:spTgt>
                                        </p:tgtEl>
                                      </p:cBhvr>
                                      <p:to x="100000" y="80000"/>
                                    </p:animScale>
                                    <p:animScale>
                                      <p:cBhvr>
                                        <p:cTn id="108" dur="166" decel="50000">
                                          <p:stCondLst>
                                            <p:cond delay="1338"/>
                                          </p:stCondLst>
                                        </p:cTn>
                                        <p:tgtEl>
                                          <p:spTgt spid="19">
                                            <p:txEl>
                                              <p:pRg st="3" end="3"/>
                                            </p:txEl>
                                          </p:spTgt>
                                        </p:tgtEl>
                                      </p:cBhvr>
                                      <p:to x="100000" y="100000"/>
                                    </p:animScale>
                                    <p:animScale>
                                      <p:cBhvr>
                                        <p:cTn id="109" dur="26">
                                          <p:stCondLst>
                                            <p:cond delay="1642"/>
                                          </p:stCondLst>
                                        </p:cTn>
                                        <p:tgtEl>
                                          <p:spTgt spid="19">
                                            <p:txEl>
                                              <p:pRg st="3" end="3"/>
                                            </p:txEl>
                                          </p:spTgt>
                                        </p:tgtEl>
                                      </p:cBhvr>
                                      <p:to x="100000" y="90000"/>
                                    </p:animScale>
                                    <p:animScale>
                                      <p:cBhvr>
                                        <p:cTn id="110" dur="166" decel="50000">
                                          <p:stCondLst>
                                            <p:cond delay="1668"/>
                                          </p:stCondLst>
                                        </p:cTn>
                                        <p:tgtEl>
                                          <p:spTgt spid="19">
                                            <p:txEl>
                                              <p:pRg st="3" end="3"/>
                                            </p:txEl>
                                          </p:spTgt>
                                        </p:tgtEl>
                                      </p:cBhvr>
                                      <p:to x="100000" y="100000"/>
                                    </p:animScale>
                                    <p:animScale>
                                      <p:cBhvr>
                                        <p:cTn id="111" dur="26">
                                          <p:stCondLst>
                                            <p:cond delay="1808"/>
                                          </p:stCondLst>
                                        </p:cTn>
                                        <p:tgtEl>
                                          <p:spTgt spid="19">
                                            <p:txEl>
                                              <p:pRg st="3" end="3"/>
                                            </p:txEl>
                                          </p:spTgt>
                                        </p:tgtEl>
                                      </p:cBhvr>
                                      <p:to x="100000" y="95000"/>
                                    </p:animScale>
                                    <p:animScale>
                                      <p:cBhvr>
                                        <p:cTn id="112" dur="166" decel="50000">
                                          <p:stCondLst>
                                            <p:cond delay="1834"/>
                                          </p:stCondLst>
                                        </p:cTn>
                                        <p:tgtEl>
                                          <p:spTgt spid="1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3" fill="hold" display="0">
                  <p:stCondLst>
                    <p:cond delay="indefinite"/>
                  </p:stCondLst>
                  <p:endCondLst>
                    <p:cond evt="onStopAudio" delay="0">
                      <p:tgtEl>
                        <p:sldTgt/>
                      </p:tgtEl>
                    </p:cond>
                  </p:endCondLst>
                </p:cTn>
                <p:tgtEl>
                  <p:spTgt spid="18"/>
                </p:tgtEl>
              </p:cMediaNode>
            </p:audio>
          </p:childTnLst>
        </p:cTn>
      </p:par>
    </p:tnLst>
    <p:bldLst>
      <p:bldP spid="6" grpId="0" animBg="1"/>
      <p:bldP spid="7"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320">
            <a:extLst>
              <a:ext uri="{FF2B5EF4-FFF2-40B4-BE49-F238E27FC236}">
                <a16:creationId xmlns:a16="http://schemas.microsoft.com/office/drawing/2014/main" id="{BBEABB67-DEA9-4A35-BCF4-161368C232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8" y="0"/>
            <a:ext cx="12192000" cy="7709096"/>
          </a:xfrm>
          <a:prstGeom prst="rect">
            <a:avLst/>
          </a:prstGeom>
        </p:spPr>
      </p:pic>
      <p:sp>
        <p:nvSpPr>
          <p:cNvPr id="6" name="AutoShape 93"/>
          <p:cNvSpPr>
            <a:spLocks noChangeArrowheads="1"/>
          </p:cNvSpPr>
          <p:nvPr/>
        </p:nvSpPr>
        <p:spPr bwMode="auto">
          <a:xfrm>
            <a:off x="3778825" y="207655"/>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7" name="Rectangle 6"/>
          <p:cNvSpPr/>
          <p:nvPr/>
        </p:nvSpPr>
        <p:spPr>
          <a:xfrm>
            <a:off x="2976260" y="519845"/>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 ĐÍCH</a:t>
            </a:r>
          </a:p>
        </p:txBody>
      </p:sp>
      <p:pic>
        <p:nvPicPr>
          <p:cNvPr id="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4067124" y="653154"/>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8349613" y="657589"/>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sp>
        <p:nvSpPr>
          <p:cNvPr id="20" name="Flowchart: Connector 1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05:00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 name="Flowchart: Connector 2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 name="Flowchart: Connector 2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 name="Flowchart: Connector 2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 name="Flowchart: Connector 2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 name="Flowchart: Connector 2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 name="Flowchart: Connector 2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 name="Flowchart: Connector 2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 name="Flowchart: Connector 2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 name="Flowchart: Connector 2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 name="Flowchart: Connector 2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 name="Flowchart: Connector 3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2" name="Flowchart: Connector 3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3" name="Flowchart: Connector 3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4" name="Flowchart: Connector 3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5" name="Flowchart: Connector 3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6" name="Flowchart: Connector 3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7" name="Flowchart: Connector 3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9" name="Flowchart: Connector 3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0" name="Flowchart: Connector 3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1" name="Flowchart: Connector 4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3" name="Flowchart: Connector 4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5" name="Flowchart: Connector 4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6" name="Flowchart: Connector 4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7" name="Flowchart: Connector 4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8" name="Flowchart: Connector 4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9" name="Flowchart: Connector 4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0" name="Flowchart: Connector 4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1" name="Flowchart: Connector 5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2" name="Flowchart: Connector 5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3" name="Flowchart: Connector 5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4" name="Flowchart: Connector 5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5" name="Flowchart: Connector 5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6" name="Flowchart: Connector 5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7" name="Flowchart: Connector 5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8" name="Flowchart: Connector 5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9" name="Flowchart: Connector 5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0" name="Flowchart: Connector 5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1" name="Flowchart: Connector 6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2" name="Flowchart: Connector 6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3" name="Flowchart: Connector 6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4" name="Flowchart: Connector 6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5" name="Flowchart: Connector 6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6" name="Flowchart: Connector 6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7" name="Flowchart: Connector 6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8" name="Flowchart: Connector 6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9" name="Flowchart: Connector 6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0" name="Flowchart: Connector 6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1" name="Flowchart: Connector 7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2" name="Flowchart: Connector 7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3" name="Flowchart: Connector 7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4" name="Flowchart: Connector 7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5" name="Flowchart: Connector 7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6" name="Flowchart: Connector 7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7" name="Flowchart: Connector 7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8" name="Flowchart: Connector 7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9" name="Flowchart: Connector 7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0" name="Flowchart: Connector 7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1" name="Flowchart: Connector 8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2" name="Flowchart: Connector 8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3" name="Flowchart: Connector 8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4" name="Flowchart: Connector 8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5" name="Flowchart: Connector 8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6" name="Flowchart: Connector 8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7" name="Flowchart: Connector 8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8" name="Flowchart: Connector 8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9" name="Flowchart: Connector 8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0" name="Flowchart: Connector 8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1" name="Flowchart: Connector 9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2" name="Flowchart: Connector 9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3" name="Flowchart: Connector 9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4" name="Flowchart: Connector 9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5" name="Flowchart: Connector 9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6" name="Flowchart: Connector 9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7" name="Flowchart: Connector 9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8" name="Flowchart: Connector 9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9" name="Flowchart: Connector 9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0" name="Flowchart: Connector 9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1" name="Flowchart: Connector 10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2" name="Flowchart: Connector 10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3" name="Flowchart: Connector 10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4" name="Flowchart: Connector 10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5" name="Flowchart: Connector 10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6" name="Flowchart: Connector 10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7" name="Flowchart: Connector 10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8" name="Flowchart: Connector 10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9" name="Flowchart: Connector 10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0" name="Flowchart: Connector 10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1" name="Flowchart: Connector 11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2" name="Flowchart: Connector 11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3" name="Flowchart: Connector 11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4" name="Flowchart: Connector 11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5" name="Flowchart: Connector 11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6" name="Flowchart: Connector 11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7" name="Flowchart: Connector 11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8" name="Flowchart: Connector 11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9" name="Flowchart: Connector 11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0" name="Flowchart: Connector 11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1" name="Flowchart: Connector 12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2" name="Flowchart: Connector 12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3" name="Flowchart: Connector 12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4" name="Flowchart: Connector 12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5" name="Flowchart: Connector 12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6" name="Flowchart: Connector 12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7" name="Flowchart: Connector 12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8" name="Flowchart: Connector 12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9" name="Flowchart: Connector 12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0" name="Flowchart: Connector 12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1" name="Flowchart: Connector 13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2" name="Flowchart: Connector 13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3" name="Flowchart: Connector 13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4" name="Flowchart: Connector 13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5" name="Flowchart: Connector 13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6" name="Flowchart: Connector 13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7" name="Flowchart: Connector 13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8" name="Flowchart: Connector 13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9" name="Flowchart: Connector 13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0" name="Flowchart: Connector 13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1" name="Flowchart: Connector 14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2" name="Flowchart: Connector 14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3" name="Flowchart: Connector 14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4" name="Flowchart: Connector 14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5" name="Flowchart: Connector 14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6" name="Flowchart: Connector 14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7" name="Flowchart: Connector 14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8" name="Flowchart: Connector 14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9" name="Flowchart: Connector 14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0" name="Flowchart: Connector 14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1" name="Flowchart: Connector 15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2" name="Flowchart: Connector 15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3" name="Flowchart: Connector 15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4" name="Flowchart: Connector 15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5" name="Flowchart: Connector 15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6" name="Flowchart: Connector 15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7" name="Flowchart: Connector 15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8" name="Flowchart: Connector 15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9" name="Flowchart: Connector 15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0" name="Flowchart: Connector 15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1" name="Flowchart: Connector 16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2" name="Flowchart: Connector 16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3" name="Flowchart: Connector 16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4" name="Flowchart: Connector 16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5" name="Flowchart: Connector 16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6" name="Flowchart: Connector 16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7" name="Flowchart: Connector 16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8" name="Flowchart: Connector 16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9" name="Flowchart: Connector 16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0" name="Flowchart: Connector 16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1" name="Flowchart: Connector 17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2" name="Flowchart: Connector 17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3" name="Flowchart: Connector 17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4" name="Flowchart: Connector 17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5" name="Flowchart: Connector 17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6" name="Flowchart: Connector 17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7" name="Flowchart: Connector 17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8" name="Flowchart: Connector 17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9" name="Flowchart: Connector 17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0" name="Flowchart: Connector 17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1" name="Flowchart: Connector 18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2" name="Flowchart: Connector 18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3" name="Flowchart: Connector 18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4" name="Flowchart: Connector 18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5" name="Flowchart: Connector 18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6" name="Flowchart: Connector 18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7" name="Flowchart: Connector 18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8" name="Flowchart: Connector 18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9" name="Flowchart: Connector 18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0" name="Flowchart: Connector 18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1" name="Flowchart: Connector 19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2" name="Flowchart: Connector 19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3" name="Flowchart: Connector 19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4" name="Flowchart: Connector 19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5" name="Flowchart: Connector 19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6" name="Flowchart: Connector 19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7" name="Flowchart: Connector 19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8" name="Flowchart: Connector 19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9" name="Flowchart: Connector 19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0" name="Flowchart: Connector 19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1" name="Flowchart: Connector 20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2" name="Flowchart: Connector 20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3" name="Flowchart: Connector 20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4" name="Flowchart: Connector 20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5" name="Flowchart: Connector 20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6" name="Flowchart: Connector 20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7" name="Flowchart: Connector 20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8" name="Flowchart: Connector 20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9" name="Flowchart: Connector 20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0" name="Flowchart: Connector 20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1" name="Flowchart: Connector 21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2" name="Flowchart: Connector 21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3" name="Flowchart: Connector 21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4" name="Flowchart: Connector 21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5" name="Flowchart: Connector 21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6" name="Flowchart: Connector 21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7" name="Flowchart: Connector 21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8" name="Flowchart: Connector 21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9" name="Flowchart: Connector 21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0" name="Flowchart: Connector 21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1" name="Flowchart: Connector 22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2" name="Flowchart: Connector 22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3" name="Flowchart: Connector 22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4" name="Flowchart: Connector 22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5" name="Flowchart: Connector 22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6" name="Flowchart: Connector 22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7" name="Flowchart: Connector 22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8" name="Flowchart: Connector 22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9" name="Flowchart: Connector 22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0" name="Flowchart: Connector 22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1" name="Flowchart: Connector 23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2" name="Flowchart: Connector 23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3" name="Flowchart: Connector 23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4" name="Flowchart: Connector 23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5" name="Flowchart: Connector 23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6" name="Flowchart: Connector 23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7" name="Flowchart: Connector 23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8" name="Flowchart: Connector 23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9" name="Flowchart: Connector 23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0" name="Flowchart: Connector 23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1" name="Flowchart: Connector 24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2" name="Flowchart: Connector 24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3" name="Flowchart: Connector 24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4" name="Flowchart: Connector 24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5" name="Flowchart: Connector 24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6" name="Flowchart: Connector 24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7" name="Flowchart: Connector 24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8" name="Flowchart: Connector 24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9" name="Flowchart: Connector 24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0" name="Flowchart: Connector 24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1" name="Flowchart: Connector 25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2" name="Flowchart: Connector 25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3" name="Flowchart: Connector 25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4" name="Flowchart: Connector 25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5" name="Flowchart: Connector 25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6" name="Flowchart: Connector 25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7" name="Flowchart: Connector 25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8" name="Flowchart: Connector 25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9" name="Flowchart: Connector 25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0" name="Flowchart: Connector 25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1" name="Flowchart: Connector 26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2" name="Flowchart: Connector 26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3" name="Flowchart: Connector 26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4" name="Flowchart: Connector 26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5" name="Flowchart: Connector 26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6" name="Flowchart: Connector 26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7" name="Flowchart: Connector 26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8" name="Flowchart: Connector 26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9" name="Flowchart: Connector 26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0" name="Flowchart: Connector 26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1" name="Flowchart: Connector 27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2" name="Flowchart: Connector 27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3" name="Flowchart: Connector 27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4" name="Flowchart: Connector 27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5" name="Flowchart: Connector 27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6" name="Flowchart: Connector 27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7" name="Flowchart: Connector 27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8" name="Flowchart: Connector 27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9" name="Flowchart: Connector 27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0" name="Flowchart: Connector 27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1" name="Flowchart: Connector 28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2" name="Flowchart: Connector 28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3" name="Flowchart: Connector 28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4" name="Flowchart: Connector 28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5" name="Flowchart: Connector 28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6" name="Flowchart: Connector 28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7" name="Flowchart: Connector 28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8" name="Flowchart: Connector 28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9" name="Flowchart: Connector 28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0" name="Flowchart: Connector 28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1" name="Flowchart: Connector 29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2" name="Flowchart: Connector 29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3" name="Flowchart: Connector 29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4" name="Flowchart: Connector 29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5" name="Flowchart: Connector 29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6" name="Flowchart: Connector 29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7" name="Flowchart: Connector 29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8" name="Flowchart: Connector 29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9" name="Flowchart: Connector 29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0" name="Flowchart: Connector 29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1" name="Flowchart: Connector 30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2" name="Flowchart: Connector 30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3" name="Flowchart: Connector 30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4" name="Flowchart: Connector 30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5" name="Flowchart: Connector 30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6" name="Flowchart: Connector 30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7" name="Flowchart: Connector 30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8" name="Flowchart: Connector 30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9" name="Flowchart: Connector 30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0" name="Flowchart: Connector 30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1" name="Flowchart: Connector 310"/>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2" name="Flowchart: Connector 311"/>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3" name="Flowchart: Connector 312"/>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4" name="Flowchart: Connector 313"/>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5" name="Flowchart: Connector 314"/>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6" name="Flowchart: Connector 315"/>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7" name="Flowchart: Connector 316"/>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8" name="Flowchart: Connector 317"/>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9" name="Flowchart: Connector 318"/>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20" name="Flowchart: Connector 319"/>
          <p:cNvSpPr/>
          <p:nvPr/>
        </p:nvSpPr>
        <p:spPr>
          <a:xfrm>
            <a:off x="4857175" y="2484199"/>
            <a:ext cx="3045949" cy="297542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00:00</a:t>
            </a:r>
            <a:endParaRPr 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1036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click.wav"/>
                                        </p:tgtEl>
                                      </p:cMediaNode>
                                    </p:audio>
                                  </p:sub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4" name="click.wav"/>
                                        </p:tgtEl>
                                      </p:cMediaNode>
                                    </p:audio>
                                  </p:sub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click.wav"/>
                                        </p:tgtEl>
                                      </p:cMediaNode>
                                    </p:audio>
                                  </p:sub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wav"/>
                                        </p:tgtEl>
                                      </p:cMediaNode>
                                    </p:audio>
                                  </p:sub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4" name="click.wav"/>
                                        </p:tgtEl>
                                      </p:cMediaNode>
                                    </p:audio>
                                  </p:sub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4" name="click.wav"/>
                                        </p:tgtEl>
                                      </p:cMediaNode>
                                    </p:audio>
                                  </p:sub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4" name="click.wav"/>
                                        </p:tgtEl>
                                      </p:cMediaNode>
                                    </p:audio>
                                  </p:sub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click.wav"/>
                                        </p:tgtEl>
                                      </p:cMediaNode>
                                    </p:audio>
                                  </p:sub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4" name="click.wav"/>
                                        </p:tgtEl>
                                      </p:cMediaNode>
                                    </p:audio>
                                  </p:sub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click.wav"/>
                                        </p:tgtEl>
                                      </p:cMediaNode>
                                    </p:audio>
                                  </p:sub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click.wav"/>
                                        </p:tgtEl>
                                      </p:cMediaNode>
                                    </p:audio>
                                  </p:subTnLst>
                                </p:cTn>
                              </p:par>
                            </p:childTnLst>
                          </p:cTn>
                        </p:par>
                        <p:par>
                          <p:cTn id="211" fill="hold">
                            <p:stCondLst>
                              <p:cond delay="61000"/>
                            </p:stCondLst>
                            <p:childTnLst>
                              <p:par>
                                <p:cTn id="212" presetID="11" presetClass="entr" presetSubtype="0" fill="hold" grpId="0" nodeType="afterEffect">
                                  <p:stCondLst>
                                    <p:cond delay="0"/>
                                  </p:stCondLst>
                                  <p:childTnLst>
                                    <p:set>
                                      <p:cBhvr>
                                        <p:cTn id="213"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click.wav"/>
                                        </p:tgtEl>
                                      </p:cMediaNode>
                                    </p:audio>
                                  </p:subTnLst>
                                </p:cTn>
                              </p:par>
                            </p:childTnLst>
                          </p:cTn>
                        </p:par>
                        <p:par>
                          <p:cTn id="214" fill="hold">
                            <p:stCondLst>
                              <p:cond delay="62000"/>
                            </p:stCondLst>
                            <p:childTnLst>
                              <p:par>
                                <p:cTn id="215" presetID="11" presetClass="entr" presetSubtype="0" fill="hold" grpId="0" nodeType="afterEffect">
                                  <p:stCondLst>
                                    <p:cond delay="0"/>
                                  </p:stCondLst>
                                  <p:childTnLst>
                                    <p:set>
                                      <p:cBhvr>
                                        <p:cTn id="216"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7" fill="hold">
                            <p:stCondLst>
                              <p:cond delay="63000"/>
                            </p:stCondLst>
                            <p:childTnLst>
                              <p:par>
                                <p:cTn id="218" presetID="11" presetClass="entr" presetSubtype="0" fill="hold" grpId="0" nodeType="afterEffect">
                                  <p:stCondLst>
                                    <p:cond delay="0"/>
                                  </p:stCondLst>
                                  <p:childTnLst>
                                    <p:set>
                                      <p:cBhvr>
                                        <p:cTn id="219"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0" fill="hold">
                            <p:stCondLst>
                              <p:cond delay="64000"/>
                            </p:stCondLst>
                            <p:childTnLst>
                              <p:par>
                                <p:cTn id="221" presetID="11" presetClass="entr" presetSubtype="0" fill="hold" grpId="0" nodeType="afterEffect">
                                  <p:stCondLst>
                                    <p:cond delay="0"/>
                                  </p:stCondLst>
                                  <p:childTnLst>
                                    <p:set>
                                      <p:cBhvr>
                                        <p:cTn id="222"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click.wav"/>
                                        </p:tgtEl>
                                      </p:cMediaNode>
                                    </p:audio>
                                  </p:subTnLst>
                                </p:cTn>
                              </p:par>
                            </p:childTnLst>
                          </p:cTn>
                        </p:par>
                        <p:par>
                          <p:cTn id="223" fill="hold">
                            <p:stCondLst>
                              <p:cond delay="65000"/>
                            </p:stCondLst>
                            <p:childTnLst>
                              <p:par>
                                <p:cTn id="224" presetID="11" presetClass="entr" presetSubtype="0" fill="hold" grpId="0" nodeType="afterEffect">
                                  <p:stCondLst>
                                    <p:cond delay="0"/>
                                  </p:stCondLst>
                                  <p:childTnLst>
                                    <p:set>
                                      <p:cBhvr>
                                        <p:cTn id="225"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wav"/>
                                        </p:tgtEl>
                                      </p:cMediaNode>
                                    </p:audio>
                                  </p:subTnLst>
                                </p:cTn>
                              </p:par>
                            </p:childTnLst>
                          </p:cTn>
                        </p:par>
                        <p:par>
                          <p:cTn id="226" fill="hold">
                            <p:stCondLst>
                              <p:cond delay="66000"/>
                            </p:stCondLst>
                            <p:childTnLst>
                              <p:par>
                                <p:cTn id="227" presetID="11" presetClass="entr" presetSubtype="0" fill="hold" grpId="0" nodeType="afterEffect">
                                  <p:stCondLst>
                                    <p:cond delay="0"/>
                                  </p:stCondLst>
                                  <p:childTnLst>
                                    <p:set>
                                      <p:cBhvr>
                                        <p:cTn id="228"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29" fill="hold">
                            <p:stCondLst>
                              <p:cond delay="67000"/>
                            </p:stCondLst>
                            <p:childTnLst>
                              <p:par>
                                <p:cTn id="230" presetID="11" presetClass="entr" presetSubtype="0" fill="hold" grpId="0" nodeType="afterEffect">
                                  <p:stCondLst>
                                    <p:cond delay="0"/>
                                  </p:stCondLst>
                                  <p:childTnLst>
                                    <p:set>
                                      <p:cBhvr>
                                        <p:cTn id="231"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2" fill="hold">
                            <p:stCondLst>
                              <p:cond delay="68000"/>
                            </p:stCondLst>
                            <p:childTnLst>
                              <p:par>
                                <p:cTn id="233" presetID="11" presetClass="entr" presetSubtype="0" fill="hold" grpId="0" nodeType="afterEffect">
                                  <p:stCondLst>
                                    <p:cond delay="0"/>
                                  </p:stCondLst>
                                  <p:childTnLst>
                                    <p:set>
                                      <p:cBhvr>
                                        <p:cTn id="234"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click.wav"/>
                                        </p:tgtEl>
                                      </p:cMediaNode>
                                    </p:audio>
                                  </p:subTnLst>
                                </p:cTn>
                              </p:par>
                            </p:childTnLst>
                          </p:cTn>
                        </p:par>
                        <p:par>
                          <p:cTn id="235" fill="hold">
                            <p:stCondLst>
                              <p:cond delay="69000"/>
                            </p:stCondLst>
                            <p:childTnLst>
                              <p:par>
                                <p:cTn id="236" presetID="11" presetClass="entr" presetSubtype="0" fill="hold" grpId="0" nodeType="afterEffect">
                                  <p:stCondLst>
                                    <p:cond delay="0"/>
                                  </p:stCondLst>
                                  <p:childTnLst>
                                    <p:set>
                                      <p:cBhvr>
                                        <p:cTn id="237"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8" fill="hold">
                            <p:stCondLst>
                              <p:cond delay="70000"/>
                            </p:stCondLst>
                            <p:childTnLst>
                              <p:par>
                                <p:cTn id="239" presetID="11" presetClass="entr" presetSubtype="0" fill="hold" grpId="0" nodeType="afterEffect">
                                  <p:stCondLst>
                                    <p:cond delay="0"/>
                                  </p:stCondLst>
                                  <p:childTnLst>
                                    <p:set>
                                      <p:cBhvr>
                                        <p:cTn id="240"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1" fill="hold">
                            <p:stCondLst>
                              <p:cond delay="71000"/>
                            </p:stCondLst>
                            <p:childTnLst>
                              <p:par>
                                <p:cTn id="242" presetID="11" presetClass="entr" presetSubtype="0" fill="hold" grpId="0" nodeType="afterEffect">
                                  <p:stCondLst>
                                    <p:cond delay="0"/>
                                  </p:stCondLst>
                                  <p:childTnLst>
                                    <p:set>
                                      <p:cBhvr>
                                        <p:cTn id="243"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4" fill="hold">
                            <p:stCondLst>
                              <p:cond delay="72000"/>
                            </p:stCondLst>
                            <p:childTnLst>
                              <p:par>
                                <p:cTn id="245" presetID="11" presetClass="entr" presetSubtype="0" fill="hold" grpId="0" nodeType="afterEffect">
                                  <p:stCondLst>
                                    <p:cond delay="0"/>
                                  </p:stCondLst>
                                  <p:childTnLst>
                                    <p:set>
                                      <p:cBhvr>
                                        <p:cTn id="246"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4" name="click.wav"/>
                                        </p:tgtEl>
                                      </p:cMediaNode>
                                    </p:audio>
                                  </p:subTnLst>
                                </p:cTn>
                              </p:par>
                            </p:childTnLst>
                          </p:cTn>
                        </p:par>
                        <p:par>
                          <p:cTn id="247" fill="hold">
                            <p:stCondLst>
                              <p:cond delay="73000"/>
                            </p:stCondLst>
                            <p:childTnLst>
                              <p:par>
                                <p:cTn id="248" presetID="11" presetClass="entr" presetSubtype="0" fill="hold" grpId="0" nodeType="afterEffect">
                                  <p:stCondLst>
                                    <p:cond delay="0"/>
                                  </p:stCondLst>
                                  <p:childTnLst>
                                    <p:set>
                                      <p:cBhvr>
                                        <p:cTn id="249"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4" name="click.wav"/>
                                        </p:tgtEl>
                                      </p:cMediaNode>
                                    </p:audio>
                                  </p:subTnLst>
                                </p:cTn>
                              </p:par>
                            </p:childTnLst>
                          </p:cTn>
                        </p:par>
                        <p:par>
                          <p:cTn id="250" fill="hold">
                            <p:stCondLst>
                              <p:cond delay="74000"/>
                            </p:stCondLst>
                            <p:childTnLst>
                              <p:par>
                                <p:cTn id="251" presetID="11" presetClass="entr" presetSubtype="0" fill="hold" grpId="0" nodeType="afterEffect">
                                  <p:stCondLst>
                                    <p:cond delay="0"/>
                                  </p:stCondLst>
                                  <p:childTnLst>
                                    <p:set>
                                      <p:cBhvr>
                                        <p:cTn id="252"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3" fill="hold">
                            <p:stCondLst>
                              <p:cond delay="75000"/>
                            </p:stCondLst>
                            <p:childTnLst>
                              <p:par>
                                <p:cTn id="254" presetID="11" presetClass="entr" presetSubtype="0" fill="hold" grpId="0" nodeType="afterEffect">
                                  <p:stCondLst>
                                    <p:cond delay="0"/>
                                  </p:stCondLst>
                                  <p:childTnLst>
                                    <p:set>
                                      <p:cBhvr>
                                        <p:cTn id="255"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childTnLst>
                          </p:cTn>
                        </p:par>
                        <p:par>
                          <p:cTn id="256" fill="hold">
                            <p:stCondLst>
                              <p:cond delay="76000"/>
                            </p:stCondLst>
                            <p:childTnLst>
                              <p:par>
                                <p:cTn id="257" presetID="11" presetClass="entr" presetSubtype="0" fill="hold" grpId="0" nodeType="afterEffect">
                                  <p:stCondLst>
                                    <p:cond delay="0"/>
                                  </p:stCondLst>
                                  <p:childTnLst>
                                    <p:set>
                                      <p:cBhvr>
                                        <p:cTn id="258"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childTnLst>
                          </p:cTn>
                        </p:par>
                        <p:par>
                          <p:cTn id="259" fill="hold">
                            <p:stCondLst>
                              <p:cond delay="77000"/>
                            </p:stCondLst>
                            <p:childTnLst>
                              <p:par>
                                <p:cTn id="260" presetID="11" presetClass="entr" presetSubtype="0" fill="hold" grpId="0" nodeType="afterEffect">
                                  <p:stCondLst>
                                    <p:cond delay="0"/>
                                  </p:stCondLst>
                                  <p:childTnLst>
                                    <p:set>
                                      <p:cBhvr>
                                        <p:cTn id="261"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2" fill="hold">
                            <p:stCondLst>
                              <p:cond delay="78000"/>
                            </p:stCondLst>
                            <p:childTnLst>
                              <p:par>
                                <p:cTn id="263" presetID="11" presetClass="entr" presetSubtype="0" fill="hold" grpId="0" nodeType="afterEffect">
                                  <p:stCondLst>
                                    <p:cond delay="0"/>
                                  </p:stCondLst>
                                  <p:childTnLst>
                                    <p:set>
                                      <p:cBhvr>
                                        <p:cTn id="264"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click.wav"/>
                                        </p:tgtEl>
                                      </p:cMediaNode>
                                    </p:audio>
                                  </p:subTnLst>
                                </p:cTn>
                              </p:par>
                            </p:childTnLst>
                          </p:cTn>
                        </p:par>
                        <p:par>
                          <p:cTn id="265" fill="hold">
                            <p:stCondLst>
                              <p:cond delay="79000"/>
                            </p:stCondLst>
                            <p:childTnLst>
                              <p:par>
                                <p:cTn id="266" presetID="11" presetClass="entr" presetSubtype="0" fill="hold" grpId="0" nodeType="afterEffect">
                                  <p:stCondLst>
                                    <p:cond delay="0"/>
                                  </p:stCondLst>
                                  <p:childTnLst>
                                    <p:set>
                                      <p:cBhvr>
                                        <p:cTn id="267"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4" name="click.wav"/>
                                        </p:tgtEl>
                                      </p:cMediaNode>
                                    </p:audio>
                                  </p:subTnLst>
                                </p:cTn>
                              </p:par>
                            </p:childTnLst>
                          </p:cTn>
                        </p:par>
                        <p:par>
                          <p:cTn id="268" fill="hold">
                            <p:stCondLst>
                              <p:cond delay="80000"/>
                            </p:stCondLst>
                            <p:childTnLst>
                              <p:par>
                                <p:cTn id="269" presetID="11" presetClass="entr" presetSubtype="0" fill="hold" grpId="0" nodeType="afterEffect">
                                  <p:stCondLst>
                                    <p:cond delay="0"/>
                                  </p:stCondLst>
                                  <p:childTnLst>
                                    <p:set>
                                      <p:cBhvr>
                                        <p:cTn id="270"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1" fill="hold">
                            <p:stCondLst>
                              <p:cond delay="81000"/>
                            </p:stCondLst>
                            <p:childTnLst>
                              <p:par>
                                <p:cTn id="272" presetID="11" presetClass="entr" presetSubtype="0" fill="hold" grpId="0" nodeType="afterEffect">
                                  <p:stCondLst>
                                    <p:cond delay="0"/>
                                  </p:stCondLst>
                                  <p:childTnLst>
                                    <p:set>
                                      <p:cBhvr>
                                        <p:cTn id="273"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4" fill="hold">
                            <p:stCondLst>
                              <p:cond delay="82000"/>
                            </p:stCondLst>
                            <p:childTnLst>
                              <p:par>
                                <p:cTn id="275" presetID="11" presetClass="entr" presetSubtype="0" fill="hold" grpId="0" nodeType="afterEffect">
                                  <p:stCondLst>
                                    <p:cond delay="0"/>
                                  </p:stCondLst>
                                  <p:childTnLst>
                                    <p:set>
                                      <p:cBhvr>
                                        <p:cTn id="276"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4" name="click.wav"/>
                                        </p:tgtEl>
                                      </p:cMediaNode>
                                    </p:audio>
                                  </p:subTnLst>
                                </p:cTn>
                              </p:par>
                            </p:childTnLst>
                          </p:cTn>
                        </p:par>
                        <p:par>
                          <p:cTn id="277" fill="hold">
                            <p:stCondLst>
                              <p:cond delay="83000"/>
                            </p:stCondLst>
                            <p:childTnLst>
                              <p:par>
                                <p:cTn id="278" presetID="11" presetClass="entr" presetSubtype="0" fill="hold" grpId="0" nodeType="afterEffect">
                                  <p:stCondLst>
                                    <p:cond delay="0"/>
                                  </p:stCondLst>
                                  <p:childTnLst>
                                    <p:set>
                                      <p:cBhvr>
                                        <p:cTn id="279"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4" name="click.wav"/>
                                        </p:tgtEl>
                                      </p:cMediaNode>
                                    </p:audio>
                                  </p:subTnLst>
                                </p:cTn>
                              </p:par>
                            </p:childTnLst>
                          </p:cTn>
                        </p:par>
                        <p:par>
                          <p:cTn id="280" fill="hold">
                            <p:stCondLst>
                              <p:cond delay="84000"/>
                            </p:stCondLst>
                            <p:childTnLst>
                              <p:par>
                                <p:cTn id="281" presetID="11" presetClass="entr" presetSubtype="0" fill="hold" grpId="0" nodeType="afterEffect">
                                  <p:stCondLst>
                                    <p:cond delay="0"/>
                                  </p:stCondLst>
                                  <p:childTnLst>
                                    <p:set>
                                      <p:cBhvr>
                                        <p:cTn id="282"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3" fill="hold">
                            <p:stCondLst>
                              <p:cond delay="85000"/>
                            </p:stCondLst>
                            <p:childTnLst>
                              <p:par>
                                <p:cTn id="284" presetID="11" presetClass="entr" presetSubtype="0" fill="hold" grpId="0" nodeType="afterEffect">
                                  <p:stCondLst>
                                    <p:cond delay="0"/>
                                  </p:stCondLst>
                                  <p:childTnLst>
                                    <p:set>
                                      <p:cBhvr>
                                        <p:cTn id="285"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6" fill="hold">
                            <p:stCondLst>
                              <p:cond delay="86000"/>
                            </p:stCondLst>
                            <p:childTnLst>
                              <p:par>
                                <p:cTn id="287" presetID="11" presetClass="entr" presetSubtype="0" fill="hold" grpId="0" nodeType="afterEffect">
                                  <p:stCondLst>
                                    <p:cond delay="0"/>
                                  </p:stCondLst>
                                  <p:childTnLst>
                                    <p:set>
                                      <p:cBhvr>
                                        <p:cTn id="288"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4" name="click.wav"/>
                                        </p:tgtEl>
                                      </p:cMediaNode>
                                    </p:audio>
                                  </p:subTnLst>
                                </p:cTn>
                              </p:par>
                            </p:childTnLst>
                          </p:cTn>
                        </p:par>
                        <p:par>
                          <p:cTn id="289" fill="hold">
                            <p:stCondLst>
                              <p:cond delay="87000"/>
                            </p:stCondLst>
                            <p:childTnLst>
                              <p:par>
                                <p:cTn id="290" presetID="11" presetClass="entr" presetSubtype="0" fill="hold" grpId="0" nodeType="afterEffect">
                                  <p:stCondLst>
                                    <p:cond delay="0"/>
                                  </p:stCondLst>
                                  <p:childTnLst>
                                    <p:set>
                                      <p:cBhvr>
                                        <p:cTn id="291"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4" name="click.wav"/>
                                        </p:tgtEl>
                                      </p:cMediaNode>
                                    </p:audio>
                                  </p:subTnLst>
                                </p:cTn>
                              </p:par>
                            </p:childTnLst>
                          </p:cTn>
                        </p:par>
                        <p:par>
                          <p:cTn id="292" fill="hold">
                            <p:stCondLst>
                              <p:cond delay="88000"/>
                            </p:stCondLst>
                            <p:childTnLst>
                              <p:par>
                                <p:cTn id="293" presetID="11" presetClass="entr" presetSubtype="0" fill="hold" grpId="0" nodeType="afterEffect">
                                  <p:stCondLst>
                                    <p:cond delay="0"/>
                                  </p:stCondLst>
                                  <p:childTnLst>
                                    <p:set>
                                      <p:cBhvr>
                                        <p:cTn id="294"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5" fill="hold">
                            <p:stCondLst>
                              <p:cond delay="89000"/>
                            </p:stCondLst>
                            <p:childTnLst>
                              <p:par>
                                <p:cTn id="296" presetID="11" presetClass="entr" presetSubtype="0" fill="hold" grpId="0" nodeType="afterEffect">
                                  <p:stCondLst>
                                    <p:cond delay="0"/>
                                  </p:stCondLst>
                                  <p:childTnLst>
                                    <p:set>
                                      <p:cBhvr>
                                        <p:cTn id="297"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8" fill="hold">
                            <p:stCondLst>
                              <p:cond delay="90000"/>
                            </p:stCondLst>
                            <p:childTnLst>
                              <p:par>
                                <p:cTn id="299" presetID="11" presetClass="entr" presetSubtype="0" fill="hold" grpId="0" nodeType="afterEffect">
                                  <p:stCondLst>
                                    <p:cond delay="0"/>
                                  </p:stCondLst>
                                  <p:childTnLst>
                                    <p:set>
                                      <p:cBhvr>
                                        <p:cTn id="300"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4" name="click.wav"/>
                                        </p:tgtEl>
                                      </p:cMediaNode>
                                    </p:audio>
                                  </p:subTnLst>
                                </p:cTn>
                              </p:par>
                            </p:childTnLst>
                          </p:cTn>
                        </p:par>
                        <p:par>
                          <p:cTn id="301" fill="hold">
                            <p:stCondLst>
                              <p:cond delay="91000"/>
                            </p:stCondLst>
                            <p:childTnLst>
                              <p:par>
                                <p:cTn id="302" presetID="11" presetClass="entr" presetSubtype="0" fill="hold" grpId="0" nodeType="afterEffect">
                                  <p:stCondLst>
                                    <p:cond delay="0"/>
                                  </p:stCondLst>
                                  <p:childTnLst>
                                    <p:set>
                                      <p:cBhvr>
                                        <p:cTn id="303"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4" name="click.wav"/>
                                        </p:tgtEl>
                                      </p:cMediaNode>
                                    </p:audio>
                                  </p:subTnLst>
                                </p:cTn>
                              </p:par>
                            </p:childTnLst>
                          </p:cTn>
                        </p:par>
                        <p:par>
                          <p:cTn id="304" fill="hold">
                            <p:stCondLst>
                              <p:cond delay="92000"/>
                            </p:stCondLst>
                            <p:childTnLst>
                              <p:par>
                                <p:cTn id="305" presetID="11" presetClass="entr" presetSubtype="0" fill="hold" grpId="0" nodeType="afterEffect">
                                  <p:stCondLst>
                                    <p:cond delay="0"/>
                                  </p:stCondLst>
                                  <p:childTnLst>
                                    <p:set>
                                      <p:cBhvr>
                                        <p:cTn id="306"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7" fill="hold">
                            <p:stCondLst>
                              <p:cond delay="93000"/>
                            </p:stCondLst>
                            <p:childTnLst>
                              <p:par>
                                <p:cTn id="308" presetID="11" presetClass="entr" presetSubtype="0" fill="hold" grpId="0" nodeType="afterEffect">
                                  <p:stCondLst>
                                    <p:cond delay="0"/>
                                  </p:stCondLst>
                                  <p:childTnLst>
                                    <p:set>
                                      <p:cBhvr>
                                        <p:cTn id="309"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0" fill="hold">
                            <p:stCondLst>
                              <p:cond delay="94000"/>
                            </p:stCondLst>
                            <p:childTnLst>
                              <p:par>
                                <p:cTn id="311" presetID="11" presetClass="entr" presetSubtype="0" fill="hold" grpId="0" nodeType="afterEffect">
                                  <p:stCondLst>
                                    <p:cond delay="0"/>
                                  </p:stCondLst>
                                  <p:childTnLst>
                                    <p:set>
                                      <p:cBhvr>
                                        <p:cTn id="312"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4" name="click.wav"/>
                                        </p:tgtEl>
                                      </p:cMediaNode>
                                    </p:audio>
                                  </p:subTnLst>
                                </p:cTn>
                              </p:par>
                            </p:childTnLst>
                          </p:cTn>
                        </p:par>
                        <p:par>
                          <p:cTn id="313" fill="hold">
                            <p:stCondLst>
                              <p:cond delay="95000"/>
                            </p:stCondLst>
                            <p:childTnLst>
                              <p:par>
                                <p:cTn id="314" presetID="11" presetClass="entr" presetSubtype="0" fill="hold" grpId="0" nodeType="afterEffect">
                                  <p:stCondLst>
                                    <p:cond delay="0"/>
                                  </p:stCondLst>
                                  <p:childTnLst>
                                    <p:set>
                                      <p:cBhvr>
                                        <p:cTn id="315"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4" name="click.wav"/>
                                        </p:tgtEl>
                                      </p:cMediaNode>
                                    </p:audio>
                                  </p:subTnLst>
                                </p:cTn>
                              </p:par>
                            </p:childTnLst>
                          </p:cTn>
                        </p:par>
                        <p:par>
                          <p:cTn id="316" fill="hold">
                            <p:stCondLst>
                              <p:cond delay="96000"/>
                            </p:stCondLst>
                            <p:childTnLst>
                              <p:par>
                                <p:cTn id="317" presetID="11" presetClass="entr" presetSubtype="0" fill="hold" grpId="0" nodeType="afterEffect">
                                  <p:stCondLst>
                                    <p:cond delay="0"/>
                                  </p:stCondLst>
                                  <p:childTnLst>
                                    <p:set>
                                      <p:cBhvr>
                                        <p:cTn id="318"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19" fill="hold">
                            <p:stCondLst>
                              <p:cond delay="97000"/>
                            </p:stCondLst>
                            <p:childTnLst>
                              <p:par>
                                <p:cTn id="320" presetID="11" presetClass="entr" presetSubtype="0" fill="hold" grpId="0" nodeType="afterEffect">
                                  <p:stCondLst>
                                    <p:cond delay="0"/>
                                  </p:stCondLst>
                                  <p:childTnLst>
                                    <p:set>
                                      <p:cBhvr>
                                        <p:cTn id="321"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2" fill="hold">
                            <p:stCondLst>
                              <p:cond delay="98000"/>
                            </p:stCondLst>
                            <p:childTnLst>
                              <p:par>
                                <p:cTn id="323" presetID="11" presetClass="entr" presetSubtype="0" fill="hold" grpId="0" nodeType="afterEffect">
                                  <p:stCondLst>
                                    <p:cond delay="0"/>
                                  </p:stCondLst>
                                  <p:childTnLst>
                                    <p:set>
                                      <p:cBhvr>
                                        <p:cTn id="324"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4" name="click.wav"/>
                                        </p:tgtEl>
                                      </p:cMediaNode>
                                    </p:audio>
                                  </p:subTnLst>
                                </p:cTn>
                              </p:par>
                            </p:childTnLst>
                          </p:cTn>
                        </p:par>
                        <p:par>
                          <p:cTn id="325" fill="hold">
                            <p:stCondLst>
                              <p:cond delay="99000"/>
                            </p:stCondLst>
                            <p:childTnLst>
                              <p:par>
                                <p:cTn id="326" presetID="11" presetClass="entr" presetSubtype="0" fill="hold" grpId="0" nodeType="afterEffect">
                                  <p:stCondLst>
                                    <p:cond delay="0"/>
                                  </p:stCondLst>
                                  <p:childTnLst>
                                    <p:set>
                                      <p:cBhvr>
                                        <p:cTn id="327"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4" name="click.wav"/>
                                        </p:tgtEl>
                                      </p:cMediaNode>
                                    </p:audio>
                                  </p:subTnLst>
                                </p:cTn>
                              </p:par>
                            </p:childTnLst>
                          </p:cTn>
                        </p:par>
                        <p:par>
                          <p:cTn id="328" fill="hold">
                            <p:stCondLst>
                              <p:cond delay="100000"/>
                            </p:stCondLst>
                            <p:childTnLst>
                              <p:par>
                                <p:cTn id="329" presetID="11" presetClass="entr" presetSubtype="0" fill="hold" grpId="0" nodeType="afterEffect">
                                  <p:stCondLst>
                                    <p:cond delay="0"/>
                                  </p:stCondLst>
                                  <p:childTnLst>
                                    <p:set>
                                      <p:cBhvr>
                                        <p:cTn id="330"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1" fill="hold">
                            <p:stCondLst>
                              <p:cond delay="101000"/>
                            </p:stCondLst>
                            <p:childTnLst>
                              <p:par>
                                <p:cTn id="332" presetID="11" presetClass="entr" presetSubtype="0" fill="hold" grpId="0" nodeType="afterEffect">
                                  <p:stCondLst>
                                    <p:cond delay="0"/>
                                  </p:stCondLst>
                                  <p:childTnLst>
                                    <p:set>
                                      <p:cBhvr>
                                        <p:cTn id="333"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4" fill="hold">
                            <p:stCondLst>
                              <p:cond delay="102000"/>
                            </p:stCondLst>
                            <p:childTnLst>
                              <p:par>
                                <p:cTn id="335" presetID="11" presetClass="entr" presetSubtype="0" fill="hold" grpId="0" nodeType="afterEffect">
                                  <p:stCondLst>
                                    <p:cond delay="0"/>
                                  </p:stCondLst>
                                  <p:childTnLst>
                                    <p:set>
                                      <p:cBhvr>
                                        <p:cTn id="336"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par>
                          <p:cTn id="337" fill="hold">
                            <p:stCondLst>
                              <p:cond delay="103000"/>
                            </p:stCondLst>
                            <p:childTnLst>
                              <p:par>
                                <p:cTn id="338" presetID="11" presetClass="entr" presetSubtype="0" fill="hold" grpId="0" nodeType="afterEffect">
                                  <p:stCondLst>
                                    <p:cond delay="0"/>
                                  </p:stCondLst>
                                  <p:childTnLst>
                                    <p:set>
                                      <p:cBhvr>
                                        <p:cTn id="339"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04000"/>
                            </p:stCondLst>
                            <p:childTnLst>
                              <p:par>
                                <p:cTn id="341" presetID="11" presetClass="entr" presetSubtype="0" fill="hold" grpId="0" nodeType="afterEffect">
                                  <p:stCondLst>
                                    <p:cond delay="0"/>
                                  </p:stCondLst>
                                  <p:childTnLst>
                                    <p:set>
                                      <p:cBhvr>
                                        <p:cTn id="342"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05000"/>
                            </p:stCondLst>
                            <p:childTnLst>
                              <p:par>
                                <p:cTn id="344" presetID="11" presetClass="entr" presetSubtype="0" fill="hold" grpId="0" nodeType="afterEffect">
                                  <p:stCondLst>
                                    <p:cond delay="0"/>
                                  </p:stCondLst>
                                  <p:childTnLst>
                                    <p:set>
                                      <p:cBhvr>
                                        <p:cTn id="345"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06000"/>
                            </p:stCondLst>
                            <p:childTnLst>
                              <p:par>
                                <p:cTn id="347" presetID="11" presetClass="entr" presetSubtype="0" fill="hold" grpId="0" nodeType="afterEffect">
                                  <p:stCondLst>
                                    <p:cond delay="0"/>
                                  </p:stCondLst>
                                  <p:childTnLst>
                                    <p:set>
                                      <p:cBhvr>
                                        <p:cTn id="348"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07000"/>
                            </p:stCondLst>
                            <p:childTnLst>
                              <p:par>
                                <p:cTn id="350" presetID="11" presetClass="entr" presetSubtype="0" fill="hold" grpId="0" nodeType="afterEffect">
                                  <p:stCondLst>
                                    <p:cond delay="0"/>
                                  </p:stCondLst>
                                  <p:childTnLst>
                                    <p:set>
                                      <p:cBhvr>
                                        <p:cTn id="351"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08000"/>
                            </p:stCondLst>
                            <p:childTnLst>
                              <p:par>
                                <p:cTn id="353" presetID="11" presetClass="entr" presetSubtype="0" fill="hold" grpId="0" nodeType="afterEffect">
                                  <p:stCondLst>
                                    <p:cond delay="0"/>
                                  </p:stCondLst>
                                  <p:childTnLst>
                                    <p:set>
                                      <p:cBhvr>
                                        <p:cTn id="354"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09000"/>
                            </p:stCondLst>
                            <p:childTnLst>
                              <p:par>
                                <p:cTn id="356" presetID="11" presetClass="entr" presetSubtype="0" fill="hold" grpId="0" nodeType="afterEffect">
                                  <p:stCondLst>
                                    <p:cond delay="0"/>
                                  </p:stCondLst>
                                  <p:childTnLst>
                                    <p:set>
                                      <p:cBhvr>
                                        <p:cTn id="357"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0000"/>
                            </p:stCondLst>
                            <p:childTnLst>
                              <p:par>
                                <p:cTn id="359" presetID="11" presetClass="entr" presetSubtype="0" fill="hold" grpId="0" nodeType="afterEffect">
                                  <p:stCondLst>
                                    <p:cond delay="0"/>
                                  </p:stCondLst>
                                  <p:childTnLst>
                                    <p:set>
                                      <p:cBhvr>
                                        <p:cTn id="360"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1000"/>
                            </p:stCondLst>
                            <p:childTnLst>
                              <p:par>
                                <p:cTn id="362" presetID="11" presetClass="entr" presetSubtype="0" fill="hold" grpId="0" nodeType="afterEffect">
                                  <p:stCondLst>
                                    <p:cond delay="0"/>
                                  </p:stCondLst>
                                  <p:childTnLst>
                                    <p:set>
                                      <p:cBhvr>
                                        <p:cTn id="363"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2000"/>
                            </p:stCondLst>
                            <p:childTnLst>
                              <p:par>
                                <p:cTn id="365" presetID="11" presetClass="entr" presetSubtype="0" fill="hold" grpId="0" nodeType="afterEffect">
                                  <p:stCondLst>
                                    <p:cond delay="0"/>
                                  </p:stCondLst>
                                  <p:childTnLst>
                                    <p:set>
                                      <p:cBhvr>
                                        <p:cTn id="366"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3000"/>
                            </p:stCondLst>
                            <p:childTnLst>
                              <p:par>
                                <p:cTn id="368" presetID="11" presetClass="entr" presetSubtype="0" fill="hold" grpId="0" nodeType="afterEffect">
                                  <p:stCondLst>
                                    <p:cond delay="0"/>
                                  </p:stCondLst>
                                  <p:childTnLst>
                                    <p:set>
                                      <p:cBhvr>
                                        <p:cTn id="369"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0" fill="hold">
                            <p:stCondLst>
                              <p:cond delay="114000"/>
                            </p:stCondLst>
                            <p:childTnLst>
                              <p:par>
                                <p:cTn id="371" presetID="11" presetClass="entr" presetSubtype="0" fill="hold" grpId="0" nodeType="afterEffect">
                                  <p:stCondLst>
                                    <p:cond delay="0"/>
                                  </p:stCondLst>
                                  <p:childTnLst>
                                    <p:set>
                                      <p:cBhvr>
                                        <p:cTn id="372"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4" name="click.wav"/>
                                        </p:tgtEl>
                                      </p:cMediaNode>
                                    </p:audio>
                                  </p:subTnLst>
                                </p:cTn>
                              </p:par>
                            </p:childTnLst>
                          </p:cTn>
                        </p:par>
                        <p:par>
                          <p:cTn id="373" fill="hold">
                            <p:stCondLst>
                              <p:cond delay="115000"/>
                            </p:stCondLst>
                            <p:childTnLst>
                              <p:par>
                                <p:cTn id="374" presetID="11" presetClass="entr" presetSubtype="0" fill="hold" grpId="0" nodeType="afterEffect">
                                  <p:stCondLst>
                                    <p:cond delay="0"/>
                                  </p:stCondLst>
                                  <p:childTnLst>
                                    <p:set>
                                      <p:cBhvr>
                                        <p:cTn id="375"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4" name="click.wav"/>
                                        </p:tgtEl>
                                      </p:cMediaNode>
                                    </p:audio>
                                  </p:subTnLst>
                                </p:cTn>
                              </p:par>
                            </p:childTnLst>
                          </p:cTn>
                        </p:par>
                        <p:par>
                          <p:cTn id="376" fill="hold">
                            <p:stCondLst>
                              <p:cond delay="116000"/>
                            </p:stCondLst>
                            <p:childTnLst>
                              <p:par>
                                <p:cTn id="377" presetID="11" presetClass="entr" presetSubtype="0" fill="hold" grpId="0" nodeType="afterEffect">
                                  <p:stCondLst>
                                    <p:cond delay="0"/>
                                  </p:stCondLst>
                                  <p:childTnLst>
                                    <p:set>
                                      <p:cBhvr>
                                        <p:cTn id="378"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4" name="click.wav"/>
                                        </p:tgtEl>
                                      </p:cMediaNode>
                                    </p:audio>
                                  </p:subTnLst>
                                </p:cTn>
                              </p:par>
                            </p:childTnLst>
                          </p:cTn>
                        </p:par>
                        <p:par>
                          <p:cTn id="379" fill="hold">
                            <p:stCondLst>
                              <p:cond delay="117000"/>
                            </p:stCondLst>
                            <p:childTnLst>
                              <p:par>
                                <p:cTn id="380" presetID="11" presetClass="entr" presetSubtype="0" fill="hold" grpId="0" nodeType="afterEffect">
                                  <p:stCondLst>
                                    <p:cond delay="0"/>
                                  </p:stCondLst>
                                  <p:childTnLst>
                                    <p:set>
                                      <p:cBhvr>
                                        <p:cTn id="381"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380"/>
                                            </p:cond>
                                          </p:stCondLst>
                                          <p:endCondLst>
                                            <p:cond evt="onStopAudio" delay="0">
                                              <p:tgtEl>
                                                <p:sldTgt/>
                                              </p:tgtEl>
                                            </p:cond>
                                          </p:endCondLst>
                                        </p:cTn>
                                        <p:tgtEl>
                                          <p:sndTgt r:embed="rId4" name="click.wav"/>
                                        </p:tgtEl>
                                      </p:cMediaNode>
                                    </p:audio>
                                  </p:subTnLst>
                                </p:cTn>
                              </p:par>
                            </p:childTnLst>
                          </p:cTn>
                        </p:par>
                        <p:par>
                          <p:cTn id="382" fill="hold">
                            <p:stCondLst>
                              <p:cond delay="118000"/>
                            </p:stCondLst>
                            <p:childTnLst>
                              <p:par>
                                <p:cTn id="383" presetID="11" presetClass="entr" presetSubtype="0" fill="hold" grpId="0" nodeType="afterEffect">
                                  <p:stCondLst>
                                    <p:cond delay="0"/>
                                  </p:stCondLst>
                                  <p:childTnLst>
                                    <p:set>
                                      <p:cBhvr>
                                        <p:cTn id="384"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383"/>
                                            </p:cond>
                                          </p:stCondLst>
                                          <p:endCondLst>
                                            <p:cond evt="onStopAudio" delay="0">
                                              <p:tgtEl>
                                                <p:sldTgt/>
                                              </p:tgtEl>
                                            </p:cond>
                                          </p:endCondLst>
                                        </p:cTn>
                                        <p:tgtEl>
                                          <p:sndTgt r:embed="rId4" name="click.wav"/>
                                        </p:tgtEl>
                                      </p:cMediaNode>
                                    </p:audio>
                                  </p:subTnLst>
                                </p:cTn>
                              </p:par>
                            </p:childTnLst>
                          </p:cTn>
                        </p:par>
                        <p:par>
                          <p:cTn id="385" fill="hold">
                            <p:stCondLst>
                              <p:cond delay="119000"/>
                            </p:stCondLst>
                            <p:childTnLst>
                              <p:par>
                                <p:cTn id="386" presetID="11" presetClass="entr" presetSubtype="0" fill="hold" grpId="0" nodeType="afterEffect">
                                  <p:stCondLst>
                                    <p:cond delay="0"/>
                                  </p:stCondLst>
                                  <p:childTnLst>
                                    <p:set>
                                      <p:cBhvr>
                                        <p:cTn id="387"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4" name="click.wav"/>
                                        </p:tgtEl>
                                      </p:cMediaNode>
                                    </p:audio>
                                  </p:subTnLst>
                                </p:cTn>
                              </p:par>
                            </p:childTnLst>
                          </p:cTn>
                        </p:par>
                        <p:par>
                          <p:cTn id="388" fill="hold">
                            <p:stCondLst>
                              <p:cond delay="120000"/>
                            </p:stCondLst>
                            <p:childTnLst>
                              <p:par>
                                <p:cTn id="389" presetID="11" presetClass="entr" presetSubtype="0" fill="hold" grpId="0" nodeType="afterEffect">
                                  <p:stCondLst>
                                    <p:cond delay="0"/>
                                  </p:stCondLst>
                                  <p:childTnLst>
                                    <p:set>
                                      <p:cBhvr>
                                        <p:cTn id="390"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389"/>
                                            </p:cond>
                                          </p:stCondLst>
                                          <p:endCondLst>
                                            <p:cond evt="onStopAudio" delay="0">
                                              <p:tgtEl>
                                                <p:sldTgt/>
                                              </p:tgtEl>
                                            </p:cond>
                                          </p:endCondLst>
                                        </p:cTn>
                                        <p:tgtEl>
                                          <p:sndTgt r:embed="rId4" name="click.wav"/>
                                        </p:tgtEl>
                                      </p:cMediaNode>
                                    </p:audio>
                                  </p:subTnLst>
                                </p:cTn>
                              </p:par>
                            </p:childTnLst>
                          </p:cTn>
                        </p:par>
                        <p:par>
                          <p:cTn id="391" fill="hold">
                            <p:stCondLst>
                              <p:cond delay="121000"/>
                            </p:stCondLst>
                            <p:childTnLst>
                              <p:par>
                                <p:cTn id="392" presetID="11" presetClass="entr" presetSubtype="0" fill="hold" grpId="0" nodeType="afterEffect">
                                  <p:stCondLst>
                                    <p:cond delay="0"/>
                                  </p:stCondLst>
                                  <p:childTnLst>
                                    <p:set>
                                      <p:cBhvr>
                                        <p:cTn id="393"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392"/>
                                            </p:cond>
                                          </p:stCondLst>
                                          <p:endCondLst>
                                            <p:cond evt="onStopAudio" delay="0">
                                              <p:tgtEl>
                                                <p:sldTgt/>
                                              </p:tgtEl>
                                            </p:cond>
                                          </p:endCondLst>
                                        </p:cTn>
                                        <p:tgtEl>
                                          <p:sndTgt r:embed="rId4" name="click.wav"/>
                                        </p:tgtEl>
                                      </p:cMediaNode>
                                    </p:audio>
                                  </p:subTnLst>
                                </p:cTn>
                              </p:par>
                            </p:childTnLst>
                          </p:cTn>
                        </p:par>
                        <p:par>
                          <p:cTn id="394" fill="hold">
                            <p:stCondLst>
                              <p:cond delay="122000"/>
                            </p:stCondLst>
                            <p:childTnLst>
                              <p:par>
                                <p:cTn id="395" presetID="11" presetClass="entr" presetSubtype="0" fill="hold" grpId="0" nodeType="afterEffect">
                                  <p:stCondLst>
                                    <p:cond delay="0"/>
                                  </p:stCondLst>
                                  <p:childTnLst>
                                    <p:set>
                                      <p:cBhvr>
                                        <p:cTn id="396"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4" name="click.wav"/>
                                        </p:tgtEl>
                                      </p:cMediaNode>
                                    </p:audio>
                                  </p:subTnLst>
                                </p:cTn>
                              </p:par>
                            </p:childTnLst>
                          </p:cTn>
                        </p:par>
                        <p:par>
                          <p:cTn id="397" fill="hold">
                            <p:stCondLst>
                              <p:cond delay="123000"/>
                            </p:stCondLst>
                            <p:childTnLst>
                              <p:par>
                                <p:cTn id="398" presetID="11" presetClass="entr" presetSubtype="0" fill="hold" grpId="0" nodeType="afterEffect">
                                  <p:stCondLst>
                                    <p:cond delay="0"/>
                                  </p:stCondLst>
                                  <p:childTnLst>
                                    <p:set>
                                      <p:cBhvr>
                                        <p:cTn id="399"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4" name="click.wav"/>
                                        </p:tgtEl>
                                      </p:cMediaNode>
                                    </p:audio>
                                  </p:subTnLst>
                                </p:cTn>
                              </p:par>
                            </p:childTnLst>
                          </p:cTn>
                        </p:par>
                        <p:par>
                          <p:cTn id="400" fill="hold">
                            <p:stCondLst>
                              <p:cond delay="124000"/>
                            </p:stCondLst>
                            <p:childTnLst>
                              <p:par>
                                <p:cTn id="401" presetID="11" presetClass="entr" presetSubtype="0" fill="hold" grpId="0" nodeType="afterEffect">
                                  <p:stCondLst>
                                    <p:cond delay="0"/>
                                  </p:stCondLst>
                                  <p:childTnLst>
                                    <p:set>
                                      <p:cBhvr>
                                        <p:cTn id="402"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01"/>
                                            </p:cond>
                                          </p:stCondLst>
                                          <p:endCondLst>
                                            <p:cond evt="onStopAudio" delay="0">
                                              <p:tgtEl>
                                                <p:sldTgt/>
                                              </p:tgtEl>
                                            </p:cond>
                                          </p:endCondLst>
                                        </p:cTn>
                                        <p:tgtEl>
                                          <p:sndTgt r:embed="rId4" name="click.wav"/>
                                        </p:tgtEl>
                                      </p:cMediaNode>
                                    </p:audio>
                                  </p:subTnLst>
                                </p:cTn>
                              </p:par>
                            </p:childTnLst>
                          </p:cTn>
                        </p:par>
                        <p:par>
                          <p:cTn id="403" fill="hold">
                            <p:stCondLst>
                              <p:cond delay="125000"/>
                            </p:stCondLst>
                            <p:childTnLst>
                              <p:par>
                                <p:cTn id="404" presetID="11" presetClass="entr" presetSubtype="0" fill="hold" grpId="0" nodeType="afterEffect">
                                  <p:stCondLst>
                                    <p:cond delay="0"/>
                                  </p:stCondLst>
                                  <p:childTnLst>
                                    <p:set>
                                      <p:cBhvr>
                                        <p:cTn id="405"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04"/>
                                            </p:cond>
                                          </p:stCondLst>
                                          <p:endCondLst>
                                            <p:cond evt="onStopAudio" delay="0">
                                              <p:tgtEl>
                                                <p:sldTgt/>
                                              </p:tgtEl>
                                            </p:cond>
                                          </p:endCondLst>
                                        </p:cTn>
                                        <p:tgtEl>
                                          <p:sndTgt r:embed="rId4" name="click.wav"/>
                                        </p:tgtEl>
                                      </p:cMediaNode>
                                    </p:audio>
                                  </p:subTnLst>
                                </p:cTn>
                              </p:par>
                            </p:childTnLst>
                          </p:cTn>
                        </p:par>
                        <p:par>
                          <p:cTn id="406" fill="hold">
                            <p:stCondLst>
                              <p:cond delay="126000"/>
                            </p:stCondLst>
                            <p:childTnLst>
                              <p:par>
                                <p:cTn id="407" presetID="11" presetClass="entr" presetSubtype="0" fill="hold" grpId="0" nodeType="afterEffect">
                                  <p:stCondLst>
                                    <p:cond delay="0"/>
                                  </p:stCondLst>
                                  <p:childTnLst>
                                    <p:set>
                                      <p:cBhvr>
                                        <p:cTn id="408"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07"/>
                                            </p:cond>
                                          </p:stCondLst>
                                          <p:endCondLst>
                                            <p:cond evt="onStopAudio" delay="0">
                                              <p:tgtEl>
                                                <p:sldTgt/>
                                              </p:tgtEl>
                                            </p:cond>
                                          </p:endCondLst>
                                        </p:cTn>
                                        <p:tgtEl>
                                          <p:sndTgt r:embed="rId4" name="click.wav"/>
                                        </p:tgtEl>
                                      </p:cMediaNode>
                                    </p:audio>
                                  </p:subTnLst>
                                </p:cTn>
                              </p:par>
                            </p:childTnLst>
                          </p:cTn>
                        </p:par>
                        <p:par>
                          <p:cTn id="409" fill="hold">
                            <p:stCondLst>
                              <p:cond delay="127000"/>
                            </p:stCondLst>
                            <p:childTnLst>
                              <p:par>
                                <p:cTn id="410" presetID="11" presetClass="entr" presetSubtype="0" fill="hold" grpId="0" nodeType="afterEffect">
                                  <p:stCondLst>
                                    <p:cond delay="0"/>
                                  </p:stCondLst>
                                  <p:childTnLst>
                                    <p:set>
                                      <p:cBhvr>
                                        <p:cTn id="411"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10"/>
                                            </p:cond>
                                          </p:stCondLst>
                                          <p:endCondLst>
                                            <p:cond evt="onStopAudio" delay="0">
                                              <p:tgtEl>
                                                <p:sldTgt/>
                                              </p:tgtEl>
                                            </p:cond>
                                          </p:endCondLst>
                                        </p:cTn>
                                        <p:tgtEl>
                                          <p:sndTgt r:embed="rId4" name="click.wav"/>
                                        </p:tgtEl>
                                      </p:cMediaNode>
                                    </p:audio>
                                  </p:subTnLst>
                                </p:cTn>
                              </p:par>
                            </p:childTnLst>
                          </p:cTn>
                        </p:par>
                        <p:par>
                          <p:cTn id="412" fill="hold">
                            <p:stCondLst>
                              <p:cond delay="128000"/>
                            </p:stCondLst>
                            <p:childTnLst>
                              <p:par>
                                <p:cTn id="413" presetID="11" presetClass="entr" presetSubtype="0" fill="hold" grpId="0" nodeType="afterEffect">
                                  <p:stCondLst>
                                    <p:cond delay="0"/>
                                  </p:stCondLst>
                                  <p:childTnLst>
                                    <p:set>
                                      <p:cBhvr>
                                        <p:cTn id="414"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13"/>
                                            </p:cond>
                                          </p:stCondLst>
                                          <p:endCondLst>
                                            <p:cond evt="onStopAudio" delay="0">
                                              <p:tgtEl>
                                                <p:sldTgt/>
                                              </p:tgtEl>
                                            </p:cond>
                                          </p:endCondLst>
                                        </p:cTn>
                                        <p:tgtEl>
                                          <p:sndTgt r:embed="rId4" name="click.wav"/>
                                        </p:tgtEl>
                                      </p:cMediaNode>
                                    </p:audio>
                                  </p:subTnLst>
                                </p:cTn>
                              </p:par>
                            </p:childTnLst>
                          </p:cTn>
                        </p:par>
                        <p:par>
                          <p:cTn id="415" fill="hold">
                            <p:stCondLst>
                              <p:cond delay="129000"/>
                            </p:stCondLst>
                            <p:childTnLst>
                              <p:par>
                                <p:cTn id="416" presetID="11" presetClass="entr" presetSubtype="0" fill="hold" grpId="0" nodeType="afterEffect">
                                  <p:stCondLst>
                                    <p:cond delay="0"/>
                                  </p:stCondLst>
                                  <p:childTnLst>
                                    <p:set>
                                      <p:cBhvr>
                                        <p:cTn id="417"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4" name="click.wav"/>
                                        </p:tgtEl>
                                      </p:cMediaNode>
                                    </p:audio>
                                  </p:subTnLst>
                                </p:cTn>
                              </p:par>
                            </p:childTnLst>
                          </p:cTn>
                        </p:par>
                        <p:par>
                          <p:cTn id="418" fill="hold">
                            <p:stCondLst>
                              <p:cond delay="130000"/>
                            </p:stCondLst>
                            <p:childTnLst>
                              <p:par>
                                <p:cTn id="419" presetID="11" presetClass="entr" presetSubtype="0" fill="hold" grpId="0" nodeType="afterEffect">
                                  <p:stCondLst>
                                    <p:cond delay="0"/>
                                  </p:stCondLst>
                                  <p:childTnLst>
                                    <p:set>
                                      <p:cBhvr>
                                        <p:cTn id="420"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19"/>
                                            </p:cond>
                                          </p:stCondLst>
                                          <p:endCondLst>
                                            <p:cond evt="onStopAudio" delay="0">
                                              <p:tgtEl>
                                                <p:sldTgt/>
                                              </p:tgtEl>
                                            </p:cond>
                                          </p:endCondLst>
                                        </p:cTn>
                                        <p:tgtEl>
                                          <p:sndTgt r:embed="rId4" name="click.wav"/>
                                        </p:tgtEl>
                                      </p:cMediaNode>
                                    </p:audio>
                                  </p:subTnLst>
                                </p:cTn>
                              </p:par>
                            </p:childTnLst>
                          </p:cTn>
                        </p:par>
                        <p:par>
                          <p:cTn id="421" fill="hold">
                            <p:stCondLst>
                              <p:cond delay="131000"/>
                            </p:stCondLst>
                            <p:childTnLst>
                              <p:par>
                                <p:cTn id="422" presetID="11" presetClass="entr" presetSubtype="0" fill="hold" grpId="0" nodeType="afterEffect">
                                  <p:stCondLst>
                                    <p:cond delay="0"/>
                                  </p:stCondLst>
                                  <p:childTnLst>
                                    <p:set>
                                      <p:cBhvr>
                                        <p:cTn id="423"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22"/>
                                            </p:cond>
                                          </p:stCondLst>
                                          <p:endCondLst>
                                            <p:cond evt="onStopAudio" delay="0">
                                              <p:tgtEl>
                                                <p:sldTgt/>
                                              </p:tgtEl>
                                            </p:cond>
                                          </p:endCondLst>
                                        </p:cTn>
                                        <p:tgtEl>
                                          <p:sndTgt r:embed="rId4" name="click.wav"/>
                                        </p:tgtEl>
                                      </p:cMediaNode>
                                    </p:audio>
                                  </p:subTnLst>
                                </p:cTn>
                              </p:par>
                            </p:childTnLst>
                          </p:cTn>
                        </p:par>
                        <p:par>
                          <p:cTn id="424" fill="hold">
                            <p:stCondLst>
                              <p:cond delay="132000"/>
                            </p:stCondLst>
                            <p:childTnLst>
                              <p:par>
                                <p:cTn id="425" presetID="11" presetClass="entr" presetSubtype="0" fill="hold" grpId="0" nodeType="afterEffect">
                                  <p:stCondLst>
                                    <p:cond delay="0"/>
                                  </p:stCondLst>
                                  <p:childTnLst>
                                    <p:set>
                                      <p:cBhvr>
                                        <p:cTn id="426"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25"/>
                                            </p:cond>
                                          </p:stCondLst>
                                          <p:endCondLst>
                                            <p:cond evt="onStopAudio" delay="0">
                                              <p:tgtEl>
                                                <p:sldTgt/>
                                              </p:tgtEl>
                                            </p:cond>
                                          </p:endCondLst>
                                        </p:cTn>
                                        <p:tgtEl>
                                          <p:sndTgt r:embed="rId4" name="click.wav"/>
                                        </p:tgtEl>
                                      </p:cMediaNode>
                                    </p:audio>
                                  </p:subTnLst>
                                </p:cTn>
                              </p:par>
                            </p:childTnLst>
                          </p:cTn>
                        </p:par>
                        <p:par>
                          <p:cTn id="427" fill="hold">
                            <p:stCondLst>
                              <p:cond delay="133000"/>
                            </p:stCondLst>
                            <p:childTnLst>
                              <p:par>
                                <p:cTn id="428" presetID="11" presetClass="entr" presetSubtype="0" fill="hold" grpId="0" nodeType="afterEffect">
                                  <p:stCondLst>
                                    <p:cond delay="0"/>
                                  </p:stCondLst>
                                  <p:childTnLst>
                                    <p:set>
                                      <p:cBhvr>
                                        <p:cTn id="429"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28"/>
                                            </p:cond>
                                          </p:stCondLst>
                                          <p:endCondLst>
                                            <p:cond evt="onStopAudio" delay="0">
                                              <p:tgtEl>
                                                <p:sldTgt/>
                                              </p:tgtEl>
                                            </p:cond>
                                          </p:endCondLst>
                                        </p:cTn>
                                        <p:tgtEl>
                                          <p:sndTgt r:embed="rId4" name="click.wav"/>
                                        </p:tgtEl>
                                      </p:cMediaNode>
                                    </p:audio>
                                  </p:subTnLst>
                                </p:cTn>
                              </p:par>
                            </p:childTnLst>
                          </p:cTn>
                        </p:par>
                        <p:par>
                          <p:cTn id="430" fill="hold">
                            <p:stCondLst>
                              <p:cond delay="134000"/>
                            </p:stCondLst>
                            <p:childTnLst>
                              <p:par>
                                <p:cTn id="431" presetID="11" presetClass="entr" presetSubtype="0" fill="hold" grpId="0" nodeType="afterEffect">
                                  <p:stCondLst>
                                    <p:cond delay="0"/>
                                  </p:stCondLst>
                                  <p:childTnLst>
                                    <p:set>
                                      <p:cBhvr>
                                        <p:cTn id="432"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31"/>
                                            </p:cond>
                                          </p:stCondLst>
                                          <p:endCondLst>
                                            <p:cond evt="onStopAudio" delay="0">
                                              <p:tgtEl>
                                                <p:sldTgt/>
                                              </p:tgtEl>
                                            </p:cond>
                                          </p:endCondLst>
                                        </p:cTn>
                                        <p:tgtEl>
                                          <p:sndTgt r:embed="rId4" name="click.wav"/>
                                        </p:tgtEl>
                                      </p:cMediaNode>
                                    </p:audio>
                                  </p:subTnLst>
                                </p:cTn>
                              </p:par>
                            </p:childTnLst>
                          </p:cTn>
                        </p:par>
                        <p:par>
                          <p:cTn id="433" fill="hold">
                            <p:stCondLst>
                              <p:cond delay="135000"/>
                            </p:stCondLst>
                            <p:childTnLst>
                              <p:par>
                                <p:cTn id="434" presetID="11" presetClass="entr" presetSubtype="0" fill="hold" grpId="0" nodeType="afterEffect">
                                  <p:stCondLst>
                                    <p:cond delay="0"/>
                                  </p:stCondLst>
                                  <p:childTnLst>
                                    <p:set>
                                      <p:cBhvr>
                                        <p:cTn id="435"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4" name="click.wav"/>
                                        </p:tgtEl>
                                      </p:cMediaNode>
                                    </p:audio>
                                  </p:subTnLst>
                                </p:cTn>
                              </p:par>
                            </p:childTnLst>
                          </p:cTn>
                        </p:par>
                        <p:par>
                          <p:cTn id="436" fill="hold">
                            <p:stCondLst>
                              <p:cond delay="136000"/>
                            </p:stCondLst>
                            <p:childTnLst>
                              <p:par>
                                <p:cTn id="437" presetID="11" presetClass="entr" presetSubtype="0" fill="hold" grpId="0" nodeType="afterEffect">
                                  <p:stCondLst>
                                    <p:cond delay="0"/>
                                  </p:stCondLst>
                                  <p:childTnLst>
                                    <p:set>
                                      <p:cBhvr>
                                        <p:cTn id="438"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37"/>
                                            </p:cond>
                                          </p:stCondLst>
                                          <p:endCondLst>
                                            <p:cond evt="onStopAudio" delay="0">
                                              <p:tgtEl>
                                                <p:sldTgt/>
                                              </p:tgtEl>
                                            </p:cond>
                                          </p:endCondLst>
                                        </p:cTn>
                                        <p:tgtEl>
                                          <p:sndTgt r:embed="rId4" name="click.wav"/>
                                        </p:tgtEl>
                                      </p:cMediaNode>
                                    </p:audio>
                                  </p:subTnLst>
                                </p:cTn>
                              </p:par>
                            </p:childTnLst>
                          </p:cTn>
                        </p:par>
                        <p:par>
                          <p:cTn id="439" fill="hold">
                            <p:stCondLst>
                              <p:cond delay="137000"/>
                            </p:stCondLst>
                            <p:childTnLst>
                              <p:par>
                                <p:cTn id="440" presetID="11" presetClass="entr" presetSubtype="0" fill="hold" grpId="0" nodeType="afterEffect">
                                  <p:stCondLst>
                                    <p:cond delay="0"/>
                                  </p:stCondLst>
                                  <p:childTnLst>
                                    <p:set>
                                      <p:cBhvr>
                                        <p:cTn id="441"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40"/>
                                            </p:cond>
                                          </p:stCondLst>
                                          <p:endCondLst>
                                            <p:cond evt="onStopAudio" delay="0">
                                              <p:tgtEl>
                                                <p:sldTgt/>
                                              </p:tgtEl>
                                            </p:cond>
                                          </p:endCondLst>
                                        </p:cTn>
                                        <p:tgtEl>
                                          <p:sndTgt r:embed="rId4" name="click.wav"/>
                                        </p:tgtEl>
                                      </p:cMediaNode>
                                    </p:audio>
                                  </p:subTnLst>
                                </p:cTn>
                              </p:par>
                            </p:childTnLst>
                          </p:cTn>
                        </p:par>
                        <p:par>
                          <p:cTn id="442" fill="hold">
                            <p:stCondLst>
                              <p:cond delay="138000"/>
                            </p:stCondLst>
                            <p:childTnLst>
                              <p:par>
                                <p:cTn id="443" presetID="11" presetClass="entr" presetSubtype="0" fill="hold" grpId="0" nodeType="afterEffect">
                                  <p:stCondLst>
                                    <p:cond delay="0"/>
                                  </p:stCondLst>
                                  <p:childTnLst>
                                    <p:set>
                                      <p:cBhvr>
                                        <p:cTn id="444"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43"/>
                                            </p:cond>
                                          </p:stCondLst>
                                          <p:endCondLst>
                                            <p:cond evt="onStopAudio" delay="0">
                                              <p:tgtEl>
                                                <p:sldTgt/>
                                              </p:tgtEl>
                                            </p:cond>
                                          </p:endCondLst>
                                        </p:cTn>
                                        <p:tgtEl>
                                          <p:sndTgt r:embed="rId4" name="click.wav"/>
                                        </p:tgtEl>
                                      </p:cMediaNode>
                                    </p:audio>
                                  </p:subTnLst>
                                </p:cTn>
                              </p:par>
                            </p:childTnLst>
                          </p:cTn>
                        </p:par>
                        <p:par>
                          <p:cTn id="445" fill="hold">
                            <p:stCondLst>
                              <p:cond delay="139000"/>
                            </p:stCondLst>
                            <p:childTnLst>
                              <p:par>
                                <p:cTn id="446" presetID="11" presetClass="entr" presetSubtype="0" fill="hold" grpId="0" nodeType="afterEffect">
                                  <p:stCondLst>
                                    <p:cond delay="0"/>
                                  </p:stCondLst>
                                  <p:childTnLst>
                                    <p:set>
                                      <p:cBhvr>
                                        <p:cTn id="447"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46"/>
                                            </p:cond>
                                          </p:stCondLst>
                                          <p:endCondLst>
                                            <p:cond evt="onStopAudio" delay="0">
                                              <p:tgtEl>
                                                <p:sldTgt/>
                                              </p:tgtEl>
                                            </p:cond>
                                          </p:endCondLst>
                                        </p:cTn>
                                        <p:tgtEl>
                                          <p:sndTgt r:embed="rId4" name="click.wav"/>
                                        </p:tgtEl>
                                      </p:cMediaNode>
                                    </p:audio>
                                  </p:subTnLst>
                                </p:cTn>
                              </p:par>
                            </p:childTnLst>
                          </p:cTn>
                        </p:par>
                        <p:par>
                          <p:cTn id="448" fill="hold">
                            <p:stCondLst>
                              <p:cond delay="140000"/>
                            </p:stCondLst>
                            <p:childTnLst>
                              <p:par>
                                <p:cTn id="449" presetID="11" presetClass="entr" presetSubtype="0" fill="hold" grpId="0" nodeType="afterEffect">
                                  <p:stCondLst>
                                    <p:cond delay="0"/>
                                  </p:stCondLst>
                                  <p:childTnLst>
                                    <p:set>
                                      <p:cBhvr>
                                        <p:cTn id="450"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49"/>
                                            </p:cond>
                                          </p:stCondLst>
                                          <p:endCondLst>
                                            <p:cond evt="onStopAudio" delay="0">
                                              <p:tgtEl>
                                                <p:sldTgt/>
                                              </p:tgtEl>
                                            </p:cond>
                                          </p:endCondLst>
                                        </p:cTn>
                                        <p:tgtEl>
                                          <p:sndTgt r:embed="rId4" name="click.wav"/>
                                        </p:tgtEl>
                                      </p:cMediaNode>
                                    </p:audio>
                                  </p:subTnLst>
                                </p:cTn>
                              </p:par>
                            </p:childTnLst>
                          </p:cTn>
                        </p:par>
                        <p:par>
                          <p:cTn id="451" fill="hold">
                            <p:stCondLst>
                              <p:cond delay="141000"/>
                            </p:stCondLst>
                            <p:childTnLst>
                              <p:par>
                                <p:cTn id="452" presetID="11" presetClass="entr" presetSubtype="0" fill="hold" grpId="0" nodeType="afterEffect">
                                  <p:stCondLst>
                                    <p:cond delay="0"/>
                                  </p:stCondLst>
                                  <p:childTnLst>
                                    <p:set>
                                      <p:cBhvr>
                                        <p:cTn id="453"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52"/>
                                            </p:cond>
                                          </p:stCondLst>
                                          <p:endCondLst>
                                            <p:cond evt="onStopAudio" delay="0">
                                              <p:tgtEl>
                                                <p:sldTgt/>
                                              </p:tgtEl>
                                            </p:cond>
                                          </p:endCondLst>
                                        </p:cTn>
                                        <p:tgtEl>
                                          <p:sndTgt r:embed="rId4" name="click.wav"/>
                                        </p:tgtEl>
                                      </p:cMediaNode>
                                    </p:audio>
                                  </p:subTnLst>
                                </p:cTn>
                              </p:par>
                            </p:childTnLst>
                          </p:cTn>
                        </p:par>
                        <p:par>
                          <p:cTn id="454" fill="hold">
                            <p:stCondLst>
                              <p:cond delay="142000"/>
                            </p:stCondLst>
                            <p:childTnLst>
                              <p:par>
                                <p:cTn id="455" presetID="11" presetClass="entr" presetSubtype="0" fill="hold" grpId="0" nodeType="afterEffect">
                                  <p:stCondLst>
                                    <p:cond delay="0"/>
                                  </p:stCondLst>
                                  <p:childTnLst>
                                    <p:set>
                                      <p:cBhvr>
                                        <p:cTn id="456"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55"/>
                                            </p:cond>
                                          </p:stCondLst>
                                          <p:endCondLst>
                                            <p:cond evt="onStopAudio" delay="0">
                                              <p:tgtEl>
                                                <p:sldTgt/>
                                              </p:tgtEl>
                                            </p:cond>
                                          </p:endCondLst>
                                        </p:cTn>
                                        <p:tgtEl>
                                          <p:sndTgt r:embed="rId4" name="click.wav"/>
                                        </p:tgtEl>
                                      </p:cMediaNode>
                                    </p:audio>
                                  </p:subTnLst>
                                </p:cTn>
                              </p:par>
                            </p:childTnLst>
                          </p:cTn>
                        </p:par>
                        <p:par>
                          <p:cTn id="457" fill="hold">
                            <p:stCondLst>
                              <p:cond delay="143000"/>
                            </p:stCondLst>
                            <p:childTnLst>
                              <p:par>
                                <p:cTn id="458" presetID="11" presetClass="entr" presetSubtype="0" fill="hold" grpId="0" nodeType="afterEffect">
                                  <p:stCondLst>
                                    <p:cond delay="0"/>
                                  </p:stCondLst>
                                  <p:childTnLst>
                                    <p:set>
                                      <p:cBhvr>
                                        <p:cTn id="459"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4" name="click.wav"/>
                                        </p:tgtEl>
                                      </p:cMediaNode>
                                    </p:audio>
                                  </p:subTnLst>
                                </p:cTn>
                              </p:par>
                            </p:childTnLst>
                          </p:cTn>
                        </p:par>
                        <p:par>
                          <p:cTn id="460" fill="hold">
                            <p:stCondLst>
                              <p:cond delay="144000"/>
                            </p:stCondLst>
                            <p:childTnLst>
                              <p:par>
                                <p:cTn id="461" presetID="11" presetClass="entr" presetSubtype="0" fill="hold" grpId="0" nodeType="afterEffect">
                                  <p:stCondLst>
                                    <p:cond delay="0"/>
                                  </p:stCondLst>
                                  <p:childTnLst>
                                    <p:set>
                                      <p:cBhvr>
                                        <p:cTn id="462"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461"/>
                                            </p:cond>
                                          </p:stCondLst>
                                          <p:endCondLst>
                                            <p:cond evt="onStopAudio" delay="0">
                                              <p:tgtEl>
                                                <p:sldTgt/>
                                              </p:tgtEl>
                                            </p:cond>
                                          </p:endCondLst>
                                        </p:cTn>
                                        <p:tgtEl>
                                          <p:sndTgt r:embed="rId4" name="click.wav"/>
                                        </p:tgtEl>
                                      </p:cMediaNode>
                                    </p:audio>
                                  </p:subTnLst>
                                </p:cTn>
                              </p:par>
                            </p:childTnLst>
                          </p:cTn>
                        </p:par>
                        <p:par>
                          <p:cTn id="463" fill="hold">
                            <p:stCondLst>
                              <p:cond delay="145000"/>
                            </p:stCondLst>
                            <p:childTnLst>
                              <p:par>
                                <p:cTn id="464" presetID="11" presetClass="entr" presetSubtype="0" fill="hold" grpId="0" nodeType="afterEffect">
                                  <p:stCondLst>
                                    <p:cond delay="0"/>
                                  </p:stCondLst>
                                  <p:childTnLst>
                                    <p:set>
                                      <p:cBhvr>
                                        <p:cTn id="465"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464"/>
                                            </p:cond>
                                          </p:stCondLst>
                                          <p:endCondLst>
                                            <p:cond evt="onStopAudio" delay="0">
                                              <p:tgtEl>
                                                <p:sldTgt/>
                                              </p:tgtEl>
                                            </p:cond>
                                          </p:endCondLst>
                                        </p:cTn>
                                        <p:tgtEl>
                                          <p:sndTgt r:embed="rId4" name="click.wav"/>
                                        </p:tgtEl>
                                      </p:cMediaNode>
                                    </p:audio>
                                  </p:subTnLst>
                                </p:cTn>
                              </p:par>
                            </p:childTnLst>
                          </p:cTn>
                        </p:par>
                        <p:par>
                          <p:cTn id="466" fill="hold">
                            <p:stCondLst>
                              <p:cond delay="146000"/>
                            </p:stCondLst>
                            <p:childTnLst>
                              <p:par>
                                <p:cTn id="467" presetID="11" presetClass="entr" presetSubtype="0" fill="hold" grpId="0" nodeType="afterEffect">
                                  <p:stCondLst>
                                    <p:cond delay="0"/>
                                  </p:stCondLst>
                                  <p:childTnLst>
                                    <p:set>
                                      <p:cBhvr>
                                        <p:cTn id="468"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467"/>
                                            </p:cond>
                                          </p:stCondLst>
                                          <p:endCondLst>
                                            <p:cond evt="onStopAudio" delay="0">
                                              <p:tgtEl>
                                                <p:sldTgt/>
                                              </p:tgtEl>
                                            </p:cond>
                                          </p:endCondLst>
                                        </p:cTn>
                                        <p:tgtEl>
                                          <p:sndTgt r:embed="rId4" name="click.wav"/>
                                        </p:tgtEl>
                                      </p:cMediaNode>
                                    </p:audio>
                                  </p:subTnLst>
                                </p:cTn>
                              </p:par>
                            </p:childTnLst>
                          </p:cTn>
                        </p:par>
                        <p:par>
                          <p:cTn id="469" fill="hold">
                            <p:stCondLst>
                              <p:cond delay="147000"/>
                            </p:stCondLst>
                            <p:childTnLst>
                              <p:par>
                                <p:cTn id="470" presetID="11" presetClass="entr" presetSubtype="0" fill="hold" grpId="0" nodeType="afterEffect">
                                  <p:stCondLst>
                                    <p:cond delay="0"/>
                                  </p:stCondLst>
                                  <p:childTnLst>
                                    <p:set>
                                      <p:cBhvr>
                                        <p:cTn id="471"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470"/>
                                            </p:cond>
                                          </p:stCondLst>
                                          <p:endCondLst>
                                            <p:cond evt="onStopAudio" delay="0">
                                              <p:tgtEl>
                                                <p:sldTgt/>
                                              </p:tgtEl>
                                            </p:cond>
                                          </p:endCondLst>
                                        </p:cTn>
                                        <p:tgtEl>
                                          <p:sndTgt r:embed="rId4" name="click.wav"/>
                                        </p:tgtEl>
                                      </p:cMediaNode>
                                    </p:audio>
                                  </p:subTnLst>
                                </p:cTn>
                              </p:par>
                            </p:childTnLst>
                          </p:cTn>
                        </p:par>
                        <p:par>
                          <p:cTn id="472" fill="hold">
                            <p:stCondLst>
                              <p:cond delay="148000"/>
                            </p:stCondLst>
                            <p:childTnLst>
                              <p:par>
                                <p:cTn id="473" presetID="11" presetClass="entr" presetSubtype="0" fill="hold" grpId="0" nodeType="afterEffect">
                                  <p:stCondLst>
                                    <p:cond delay="0"/>
                                  </p:stCondLst>
                                  <p:childTnLst>
                                    <p:set>
                                      <p:cBhvr>
                                        <p:cTn id="474"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473"/>
                                            </p:cond>
                                          </p:stCondLst>
                                          <p:endCondLst>
                                            <p:cond evt="onStopAudio" delay="0">
                                              <p:tgtEl>
                                                <p:sldTgt/>
                                              </p:tgtEl>
                                            </p:cond>
                                          </p:endCondLst>
                                        </p:cTn>
                                        <p:tgtEl>
                                          <p:sndTgt r:embed="rId4" name="click.wav"/>
                                        </p:tgtEl>
                                      </p:cMediaNode>
                                    </p:audio>
                                  </p:subTnLst>
                                </p:cTn>
                              </p:par>
                            </p:childTnLst>
                          </p:cTn>
                        </p:par>
                        <p:par>
                          <p:cTn id="475" fill="hold">
                            <p:stCondLst>
                              <p:cond delay="149000"/>
                            </p:stCondLst>
                            <p:childTnLst>
                              <p:par>
                                <p:cTn id="476" presetID="11" presetClass="entr" presetSubtype="0" fill="hold" grpId="0" nodeType="afterEffect">
                                  <p:stCondLst>
                                    <p:cond delay="0"/>
                                  </p:stCondLst>
                                  <p:childTnLst>
                                    <p:set>
                                      <p:cBhvr>
                                        <p:cTn id="477"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476"/>
                                            </p:cond>
                                          </p:stCondLst>
                                          <p:endCondLst>
                                            <p:cond evt="onStopAudio" delay="0">
                                              <p:tgtEl>
                                                <p:sldTgt/>
                                              </p:tgtEl>
                                            </p:cond>
                                          </p:endCondLst>
                                        </p:cTn>
                                        <p:tgtEl>
                                          <p:sndTgt r:embed="rId4" name="click.wav"/>
                                        </p:tgtEl>
                                      </p:cMediaNode>
                                    </p:audio>
                                  </p:subTnLst>
                                </p:cTn>
                              </p:par>
                            </p:childTnLst>
                          </p:cTn>
                        </p:par>
                        <p:par>
                          <p:cTn id="478" fill="hold">
                            <p:stCondLst>
                              <p:cond delay="150000"/>
                            </p:stCondLst>
                            <p:childTnLst>
                              <p:par>
                                <p:cTn id="479" presetID="11" presetClass="entr" presetSubtype="0" fill="hold" grpId="0" nodeType="afterEffect">
                                  <p:stCondLst>
                                    <p:cond delay="0"/>
                                  </p:stCondLst>
                                  <p:childTnLst>
                                    <p:set>
                                      <p:cBhvr>
                                        <p:cTn id="480"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479"/>
                                            </p:cond>
                                          </p:stCondLst>
                                          <p:endCondLst>
                                            <p:cond evt="onStopAudio" delay="0">
                                              <p:tgtEl>
                                                <p:sldTgt/>
                                              </p:tgtEl>
                                            </p:cond>
                                          </p:endCondLst>
                                        </p:cTn>
                                        <p:tgtEl>
                                          <p:sndTgt r:embed="rId4" name="click.wav"/>
                                        </p:tgtEl>
                                      </p:cMediaNode>
                                    </p:audio>
                                  </p:subTnLst>
                                </p:cTn>
                              </p:par>
                            </p:childTnLst>
                          </p:cTn>
                        </p:par>
                        <p:par>
                          <p:cTn id="481" fill="hold">
                            <p:stCondLst>
                              <p:cond delay="151000"/>
                            </p:stCondLst>
                            <p:childTnLst>
                              <p:par>
                                <p:cTn id="482" presetID="11" presetClass="entr" presetSubtype="0" fill="hold" grpId="0" nodeType="afterEffect">
                                  <p:stCondLst>
                                    <p:cond delay="0"/>
                                  </p:stCondLst>
                                  <p:childTnLst>
                                    <p:set>
                                      <p:cBhvr>
                                        <p:cTn id="483"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482"/>
                                            </p:cond>
                                          </p:stCondLst>
                                          <p:endCondLst>
                                            <p:cond evt="onStopAudio" delay="0">
                                              <p:tgtEl>
                                                <p:sldTgt/>
                                              </p:tgtEl>
                                            </p:cond>
                                          </p:endCondLst>
                                        </p:cTn>
                                        <p:tgtEl>
                                          <p:sndTgt r:embed="rId4" name="click.wav"/>
                                        </p:tgtEl>
                                      </p:cMediaNode>
                                    </p:audio>
                                  </p:subTnLst>
                                </p:cTn>
                              </p:par>
                            </p:childTnLst>
                          </p:cTn>
                        </p:par>
                        <p:par>
                          <p:cTn id="484" fill="hold">
                            <p:stCondLst>
                              <p:cond delay="152000"/>
                            </p:stCondLst>
                            <p:childTnLst>
                              <p:par>
                                <p:cTn id="485" presetID="11" presetClass="entr" presetSubtype="0" fill="hold" grpId="0" nodeType="afterEffect">
                                  <p:stCondLst>
                                    <p:cond delay="0"/>
                                  </p:stCondLst>
                                  <p:childTnLst>
                                    <p:set>
                                      <p:cBhvr>
                                        <p:cTn id="486"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485"/>
                                            </p:cond>
                                          </p:stCondLst>
                                          <p:endCondLst>
                                            <p:cond evt="onStopAudio" delay="0">
                                              <p:tgtEl>
                                                <p:sldTgt/>
                                              </p:tgtEl>
                                            </p:cond>
                                          </p:endCondLst>
                                        </p:cTn>
                                        <p:tgtEl>
                                          <p:sndTgt r:embed="rId4" name="click.wav"/>
                                        </p:tgtEl>
                                      </p:cMediaNode>
                                    </p:audio>
                                  </p:subTnLst>
                                </p:cTn>
                              </p:par>
                            </p:childTnLst>
                          </p:cTn>
                        </p:par>
                        <p:par>
                          <p:cTn id="487" fill="hold">
                            <p:stCondLst>
                              <p:cond delay="153000"/>
                            </p:stCondLst>
                            <p:childTnLst>
                              <p:par>
                                <p:cTn id="488" presetID="11" presetClass="entr" presetSubtype="0" fill="hold" grpId="0" nodeType="afterEffect">
                                  <p:stCondLst>
                                    <p:cond delay="0"/>
                                  </p:stCondLst>
                                  <p:childTnLst>
                                    <p:set>
                                      <p:cBhvr>
                                        <p:cTn id="489"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488"/>
                                            </p:cond>
                                          </p:stCondLst>
                                          <p:endCondLst>
                                            <p:cond evt="onStopAudio" delay="0">
                                              <p:tgtEl>
                                                <p:sldTgt/>
                                              </p:tgtEl>
                                            </p:cond>
                                          </p:endCondLst>
                                        </p:cTn>
                                        <p:tgtEl>
                                          <p:sndTgt r:embed="rId4" name="click.wav"/>
                                        </p:tgtEl>
                                      </p:cMediaNode>
                                    </p:audio>
                                  </p:subTnLst>
                                </p:cTn>
                              </p:par>
                            </p:childTnLst>
                          </p:cTn>
                        </p:par>
                        <p:par>
                          <p:cTn id="490" fill="hold">
                            <p:stCondLst>
                              <p:cond delay="154000"/>
                            </p:stCondLst>
                            <p:childTnLst>
                              <p:par>
                                <p:cTn id="491" presetID="11" presetClass="entr" presetSubtype="0" fill="hold" grpId="0" nodeType="afterEffect">
                                  <p:stCondLst>
                                    <p:cond delay="0"/>
                                  </p:stCondLst>
                                  <p:childTnLst>
                                    <p:set>
                                      <p:cBhvr>
                                        <p:cTn id="492"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491"/>
                                            </p:cond>
                                          </p:stCondLst>
                                          <p:endCondLst>
                                            <p:cond evt="onStopAudio" delay="0">
                                              <p:tgtEl>
                                                <p:sldTgt/>
                                              </p:tgtEl>
                                            </p:cond>
                                          </p:endCondLst>
                                        </p:cTn>
                                        <p:tgtEl>
                                          <p:sndTgt r:embed="rId4" name="click.wav"/>
                                        </p:tgtEl>
                                      </p:cMediaNode>
                                    </p:audio>
                                  </p:subTnLst>
                                </p:cTn>
                              </p:par>
                            </p:childTnLst>
                          </p:cTn>
                        </p:par>
                        <p:par>
                          <p:cTn id="493" fill="hold">
                            <p:stCondLst>
                              <p:cond delay="155000"/>
                            </p:stCondLst>
                            <p:childTnLst>
                              <p:par>
                                <p:cTn id="494" presetID="11" presetClass="entr" presetSubtype="0" fill="hold" grpId="0" nodeType="afterEffect">
                                  <p:stCondLst>
                                    <p:cond delay="0"/>
                                  </p:stCondLst>
                                  <p:childTnLst>
                                    <p:set>
                                      <p:cBhvr>
                                        <p:cTn id="495"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494"/>
                                            </p:cond>
                                          </p:stCondLst>
                                          <p:endCondLst>
                                            <p:cond evt="onStopAudio" delay="0">
                                              <p:tgtEl>
                                                <p:sldTgt/>
                                              </p:tgtEl>
                                            </p:cond>
                                          </p:endCondLst>
                                        </p:cTn>
                                        <p:tgtEl>
                                          <p:sndTgt r:embed="rId4" name="click.wav"/>
                                        </p:tgtEl>
                                      </p:cMediaNode>
                                    </p:audio>
                                  </p:subTnLst>
                                </p:cTn>
                              </p:par>
                            </p:childTnLst>
                          </p:cTn>
                        </p:par>
                        <p:par>
                          <p:cTn id="496" fill="hold">
                            <p:stCondLst>
                              <p:cond delay="156000"/>
                            </p:stCondLst>
                            <p:childTnLst>
                              <p:par>
                                <p:cTn id="497" presetID="11" presetClass="entr" presetSubtype="0" fill="hold" grpId="0" nodeType="afterEffect">
                                  <p:stCondLst>
                                    <p:cond delay="0"/>
                                  </p:stCondLst>
                                  <p:childTnLst>
                                    <p:set>
                                      <p:cBhvr>
                                        <p:cTn id="498"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497"/>
                                            </p:cond>
                                          </p:stCondLst>
                                          <p:endCondLst>
                                            <p:cond evt="onStopAudio" delay="0">
                                              <p:tgtEl>
                                                <p:sldTgt/>
                                              </p:tgtEl>
                                            </p:cond>
                                          </p:endCondLst>
                                        </p:cTn>
                                        <p:tgtEl>
                                          <p:sndTgt r:embed="rId4" name="click.wav"/>
                                        </p:tgtEl>
                                      </p:cMediaNode>
                                    </p:audio>
                                  </p:subTnLst>
                                </p:cTn>
                              </p:par>
                            </p:childTnLst>
                          </p:cTn>
                        </p:par>
                        <p:par>
                          <p:cTn id="499" fill="hold">
                            <p:stCondLst>
                              <p:cond delay="157000"/>
                            </p:stCondLst>
                            <p:childTnLst>
                              <p:par>
                                <p:cTn id="500" presetID="11" presetClass="entr" presetSubtype="0" fill="hold" grpId="0" nodeType="afterEffect">
                                  <p:stCondLst>
                                    <p:cond delay="0"/>
                                  </p:stCondLst>
                                  <p:childTnLst>
                                    <p:set>
                                      <p:cBhvr>
                                        <p:cTn id="501"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00"/>
                                            </p:cond>
                                          </p:stCondLst>
                                          <p:endCondLst>
                                            <p:cond evt="onStopAudio" delay="0">
                                              <p:tgtEl>
                                                <p:sldTgt/>
                                              </p:tgtEl>
                                            </p:cond>
                                          </p:endCondLst>
                                        </p:cTn>
                                        <p:tgtEl>
                                          <p:sndTgt r:embed="rId4" name="click.wav"/>
                                        </p:tgtEl>
                                      </p:cMediaNode>
                                    </p:audio>
                                  </p:subTnLst>
                                </p:cTn>
                              </p:par>
                            </p:childTnLst>
                          </p:cTn>
                        </p:par>
                        <p:par>
                          <p:cTn id="502" fill="hold">
                            <p:stCondLst>
                              <p:cond delay="158000"/>
                            </p:stCondLst>
                            <p:childTnLst>
                              <p:par>
                                <p:cTn id="503" presetID="11" presetClass="entr" presetSubtype="0" fill="hold" grpId="0" nodeType="afterEffect">
                                  <p:stCondLst>
                                    <p:cond delay="0"/>
                                  </p:stCondLst>
                                  <p:childTnLst>
                                    <p:set>
                                      <p:cBhvr>
                                        <p:cTn id="504"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03"/>
                                            </p:cond>
                                          </p:stCondLst>
                                          <p:endCondLst>
                                            <p:cond evt="onStopAudio" delay="0">
                                              <p:tgtEl>
                                                <p:sldTgt/>
                                              </p:tgtEl>
                                            </p:cond>
                                          </p:endCondLst>
                                        </p:cTn>
                                        <p:tgtEl>
                                          <p:sndTgt r:embed="rId4" name="click.wav"/>
                                        </p:tgtEl>
                                      </p:cMediaNode>
                                    </p:audio>
                                  </p:subTnLst>
                                </p:cTn>
                              </p:par>
                            </p:childTnLst>
                          </p:cTn>
                        </p:par>
                        <p:par>
                          <p:cTn id="505" fill="hold">
                            <p:stCondLst>
                              <p:cond delay="159000"/>
                            </p:stCondLst>
                            <p:childTnLst>
                              <p:par>
                                <p:cTn id="506" presetID="11" presetClass="entr" presetSubtype="0" fill="hold" grpId="0" nodeType="afterEffect">
                                  <p:stCondLst>
                                    <p:cond delay="0"/>
                                  </p:stCondLst>
                                  <p:childTnLst>
                                    <p:set>
                                      <p:cBhvr>
                                        <p:cTn id="507"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06"/>
                                            </p:cond>
                                          </p:stCondLst>
                                          <p:endCondLst>
                                            <p:cond evt="onStopAudio" delay="0">
                                              <p:tgtEl>
                                                <p:sldTgt/>
                                              </p:tgtEl>
                                            </p:cond>
                                          </p:endCondLst>
                                        </p:cTn>
                                        <p:tgtEl>
                                          <p:sndTgt r:embed="rId4" name="click.wav"/>
                                        </p:tgtEl>
                                      </p:cMediaNode>
                                    </p:audio>
                                  </p:subTnLst>
                                </p:cTn>
                              </p:par>
                            </p:childTnLst>
                          </p:cTn>
                        </p:par>
                        <p:par>
                          <p:cTn id="508" fill="hold">
                            <p:stCondLst>
                              <p:cond delay="160000"/>
                            </p:stCondLst>
                            <p:childTnLst>
                              <p:par>
                                <p:cTn id="509" presetID="11" presetClass="entr" presetSubtype="0" fill="hold" grpId="0" nodeType="afterEffect">
                                  <p:stCondLst>
                                    <p:cond delay="0"/>
                                  </p:stCondLst>
                                  <p:childTnLst>
                                    <p:set>
                                      <p:cBhvr>
                                        <p:cTn id="510"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09"/>
                                            </p:cond>
                                          </p:stCondLst>
                                          <p:endCondLst>
                                            <p:cond evt="onStopAudio" delay="0">
                                              <p:tgtEl>
                                                <p:sldTgt/>
                                              </p:tgtEl>
                                            </p:cond>
                                          </p:endCondLst>
                                        </p:cTn>
                                        <p:tgtEl>
                                          <p:sndTgt r:embed="rId4" name="click.wav"/>
                                        </p:tgtEl>
                                      </p:cMediaNode>
                                    </p:audio>
                                  </p:subTnLst>
                                </p:cTn>
                              </p:par>
                            </p:childTnLst>
                          </p:cTn>
                        </p:par>
                        <p:par>
                          <p:cTn id="511" fill="hold">
                            <p:stCondLst>
                              <p:cond delay="161000"/>
                            </p:stCondLst>
                            <p:childTnLst>
                              <p:par>
                                <p:cTn id="512" presetID="11" presetClass="entr" presetSubtype="0" fill="hold" grpId="0" nodeType="afterEffect">
                                  <p:stCondLst>
                                    <p:cond delay="0"/>
                                  </p:stCondLst>
                                  <p:childTnLst>
                                    <p:set>
                                      <p:cBhvr>
                                        <p:cTn id="513"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12"/>
                                            </p:cond>
                                          </p:stCondLst>
                                          <p:endCondLst>
                                            <p:cond evt="onStopAudio" delay="0">
                                              <p:tgtEl>
                                                <p:sldTgt/>
                                              </p:tgtEl>
                                            </p:cond>
                                          </p:endCondLst>
                                        </p:cTn>
                                        <p:tgtEl>
                                          <p:sndTgt r:embed="rId4" name="click.wav"/>
                                        </p:tgtEl>
                                      </p:cMediaNode>
                                    </p:audio>
                                  </p:subTnLst>
                                </p:cTn>
                              </p:par>
                            </p:childTnLst>
                          </p:cTn>
                        </p:par>
                        <p:par>
                          <p:cTn id="514" fill="hold">
                            <p:stCondLst>
                              <p:cond delay="162000"/>
                            </p:stCondLst>
                            <p:childTnLst>
                              <p:par>
                                <p:cTn id="515" presetID="11" presetClass="entr" presetSubtype="0" fill="hold" grpId="0" nodeType="afterEffect">
                                  <p:stCondLst>
                                    <p:cond delay="0"/>
                                  </p:stCondLst>
                                  <p:childTnLst>
                                    <p:set>
                                      <p:cBhvr>
                                        <p:cTn id="516"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15"/>
                                            </p:cond>
                                          </p:stCondLst>
                                          <p:endCondLst>
                                            <p:cond evt="onStopAudio" delay="0">
                                              <p:tgtEl>
                                                <p:sldTgt/>
                                              </p:tgtEl>
                                            </p:cond>
                                          </p:endCondLst>
                                        </p:cTn>
                                        <p:tgtEl>
                                          <p:sndTgt r:embed="rId4" name="click.wav"/>
                                        </p:tgtEl>
                                      </p:cMediaNode>
                                    </p:audio>
                                  </p:subTnLst>
                                </p:cTn>
                              </p:par>
                            </p:childTnLst>
                          </p:cTn>
                        </p:par>
                        <p:par>
                          <p:cTn id="517" fill="hold">
                            <p:stCondLst>
                              <p:cond delay="163000"/>
                            </p:stCondLst>
                            <p:childTnLst>
                              <p:par>
                                <p:cTn id="518" presetID="11" presetClass="entr" presetSubtype="0" fill="hold" grpId="0" nodeType="afterEffect">
                                  <p:stCondLst>
                                    <p:cond delay="0"/>
                                  </p:stCondLst>
                                  <p:childTnLst>
                                    <p:set>
                                      <p:cBhvr>
                                        <p:cTn id="519"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18"/>
                                            </p:cond>
                                          </p:stCondLst>
                                          <p:endCondLst>
                                            <p:cond evt="onStopAudio" delay="0">
                                              <p:tgtEl>
                                                <p:sldTgt/>
                                              </p:tgtEl>
                                            </p:cond>
                                          </p:endCondLst>
                                        </p:cTn>
                                        <p:tgtEl>
                                          <p:sndTgt r:embed="rId4" name="click.wav"/>
                                        </p:tgtEl>
                                      </p:cMediaNode>
                                    </p:audio>
                                  </p:subTnLst>
                                </p:cTn>
                              </p:par>
                            </p:childTnLst>
                          </p:cTn>
                        </p:par>
                        <p:par>
                          <p:cTn id="520" fill="hold">
                            <p:stCondLst>
                              <p:cond delay="164000"/>
                            </p:stCondLst>
                            <p:childTnLst>
                              <p:par>
                                <p:cTn id="521" presetID="11" presetClass="entr" presetSubtype="0" fill="hold" grpId="0" nodeType="afterEffect">
                                  <p:stCondLst>
                                    <p:cond delay="0"/>
                                  </p:stCondLst>
                                  <p:childTnLst>
                                    <p:set>
                                      <p:cBhvr>
                                        <p:cTn id="522"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4" name="click.wav"/>
                                        </p:tgtEl>
                                      </p:cMediaNode>
                                    </p:audio>
                                  </p:subTnLst>
                                </p:cTn>
                              </p:par>
                            </p:childTnLst>
                          </p:cTn>
                        </p:par>
                        <p:par>
                          <p:cTn id="523" fill="hold">
                            <p:stCondLst>
                              <p:cond delay="165000"/>
                            </p:stCondLst>
                            <p:childTnLst>
                              <p:par>
                                <p:cTn id="524" presetID="11" presetClass="entr" presetSubtype="0" fill="hold" grpId="0" nodeType="afterEffect">
                                  <p:stCondLst>
                                    <p:cond delay="0"/>
                                  </p:stCondLst>
                                  <p:childTnLst>
                                    <p:set>
                                      <p:cBhvr>
                                        <p:cTn id="525"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24"/>
                                            </p:cond>
                                          </p:stCondLst>
                                          <p:endCondLst>
                                            <p:cond evt="onStopAudio" delay="0">
                                              <p:tgtEl>
                                                <p:sldTgt/>
                                              </p:tgtEl>
                                            </p:cond>
                                          </p:endCondLst>
                                        </p:cTn>
                                        <p:tgtEl>
                                          <p:sndTgt r:embed="rId4" name="click.wav"/>
                                        </p:tgtEl>
                                      </p:cMediaNode>
                                    </p:audio>
                                  </p:subTnLst>
                                </p:cTn>
                              </p:par>
                            </p:childTnLst>
                          </p:cTn>
                        </p:par>
                        <p:par>
                          <p:cTn id="526" fill="hold">
                            <p:stCondLst>
                              <p:cond delay="166000"/>
                            </p:stCondLst>
                            <p:childTnLst>
                              <p:par>
                                <p:cTn id="527" presetID="11" presetClass="entr" presetSubtype="0" fill="hold" grpId="0" nodeType="afterEffect">
                                  <p:stCondLst>
                                    <p:cond delay="0"/>
                                  </p:stCondLst>
                                  <p:childTnLst>
                                    <p:set>
                                      <p:cBhvr>
                                        <p:cTn id="528"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27"/>
                                            </p:cond>
                                          </p:stCondLst>
                                          <p:endCondLst>
                                            <p:cond evt="onStopAudio" delay="0">
                                              <p:tgtEl>
                                                <p:sldTgt/>
                                              </p:tgtEl>
                                            </p:cond>
                                          </p:endCondLst>
                                        </p:cTn>
                                        <p:tgtEl>
                                          <p:sndTgt r:embed="rId4" name="click.wav"/>
                                        </p:tgtEl>
                                      </p:cMediaNode>
                                    </p:audio>
                                  </p:subTnLst>
                                </p:cTn>
                              </p:par>
                            </p:childTnLst>
                          </p:cTn>
                        </p:par>
                        <p:par>
                          <p:cTn id="529" fill="hold">
                            <p:stCondLst>
                              <p:cond delay="167000"/>
                            </p:stCondLst>
                            <p:childTnLst>
                              <p:par>
                                <p:cTn id="530" presetID="11" presetClass="entr" presetSubtype="0" fill="hold" grpId="0" nodeType="afterEffect">
                                  <p:stCondLst>
                                    <p:cond delay="0"/>
                                  </p:stCondLst>
                                  <p:childTnLst>
                                    <p:set>
                                      <p:cBhvr>
                                        <p:cTn id="531"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30"/>
                                            </p:cond>
                                          </p:stCondLst>
                                          <p:endCondLst>
                                            <p:cond evt="onStopAudio" delay="0">
                                              <p:tgtEl>
                                                <p:sldTgt/>
                                              </p:tgtEl>
                                            </p:cond>
                                          </p:endCondLst>
                                        </p:cTn>
                                        <p:tgtEl>
                                          <p:sndTgt r:embed="rId4" name="click.wav"/>
                                        </p:tgtEl>
                                      </p:cMediaNode>
                                    </p:audio>
                                  </p:subTnLst>
                                </p:cTn>
                              </p:par>
                            </p:childTnLst>
                          </p:cTn>
                        </p:par>
                        <p:par>
                          <p:cTn id="532" fill="hold">
                            <p:stCondLst>
                              <p:cond delay="168000"/>
                            </p:stCondLst>
                            <p:childTnLst>
                              <p:par>
                                <p:cTn id="533" presetID="11" presetClass="entr" presetSubtype="0" fill="hold" grpId="0" nodeType="afterEffect">
                                  <p:stCondLst>
                                    <p:cond delay="0"/>
                                  </p:stCondLst>
                                  <p:childTnLst>
                                    <p:set>
                                      <p:cBhvr>
                                        <p:cTn id="534"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33"/>
                                            </p:cond>
                                          </p:stCondLst>
                                          <p:endCondLst>
                                            <p:cond evt="onStopAudio" delay="0">
                                              <p:tgtEl>
                                                <p:sldTgt/>
                                              </p:tgtEl>
                                            </p:cond>
                                          </p:endCondLst>
                                        </p:cTn>
                                        <p:tgtEl>
                                          <p:sndTgt r:embed="rId4" name="click.wav"/>
                                        </p:tgtEl>
                                      </p:cMediaNode>
                                    </p:audio>
                                  </p:subTnLst>
                                </p:cTn>
                              </p:par>
                            </p:childTnLst>
                          </p:cTn>
                        </p:par>
                        <p:par>
                          <p:cTn id="535" fill="hold">
                            <p:stCondLst>
                              <p:cond delay="169000"/>
                            </p:stCondLst>
                            <p:childTnLst>
                              <p:par>
                                <p:cTn id="536" presetID="11" presetClass="entr" presetSubtype="0" fill="hold" grpId="0" nodeType="afterEffect">
                                  <p:stCondLst>
                                    <p:cond delay="0"/>
                                  </p:stCondLst>
                                  <p:childTnLst>
                                    <p:set>
                                      <p:cBhvr>
                                        <p:cTn id="537"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36"/>
                                            </p:cond>
                                          </p:stCondLst>
                                          <p:endCondLst>
                                            <p:cond evt="onStopAudio" delay="0">
                                              <p:tgtEl>
                                                <p:sldTgt/>
                                              </p:tgtEl>
                                            </p:cond>
                                          </p:endCondLst>
                                        </p:cTn>
                                        <p:tgtEl>
                                          <p:sndTgt r:embed="rId4" name="click.wav"/>
                                        </p:tgtEl>
                                      </p:cMediaNode>
                                    </p:audio>
                                  </p:subTnLst>
                                </p:cTn>
                              </p:par>
                            </p:childTnLst>
                          </p:cTn>
                        </p:par>
                        <p:par>
                          <p:cTn id="538" fill="hold">
                            <p:stCondLst>
                              <p:cond delay="170000"/>
                            </p:stCondLst>
                            <p:childTnLst>
                              <p:par>
                                <p:cTn id="539" presetID="11" presetClass="entr" presetSubtype="0" fill="hold" grpId="0" nodeType="afterEffect">
                                  <p:stCondLst>
                                    <p:cond delay="0"/>
                                  </p:stCondLst>
                                  <p:childTnLst>
                                    <p:set>
                                      <p:cBhvr>
                                        <p:cTn id="540"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39"/>
                                            </p:cond>
                                          </p:stCondLst>
                                          <p:endCondLst>
                                            <p:cond evt="onStopAudio" delay="0">
                                              <p:tgtEl>
                                                <p:sldTgt/>
                                              </p:tgtEl>
                                            </p:cond>
                                          </p:endCondLst>
                                        </p:cTn>
                                        <p:tgtEl>
                                          <p:sndTgt r:embed="rId4" name="click.wav"/>
                                        </p:tgtEl>
                                      </p:cMediaNode>
                                    </p:audio>
                                  </p:subTnLst>
                                </p:cTn>
                              </p:par>
                            </p:childTnLst>
                          </p:cTn>
                        </p:par>
                        <p:par>
                          <p:cTn id="541" fill="hold">
                            <p:stCondLst>
                              <p:cond delay="171000"/>
                            </p:stCondLst>
                            <p:childTnLst>
                              <p:par>
                                <p:cTn id="542" presetID="11" presetClass="entr" presetSubtype="0" fill="hold" grpId="0" nodeType="afterEffect">
                                  <p:stCondLst>
                                    <p:cond delay="0"/>
                                  </p:stCondLst>
                                  <p:childTnLst>
                                    <p:set>
                                      <p:cBhvr>
                                        <p:cTn id="543" dur="1000">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4" name="click.wav"/>
                                        </p:tgtEl>
                                      </p:cMediaNode>
                                    </p:audio>
                                  </p:subTnLst>
                                </p:cTn>
                              </p:par>
                            </p:childTnLst>
                          </p:cTn>
                        </p:par>
                        <p:par>
                          <p:cTn id="544" fill="hold">
                            <p:stCondLst>
                              <p:cond delay="172000"/>
                            </p:stCondLst>
                            <p:childTnLst>
                              <p:par>
                                <p:cTn id="545" presetID="11" presetClass="entr" presetSubtype="0" fill="hold" grpId="0" nodeType="afterEffect">
                                  <p:stCondLst>
                                    <p:cond delay="0"/>
                                  </p:stCondLst>
                                  <p:childTnLst>
                                    <p:set>
                                      <p:cBhvr>
                                        <p:cTn id="546" dur="1000">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545"/>
                                            </p:cond>
                                          </p:stCondLst>
                                          <p:endCondLst>
                                            <p:cond evt="onStopAudio" delay="0">
                                              <p:tgtEl>
                                                <p:sldTgt/>
                                              </p:tgtEl>
                                            </p:cond>
                                          </p:endCondLst>
                                        </p:cTn>
                                        <p:tgtEl>
                                          <p:sndTgt r:embed="rId4" name="click.wav"/>
                                        </p:tgtEl>
                                      </p:cMediaNode>
                                    </p:audio>
                                  </p:subTnLst>
                                </p:cTn>
                              </p:par>
                            </p:childTnLst>
                          </p:cTn>
                        </p:par>
                        <p:par>
                          <p:cTn id="547" fill="hold">
                            <p:stCondLst>
                              <p:cond delay="173000"/>
                            </p:stCondLst>
                            <p:childTnLst>
                              <p:par>
                                <p:cTn id="548" presetID="11" presetClass="entr" presetSubtype="0" fill="hold" grpId="0" nodeType="afterEffect">
                                  <p:stCondLst>
                                    <p:cond delay="0"/>
                                  </p:stCondLst>
                                  <p:childTnLst>
                                    <p:set>
                                      <p:cBhvr>
                                        <p:cTn id="549"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548"/>
                                            </p:cond>
                                          </p:stCondLst>
                                          <p:endCondLst>
                                            <p:cond evt="onStopAudio" delay="0">
                                              <p:tgtEl>
                                                <p:sldTgt/>
                                              </p:tgtEl>
                                            </p:cond>
                                          </p:endCondLst>
                                        </p:cTn>
                                        <p:tgtEl>
                                          <p:sndTgt r:embed="rId4" name="click.wav"/>
                                        </p:tgtEl>
                                      </p:cMediaNode>
                                    </p:audio>
                                  </p:subTnLst>
                                </p:cTn>
                              </p:par>
                            </p:childTnLst>
                          </p:cTn>
                        </p:par>
                        <p:par>
                          <p:cTn id="550" fill="hold">
                            <p:stCondLst>
                              <p:cond delay="174000"/>
                            </p:stCondLst>
                            <p:childTnLst>
                              <p:par>
                                <p:cTn id="551" presetID="11" presetClass="entr" presetSubtype="0" fill="hold" grpId="0" nodeType="afterEffect">
                                  <p:stCondLst>
                                    <p:cond delay="0"/>
                                  </p:stCondLst>
                                  <p:childTnLst>
                                    <p:set>
                                      <p:cBhvr>
                                        <p:cTn id="552" dur="1000">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551"/>
                                            </p:cond>
                                          </p:stCondLst>
                                          <p:endCondLst>
                                            <p:cond evt="onStopAudio" delay="0">
                                              <p:tgtEl>
                                                <p:sldTgt/>
                                              </p:tgtEl>
                                            </p:cond>
                                          </p:endCondLst>
                                        </p:cTn>
                                        <p:tgtEl>
                                          <p:sndTgt r:embed="rId4" name="click.wav"/>
                                        </p:tgtEl>
                                      </p:cMediaNode>
                                    </p:audio>
                                  </p:subTnLst>
                                </p:cTn>
                              </p:par>
                            </p:childTnLst>
                          </p:cTn>
                        </p:par>
                        <p:par>
                          <p:cTn id="553" fill="hold">
                            <p:stCondLst>
                              <p:cond delay="175000"/>
                            </p:stCondLst>
                            <p:childTnLst>
                              <p:par>
                                <p:cTn id="554" presetID="11" presetClass="entr" presetSubtype="0" fill="hold" grpId="0" nodeType="afterEffect">
                                  <p:stCondLst>
                                    <p:cond delay="0"/>
                                  </p:stCondLst>
                                  <p:childTnLst>
                                    <p:set>
                                      <p:cBhvr>
                                        <p:cTn id="555" dur="1000">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554"/>
                                            </p:cond>
                                          </p:stCondLst>
                                          <p:endCondLst>
                                            <p:cond evt="onStopAudio" delay="0">
                                              <p:tgtEl>
                                                <p:sldTgt/>
                                              </p:tgtEl>
                                            </p:cond>
                                          </p:endCondLst>
                                        </p:cTn>
                                        <p:tgtEl>
                                          <p:sndTgt r:embed="rId4" name="click.wav"/>
                                        </p:tgtEl>
                                      </p:cMediaNode>
                                    </p:audio>
                                  </p:subTnLst>
                                </p:cTn>
                              </p:par>
                            </p:childTnLst>
                          </p:cTn>
                        </p:par>
                        <p:par>
                          <p:cTn id="556" fill="hold">
                            <p:stCondLst>
                              <p:cond delay="176000"/>
                            </p:stCondLst>
                            <p:childTnLst>
                              <p:par>
                                <p:cTn id="557" presetID="11" presetClass="entr" presetSubtype="0" fill="hold" grpId="0" nodeType="afterEffect">
                                  <p:stCondLst>
                                    <p:cond delay="0"/>
                                  </p:stCondLst>
                                  <p:childTnLst>
                                    <p:set>
                                      <p:cBhvr>
                                        <p:cTn id="558"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557"/>
                                            </p:cond>
                                          </p:stCondLst>
                                          <p:endCondLst>
                                            <p:cond evt="onStopAudio" delay="0">
                                              <p:tgtEl>
                                                <p:sldTgt/>
                                              </p:tgtEl>
                                            </p:cond>
                                          </p:endCondLst>
                                        </p:cTn>
                                        <p:tgtEl>
                                          <p:sndTgt r:embed="rId4" name="click.wav"/>
                                        </p:tgtEl>
                                      </p:cMediaNode>
                                    </p:audio>
                                  </p:subTnLst>
                                </p:cTn>
                              </p:par>
                            </p:childTnLst>
                          </p:cTn>
                        </p:par>
                        <p:par>
                          <p:cTn id="559" fill="hold">
                            <p:stCondLst>
                              <p:cond delay="177000"/>
                            </p:stCondLst>
                            <p:childTnLst>
                              <p:par>
                                <p:cTn id="560" presetID="11" presetClass="entr" presetSubtype="0" fill="hold" grpId="0" nodeType="afterEffect">
                                  <p:stCondLst>
                                    <p:cond delay="0"/>
                                  </p:stCondLst>
                                  <p:childTnLst>
                                    <p:set>
                                      <p:cBhvr>
                                        <p:cTn id="561" dur="1000">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560"/>
                                            </p:cond>
                                          </p:stCondLst>
                                          <p:endCondLst>
                                            <p:cond evt="onStopAudio" delay="0">
                                              <p:tgtEl>
                                                <p:sldTgt/>
                                              </p:tgtEl>
                                            </p:cond>
                                          </p:endCondLst>
                                        </p:cTn>
                                        <p:tgtEl>
                                          <p:sndTgt r:embed="rId4" name="click.wav"/>
                                        </p:tgtEl>
                                      </p:cMediaNode>
                                    </p:audio>
                                  </p:subTnLst>
                                </p:cTn>
                              </p:par>
                            </p:childTnLst>
                          </p:cTn>
                        </p:par>
                        <p:par>
                          <p:cTn id="562" fill="hold">
                            <p:stCondLst>
                              <p:cond delay="178000"/>
                            </p:stCondLst>
                            <p:childTnLst>
                              <p:par>
                                <p:cTn id="563" presetID="11" presetClass="entr" presetSubtype="0" fill="hold" grpId="0" nodeType="afterEffect">
                                  <p:stCondLst>
                                    <p:cond delay="0"/>
                                  </p:stCondLst>
                                  <p:childTnLst>
                                    <p:set>
                                      <p:cBhvr>
                                        <p:cTn id="564" dur="1000">
                                          <p:stCondLst>
                                            <p:cond delay="0"/>
                                          </p:stCondLst>
                                        </p:cTn>
                                        <p:tgtEl>
                                          <p:spTgt spid="198"/>
                                        </p:tgtEl>
                                        <p:attrNameLst>
                                          <p:attrName>style.visibility</p:attrName>
                                        </p:attrNameLst>
                                      </p:cBhvr>
                                      <p:to>
                                        <p:strVal val="visible"/>
                                      </p:to>
                                    </p:set>
                                  </p:childTnLst>
                                  <p:subTnLst>
                                    <p:audio>
                                      <p:cMediaNode>
                                        <p:cTn display="0" masterRel="sameClick">
                                          <p:stCondLst>
                                            <p:cond evt="begin" delay="0">
                                              <p:tn val="563"/>
                                            </p:cond>
                                          </p:stCondLst>
                                          <p:endCondLst>
                                            <p:cond evt="onStopAudio" delay="0">
                                              <p:tgtEl>
                                                <p:sldTgt/>
                                              </p:tgtEl>
                                            </p:cond>
                                          </p:endCondLst>
                                        </p:cTn>
                                        <p:tgtEl>
                                          <p:sndTgt r:embed="rId4" name="click.wav"/>
                                        </p:tgtEl>
                                      </p:cMediaNode>
                                    </p:audio>
                                  </p:subTnLst>
                                </p:cTn>
                              </p:par>
                            </p:childTnLst>
                          </p:cTn>
                        </p:par>
                        <p:par>
                          <p:cTn id="565" fill="hold">
                            <p:stCondLst>
                              <p:cond delay="179000"/>
                            </p:stCondLst>
                            <p:childTnLst>
                              <p:par>
                                <p:cTn id="566" presetID="11" presetClass="entr" presetSubtype="0" fill="hold" grpId="0" nodeType="afterEffect">
                                  <p:stCondLst>
                                    <p:cond delay="0"/>
                                  </p:stCondLst>
                                  <p:childTnLst>
                                    <p:set>
                                      <p:cBhvr>
                                        <p:cTn id="567" dur="1000">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566"/>
                                            </p:cond>
                                          </p:stCondLst>
                                          <p:endCondLst>
                                            <p:cond evt="onStopAudio" delay="0">
                                              <p:tgtEl>
                                                <p:sldTgt/>
                                              </p:tgtEl>
                                            </p:cond>
                                          </p:endCondLst>
                                        </p:cTn>
                                        <p:tgtEl>
                                          <p:sndTgt r:embed="rId4" name="click.wav"/>
                                        </p:tgtEl>
                                      </p:cMediaNode>
                                    </p:audio>
                                  </p:subTnLst>
                                </p:cTn>
                              </p:par>
                            </p:childTnLst>
                          </p:cTn>
                        </p:par>
                        <p:par>
                          <p:cTn id="568" fill="hold">
                            <p:stCondLst>
                              <p:cond delay="180000"/>
                            </p:stCondLst>
                            <p:childTnLst>
                              <p:par>
                                <p:cTn id="569" presetID="11" presetClass="entr" presetSubtype="0" fill="hold" grpId="0" nodeType="afterEffect">
                                  <p:stCondLst>
                                    <p:cond delay="0"/>
                                  </p:stCondLst>
                                  <p:childTnLst>
                                    <p:set>
                                      <p:cBhvr>
                                        <p:cTn id="570" dur="1000">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569"/>
                                            </p:cond>
                                          </p:stCondLst>
                                          <p:endCondLst>
                                            <p:cond evt="onStopAudio" delay="0">
                                              <p:tgtEl>
                                                <p:sldTgt/>
                                              </p:tgtEl>
                                            </p:cond>
                                          </p:endCondLst>
                                        </p:cTn>
                                        <p:tgtEl>
                                          <p:sndTgt r:embed="rId4" name="click.wav"/>
                                        </p:tgtEl>
                                      </p:cMediaNode>
                                    </p:audio>
                                  </p:subTnLst>
                                </p:cTn>
                              </p:par>
                            </p:childTnLst>
                          </p:cTn>
                        </p:par>
                        <p:par>
                          <p:cTn id="571" fill="hold">
                            <p:stCondLst>
                              <p:cond delay="181000"/>
                            </p:stCondLst>
                            <p:childTnLst>
                              <p:par>
                                <p:cTn id="572" presetID="11" presetClass="entr" presetSubtype="0" fill="hold" grpId="0" nodeType="afterEffect">
                                  <p:stCondLst>
                                    <p:cond delay="0"/>
                                  </p:stCondLst>
                                  <p:childTnLst>
                                    <p:set>
                                      <p:cBhvr>
                                        <p:cTn id="573" dur="1000">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572"/>
                                            </p:cond>
                                          </p:stCondLst>
                                          <p:endCondLst>
                                            <p:cond evt="onStopAudio" delay="0">
                                              <p:tgtEl>
                                                <p:sldTgt/>
                                              </p:tgtEl>
                                            </p:cond>
                                          </p:endCondLst>
                                        </p:cTn>
                                        <p:tgtEl>
                                          <p:sndTgt r:embed="rId4" name="click.wav"/>
                                        </p:tgtEl>
                                      </p:cMediaNode>
                                    </p:audio>
                                  </p:subTnLst>
                                </p:cTn>
                              </p:par>
                            </p:childTnLst>
                          </p:cTn>
                        </p:par>
                        <p:par>
                          <p:cTn id="574" fill="hold">
                            <p:stCondLst>
                              <p:cond delay="182000"/>
                            </p:stCondLst>
                            <p:childTnLst>
                              <p:par>
                                <p:cTn id="575" presetID="11" presetClass="entr" presetSubtype="0" fill="hold" grpId="0" nodeType="afterEffect">
                                  <p:stCondLst>
                                    <p:cond delay="0"/>
                                  </p:stCondLst>
                                  <p:childTnLst>
                                    <p:set>
                                      <p:cBhvr>
                                        <p:cTn id="576" dur="1000">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575"/>
                                            </p:cond>
                                          </p:stCondLst>
                                          <p:endCondLst>
                                            <p:cond evt="onStopAudio" delay="0">
                                              <p:tgtEl>
                                                <p:sldTgt/>
                                              </p:tgtEl>
                                            </p:cond>
                                          </p:endCondLst>
                                        </p:cTn>
                                        <p:tgtEl>
                                          <p:sndTgt r:embed="rId4" name="click.wav"/>
                                        </p:tgtEl>
                                      </p:cMediaNode>
                                    </p:audio>
                                  </p:subTnLst>
                                </p:cTn>
                              </p:par>
                            </p:childTnLst>
                          </p:cTn>
                        </p:par>
                        <p:par>
                          <p:cTn id="577" fill="hold">
                            <p:stCondLst>
                              <p:cond delay="183000"/>
                            </p:stCondLst>
                            <p:childTnLst>
                              <p:par>
                                <p:cTn id="578" presetID="11" presetClass="entr" presetSubtype="0" fill="hold" grpId="0" nodeType="afterEffect">
                                  <p:stCondLst>
                                    <p:cond delay="0"/>
                                  </p:stCondLst>
                                  <p:childTnLst>
                                    <p:set>
                                      <p:cBhvr>
                                        <p:cTn id="579"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578"/>
                                            </p:cond>
                                          </p:stCondLst>
                                          <p:endCondLst>
                                            <p:cond evt="onStopAudio" delay="0">
                                              <p:tgtEl>
                                                <p:sldTgt/>
                                              </p:tgtEl>
                                            </p:cond>
                                          </p:endCondLst>
                                        </p:cTn>
                                        <p:tgtEl>
                                          <p:sndTgt r:embed="rId4" name="click.wav"/>
                                        </p:tgtEl>
                                      </p:cMediaNode>
                                    </p:audio>
                                  </p:subTnLst>
                                </p:cTn>
                              </p:par>
                            </p:childTnLst>
                          </p:cTn>
                        </p:par>
                        <p:par>
                          <p:cTn id="580" fill="hold">
                            <p:stCondLst>
                              <p:cond delay="184000"/>
                            </p:stCondLst>
                            <p:childTnLst>
                              <p:par>
                                <p:cTn id="581" presetID="11" presetClass="entr" presetSubtype="0" fill="hold" grpId="0" nodeType="afterEffect">
                                  <p:stCondLst>
                                    <p:cond delay="0"/>
                                  </p:stCondLst>
                                  <p:childTnLst>
                                    <p:set>
                                      <p:cBhvr>
                                        <p:cTn id="582" dur="1000">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581"/>
                                            </p:cond>
                                          </p:stCondLst>
                                          <p:endCondLst>
                                            <p:cond evt="onStopAudio" delay="0">
                                              <p:tgtEl>
                                                <p:sldTgt/>
                                              </p:tgtEl>
                                            </p:cond>
                                          </p:endCondLst>
                                        </p:cTn>
                                        <p:tgtEl>
                                          <p:sndTgt r:embed="rId4" name="click.wav"/>
                                        </p:tgtEl>
                                      </p:cMediaNode>
                                    </p:audio>
                                  </p:subTnLst>
                                </p:cTn>
                              </p:par>
                            </p:childTnLst>
                          </p:cTn>
                        </p:par>
                        <p:par>
                          <p:cTn id="583" fill="hold">
                            <p:stCondLst>
                              <p:cond delay="185000"/>
                            </p:stCondLst>
                            <p:childTnLst>
                              <p:par>
                                <p:cTn id="584" presetID="11" presetClass="entr" presetSubtype="0" fill="hold" grpId="0" nodeType="afterEffect">
                                  <p:stCondLst>
                                    <p:cond delay="0"/>
                                  </p:stCondLst>
                                  <p:childTnLst>
                                    <p:set>
                                      <p:cBhvr>
                                        <p:cTn id="585" dur="1000">
                                          <p:stCondLst>
                                            <p:cond delay="0"/>
                                          </p:stCondLst>
                                        </p:cTn>
                                        <p:tgtEl>
                                          <p:spTgt spid="205"/>
                                        </p:tgtEl>
                                        <p:attrNameLst>
                                          <p:attrName>style.visibility</p:attrName>
                                        </p:attrNameLst>
                                      </p:cBhvr>
                                      <p:to>
                                        <p:strVal val="visible"/>
                                      </p:to>
                                    </p:set>
                                  </p:childTnLst>
                                  <p:subTnLst>
                                    <p:audio>
                                      <p:cMediaNode>
                                        <p:cTn display="0" masterRel="sameClick">
                                          <p:stCondLst>
                                            <p:cond evt="begin" delay="0">
                                              <p:tn val="584"/>
                                            </p:cond>
                                          </p:stCondLst>
                                          <p:endCondLst>
                                            <p:cond evt="onStopAudio" delay="0">
                                              <p:tgtEl>
                                                <p:sldTgt/>
                                              </p:tgtEl>
                                            </p:cond>
                                          </p:endCondLst>
                                        </p:cTn>
                                        <p:tgtEl>
                                          <p:sndTgt r:embed="rId4" name="click.wav"/>
                                        </p:tgtEl>
                                      </p:cMediaNode>
                                    </p:audio>
                                  </p:subTnLst>
                                </p:cTn>
                              </p:par>
                            </p:childTnLst>
                          </p:cTn>
                        </p:par>
                        <p:par>
                          <p:cTn id="586" fill="hold">
                            <p:stCondLst>
                              <p:cond delay="186000"/>
                            </p:stCondLst>
                            <p:childTnLst>
                              <p:par>
                                <p:cTn id="587" presetID="11" presetClass="entr" presetSubtype="0" fill="hold" grpId="0" nodeType="afterEffect">
                                  <p:stCondLst>
                                    <p:cond delay="0"/>
                                  </p:stCondLst>
                                  <p:childTnLst>
                                    <p:set>
                                      <p:cBhvr>
                                        <p:cTn id="588" dur="1000">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587"/>
                                            </p:cond>
                                          </p:stCondLst>
                                          <p:endCondLst>
                                            <p:cond evt="onStopAudio" delay="0">
                                              <p:tgtEl>
                                                <p:sldTgt/>
                                              </p:tgtEl>
                                            </p:cond>
                                          </p:endCondLst>
                                        </p:cTn>
                                        <p:tgtEl>
                                          <p:sndTgt r:embed="rId4" name="click.wav"/>
                                        </p:tgtEl>
                                      </p:cMediaNode>
                                    </p:audio>
                                  </p:subTnLst>
                                </p:cTn>
                              </p:par>
                            </p:childTnLst>
                          </p:cTn>
                        </p:par>
                        <p:par>
                          <p:cTn id="589" fill="hold">
                            <p:stCondLst>
                              <p:cond delay="187000"/>
                            </p:stCondLst>
                            <p:childTnLst>
                              <p:par>
                                <p:cTn id="590" presetID="11" presetClass="entr" presetSubtype="0" fill="hold" grpId="0" nodeType="afterEffect">
                                  <p:stCondLst>
                                    <p:cond delay="0"/>
                                  </p:stCondLst>
                                  <p:childTnLst>
                                    <p:set>
                                      <p:cBhvr>
                                        <p:cTn id="591"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590"/>
                                            </p:cond>
                                          </p:stCondLst>
                                          <p:endCondLst>
                                            <p:cond evt="onStopAudio" delay="0">
                                              <p:tgtEl>
                                                <p:sldTgt/>
                                              </p:tgtEl>
                                            </p:cond>
                                          </p:endCondLst>
                                        </p:cTn>
                                        <p:tgtEl>
                                          <p:sndTgt r:embed="rId4" name="click.wav"/>
                                        </p:tgtEl>
                                      </p:cMediaNode>
                                    </p:audio>
                                  </p:subTnLst>
                                </p:cTn>
                              </p:par>
                            </p:childTnLst>
                          </p:cTn>
                        </p:par>
                        <p:par>
                          <p:cTn id="592" fill="hold">
                            <p:stCondLst>
                              <p:cond delay="188000"/>
                            </p:stCondLst>
                            <p:childTnLst>
                              <p:par>
                                <p:cTn id="593" presetID="11" presetClass="entr" presetSubtype="0" fill="hold" grpId="0" nodeType="afterEffect">
                                  <p:stCondLst>
                                    <p:cond delay="0"/>
                                  </p:stCondLst>
                                  <p:childTnLst>
                                    <p:set>
                                      <p:cBhvr>
                                        <p:cTn id="594" dur="1000">
                                          <p:stCondLst>
                                            <p:cond delay="0"/>
                                          </p:stCondLst>
                                        </p:cTn>
                                        <p:tgtEl>
                                          <p:spTgt spid="208"/>
                                        </p:tgtEl>
                                        <p:attrNameLst>
                                          <p:attrName>style.visibility</p:attrName>
                                        </p:attrNameLst>
                                      </p:cBhvr>
                                      <p:to>
                                        <p:strVal val="visible"/>
                                      </p:to>
                                    </p:set>
                                  </p:childTnLst>
                                  <p:subTnLst>
                                    <p:audio>
                                      <p:cMediaNode>
                                        <p:cTn display="0" masterRel="sameClick">
                                          <p:stCondLst>
                                            <p:cond evt="begin" delay="0">
                                              <p:tn val="593"/>
                                            </p:cond>
                                          </p:stCondLst>
                                          <p:endCondLst>
                                            <p:cond evt="onStopAudio" delay="0">
                                              <p:tgtEl>
                                                <p:sldTgt/>
                                              </p:tgtEl>
                                            </p:cond>
                                          </p:endCondLst>
                                        </p:cTn>
                                        <p:tgtEl>
                                          <p:sndTgt r:embed="rId4" name="click.wav"/>
                                        </p:tgtEl>
                                      </p:cMediaNode>
                                    </p:audio>
                                  </p:subTnLst>
                                </p:cTn>
                              </p:par>
                            </p:childTnLst>
                          </p:cTn>
                        </p:par>
                        <p:par>
                          <p:cTn id="595" fill="hold">
                            <p:stCondLst>
                              <p:cond delay="189000"/>
                            </p:stCondLst>
                            <p:childTnLst>
                              <p:par>
                                <p:cTn id="596" presetID="11" presetClass="entr" presetSubtype="0" fill="hold" grpId="0" nodeType="afterEffect">
                                  <p:stCondLst>
                                    <p:cond delay="0"/>
                                  </p:stCondLst>
                                  <p:childTnLst>
                                    <p:set>
                                      <p:cBhvr>
                                        <p:cTn id="597" dur="1000">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596"/>
                                            </p:cond>
                                          </p:stCondLst>
                                          <p:endCondLst>
                                            <p:cond evt="onStopAudio" delay="0">
                                              <p:tgtEl>
                                                <p:sldTgt/>
                                              </p:tgtEl>
                                            </p:cond>
                                          </p:endCondLst>
                                        </p:cTn>
                                        <p:tgtEl>
                                          <p:sndTgt r:embed="rId4" name="click.wav"/>
                                        </p:tgtEl>
                                      </p:cMediaNode>
                                    </p:audio>
                                  </p:subTnLst>
                                </p:cTn>
                              </p:par>
                            </p:childTnLst>
                          </p:cTn>
                        </p:par>
                        <p:par>
                          <p:cTn id="598" fill="hold">
                            <p:stCondLst>
                              <p:cond delay="190000"/>
                            </p:stCondLst>
                            <p:childTnLst>
                              <p:par>
                                <p:cTn id="599" presetID="11" presetClass="entr" presetSubtype="0" fill="hold" grpId="0" nodeType="afterEffect">
                                  <p:stCondLst>
                                    <p:cond delay="0"/>
                                  </p:stCondLst>
                                  <p:childTnLst>
                                    <p:set>
                                      <p:cBhvr>
                                        <p:cTn id="600" dur="1000">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599"/>
                                            </p:cond>
                                          </p:stCondLst>
                                          <p:endCondLst>
                                            <p:cond evt="onStopAudio" delay="0">
                                              <p:tgtEl>
                                                <p:sldTgt/>
                                              </p:tgtEl>
                                            </p:cond>
                                          </p:endCondLst>
                                        </p:cTn>
                                        <p:tgtEl>
                                          <p:sndTgt r:embed="rId4" name="click.wav"/>
                                        </p:tgtEl>
                                      </p:cMediaNode>
                                    </p:audio>
                                  </p:subTnLst>
                                </p:cTn>
                              </p:par>
                            </p:childTnLst>
                          </p:cTn>
                        </p:par>
                        <p:par>
                          <p:cTn id="601" fill="hold">
                            <p:stCondLst>
                              <p:cond delay="191000"/>
                            </p:stCondLst>
                            <p:childTnLst>
                              <p:par>
                                <p:cTn id="602" presetID="11" presetClass="entr" presetSubtype="0" fill="hold" grpId="0" nodeType="afterEffect">
                                  <p:stCondLst>
                                    <p:cond delay="0"/>
                                  </p:stCondLst>
                                  <p:childTnLst>
                                    <p:set>
                                      <p:cBhvr>
                                        <p:cTn id="603" dur="1000">
                                          <p:stCondLst>
                                            <p:cond delay="0"/>
                                          </p:stCondLst>
                                        </p:cTn>
                                        <p:tgtEl>
                                          <p:spTgt spid="211"/>
                                        </p:tgtEl>
                                        <p:attrNameLst>
                                          <p:attrName>style.visibility</p:attrName>
                                        </p:attrNameLst>
                                      </p:cBhvr>
                                      <p:to>
                                        <p:strVal val="visible"/>
                                      </p:to>
                                    </p:set>
                                  </p:childTnLst>
                                  <p:subTnLst>
                                    <p:audio>
                                      <p:cMediaNode>
                                        <p:cTn display="0" masterRel="sameClick">
                                          <p:stCondLst>
                                            <p:cond evt="begin" delay="0">
                                              <p:tn val="602"/>
                                            </p:cond>
                                          </p:stCondLst>
                                          <p:endCondLst>
                                            <p:cond evt="onStopAudio" delay="0">
                                              <p:tgtEl>
                                                <p:sldTgt/>
                                              </p:tgtEl>
                                            </p:cond>
                                          </p:endCondLst>
                                        </p:cTn>
                                        <p:tgtEl>
                                          <p:sndTgt r:embed="rId4" name="click.wav"/>
                                        </p:tgtEl>
                                      </p:cMediaNode>
                                    </p:audio>
                                  </p:subTnLst>
                                </p:cTn>
                              </p:par>
                            </p:childTnLst>
                          </p:cTn>
                        </p:par>
                        <p:par>
                          <p:cTn id="604" fill="hold">
                            <p:stCondLst>
                              <p:cond delay="192000"/>
                            </p:stCondLst>
                            <p:childTnLst>
                              <p:par>
                                <p:cTn id="605" presetID="11" presetClass="entr" presetSubtype="0" fill="hold" grpId="0" nodeType="afterEffect">
                                  <p:stCondLst>
                                    <p:cond delay="0"/>
                                  </p:stCondLst>
                                  <p:childTnLst>
                                    <p:set>
                                      <p:cBhvr>
                                        <p:cTn id="606" dur="1000">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05"/>
                                            </p:cond>
                                          </p:stCondLst>
                                          <p:endCondLst>
                                            <p:cond evt="onStopAudio" delay="0">
                                              <p:tgtEl>
                                                <p:sldTgt/>
                                              </p:tgtEl>
                                            </p:cond>
                                          </p:endCondLst>
                                        </p:cTn>
                                        <p:tgtEl>
                                          <p:sndTgt r:embed="rId4" name="click.wav"/>
                                        </p:tgtEl>
                                      </p:cMediaNode>
                                    </p:audio>
                                  </p:subTnLst>
                                </p:cTn>
                              </p:par>
                            </p:childTnLst>
                          </p:cTn>
                        </p:par>
                        <p:par>
                          <p:cTn id="607" fill="hold">
                            <p:stCondLst>
                              <p:cond delay="193000"/>
                            </p:stCondLst>
                            <p:childTnLst>
                              <p:par>
                                <p:cTn id="608" presetID="11" presetClass="entr" presetSubtype="0" fill="hold" grpId="0" nodeType="afterEffect">
                                  <p:stCondLst>
                                    <p:cond delay="0"/>
                                  </p:stCondLst>
                                  <p:childTnLst>
                                    <p:set>
                                      <p:cBhvr>
                                        <p:cTn id="609" dur="1000">
                                          <p:stCondLst>
                                            <p:cond delay="0"/>
                                          </p:stCondLst>
                                        </p:cTn>
                                        <p:tgtEl>
                                          <p:spTgt spid="213"/>
                                        </p:tgtEl>
                                        <p:attrNameLst>
                                          <p:attrName>style.visibility</p:attrName>
                                        </p:attrNameLst>
                                      </p:cBhvr>
                                      <p:to>
                                        <p:strVal val="visible"/>
                                      </p:to>
                                    </p:set>
                                  </p:childTnLst>
                                  <p:subTnLst>
                                    <p:audio>
                                      <p:cMediaNode>
                                        <p:cTn display="0" masterRel="sameClick">
                                          <p:stCondLst>
                                            <p:cond evt="begin" delay="0">
                                              <p:tn val="608"/>
                                            </p:cond>
                                          </p:stCondLst>
                                          <p:endCondLst>
                                            <p:cond evt="onStopAudio" delay="0">
                                              <p:tgtEl>
                                                <p:sldTgt/>
                                              </p:tgtEl>
                                            </p:cond>
                                          </p:endCondLst>
                                        </p:cTn>
                                        <p:tgtEl>
                                          <p:sndTgt r:embed="rId4" name="click.wav"/>
                                        </p:tgtEl>
                                      </p:cMediaNode>
                                    </p:audio>
                                  </p:subTnLst>
                                </p:cTn>
                              </p:par>
                            </p:childTnLst>
                          </p:cTn>
                        </p:par>
                        <p:par>
                          <p:cTn id="610" fill="hold">
                            <p:stCondLst>
                              <p:cond delay="194000"/>
                            </p:stCondLst>
                            <p:childTnLst>
                              <p:par>
                                <p:cTn id="611" presetID="11" presetClass="entr" presetSubtype="0" fill="hold" grpId="0" nodeType="afterEffect">
                                  <p:stCondLst>
                                    <p:cond delay="0"/>
                                  </p:stCondLst>
                                  <p:childTnLst>
                                    <p:set>
                                      <p:cBhvr>
                                        <p:cTn id="612" dur="1000">
                                          <p:stCondLst>
                                            <p:cond delay="0"/>
                                          </p:stCondLst>
                                        </p:cTn>
                                        <p:tgtEl>
                                          <p:spTgt spid="214"/>
                                        </p:tgtEl>
                                        <p:attrNameLst>
                                          <p:attrName>style.visibility</p:attrName>
                                        </p:attrNameLst>
                                      </p:cBhvr>
                                      <p:to>
                                        <p:strVal val="visible"/>
                                      </p:to>
                                    </p:set>
                                  </p:childTnLst>
                                  <p:subTnLst>
                                    <p:audio>
                                      <p:cMediaNode>
                                        <p:cTn display="0" masterRel="sameClick">
                                          <p:stCondLst>
                                            <p:cond evt="begin" delay="0">
                                              <p:tn val="611"/>
                                            </p:cond>
                                          </p:stCondLst>
                                          <p:endCondLst>
                                            <p:cond evt="onStopAudio" delay="0">
                                              <p:tgtEl>
                                                <p:sldTgt/>
                                              </p:tgtEl>
                                            </p:cond>
                                          </p:endCondLst>
                                        </p:cTn>
                                        <p:tgtEl>
                                          <p:sndTgt r:embed="rId4" name="click.wav"/>
                                        </p:tgtEl>
                                      </p:cMediaNode>
                                    </p:audio>
                                  </p:subTnLst>
                                </p:cTn>
                              </p:par>
                            </p:childTnLst>
                          </p:cTn>
                        </p:par>
                        <p:par>
                          <p:cTn id="613" fill="hold">
                            <p:stCondLst>
                              <p:cond delay="195000"/>
                            </p:stCondLst>
                            <p:childTnLst>
                              <p:par>
                                <p:cTn id="614" presetID="11" presetClass="entr" presetSubtype="0" fill="hold" grpId="0" nodeType="afterEffect">
                                  <p:stCondLst>
                                    <p:cond delay="0"/>
                                  </p:stCondLst>
                                  <p:childTnLst>
                                    <p:set>
                                      <p:cBhvr>
                                        <p:cTn id="615" dur="1000">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14"/>
                                            </p:cond>
                                          </p:stCondLst>
                                          <p:endCondLst>
                                            <p:cond evt="onStopAudio" delay="0">
                                              <p:tgtEl>
                                                <p:sldTgt/>
                                              </p:tgtEl>
                                            </p:cond>
                                          </p:endCondLst>
                                        </p:cTn>
                                        <p:tgtEl>
                                          <p:sndTgt r:embed="rId4" name="click.wav"/>
                                        </p:tgtEl>
                                      </p:cMediaNode>
                                    </p:audio>
                                  </p:subTnLst>
                                </p:cTn>
                              </p:par>
                            </p:childTnLst>
                          </p:cTn>
                        </p:par>
                        <p:par>
                          <p:cTn id="616" fill="hold">
                            <p:stCondLst>
                              <p:cond delay="196000"/>
                            </p:stCondLst>
                            <p:childTnLst>
                              <p:par>
                                <p:cTn id="617" presetID="11" presetClass="entr" presetSubtype="0" fill="hold" grpId="0" nodeType="afterEffect">
                                  <p:stCondLst>
                                    <p:cond delay="0"/>
                                  </p:stCondLst>
                                  <p:childTnLst>
                                    <p:set>
                                      <p:cBhvr>
                                        <p:cTn id="618" dur="1000">
                                          <p:stCondLst>
                                            <p:cond delay="0"/>
                                          </p:stCondLst>
                                        </p:cTn>
                                        <p:tgtEl>
                                          <p:spTgt spid="216"/>
                                        </p:tgtEl>
                                        <p:attrNameLst>
                                          <p:attrName>style.visibility</p:attrName>
                                        </p:attrNameLst>
                                      </p:cBhvr>
                                      <p:to>
                                        <p:strVal val="visible"/>
                                      </p:to>
                                    </p:set>
                                  </p:childTnLst>
                                  <p:subTnLst>
                                    <p:audio>
                                      <p:cMediaNode>
                                        <p:cTn display="0" masterRel="sameClick">
                                          <p:stCondLst>
                                            <p:cond evt="begin" delay="0">
                                              <p:tn val="617"/>
                                            </p:cond>
                                          </p:stCondLst>
                                          <p:endCondLst>
                                            <p:cond evt="onStopAudio" delay="0">
                                              <p:tgtEl>
                                                <p:sldTgt/>
                                              </p:tgtEl>
                                            </p:cond>
                                          </p:endCondLst>
                                        </p:cTn>
                                        <p:tgtEl>
                                          <p:sndTgt r:embed="rId4" name="click.wav"/>
                                        </p:tgtEl>
                                      </p:cMediaNode>
                                    </p:audio>
                                  </p:subTnLst>
                                </p:cTn>
                              </p:par>
                            </p:childTnLst>
                          </p:cTn>
                        </p:par>
                        <p:par>
                          <p:cTn id="619" fill="hold">
                            <p:stCondLst>
                              <p:cond delay="197000"/>
                            </p:stCondLst>
                            <p:childTnLst>
                              <p:par>
                                <p:cTn id="620" presetID="11" presetClass="entr" presetSubtype="0" fill="hold" grpId="0" nodeType="afterEffect">
                                  <p:stCondLst>
                                    <p:cond delay="0"/>
                                  </p:stCondLst>
                                  <p:childTnLst>
                                    <p:set>
                                      <p:cBhvr>
                                        <p:cTn id="621" dur="1000">
                                          <p:stCondLst>
                                            <p:cond delay="0"/>
                                          </p:stCondLst>
                                        </p:cTn>
                                        <p:tgtEl>
                                          <p:spTgt spid="217"/>
                                        </p:tgtEl>
                                        <p:attrNameLst>
                                          <p:attrName>style.visibility</p:attrName>
                                        </p:attrNameLst>
                                      </p:cBhvr>
                                      <p:to>
                                        <p:strVal val="visible"/>
                                      </p:to>
                                    </p:set>
                                  </p:childTnLst>
                                  <p:subTnLst>
                                    <p:audio>
                                      <p:cMediaNode>
                                        <p:cTn display="0" masterRel="sameClick">
                                          <p:stCondLst>
                                            <p:cond evt="begin" delay="0">
                                              <p:tn val="620"/>
                                            </p:cond>
                                          </p:stCondLst>
                                          <p:endCondLst>
                                            <p:cond evt="onStopAudio" delay="0">
                                              <p:tgtEl>
                                                <p:sldTgt/>
                                              </p:tgtEl>
                                            </p:cond>
                                          </p:endCondLst>
                                        </p:cTn>
                                        <p:tgtEl>
                                          <p:sndTgt r:embed="rId4" name="click.wav"/>
                                        </p:tgtEl>
                                      </p:cMediaNode>
                                    </p:audio>
                                  </p:subTnLst>
                                </p:cTn>
                              </p:par>
                            </p:childTnLst>
                          </p:cTn>
                        </p:par>
                        <p:par>
                          <p:cTn id="622" fill="hold">
                            <p:stCondLst>
                              <p:cond delay="198000"/>
                            </p:stCondLst>
                            <p:childTnLst>
                              <p:par>
                                <p:cTn id="623" presetID="11" presetClass="entr" presetSubtype="0" fill="hold" grpId="0" nodeType="afterEffect">
                                  <p:stCondLst>
                                    <p:cond delay="0"/>
                                  </p:stCondLst>
                                  <p:childTnLst>
                                    <p:set>
                                      <p:cBhvr>
                                        <p:cTn id="624" dur="1000">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23"/>
                                            </p:cond>
                                          </p:stCondLst>
                                          <p:endCondLst>
                                            <p:cond evt="onStopAudio" delay="0">
                                              <p:tgtEl>
                                                <p:sldTgt/>
                                              </p:tgtEl>
                                            </p:cond>
                                          </p:endCondLst>
                                        </p:cTn>
                                        <p:tgtEl>
                                          <p:sndTgt r:embed="rId4" name="click.wav"/>
                                        </p:tgtEl>
                                      </p:cMediaNode>
                                    </p:audio>
                                  </p:subTnLst>
                                </p:cTn>
                              </p:par>
                            </p:childTnLst>
                          </p:cTn>
                        </p:par>
                        <p:par>
                          <p:cTn id="625" fill="hold">
                            <p:stCondLst>
                              <p:cond delay="199000"/>
                            </p:stCondLst>
                            <p:childTnLst>
                              <p:par>
                                <p:cTn id="626" presetID="11" presetClass="entr" presetSubtype="0" fill="hold" grpId="0" nodeType="afterEffect">
                                  <p:stCondLst>
                                    <p:cond delay="0"/>
                                  </p:stCondLst>
                                  <p:childTnLst>
                                    <p:set>
                                      <p:cBhvr>
                                        <p:cTn id="627" dur="1000">
                                          <p:stCondLst>
                                            <p:cond delay="0"/>
                                          </p:stCondLst>
                                        </p:cTn>
                                        <p:tgtEl>
                                          <p:spTgt spid="219"/>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4" name="click.wav"/>
                                        </p:tgtEl>
                                      </p:cMediaNode>
                                    </p:audio>
                                  </p:subTnLst>
                                </p:cTn>
                              </p:par>
                            </p:childTnLst>
                          </p:cTn>
                        </p:par>
                        <p:par>
                          <p:cTn id="628" fill="hold">
                            <p:stCondLst>
                              <p:cond delay="200000"/>
                            </p:stCondLst>
                            <p:childTnLst>
                              <p:par>
                                <p:cTn id="629" presetID="11" presetClass="entr" presetSubtype="0" fill="hold" grpId="0" nodeType="afterEffect">
                                  <p:stCondLst>
                                    <p:cond delay="0"/>
                                  </p:stCondLst>
                                  <p:childTnLst>
                                    <p:set>
                                      <p:cBhvr>
                                        <p:cTn id="630" dur="1000">
                                          <p:stCondLst>
                                            <p:cond delay="0"/>
                                          </p:stCondLst>
                                        </p:cTn>
                                        <p:tgtEl>
                                          <p:spTgt spid="220"/>
                                        </p:tgtEl>
                                        <p:attrNameLst>
                                          <p:attrName>style.visibility</p:attrName>
                                        </p:attrNameLst>
                                      </p:cBhvr>
                                      <p:to>
                                        <p:strVal val="visible"/>
                                      </p:to>
                                    </p:set>
                                  </p:childTnLst>
                                  <p:subTnLst>
                                    <p:audio>
                                      <p:cMediaNode>
                                        <p:cTn display="0" masterRel="sameClick">
                                          <p:stCondLst>
                                            <p:cond evt="begin" delay="0">
                                              <p:tn val="629"/>
                                            </p:cond>
                                          </p:stCondLst>
                                          <p:endCondLst>
                                            <p:cond evt="onStopAudio" delay="0">
                                              <p:tgtEl>
                                                <p:sldTgt/>
                                              </p:tgtEl>
                                            </p:cond>
                                          </p:endCondLst>
                                        </p:cTn>
                                        <p:tgtEl>
                                          <p:sndTgt r:embed="rId4" name="click.wav"/>
                                        </p:tgtEl>
                                      </p:cMediaNode>
                                    </p:audio>
                                  </p:subTnLst>
                                </p:cTn>
                              </p:par>
                            </p:childTnLst>
                          </p:cTn>
                        </p:par>
                        <p:par>
                          <p:cTn id="631" fill="hold">
                            <p:stCondLst>
                              <p:cond delay="201000"/>
                            </p:stCondLst>
                            <p:childTnLst>
                              <p:par>
                                <p:cTn id="632" presetID="11" presetClass="entr" presetSubtype="0" fill="hold" grpId="0" nodeType="afterEffect">
                                  <p:stCondLst>
                                    <p:cond delay="0"/>
                                  </p:stCondLst>
                                  <p:childTnLst>
                                    <p:set>
                                      <p:cBhvr>
                                        <p:cTn id="633" dur="1000">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632"/>
                                            </p:cond>
                                          </p:stCondLst>
                                          <p:endCondLst>
                                            <p:cond evt="onStopAudio" delay="0">
                                              <p:tgtEl>
                                                <p:sldTgt/>
                                              </p:tgtEl>
                                            </p:cond>
                                          </p:endCondLst>
                                        </p:cTn>
                                        <p:tgtEl>
                                          <p:sndTgt r:embed="rId4" name="click.wav"/>
                                        </p:tgtEl>
                                      </p:cMediaNode>
                                    </p:audio>
                                  </p:subTnLst>
                                </p:cTn>
                              </p:par>
                            </p:childTnLst>
                          </p:cTn>
                        </p:par>
                        <p:par>
                          <p:cTn id="634" fill="hold">
                            <p:stCondLst>
                              <p:cond delay="202000"/>
                            </p:stCondLst>
                            <p:childTnLst>
                              <p:par>
                                <p:cTn id="635" presetID="11" presetClass="entr" presetSubtype="0" fill="hold" grpId="0" nodeType="afterEffect">
                                  <p:stCondLst>
                                    <p:cond delay="0"/>
                                  </p:stCondLst>
                                  <p:childTnLst>
                                    <p:set>
                                      <p:cBhvr>
                                        <p:cTn id="636" dur="1000">
                                          <p:stCondLst>
                                            <p:cond delay="0"/>
                                          </p:stCondLst>
                                        </p:cTn>
                                        <p:tgtEl>
                                          <p:spTgt spid="222"/>
                                        </p:tgtEl>
                                        <p:attrNameLst>
                                          <p:attrName>style.visibility</p:attrName>
                                        </p:attrNameLst>
                                      </p:cBhvr>
                                      <p:to>
                                        <p:strVal val="visible"/>
                                      </p:to>
                                    </p:set>
                                  </p:childTnLst>
                                  <p:subTnLst>
                                    <p:audio>
                                      <p:cMediaNode>
                                        <p:cTn display="0" masterRel="sameClick">
                                          <p:stCondLst>
                                            <p:cond evt="begin" delay="0">
                                              <p:tn val="635"/>
                                            </p:cond>
                                          </p:stCondLst>
                                          <p:endCondLst>
                                            <p:cond evt="onStopAudio" delay="0">
                                              <p:tgtEl>
                                                <p:sldTgt/>
                                              </p:tgtEl>
                                            </p:cond>
                                          </p:endCondLst>
                                        </p:cTn>
                                        <p:tgtEl>
                                          <p:sndTgt r:embed="rId4" name="click.wav"/>
                                        </p:tgtEl>
                                      </p:cMediaNode>
                                    </p:audio>
                                  </p:subTnLst>
                                </p:cTn>
                              </p:par>
                            </p:childTnLst>
                          </p:cTn>
                        </p:par>
                        <p:par>
                          <p:cTn id="637" fill="hold">
                            <p:stCondLst>
                              <p:cond delay="203000"/>
                            </p:stCondLst>
                            <p:childTnLst>
                              <p:par>
                                <p:cTn id="638" presetID="11" presetClass="entr" presetSubtype="0" fill="hold" grpId="0" nodeType="afterEffect">
                                  <p:stCondLst>
                                    <p:cond delay="0"/>
                                  </p:stCondLst>
                                  <p:childTnLst>
                                    <p:set>
                                      <p:cBhvr>
                                        <p:cTn id="639" dur="1000">
                                          <p:stCondLst>
                                            <p:cond delay="0"/>
                                          </p:stCondLst>
                                        </p:cTn>
                                        <p:tgtEl>
                                          <p:spTgt spid="223"/>
                                        </p:tgtEl>
                                        <p:attrNameLst>
                                          <p:attrName>style.visibility</p:attrName>
                                        </p:attrNameLst>
                                      </p:cBhvr>
                                      <p:to>
                                        <p:strVal val="visible"/>
                                      </p:to>
                                    </p:set>
                                  </p:childTnLst>
                                  <p:subTnLst>
                                    <p:audio>
                                      <p:cMediaNode>
                                        <p:cTn display="0" masterRel="sameClick">
                                          <p:stCondLst>
                                            <p:cond evt="begin" delay="0">
                                              <p:tn val="638"/>
                                            </p:cond>
                                          </p:stCondLst>
                                          <p:endCondLst>
                                            <p:cond evt="onStopAudio" delay="0">
                                              <p:tgtEl>
                                                <p:sldTgt/>
                                              </p:tgtEl>
                                            </p:cond>
                                          </p:endCondLst>
                                        </p:cTn>
                                        <p:tgtEl>
                                          <p:sndTgt r:embed="rId4" name="click.wav"/>
                                        </p:tgtEl>
                                      </p:cMediaNode>
                                    </p:audio>
                                  </p:subTnLst>
                                </p:cTn>
                              </p:par>
                            </p:childTnLst>
                          </p:cTn>
                        </p:par>
                        <p:par>
                          <p:cTn id="640" fill="hold">
                            <p:stCondLst>
                              <p:cond delay="204000"/>
                            </p:stCondLst>
                            <p:childTnLst>
                              <p:par>
                                <p:cTn id="641" presetID="11" presetClass="entr" presetSubtype="0" fill="hold" grpId="0" nodeType="afterEffect">
                                  <p:stCondLst>
                                    <p:cond delay="0"/>
                                  </p:stCondLst>
                                  <p:childTnLst>
                                    <p:set>
                                      <p:cBhvr>
                                        <p:cTn id="642" dur="1000">
                                          <p:stCondLst>
                                            <p:cond delay="0"/>
                                          </p:stCondLst>
                                        </p:cTn>
                                        <p:tgtEl>
                                          <p:spTgt spid="224"/>
                                        </p:tgtEl>
                                        <p:attrNameLst>
                                          <p:attrName>style.visibility</p:attrName>
                                        </p:attrNameLst>
                                      </p:cBhvr>
                                      <p:to>
                                        <p:strVal val="visible"/>
                                      </p:to>
                                    </p:set>
                                  </p:childTnLst>
                                  <p:subTnLst>
                                    <p:audio>
                                      <p:cMediaNode>
                                        <p:cTn display="0" masterRel="sameClick">
                                          <p:stCondLst>
                                            <p:cond evt="begin" delay="0">
                                              <p:tn val="641"/>
                                            </p:cond>
                                          </p:stCondLst>
                                          <p:endCondLst>
                                            <p:cond evt="onStopAudio" delay="0">
                                              <p:tgtEl>
                                                <p:sldTgt/>
                                              </p:tgtEl>
                                            </p:cond>
                                          </p:endCondLst>
                                        </p:cTn>
                                        <p:tgtEl>
                                          <p:sndTgt r:embed="rId4" name="click.wav"/>
                                        </p:tgtEl>
                                      </p:cMediaNode>
                                    </p:audio>
                                  </p:subTnLst>
                                </p:cTn>
                              </p:par>
                            </p:childTnLst>
                          </p:cTn>
                        </p:par>
                        <p:par>
                          <p:cTn id="643" fill="hold">
                            <p:stCondLst>
                              <p:cond delay="205000"/>
                            </p:stCondLst>
                            <p:childTnLst>
                              <p:par>
                                <p:cTn id="644" presetID="11" presetClass="entr" presetSubtype="0" fill="hold" grpId="0" nodeType="afterEffect">
                                  <p:stCondLst>
                                    <p:cond delay="0"/>
                                  </p:stCondLst>
                                  <p:childTnLst>
                                    <p:set>
                                      <p:cBhvr>
                                        <p:cTn id="645" dur="1000">
                                          <p:stCondLst>
                                            <p:cond delay="0"/>
                                          </p:stCondLst>
                                        </p:cTn>
                                        <p:tgtEl>
                                          <p:spTgt spid="225"/>
                                        </p:tgtEl>
                                        <p:attrNameLst>
                                          <p:attrName>style.visibility</p:attrName>
                                        </p:attrNameLst>
                                      </p:cBhvr>
                                      <p:to>
                                        <p:strVal val="visible"/>
                                      </p:to>
                                    </p:set>
                                  </p:childTnLst>
                                  <p:subTnLst>
                                    <p:audio>
                                      <p:cMediaNode>
                                        <p:cTn display="0" masterRel="sameClick">
                                          <p:stCondLst>
                                            <p:cond evt="begin" delay="0">
                                              <p:tn val="644"/>
                                            </p:cond>
                                          </p:stCondLst>
                                          <p:endCondLst>
                                            <p:cond evt="onStopAudio" delay="0">
                                              <p:tgtEl>
                                                <p:sldTgt/>
                                              </p:tgtEl>
                                            </p:cond>
                                          </p:endCondLst>
                                        </p:cTn>
                                        <p:tgtEl>
                                          <p:sndTgt r:embed="rId4" name="click.wav"/>
                                        </p:tgtEl>
                                      </p:cMediaNode>
                                    </p:audio>
                                  </p:subTnLst>
                                </p:cTn>
                              </p:par>
                            </p:childTnLst>
                          </p:cTn>
                        </p:par>
                        <p:par>
                          <p:cTn id="646" fill="hold">
                            <p:stCondLst>
                              <p:cond delay="206000"/>
                            </p:stCondLst>
                            <p:childTnLst>
                              <p:par>
                                <p:cTn id="647" presetID="11" presetClass="entr" presetSubtype="0" fill="hold" grpId="0" nodeType="afterEffect">
                                  <p:stCondLst>
                                    <p:cond delay="0"/>
                                  </p:stCondLst>
                                  <p:childTnLst>
                                    <p:set>
                                      <p:cBhvr>
                                        <p:cTn id="648" dur="1000">
                                          <p:stCondLst>
                                            <p:cond delay="0"/>
                                          </p:stCondLst>
                                        </p:cTn>
                                        <p:tgtEl>
                                          <p:spTgt spid="226"/>
                                        </p:tgtEl>
                                        <p:attrNameLst>
                                          <p:attrName>style.visibility</p:attrName>
                                        </p:attrNameLst>
                                      </p:cBhvr>
                                      <p:to>
                                        <p:strVal val="visible"/>
                                      </p:to>
                                    </p:set>
                                  </p:childTnLst>
                                  <p:subTnLst>
                                    <p:audio>
                                      <p:cMediaNode>
                                        <p:cTn display="0" masterRel="sameClick">
                                          <p:stCondLst>
                                            <p:cond evt="begin" delay="0">
                                              <p:tn val="647"/>
                                            </p:cond>
                                          </p:stCondLst>
                                          <p:endCondLst>
                                            <p:cond evt="onStopAudio" delay="0">
                                              <p:tgtEl>
                                                <p:sldTgt/>
                                              </p:tgtEl>
                                            </p:cond>
                                          </p:endCondLst>
                                        </p:cTn>
                                        <p:tgtEl>
                                          <p:sndTgt r:embed="rId4" name="click.wav"/>
                                        </p:tgtEl>
                                      </p:cMediaNode>
                                    </p:audio>
                                  </p:subTnLst>
                                </p:cTn>
                              </p:par>
                            </p:childTnLst>
                          </p:cTn>
                        </p:par>
                        <p:par>
                          <p:cTn id="649" fill="hold">
                            <p:stCondLst>
                              <p:cond delay="207000"/>
                            </p:stCondLst>
                            <p:childTnLst>
                              <p:par>
                                <p:cTn id="650" presetID="11" presetClass="entr" presetSubtype="0" fill="hold" grpId="0" nodeType="afterEffect">
                                  <p:stCondLst>
                                    <p:cond delay="0"/>
                                  </p:stCondLst>
                                  <p:childTnLst>
                                    <p:set>
                                      <p:cBhvr>
                                        <p:cTn id="651" dur="1000">
                                          <p:stCondLst>
                                            <p:cond delay="0"/>
                                          </p:stCondLst>
                                        </p:cTn>
                                        <p:tgtEl>
                                          <p:spTgt spid="227"/>
                                        </p:tgtEl>
                                        <p:attrNameLst>
                                          <p:attrName>style.visibility</p:attrName>
                                        </p:attrNameLst>
                                      </p:cBhvr>
                                      <p:to>
                                        <p:strVal val="visible"/>
                                      </p:to>
                                    </p:set>
                                  </p:childTnLst>
                                  <p:subTnLst>
                                    <p:audio>
                                      <p:cMediaNode>
                                        <p:cTn display="0" masterRel="sameClick">
                                          <p:stCondLst>
                                            <p:cond evt="begin" delay="0">
                                              <p:tn val="650"/>
                                            </p:cond>
                                          </p:stCondLst>
                                          <p:endCondLst>
                                            <p:cond evt="onStopAudio" delay="0">
                                              <p:tgtEl>
                                                <p:sldTgt/>
                                              </p:tgtEl>
                                            </p:cond>
                                          </p:endCondLst>
                                        </p:cTn>
                                        <p:tgtEl>
                                          <p:sndTgt r:embed="rId4" name="click.wav"/>
                                        </p:tgtEl>
                                      </p:cMediaNode>
                                    </p:audio>
                                  </p:subTnLst>
                                </p:cTn>
                              </p:par>
                            </p:childTnLst>
                          </p:cTn>
                        </p:par>
                        <p:par>
                          <p:cTn id="652" fill="hold">
                            <p:stCondLst>
                              <p:cond delay="208000"/>
                            </p:stCondLst>
                            <p:childTnLst>
                              <p:par>
                                <p:cTn id="653" presetID="11" presetClass="entr" presetSubtype="0" fill="hold" grpId="0" nodeType="afterEffect">
                                  <p:stCondLst>
                                    <p:cond delay="0"/>
                                  </p:stCondLst>
                                  <p:childTnLst>
                                    <p:set>
                                      <p:cBhvr>
                                        <p:cTn id="654" dur="1000">
                                          <p:stCondLst>
                                            <p:cond delay="0"/>
                                          </p:stCondLst>
                                        </p:cTn>
                                        <p:tgtEl>
                                          <p:spTgt spid="228"/>
                                        </p:tgtEl>
                                        <p:attrNameLst>
                                          <p:attrName>style.visibility</p:attrName>
                                        </p:attrNameLst>
                                      </p:cBhvr>
                                      <p:to>
                                        <p:strVal val="visible"/>
                                      </p:to>
                                    </p:set>
                                  </p:childTnLst>
                                  <p:subTnLst>
                                    <p:audio>
                                      <p:cMediaNode>
                                        <p:cTn display="0" masterRel="sameClick">
                                          <p:stCondLst>
                                            <p:cond evt="begin" delay="0">
                                              <p:tn val="653"/>
                                            </p:cond>
                                          </p:stCondLst>
                                          <p:endCondLst>
                                            <p:cond evt="onStopAudio" delay="0">
                                              <p:tgtEl>
                                                <p:sldTgt/>
                                              </p:tgtEl>
                                            </p:cond>
                                          </p:endCondLst>
                                        </p:cTn>
                                        <p:tgtEl>
                                          <p:sndTgt r:embed="rId4" name="click.wav"/>
                                        </p:tgtEl>
                                      </p:cMediaNode>
                                    </p:audio>
                                  </p:subTnLst>
                                </p:cTn>
                              </p:par>
                            </p:childTnLst>
                          </p:cTn>
                        </p:par>
                        <p:par>
                          <p:cTn id="655" fill="hold">
                            <p:stCondLst>
                              <p:cond delay="209000"/>
                            </p:stCondLst>
                            <p:childTnLst>
                              <p:par>
                                <p:cTn id="656" presetID="11" presetClass="entr" presetSubtype="0" fill="hold" grpId="0" nodeType="afterEffect">
                                  <p:stCondLst>
                                    <p:cond delay="0"/>
                                  </p:stCondLst>
                                  <p:childTnLst>
                                    <p:set>
                                      <p:cBhvr>
                                        <p:cTn id="657" dur="1000">
                                          <p:stCondLst>
                                            <p:cond delay="0"/>
                                          </p:stCondLst>
                                        </p:cTn>
                                        <p:tgtEl>
                                          <p:spTgt spid="229"/>
                                        </p:tgtEl>
                                        <p:attrNameLst>
                                          <p:attrName>style.visibility</p:attrName>
                                        </p:attrNameLst>
                                      </p:cBhvr>
                                      <p:to>
                                        <p:strVal val="visible"/>
                                      </p:to>
                                    </p:set>
                                  </p:childTnLst>
                                  <p:subTnLst>
                                    <p:audio>
                                      <p:cMediaNode>
                                        <p:cTn display="0" masterRel="sameClick">
                                          <p:stCondLst>
                                            <p:cond evt="begin" delay="0">
                                              <p:tn val="656"/>
                                            </p:cond>
                                          </p:stCondLst>
                                          <p:endCondLst>
                                            <p:cond evt="onStopAudio" delay="0">
                                              <p:tgtEl>
                                                <p:sldTgt/>
                                              </p:tgtEl>
                                            </p:cond>
                                          </p:endCondLst>
                                        </p:cTn>
                                        <p:tgtEl>
                                          <p:sndTgt r:embed="rId4" name="click.wav"/>
                                        </p:tgtEl>
                                      </p:cMediaNode>
                                    </p:audio>
                                  </p:subTnLst>
                                </p:cTn>
                              </p:par>
                            </p:childTnLst>
                          </p:cTn>
                        </p:par>
                        <p:par>
                          <p:cTn id="658" fill="hold">
                            <p:stCondLst>
                              <p:cond delay="210000"/>
                            </p:stCondLst>
                            <p:childTnLst>
                              <p:par>
                                <p:cTn id="659" presetID="11" presetClass="entr" presetSubtype="0" fill="hold" grpId="0" nodeType="afterEffect">
                                  <p:stCondLst>
                                    <p:cond delay="0"/>
                                  </p:stCondLst>
                                  <p:childTnLst>
                                    <p:set>
                                      <p:cBhvr>
                                        <p:cTn id="660" dur="1000">
                                          <p:stCondLst>
                                            <p:cond delay="0"/>
                                          </p:stCondLst>
                                        </p:cTn>
                                        <p:tgtEl>
                                          <p:spTgt spid="230"/>
                                        </p:tgtEl>
                                        <p:attrNameLst>
                                          <p:attrName>style.visibility</p:attrName>
                                        </p:attrNameLst>
                                      </p:cBhvr>
                                      <p:to>
                                        <p:strVal val="visible"/>
                                      </p:to>
                                    </p:set>
                                  </p:childTnLst>
                                  <p:subTnLst>
                                    <p:audio>
                                      <p:cMediaNode>
                                        <p:cTn display="0" masterRel="sameClick">
                                          <p:stCondLst>
                                            <p:cond evt="begin" delay="0">
                                              <p:tn val="659"/>
                                            </p:cond>
                                          </p:stCondLst>
                                          <p:endCondLst>
                                            <p:cond evt="onStopAudio" delay="0">
                                              <p:tgtEl>
                                                <p:sldTgt/>
                                              </p:tgtEl>
                                            </p:cond>
                                          </p:endCondLst>
                                        </p:cTn>
                                        <p:tgtEl>
                                          <p:sndTgt r:embed="rId4" name="click.wav"/>
                                        </p:tgtEl>
                                      </p:cMediaNode>
                                    </p:audio>
                                  </p:subTnLst>
                                </p:cTn>
                              </p:par>
                            </p:childTnLst>
                          </p:cTn>
                        </p:par>
                        <p:par>
                          <p:cTn id="661" fill="hold">
                            <p:stCondLst>
                              <p:cond delay="211000"/>
                            </p:stCondLst>
                            <p:childTnLst>
                              <p:par>
                                <p:cTn id="662" presetID="11" presetClass="entr" presetSubtype="0" fill="hold" grpId="0" nodeType="afterEffect">
                                  <p:stCondLst>
                                    <p:cond delay="0"/>
                                  </p:stCondLst>
                                  <p:childTnLst>
                                    <p:set>
                                      <p:cBhvr>
                                        <p:cTn id="663" dur="1000">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662"/>
                                            </p:cond>
                                          </p:stCondLst>
                                          <p:endCondLst>
                                            <p:cond evt="onStopAudio" delay="0">
                                              <p:tgtEl>
                                                <p:sldTgt/>
                                              </p:tgtEl>
                                            </p:cond>
                                          </p:endCondLst>
                                        </p:cTn>
                                        <p:tgtEl>
                                          <p:sndTgt r:embed="rId4" name="click.wav"/>
                                        </p:tgtEl>
                                      </p:cMediaNode>
                                    </p:audio>
                                  </p:subTnLst>
                                </p:cTn>
                              </p:par>
                            </p:childTnLst>
                          </p:cTn>
                        </p:par>
                        <p:par>
                          <p:cTn id="664" fill="hold">
                            <p:stCondLst>
                              <p:cond delay="212000"/>
                            </p:stCondLst>
                            <p:childTnLst>
                              <p:par>
                                <p:cTn id="665" presetID="11" presetClass="entr" presetSubtype="0" fill="hold" grpId="0" nodeType="afterEffect">
                                  <p:stCondLst>
                                    <p:cond delay="0"/>
                                  </p:stCondLst>
                                  <p:childTnLst>
                                    <p:set>
                                      <p:cBhvr>
                                        <p:cTn id="666" dur="1000">
                                          <p:stCondLst>
                                            <p:cond delay="0"/>
                                          </p:stCondLst>
                                        </p:cTn>
                                        <p:tgtEl>
                                          <p:spTgt spid="232"/>
                                        </p:tgtEl>
                                        <p:attrNameLst>
                                          <p:attrName>style.visibility</p:attrName>
                                        </p:attrNameLst>
                                      </p:cBhvr>
                                      <p:to>
                                        <p:strVal val="visible"/>
                                      </p:to>
                                    </p:set>
                                  </p:childTnLst>
                                  <p:subTnLst>
                                    <p:audio>
                                      <p:cMediaNode>
                                        <p:cTn display="0" masterRel="sameClick">
                                          <p:stCondLst>
                                            <p:cond evt="begin" delay="0">
                                              <p:tn val="665"/>
                                            </p:cond>
                                          </p:stCondLst>
                                          <p:endCondLst>
                                            <p:cond evt="onStopAudio" delay="0">
                                              <p:tgtEl>
                                                <p:sldTgt/>
                                              </p:tgtEl>
                                            </p:cond>
                                          </p:endCondLst>
                                        </p:cTn>
                                        <p:tgtEl>
                                          <p:sndTgt r:embed="rId4" name="click.wav"/>
                                        </p:tgtEl>
                                      </p:cMediaNode>
                                    </p:audio>
                                  </p:subTnLst>
                                </p:cTn>
                              </p:par>
                            </p:childTnLst>
                          </p:cTn>
                        </p:par>
                        <p:par>
                          <p:cTn id="667" fill="hold">
                            <p:stCondLst>
                              <p:cond delay="213000"/>
                            </p:stCondLst>
                            <p:childTnLst>
                              <p:par>
                                <p:cTn id="668" presetID="11" presetClass="entr" presetSubtype="0" fill="hold" grpId="0" nodeType="afterEffect">
                                  <p:stCondLst>
                                    <p:cond delay="0"/>
                                  </p:stCondLst>
                                  <p:childTnLst>
                                    <p:set>
                                      <p:cBhvr>
                                        <p:cTn id="669" dur="1000">
                                          <p:stCondLst>
                                            <p:cond delay="0"/>
                                          </p:stCondLst>
                                        </p:cTn>
                                        <p:tgtEl>
                                          <p:spTgt spid="233"/>
                                        </p:tgtEl>
                                        <p:attrNameLst>
                                          <p:attrName>style.visibility</p:attrName>
                                        </p:attrNameLst>
                                      </p:cBhvr>
                                      <p:to>
                                        <p:strVal val="visible"/>
                                      </p:to>
                                    </p:set>
                                  </p:childTnLst>
                                  <p:subTnLst>
                                    <p:audio>
                                      <p:cMediaNode>
                                        <p:cTn display="0" masterRel="sameClick">
                                          <p:stCondLst>
                                            <p:cond evt="begin" delay="0">
                                              <p:tn val="668"/>
                                            </p:cond>
                                          </p:stCondLst>
                                          <p:endCondLst>
                                            <p:cond evt="onStopAudio" delay="0">
                                              <p:tgtEl>
                                                <p:sldTgt/>
                                              </p:tgtEl>
                                            </p:cond>
                                          </p:endCondLst>
                                        </p:cTn>
                                        <p:tgtEl>
                                          <p:sndTgt r:embed="rId4" name="click.wav"/>
                                        </p:tgtEl>
                                      </p:cMediaNode>
                                    </p:audio>
                                  </p:subTnLst>
                                </p:cTn>
                              </p:par>
                            </p:childTnLst>
                          </p:cTn>
                        </p:par>
                        <p:par>
                          <p:cTn id="670" fill="hold">
                            <p:stCondLst>
                              <p:cond delay="214000"/>
                            </p:stCondLst>
                            <p:childTnLst>
                              <p:par>
                                <p:cTn id="671" presetID="11" presetClass="entr" presetSubtype="0" fill="hold" grpId="0" nodeType="afterEffect">
                                  <p:stCondLst>
                                    <p:cond delay="0"/>
                                  </p:stCondLst>
                                  <p:childTnLst>
                                    <p:set>
                                      <p:cBhvr>
                                        <p:cTn id="672" dur="1000">
                                          <p:stCondLst>
                                            <p:cond delay="0"/>
                                          </p:stCondLst>
                                        </p:cTn>
                                        <p:tgtEl>
                                          <p:spTgt spid="234"/>
                                        </p:tgtEl>
                                        <p:attrNameLst>
                                          <p:attrName>style.visibility</p:attrName>
                                        </p:attrNameLst>
                                      </p:cBhvr>
                                      <p:to>
                                        <p:strVal val="visible"/>
                                      </p:to>
                                    </p:set>
                                  </p:childTnLst>
                                  <p:subTnLst>
                                    <p:audio>
                                      <p:cMediaNode>
                                        <p:cTn display="0" masterRel="sameClick">
                                          <p:stCondLst>
                                            <p:cond evt="begin" delay="0">
                                              <p:tn val="671"/>
                                            </p:cond>
                                          </p:stCondLst>
                                          <p:endCondLst>
                                            <p:cond evt="onStopAudio" delay="0">
                                              <p:tgtEl>
                                                <p:sldTgt/>
                                              </p:tgtEl>
                                            </p:cond>
                                          </p:endCondLst>
                                        </p:cTn>
                                        <p:tgtEl>
                                          <p:sndTgt r:embed="rId4" name="click.wav"/>
                                        </p:tgtEl>
                                      </p:cMediaNode>
                                    </p:audio>
                                  </p:subTnLst>
                                </p:cTn>
                              </p:par>
                            </p:childTnLst>
                          </p:cTn>
                        </p:par>
                        <p:par>
                          <p:cTn id="673" fill="hold">
                            <p:stCondLst>
                              <p:cond delay="215000"/>
                            </p:stCondLst>
                            <p:childTnLst>
                              <p:par>
                                <p:cTn id="674" presetID="11" presetClass="entr" presetSubtype="0" fill="hold" grpId="0" nodeType="afterEffect">
                                  <p:stCondLst>
                                    <p:cond delay="0"/>
                                  </p:stCondLst>
                                  <p:childTnLst>
                                    <p:set>
                                      <p:cBhvr>
                                        <p:cTn id="675" dur="1000">
                                          <p:stCondLst>
                                            <p:cond delay="0"/>
                                          </p:stCondLst>
                                        </p:cTn>
                                        <p:tgtEl>
                                          <p:spTgt spid="235"/>
                                        </p:tgtEl>
                                        <p:attrNameLst>
                                          <p:attrName>style.visibility</p:attrName>
                                        </p:attrNameLst>
                                      </p:cBhvr>
                                      <p:to>
                                        <p:strVal val="visible"/>
                                      </p:to>
                                    </p:set>
                                  </p:childTnLst>
                                  <p:subTnLst>
                                    <p:audio>
                                      <p:cMediaNode>
                                        <p:cTn display="0" masterRel="sameClick">
                                          <p:stCondLst>
                                            <p:cond evt="begin" delay="0">
                                              <p:tn val="674"/>
                                            </p:cond>
                                          </p:stCondLst>
                                          <p:endCondLst>
                                            <p:cond evt="onStopAudio" delay="0">
                                              <p:tgtEl>
                                                <p:sldTgt/>
                                              </p:tgtEl>
                                            </p:cond>
                                          </p:endCondLst>
                                        </p:cTn>
                                        <p:tgtEl>
                                          <p:sndTgt r:embed="rId4" name="click.wav"/>
                                        </p:tgtEl>
                                      </p:cMediaNode>
                                    </p:audio>
                                  </p:subTnLst>
                                </p:cTn>
                              </p:par>
                            </p:childTnLst>
                          </p:cTn>
                        </p:par>
                        <p:par>
                          <p:cTn id="676" fill="hold">
                            <p:stCondLst>
                              <p:cond delay="216000"/>
                            </p:stCondLst>
                            <p:childTnLst>
                              <p:par>
                                <p:cTn id="677" presetID="11" presetClass="entr" presetSubtype="0" fill="hold" grpId="0" nodeType="afterEffect">
                                  <p:stCondLst>
                                    <p:cond delay="0"/>
                                  </p:stCondLst>
                                  <p:childTnLst>
                                    <p:set>
                                      <p:cBhvr>
                                        <p:cTn id="678" dur="1000">
                                          <p:stCondLst>
                                            <p:cond delay="0"/>
                                          </p:stCondLst>
                                        </p:cTn>
                                        <p:tgtEl>
                                          <p:spTgt spid="236"/>
                                        </p:tgtEl>
                                        <p:attrNameLst>
                                          <p:attrName>style.visibility</p:attrName>
                                        </p:attrNameLst>
                                      </p:cBhvr>
                                      <p:to>
                                        <p:strVal val="visible"/>
                                      </p:to>
                                    </p:set>
                                  </p:childTnLst>
                                  <p:subTnLst>
                                    <p:audio>
                                      <p:cMediaNode>
                                        <p:cTn display="0" masterRel="sameClick">
                                          <p:stCondLst>
                                            <p:cond evt="begin" delay="0">
                                              <p:tn val="677"/>
                                            </p:cond>
                                          </p:stCondLst>
                                          <p:endCondLst>
                                            <p:cond evt="onStopAudio" delay="0">
                                              <p:tgtEl>
                                                <p:sldTgt/>
                                              </p:tgtEl>
                                            </p:cond>
                                          </p:endCondLst>
                                        </p:cTn>
                                        <p:tgtEl>
                                          <p:sndTgt r:embed="rId4" name="click.wav"/>
                                        </p:tgtEl>
                                      </p:cMediaNode>
                                    </p:audio>
                                  </p:subTnLst>
                                </p:cTn>
                              </p:par>
                            </p:childTnLst>
                          </p:cTn>
                        </p:par>
                        <p:par>
                          <p:cTn id="679" fill="hold">
                            <p:stCondLst>
                              <p:cond delay="217000"/>
                            </p:stCondLst>
                            <p:childTnLst>
                              <p:par>
                                <p:cTn id="680" presetID="11" presetClass="entr" presetSubtype="0" fill="hold" grpId="0" nodeType="afterEffect">
                                  <p:stCondLst>
                                    <p:cond delay="0"/>
                                  </p:stCondLst>
                                  <p:childTnLst>
                                    <p:set>
                                      <p:cBhvr>
                                        <p:cTn id="681" dur="1000">
                                          <p:stCondLst>
                                            <p:cond delay="0"/>
                                          </p:stCondLst>
                                        </p:cTn>
                                        <p:tgtEl>
                                          <p:spTgt spid="237"/>
                                        </p:tgtEl>
                                        <p:attrNameLst>
                                          <p:attrName>style.visibility</p:attrName>
                                        </p:attrNameLst>
                                      </p:cBhvr>
                                      <p:to>
                                        <p:strVal val="visible"/>
                                      </p:to>
                                    </p:set>
                                  </p:childTnLst>
                                  <p:subTnLst>
                                    <p:audio>
                                      <p:cMediaNode>
                                        <p:cTn display="0" masterRel="sameClick">
                                          <p:stCondLst>
                                            <p:cond evt="begin" delay="0">
                                              <p:tn val="680"/>
                                            </p:cond>
                                          </p:stCondLst>
                                          <p:endCondLst>
                                            <p:cond evt="onStopAudio" delay="0">
                                              <p:tgtEl>
                                                <p:sldTgt/>
                                              </p:tgtEl>
                                            </p:cond>
                                          </p:endCondLst>
                                        </p:cTn>
                                        <p:tgtEl>
                                          <p:sndTgt r:embed="rId4" name="click.wav"/>
                                        </p:tgtEl>
                                      </p:cMediaNode>
                                    </p:audio>
                                  </p:subTnLst>
                                </p:cTn>
                              </p:par>
                            </p:childTnLst>
                          </p:cTn>
                        </p:par>
                        <p:par>
                          <p:cTn id="682" fill="hold">
                            <p:stCondLst>
                              <p:cond delay="218000"/>
                            </p:stCondLst>
                            <p:childTnLst>
                              <p:par>
                                <p:cTn id="683" presetID="11" presetClass="entr" presetSubtype="0" fill="hold" grpId="0" nodeType="afterEffect">
                                  <p:stCondLst>
                                    <p:cond delay="0"/>
                                  </p:stCondLst>
                                  <p:childTnLst>
                                    <p:set>
                                      <p:cBhvr>
                                        <p:cTn id="684" dur="1000">
                                          <p:stCondLst>
                                            <p:cond delay="0"/>
                                          </p:stCondLst>
                                        </p:cTn>
                                        <p:tgtEl>
                                          <p:spTgt spid="238"/>
                                        </p:tgtEl>
                                        <p:attrNameLst>
                                          <p:attrName>style.visibility</p:attrName>
                                        </p:attrNameLst>
                                      </p:cBhvr>
                                      <p:to>
                                        <p:strVal val="visible"/>
                                      </p:to>
                                    </p:set>
                                  </p:childTnLst>
                                  <p:subTnLst>
                                    <p:audio>
                                      <p:cMediaNode>
                                        <p:cTn display="0" masterRel="sameClick">
                                          <p:stCondLst>
                                            <p:cond evt="begin" delay="0">
                                              <p:tn val="683"/>
                                            </p:cond>
                                          </p:stCondLst>
                                          <p:endCondLst>
                                            <p:cond evt="onStopAudio" delay="0">
                                              <p:tgtEl>
                                                <p:sldTgt/>
                                              </p:tgtEl>
                                            </p:cond>
                                          </p:endCondLst>
                                        </p:cTn>
                                        <p:tgtEl>
                                          <p:sndTgt r:embed="rId4" name="click.wav"/>
                                        </p:tgtEl>
                                      </p:cMediaNode>
                                    </p:audio>
                                  </p:subTnLst>
                                </p:cTn>
                              </p:par>
                            </p:childTnLst>
                          </p:cTn>
                        </p:par>
                        <p:par>
                          <p:cTn id="685" fill="hold">
                            <p:stCondLst>
                              <p:cond delay="219000"/>
                            </p:stCondLst>
                            <p:childTnLst>
                              <p:par>
                                <p:cTn id="686" presetID="11" presetClass="entr" presetSubtype="0" fill="hold" grpId="0" nodeType="afterEffect">
                                  <p:stCondLst>
                                    <p:cond delay="0"/>
                                  </p:stCondLst>
                                  <p:childTnLst>
                                    <p:set>
                                      <p:cBhvr>
                                        <p:cTn id="687" dur="1000">
                                          <p:stCondLst>
                                            <p:cond delay="0"/>
                                          </p:stCondLst>
                                        </p:cTn>
                                        <p:tgtEl>
                                          <p:spTgt spid="239"/>
                                        </p:tgtEl>
                                        <p:attrNameLst>
                                          <p:attrName>style.visibility</p:attrName>
                                        </p:attrNameLst>
                                      </p:cBhvr>
                                      <p:to>
                                        <p:strVal val="visible"/>
                                      </p:to>
                                    </p:set>
                                  </p:childTnLst>
                                  <p:subTnLst>
                                    <p:audio>
                                      <p:cMediaNode>
                                        <p:cTn display="0" masterRel="sameClick">
                                          <p:stCondLst>
                                            <p:cond evt="begin" delay="0">
                                              <p:tn val="686"/>
                                            </p:cond>
                                          </p:stCondLst>
                                          <p:endCondLst>
                                            <p:cond evt="onStopAudio" delay="0">
                                              <p:tgtEl>
                                                <p:sldTgt/>
                                              </p:tgtEl>
                                            </p:cond>
                                          </p:endCondLst>
                                        </p:cTn>
                                        <p:tgtEl>
                                          <p:sndTgt r:embed="rId4" name="click.wav"/>
                                        </p:tgtEl>
                                      </p:cMediaNode>
                                    </p:audio>
                                  </p:subTnLst>
                                </p:cTn>
                              </p:par>
                            </p:childTnLst>
                          </p:cTn>
                        </p:par>
                        <p:par>
                          <p:cTn id="688" fill="hold">
                            <p:stCondLst>
                              <p:cond delay="220000"/>
                            </p:stCondLst>
                            <p:childTnLst>
                              <p:par>
                                <p:cTn id="689" presetID="11" presetClass="entr" presetSubtype="0" fill="hold" grpId="0" nodeType="afterEffect">
                                  <p:stCondLst>
                                    <p:cond delay="0"/>
                                  </p:stCondLst>
                                  <p:childTnLst>
                                    <p:set>
                                      <p:cBhvr>
                                        <p:cTn id="690" dur="1000">
                                          <p:stCondLst>
                                            <p:cond delay="0"/>
                                          </p:stCondLst>
                                        </p:cTn>
                                        <p:tgtEl>
                                          <p:spTgt spid="240"/>
                                        </p:tgtEl>
                                        <p:attrNameLst>
                                          <p:attrName>style.visibility</p:attrName>
                                        </p:attrNameLst>
                                      </p:cBhvr>
                                      <p:to>
                                        <p:strVal val="visible"/>
                                      </p:to>
                                    </p:set>
                                  </p:childTnLst>
                                  <p:subTnLst>
                                    <p:audio>
                                      <p:cMediaNode>
                                        <p:cTn display="0" masterRel="sameClick">
                                          <p:stCondLst>
                                            <p:cond evt="begin" delay="0">
                                              <p:tn val="689"/>
                                            </p:cond>
                                          </p:stCondLst>
                                          <p:endCondLst>
                                            <p:cond evt="onStopAudio" delay="0">
                                              <p:tgtEl>
                                                <p:sldTgt/>
                                              </p:tgtEl>
                                            </p:cond>
                                          </p:endCondLst>
                                        </p:cTn>
                                        <p:tgtEl>
                                          <p:sndTgt r:embed="rId4" name="click.wav"/>
                                        </p:tgtEl>
                                      </p:cMediaNode>
                                    </p:audio>
                                  </p:subTnLst>
                                </p:cTn>
                              </p:par>
                            </p:childTnLst>
                          </p:cTn>
                        </p:par>
                        <p:par>
                          <p:cTn id="691" fill="hold">
                            <p:stCondLst>
                              <p:cond delay="221000"/>
                            </p:stCondLst>
                            <p:childTnLst>
                              <p:par>
                                <p:cTn id="692" presetID="11" presetClass="entr" presetSubtype="0" fill="hold" grpId="0" nodeType="afterEffect">
                                  <p:stCondLst>
                                    <p:cond delay="0"/>
                                  </p:stCondLst>
                                  <p:childTnLst>
                                    <p:set>
                                      <p:cBhvr>
                                        <p:cTn id="693" dur="1000">
                                          <p:stCondLst>
                                            <p:cond delay="0"/>
                                          </p:stCondLst>
                                        </p:cTn>
                                        <p:tgtEl>
                                          <p:spTgt spid="241"/>
                                        </p:tgtEl>
                                        <p:attrNameLst>
                                          <p:attrName>style.visibility</p:attrName>
                                        </p:attrNameLst>
                                      </p:cBhvr>
                                      <p:to>
                                        <p:strVal val="visible"/>
                                      </p:to>
                                    </p:set>
                                  </p:childTnLst>
                                  <p:subTnLst>
                                    <p:audio>
                                      <p:cMediaNode>
                                        <p:cTn display="0" masterRel="sameClick">
                                          <p:stCondLst>
                                            <p:cond evt="begin" delay="0">
                                              <p:tn val="692"/>
                                            </p:cond>
                                          </p:stCondLst>
                                          <p:endCondLst>
                                            <p:cond evt="onStopAudio" delay="0">
                                              <p:tgtEl>
                                                <p:sldTgt/>
                                              </p:tgtEl>
                                            </p:cond>
                                          </p:endCondLst>
                                        </p:cTn>
                                        <p:tgtEl>
                                          <p:sndTgt r:embed="rId4" name="click.wav"/>
                                        </p:tgtEl>
                                      </p:cMediaNode>
                                    </p:audio>
                                  </p:subTnLst>
                                </p:cTn>
                              </p:par>
                            </p:childTnLst>
                          </p:cTn>
                        </p:par>
                        <p:par>
                          <p:cTn id="694" fill="hold">
                            <p:stCondLst>
                              <p:cond delay="222000"/>
                            </p:stCondLst>
                            <p:childTnLst>
                              <p:par>
                                <p:cTn id="695" presetID="11" presetClass="entr" presetSubtype="0" fill="hold" grpId="0" nodeType="afterEffect">
                                  <p:stCondLst>
                                    <p:cond delay="0"/>
                                  </p:stCondLst>
                                  <p:childTnLst>
                                    <p:set>
                                      <p:cBhvr>
                                        <p:cTn id="696" dur="1000">
                                          <p:stCondLst>
                                            <p:cond delay="0"/>
                                          </p:stCondLst>
                                        </p:cTn>
                                        <p:tgtEl>
                                          <p:spTgt spid="242"/>
                                        </p:tgtEl>
                                        <p:attrNameLst>
                                          <p:attrName>style.visibility</p:attrName>
                                        </p:attrNameLst>
                                      </p:cBhvr>
                                      <p:to>
                                        <p:strVal val="visible"/>
                                      </p:to>
                                    </p:set>
                                  </p:childTnLst>
                                  <p:subTnLst>
                                    <p:audio>
                                      <p:cMediaNode>
                                        <p:cTn display="0" masterRel="sameClick">
                                          <p:stCondLst>
                                            <p:cond evt="begin" delay="0">
                                              <p:tn val="695"/>
                                            </p:cond>
                                          </p:stCondLst>
                                          <p:endCondLst>
                                            <p:cond evt="onStopAudio" delay="0">
                                              <p:tgtEl>
                                                <p:sldTgt/>
                                              </p:tgtEl>
                                            </p:cond>
                                          </p:endCondLst>
                                        </p:cTn>
                                        <p:tgtEl>
                                          <p:sndTgt r:embed="rId4" name="click.wav"/>
                                        </p:tgtEl>
                                      </p:cMediaNode>
                                    </p:audio>
                                  </p:subTnLst>
                                </p:cTn>
                              </p:par>
                            </p:childTnLst>
                          </p:cTn>
                        </p:par>
                        <p:par>
                          <p:cTn id="697" fill="hold">
                            <p:stCondLst>
                              <p:cond delay="223000"/>
                            </p:stCondLst>
                            <p:childTnLst>
                              <p:par>
                                <p:cTn id="698" presetID="11" presetClass="entr" presetSubtype="0" fill="hold" grpId="0" nodeType="afterEffect">
                                  <p:stCondLst>
                                    <p:cond delay="0"/>
                                  </p:stCondLst>
                                  <p:childTnLst>
                                    <p:set>
                                      <p:cBhvr>
                                        <p:cTn id="699" dur="1000">
                                          <p:stCondLst>
                                            <p:cond delay="0"/>
                                          </p:stCondLst>
                                        </p:cTn>
                                        <p:tgtEl>
                                          <p:spTgt spid="243"/>
                                        </p:tgtEl>
                                        <p:attrNameLst>
                                          <p:attrName>style.visibility</p:attrName>
                                        </p:attrNameLst>
                                      </p:cBhvr>
                                      <p:to>
                                        <p:strVal val="visible"/>
                                      </p:to>
                                    </p:set>
                                  </p:childTnLst>
                                  <p:subTnLst>
                                    <p:audio>
                                      <p:cMediaNode>
                                        <p:cTn display="0" masterRel="sameClick">
                                          <p:stCondLst>
                                            <p:cond evt="begin" delay="0">
                                              <p:tn val="698"/>
                                            </p:cond>
                                          </p:stCondLst>
                                          <p:endCondLst>
                                            <p:cond evt="onStopAudio" delay="0">
                                              <p:tgtEl>
                                                <p:sldTgt/>
                                              </p:tgtEl>
                                            </p:cond>
                                          </p:endCondLst>
                                        </p:cTn>
                                        <p:tgtEl>
                                          <p:sndTgt r:embed="rId4" name="click.wav"/>
                                        </p:tgtEl>
                                      </p:cMediaNode>
                                    </p:audio>
                                  </p:subTnLst>
                                </p:cTn>
                              </p:par>
                            </p:childTnLst>
                          </p:cTn>
                        </p:par>
                        <p:par>
                          <p:cTn id="700" fill="hold">
                            <p:stCondLst>
                              <p:cond delay="224000"/>
                            </p:stCondLst>
                            <p:childTnLst>
                              <p:par>
                                <p:cTn id="701" presetID="11" presetClass="entr" presetSubtype="0" fill="hold" grpId="0" nodeType="afterEffect">
                                  <p:stCondLst>
                                    <p:cond delay="0"/>
                                  </p:stCondLst>
                                  <p:childTnLst>
                                    <p:set>
                                      <p:cBhvr>
                                        <p:cTn id="702" dur="1000">
                                          <p:stCondLst>
                                            <p:cond delay="0"/>
                                          </p:stCondLst>
                                        </p:cTn>
                                        <p:tgtEl>
                                          <p:spTgt spid="244"/>
                                        </p:tgtEl>
                                        <p:attrNameLst>
                                          <p:attrName>style.visibility</p:attrName>
                                        </p:attrNameLst>
                                      </p:cBhvr>
                                      <p:to>
                                        <p:strVal val="visible"/>
                                      </p:to>
                                    </p:set>
                                  </p:childTnLst>
                                  <p:subTnLst>
                                    <p:audio>
                                      <p:cMediaNode>
                                        <p:cTn display="0" masterRel="sameClick">
                                          <p:stCondLst>
                                            <p:cond evt="begin" delay="0">
                                              <p:tn val="701"/>
                                            </p:cond>
                                          </p:stCondLst>
                                          <p:endCondLst>
                                            <p:cond evt="onStopAudio" delay="0">
                                              <p:tgtEl>
                                                <p:sldTgt/>
                                              </p:tgtEl>
                                            </p:cond>
                                          </p:endCondLst>
                                        </p:cTn>
                                        <p:tgtEl>
                                          <p:sndTgt r:embed="rId4" name="click.wav"/>
                                        </p:tgtEl>
                                      </p:cMediaNode>
                                    </p:audio>
                                  </p:subTnLst>
                                </p:cTn>
                              </p:par>
                            </p:childTnLst>
                          </p:cTn>
                        </p:par>
                        <p:par>
                          <p:cTn id="703" fill="hold">
                            <p:stCondLst>
                              <p:cond delay="225000"/>
                            </p:stCondLst>
                            <p:childTnLst>
                              <p:par>
                                <p:cTn id="704" presetID="11" presetClass="entr" presetSubtype="0" fill="hold" grpId="0" nodeType="afterEffect">
                                  <p:stCondLst>
                                    <p:cond delay="0"/>
                                  </p:stCondLst>
                                  <p:childTnLst>
                                    <p:set>
                                      <p:cBhvr>
                                        <p:cTn id="705" dur="1000">
                                          <p:stCondLst>
                                            <p:cond delay="0"/>
                                          </p:stCondLst>
                                        </p:cTn>
                                        <p:tgtEl>
                                          <p:spTgt spid="245"/>
                                        </p:tgtEl>
                                        <p:attrNameLst>
                                          <p:attrName>style.visibility</p:attrName>
                                        </p:attrNameLst>
                                      </p:cBhvr>
                                      <p:to>
                                        <p:strVal val="visible"/>
                                      </p:to>
                                    </p:set>
                                  </p:childTnLst>
                                  <p:subTnLst>
                                    <p:audio>
                                      <p:cMediaNode>
                                        <p:cTn display="0" masterRel="sameClick">
                                          <p:stCondLst>
                                            <p:cond evt="begin" delay="0">
                                              <p:tn val="704"/>
                                            </p:cond>
                                          </p:stCondLst>
                                          <p:endCondLst>
                                            <p:cond evt="onStopAudio" delay="0">
                                              <p:tgtEl>
                                                <p:sldTgt/>
                                              </p:tgtEl>
                                            </p:cond>
                                          </p:endCondLst>
                                        </p:cTn>
                                        <p:tgtEl>
                                          <p:sndTgt r:embed="rId4" name="click.wav"/>
                                        </p:tgtEl>
                                      </p:cMediaNode>
                                    </p:audio>
                                  </p:subTnLst>
                                </p:cTn>
                              </p:par>
                            </p:childTnLst>
                          </p:cTn>
                        </p:par>
                        <p:par>
                          <p:cTn id="706" fill="hold">
                            <p:stCondLst>
                              <p:cond delay="226000"/>
                            </p:stCondLst>
                            <p:childTnLst>
                              <p:par>
                                <p:cTn id="707" presetID="11" presetClass="entr" presetSubtype="0" fill="hold" grpId="0" nodeType="afterEffect">
                                  <p:stCondLst>
                                    <p:cond delay="0"/>
                                  </p:stCondLst>
                                  <p:childTnLst>
                                    <p:set>
                                      <p:cBhvr>
                                        <p:cTn id="708" dur="1000">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707"/>
                                            </p:cond>
                                          </p:stCondLst>
                                          <p:endCondLst>
                                            <p:cond evt="onStopAudio" delay="0">
                                              <p:tgtEl>
                                                <p:sldTgt/>
                                              </p:tgtEl>
                                            </p:cond>
                                          </p:endCondLst>
                                        </p:cTn>
                                        <p:tgtEl>
                                          <p:sndTgt r:embed="rId4" name="click.wav"/>
                                        </p:tgtEl>
                                      </p:cMediaNode>
                                    </p:audio>
                                  </p:subTnLst>
                                </p:cTn>
                              </p:par>
                            </p:childTnLst>
                          </p:cTn>
                        </p:par>
                        <p:par>
                          <p:cTn id="709" fill="hold">
                            <p:stCondLst>
                              <p:cond delay="227000"/>
                            </p:stCondLst>
                            <p:childTnLst>
                              <p:par>
                                <p:cTn id="710" presetID="11" presetClass="entr" presetSubtype="0" fill="hold" grpId="0" nodeType="afterEffect">
                                  <p:stCondLst>
                                    <p:cond delay="0"/>
                                  </p:stCondLst>
                                  <p:childTnLst>
                                    <p:set>
                                      <p:cBhvr>
                                        <p:cTn id="711" dur="1000">
                                          <p:stCondLst>
                                            <p:cond delay="0"/>
                                          </p:stCondLst>
                                        </p:cTn>
                                        <p:tgtEl>
                                          <p:spTgt spid="247"/>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4" name="click.wav"/>
                                        </p:tgtEl>
                                      </p:cMediaNode>
                                    </p:audio>
                                  </p:subTnLst>
                                </p:cTn>
                              </p:par>
                            </p:childTnLst>
                          </p:cTn>
                        </p:par>
                        <p:par>
                          <p:cTn id="712" fill="hold">
                            <p:stCondLst>
                              <p:cond delay="228000"/>
                            </p:stCondLst>
                            <p:childTnLst>
                              <p:par>
                                <p:cTn id="713" presetID="11" presetClass="entr" presetSubtype="0" fill="hold" grpId="0" nodeType="afterEffect">
                                  <p:stCondLst>
                                    <p:cond delay="0"/>
                                  </p:stCondLst>
                                  <p:childTnLst>
                                    <p:set>
                                      <p:cBhvr>
                                        <p:cTn id="714" dur="1000">
                                          <p:stCondLst>
                                            <p:cond delay="0"/>
                                          </p:stCondLst>
                                        </p:cTn>
                                        <p:tgtEl>
                                          <p:spTgt spid="248"/>
                                        </p:tgtEl>
                                        <p:attrNameLst>
                                          <p:attrName>style.visibility</p:attrName>
                                        </p:attrNameLst>
                                      </p:cBhvr>
                                      <p:to>
                                        <p:strVal val="visible"/>
                                      </p:to>
                                    </p:set>
                                  </p:childTnLst>
                                  <p:subTnLst>
                                    <p:audio>
                                      <p:cMediaNode>
                                        <p:cTn display="0" masterRel="sameClick">
                                          <p:stCondLst>
                                            <p:cond evt="begin" delay="0">
                                              <p:tn val="713"/>
                                            </p:cond>
                                          </p:stCondLst>
                                          <p:endCondLst>
                                            <p:cond evt="onStopAudio" delay="0">
                                              <p:tgtEl>
                                                <p:sldTgt/>
                                              </p:tgtEl>
                                            </p:cond>
                                          </p:endCondLst>
                                        </p:cTn>
                                        <p:tgtEl>
                                          <p:sndTgt r:embed="rId4" name="click.wav"/>
                                        </p:tgtEl>
                                      </p:cMediaNode>
                                    </p:audio>
                                  </p:subTnLst>
                                </p:cTn>
                              </p:par>
                            </p:childTnLst>
                          </p:cTn>
                        </p:par>
                        <p:par>
                          <p:cTn id="715" fill="hold">
                            <p:stCondLst>
                              <p:cond delay="229000"/>
                            </p:stCondLst>
                            <p:childTnLst>
                              <p:par>
                                <p:cTn id="716" presetID="11" presetClass="entr" presetSubtype="0" fill="hold" grpId="0" nodeType="afterEffect">
                                  <p:stCondLst>
                                    <p:cond delay="0"/>
                                  </p:stCondLst>
                                  <p:childTnLst>
                                    <p:set>
                                      <p:cBhvr>
                                        <p:cTn id="717" dur="1000">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716"/>
                                            </p:cond>
                                          </p:stCondLst>
                                          <p:endCondLst>
                                            <p:cond evt="onStopAudio" delay="0">
                                              <p:tgtEl>
                                                <p:sldTgt/>
                                              </p:tgtEl>
                                            </p:cond>
                                          </p:endCondLst>
                                        </p:cTn>
                                        <p:tgtEl>
                                          <p:sndTgt r:embed="rId4" name="click.wav"/>
                                        </p:tgtEl>
                                      </p:cMediaNode>
                                    </p:audio>
                                  </p:subTnLst>
                                </p:cTn>
                              </p:par>
                            </p:childTnLst>
                          </p:cTn>
                        </p:par>
                        <p:par>
                          <p:cTn id="718" fill="hold">
                            <p:stCondLst>
                              <p:cond delay="230000"/>
                            </p:stCondLst>
                            <p:childTnLst>
                              <p:par>
                                <p:cTn id="719" presetID="11" presetClass="entr" presetSubtype="0" fill="hold" grpId="0" nodeType="afterEffect">
                                  <p:stCondLst>
                                    <p:cond delay="0"/>
                                  </p:stCondLst>
                                  <p:childTnLst>
                                    <p:set>
                                      <p:cBhvr>
                                        <p:cTn id="720" dur="1000">
                                          <p:stCondLst>
                                            <p:cond delay="0"/>
                                          </p:stCondLst>
                                        </p:cTn>
                                        <p:tgtEl>
                                          <p:spTgt spid="250"/>
                                        </p:tgtEl>
                                        <p:attrNameLst>
                                          <p:attrName>style.visibility</p:attrName>
                                        </p:attrNameLst>
                                      </p:cBhvr>
                                      <p:to>
                                        <p:strVal val="visible"/>
                                      </p:to>
                                    </p:set>
                                  </p:childTnLst>
                                  <p:subTnLst>
                                    <p:audio>
                                      <p:cMediaNode>
                                        <p:cTn display="0" masterRel="sameClick">
                                          <p:stCondLst>
                                            <p:cond evt="begin" delay="0">
                                              <p:tn val="719"/>
                                            </p:cond>
                                          </p:stCondLst>
                                          <p:endCondLst>
                                            <p:cond evt="onStopAudio" delay="0">
                                              <p:tgtEl>
                                                <p:sldTgt/>
                                              </p:tgtEl>
                                            </p:cond>
                                          </p:endCondLst>
                                        </p:cTn>
                                        <p:tgtEl>
                                          <p:sndTgt r:embed="rId4" name="click.wav"/>
                                        </p:tgtEl>
                                      </p:cMediaNode>
                                    </p:audio>
                                  </p:subTnLst>
                                </p:cTn>
                              </p:par>
                            </p:childTnLst>
                          </p:cTn>
                        </p:par>
                        <p:par>
                          <p:cTn id="721" fill="hold">
                            <p:stCondLst>
                              <p:cond delay="231000"/>
                            </p:stCondLst>
                            <p:childTnLst>
                              <p:par>
                                <p:cTn id="722" presetID="11" presetClass="entr" presetSubtype="0" fill="hold" grpId="0" nodeType="afterEffect">
                                  <p:stCondLst>
                                    <p:cond delay="0"/>
                                  </p:stCondLst>
                                  <p:childTnLst>
                                    <p:set>
                                      <p:cBhvr>
                                        <p:cTn id="723" dur="1000">
                                          <p:stCondLst>
                                            <p:cond delay="0"/>
                                          </p:stCondLst>
                                        </p:cTn>
                                        <p:tgtEl>
                                          <p:spTgt spid="251"/>
                                        </p:tgtEl>
                                        <p:attrNameLst>
                                          <p:attrName>style.visibility</p:attrName>
                                        </p:attrNameLst>
                                      </p:cBhvr>
                                      <p:to>
                                        <p:strVal val="visible"/>
                                      </p:to>
                                    </p:set>
                                  </p:childTnLst>
                                  <p:subTnLst>
                                    <p:audio>
                                      <p:cMediaNode>
                                        <p:cTn display="0" masterRel="sameClick">
                                          <p:stCondLst>
                                            <p:cond evt="begin" delay="0">
                                              <p:tn val="722"/>
                                            </p:cond>
                                          </p:stCondLst>
                                          <p:endCondLst>
                                            <p:cond evt="onStopAudio" delay="0">
                                              <p:tgtEl>
                                                <p:sldTgt/>
                                              </p:tgtEl>
                                            </p:cond>
                                          </p:endCondLst>
                                        </p:cTn>
                                        <p:tgtEl>
                                          <p:sndTgt r:embed="rId4" name="click.wav"/>
                                        </p:tgtEl>
                                      </p:cMediaNode>
                                    </p:audio>
                                  </p:subTnLst>
                                </p:cTn>
                              </p:par>
                            </p:childTnLst>
                          </p:cTn>
                        </p:par>
                        <p:par>
                          <p:cTn id="724" fill="hold">
                            <p:stCondLst>
                              <p:cond delay="232000"/>
                            </p:stCondLst>
                            <p:childTnLst>
                              <p:par>
                                <p:cTn id="725" presetID="11" presetClass="entr" presetSubtype="0" fill="hold" grpId="0" nodeType="afterEffect">
                                  <p:stCondLst>
                                    <p:cond delay="0"/>
                                  </p:stCondLst>
                                  <p:childTnLst>
                                    <p:set>
                                      <p:cBhvr>
                                        <p:cTn id="726" dur="1000">
                                          <p:stCondLst>
                                            <p:cond delay="0"/>
                                          </p:stCondLst>
                                        </p:cTn>
                                        <p:tgtEl>
                                          <p:spTgt spid="252"/>
                                        </p:tgtEl>
                                        <p:attrNameLst>
                                          <p:attrName>style.visibility</p:attrName>
                                        </p:attrNameLst>
                                      </p:cBhvr>
                                      <p:to>
                                        <p:strVal val="visible"/>
                                      </p:to>
                                    </p:set>
                                  </p:childTnLst>
                                  <p:subTnLst>
                                    <p:audio>
                                      <p:cMediaNode>
                                        <p:cTn display="0" masterRel="sameClick">
                                          <p:stCondLst>
                                            <p:cond evt="begin" delay="0">
                                              <p:tn val="725"/>
                                            </p:cond>
                                          </p:stCondLst>
                                          <p:endCondLst>
                                            <p:cond evt="onStopAudio" delay="0">
                                              <p:tgtEl>
                                                <p:sldTgt/>
                                              </p:tgtEl>
                                            </p:cond>
                                          </p:endCondLst>
                                        </p:cTn>
                                        <p:tgtEl>
                                          <p:sndTgt r:embed="rId4" name="click.wav"/>
                                        </p:tgtEl>
                                      </p:cMediaNode>
                                    </p:audio>
                                  </p:subTnLst>
                                </p:cTn>
                              </p:par>
                            </p:childTnLst>
                          </p:cTn>
                        </p:par>
                        <p:par>
                          <p:cTn id="727" fill="hold">
                            <p:stCondLst>
                              <p:cond delay="233000"/>
                            </p:stCondLst>
                            <p:childTnLst>
                              <p:par>
                                <p:cTn id="728" presetID="11" presetClass="entr" presetSubtype="0" fill="hold" grpId="0" nodeType="afterEffect">
                                  <p:stCondLst>
                                    <p:cond delay="0"/>
                                  </p:stCondLst>
                                  <p:childTnLst>
                                    <p:set>
                                      <p:cBhvr>
                                        <p:cTn id="729" dur="1000">
                                          <p:stCondLst>
                                            <p:cond delay="0"/>
                                          </p:stCondLst>
                                        </p:cTn>
                                        <p:tgtEl>
                                          <p:spTgt spid="253"/>
                                        </p:tgtEl>
                                        <p:attrNameLst>
                                          <p:attrName>style.visibility</p:attrName>
                                        </p:attrNameLst>
                                      </p:cBhvr>
                                      <p:to>
                                        <p:strVal val="visible"/>
                                      </p:to>
                                    </p:set>
                                  </p:childTnLst>
                                  <p:subTnLst>
                                    <p:audio>
                                      <p:cMediaNode>
                                        <p:cTn display="0" masterRel="sameClick">
                                          <p:stCondLst>
                                            <p:cond evt="begin" delay="0">
                                              <p:tn val="728"/>
                                            </p:cond>
                                          </p:stCondLst>
                                          <p:endCondLst>
                                            <p:cond evt="onStopAudio" delay="0">
                                              <p:tgtEl>
                                                <p:sldTgt/>
                                              </p:tgtEl>
                                            </p:cond>
                                          </p:endCondLst>
                                        </p:cTn>
                                        <p:tgtEl>
                                          <p:sndTgt r:embed="rId4" name="click.wav"/>
                                        </p:tgtEl>
                                      </p:cMediaNode>
                                    </p:audio>
                                  </p:subTnLst>
                                </p:cTn>
                              </p:par>
                            </p:childTnLst>
                          </p:cTn>
                        </p:par>
                        <p:par>
                          <p:cTn id="730" fill="hold">
                            <p:stCondLst>
                              <p:cond delay="234000"/>
                            </p:stCondLst>
                            <p:childTnLst>
                              <p:par>
                                <p:cTn id="731" presetID="11" presetClass="entr" presetSubtype="0" fill="hold" grpId="0" nodeType="afterEffect">
                                  <p:stCondLst>
                                    <p:cond delay="0"/>
                                  </p:stCondLst>
                                  <p:childTnLst>
                                    <p:set>
                                      <p:cBhvr>
                                        <p:cTn id="732" dur="1000">
                                          <p:stCondLst>
                                            <p:cond delay="0"/>
                                          </p:stCondLst>
                                        </p:cTn>
                                        <p:tgtEl>
                                          <p:spTgt spid="254"/>
                                        </p:tgtEl>
                                        <p:attrNameLst>
                                          <p:attrName>style.visibility</p:attrName>
                                        </p:attrNameLst>
                                      </p:cBhvr>
                                      <p:to>
                                        <p:strVal val="visible"/>
                                      </p:to>
                                    </p:set>
                                  </p:childTnLst>
                                  <p:subTnLst>
                                    <p:audio>
                                      <p:cMediaNode>
                                        <p:cTn display="0" masterRel="sameClick">
                                          <p:stCondLst>
                                            <p:cond evt="begin" delay="0">
                                              <p:tn val="731"/>
                                            </p:cond>
                                          </p:stCondLst>
                                          <p:endCondLst>
                                            <p:cond evt="onStopAudio" delay="0">
                                              <p:tgtEl>
                                                <p:sldTgt/>
                                              </p:tgtEl>
                                            </p:cond>
                                          </p:endCondLst>
                                        </p:cTn>
                                        <p:tgtEl>
                                          <p:sndTgt r:embed="rId4" name="click.wav"/>
                                        </p:tgtEl>
                                      </p:cMediaNode>
                                    </p:audio>
                                  </p:subTnLst>
                                </p:cTn>
                              </p:par>
                            </p:childTnLst>
                          </p:cTn>
                        </p:par>
                        <p:par>
                          <p:cTn id="733" fill="hold">
                            <p:stCondLst>
                              <p:cond delay="235000"/>
                            </p:stCondLst>
                            <p:childTnLst>
                              <p:par>
                                <p:cTn id="734" presetID="11" presetClass="entr" presetSubtype="0" fill="hold" grpId="0" nodeType="afterEffect">
                                  <p:stCondLst>
                                    <p:cond delay="0"/>
                                  </p:stCondLst>
                                  <p:childTnLst>
                                    <p:set>
                                      <p:cBhvr>
                                        <p:cTn id="735" dur="1000">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734"/>
                                            </p:cond>
                                          </p:stCondLst>
                                          <p:endCondLst>
                                            <p:cond evt="onStopAudio" delay="0">
                                              <p:tgtEl>
                                                <p:sldTgt/>
                                              </p:tgtEl>
                                            </p:cond>
                                          </p:endCondLst>
                                        </p:cTn>
                                        <p:tgtEl>
                                          <p:sndTgt r:embed="rId4" name="click.wav"/>
                                        </p:tgtEl>
                                      </p:cMediaNode>
                                    </p:audio>
                                  </p:subTnLst>
                                </p:cTn>
                              </p:par>
                            </p:childTnLst>
                          </p:cTn>
                        </p:par>
                        <p:par>
                          <p:cTn id="736" fill="hold">
                            <p:stCondLst>
                              <p:cond delay="236000"/>
                            </p:stCondLst>
                            <p:childTnLst>
                              <p:par>
                                <p:cTn id="737" presetID="11" presetClass="entr" presetSubtype="0" fill="hold" grpId="0" nodeType="afterEffect">
                                  <p:stCondLst>
                                    <p:cond delay="0"/>
                                  </p:stCondLst>
                                  <p:childTnLst>
                                    <p:set>
                                      <p:cBhvr>
                                        <p:cTn id="738" dur="1000">
                                          <p:stCondLst>
                                            <p:cond delay="0"/>
                                          </p:stCondLst>
                                        </p:cTn>
                                        <p:tgtEl>
                                          <p:spTgt spid="256"/>
                                        </p:tgtEl>
                                        <p:attrNameLst>
                                          <p:attrName>style.visibility</p:attrName>
                                        </p:attrNameLst>
                                      </p:cBhvr>
                                      <p:to>
                                        <p:strVal val="visible"/>
                                      </p:to>
                                    </p:set>
                                  </p:childTnLst>
                                  <p:subTnLst>
                                    <p:audio>
                                      <p:cMediaNode>
                                        <p:cTn display="0" masterRel="sameClick">
                                          <p:stCondLst>
                                            <p:cond evt="begin" delay="0">
                                              <p:tn val="737"/>
                                            </p:cond>
                                          </p:stCondLst>
                                          <p:endCondLst>
                                            <p:cond evt="onStopAudio" delay="0">
                                              <p:tgtEl>
                                                <p:sldTgt/>
                                              </p:tgtEl>
                                            </p:cond>
                                          </p:endCondLst>
                                        </p:cTn>
                                        <p:tgtEl>
                                          <p:sndTgt r:embed="rId4" name="click.wav"/>
                                        </p:tgtEl>
                                      </p:cMediaNode>
                                    </p:audio>
                                  </p:subTnLst>
                                </p:cTn>
                              </p:par>
                            </p:childTnLst>
                          </p:cTn>
                        </p:par>
                        <p:par>
                          <p:cTn id="739" fill="hold">
                            <p:stCondLst>
                              <p:cond delay="237000"/>
                            </p:stCondLst>
                            <p:childTnLst>
                              <p:par>
                                <p:cTn id="740" presetID="11" presetClass="entr" presetSubtype="0" fill="hold" grpId="0" nodeType="afterEffect">
                                  <p:stCondLst>
                                    <p:cond delay="0"/>
                                  </p:stCondLst>
                                  <p:childTnLst>
                                    <p:set>
                                      <p:cBhvr>
                                        <p:cTn id="741" dur="1000">
                                          <p:stCondLst>
                                            <p:cond delay="0"/>
                                          </p:stCondLst>
                                        </p:cTn>
                                        <p:tgtEl>
                                          <p:spTgt spid="257"/>
                                        </p:tgtEl>
                                        <p:attrNameLst>
                                          <p:attrName>style.visibility</p:attrName>
                                        </p:attrNameLst>
                                      </p:cBhvr>
                                      <p:to>
                                        <p:strVal val="visible"/>
                                      </p:to>
                                    </p:set>
                                  </p:childTnLst>
                                  <p:subTnLst>
                                    <p:audio>
                                      <p:cMediaNode>
                                        <p:cTn display="0" masterRel="sameClick">
                                          <p:stCondLst>
                                            <p:cond evt="begin" delay="0">
                                              <p:tn val="740"/>
                                            </p:cond>
                                          </p:stCondLst>
                                          <p:endCondLst>
                                            <p:cond evt="onStopAudio" delay="0">
                                              <p:tgtEl>
                                                <p:sldTgt/>
                                              </p:tgtEl>
                                            </p:cond>
                                          </p:endCondLst>
                                        </p:cTn>
                                        <p:tgtEl>
                                          <p:sndTgt r:embed="rId4" name="click.wav"/>
                                        </p:tgtEl>
                                      </p:cMediaNode>
                                    </p:audio>
                                  </p:subTnLst>
                                </p:cTn>
                              </p:par>
                            </p:childTnLst>
                          </p:cTn>
                        </p:par>
                        <p:par>
                          <p:cTn id="742" fill="hold">
                            <p:stCondLst>
                              <p:cond delay="238000"/>
                            </p:stCondLst>
                            <p:childTnLst>
                              <p:par>
                                <p:cTn id="743" presetID="11" presetClass="entr" presetSubtype="0" fill="hold" grpId="0" nodeType="afterEffect">
                                  <p:stCondLst>
                                    <p:cond delay="0"/>
                                  </p:stCondLst>
                                  <p:childTnLst>
                                    <p:set>
                                      <p:cBhvr>
                                        <p:cTn id="744" dur="1000">
                                          <p:stCondLst>
                                            <p:cond delay="0"/>
                                          </p:stCondLst>
                                        </p:cTn>
                                        <p:tgtEl>
                                          <p:spTgt spid="258"/>
                                        </p:tgtEl>
                                        <p:attrNameLst>
                                          <p:attrName>style.visibility</p:attrName>
                                        </p:attrNameLst>
                                      </p:cBhvr>
                                      <p:to>
                                        <p:strVal val="visible"/>
                                      </p:to>
                                    </p:set>
                                  </p:childTnLst>
                                  <p:subTnLst>
                                    <p:audio>
                                      <p:cMediaNode>
                                        <p:cTn display="0" masterRel="sameClick">
                                          <p:stCondLst>
                                            <p:cond evt="begin" delay="0">
                                              <p:tn val="743"/>
                                            </p:cond>
                                          </p:stCondLst>
                                          <p:endCondLst>
                                            <p:cond evt="onStopAudio" delay="0">
                                              <p:tgtEl>
                                                <p:sldTgt/>
                                              </p:tgtEl>
                                            </p:cond>
                                          </p:endCondLst>
                                        </p:cTn>
                                        <p:tgtEl>
                                          <p:sndTgt r:embed="rId4" name="click.wav"/>
                                        </p:tgtEl>
                                      </p:cMediaNode>
                                    </p:audio>
                                  </p:subTnLst>
                                </p:cTn>
                              </p:par>
                            </p:childTnLst>
                          </p:cTn>
                        </p:par>
                        <p:par>
                          <p:cTn id="745" fill="hold">
                            <p:stCondLst>
                              <p:cond delay="239000"/>
                            </p:stCondLst>
                            <p:childTnLst>
                              <p:par>
                                <p:cTn id="746" presetID="11" presetClass="entr" presetSubtype="0" fill="hold" grpId="0" nodeType="afterEffect">
                                  <p:stCondLst>
                                    <p:cond delay="0"/>
                                  </p:stCondLst>
                                  <p:childTnLst>
                                    <p:set>
                                      <p:cBhvr>
                                        <p:cTn id="747" dur="1000">
                                          <p:stCondLst>
                                            <p:cond delay="0"/>
                                          </p:stCondLst>
                                        </p:cTn>
                                        <p:tgtEl>
                                          <p:spTgt spid="259"/>
                                        </p:tgtEl>
                                        <p:attrNameLst>
                                          <p:attrName>style.visibility</p:attrName>
                                        </p:attrNameLst>
                                      </p:cBhvr>
                                      <p:to>
                                        <p:strVal val="visible"/>
                                      </p:to>
                                    </p:set>
                                  </p:childTnLst>
                                  <p:subTnLst>
                                    <p:audio>
                                      <p:cMediaNode>
                                        <p:cTn display="0" masterRel="sameClick">
                                          <p:stCondLst>
                                            <p:cond evt="begin" delay="0">
                                              <p:tn val="746"/>
                                            </p:cond>
                                          </p:stCondLst>
                                          <p:endCondLst>
                                            <p:cond evt="onStopAudio" delay="0">
                                              <p:tgtEl>
                                                <p:sldTgt/>
                                              </p:tgtEl>
                                            </p:cond>
                                          </p:endCondLst>
                                        </p:cTn>
                                        <p:tgtEl>
                                          <p:sndTgt r:embed="rId4" name="click.wav"/>
                                        </p:tgtEl>
                                      </p:cMediaNode>
                                    </p:audio>
                                  </p:subTnLst>
                                </p:cTn>
                              </p:par>
                            </p:childTnLst>
                          </p:cTn>
                        </p:par>
                        <p:par>
                          <p:cTn id="748" fill="hold">
                            <p:stCondLst>
                              <p:cond delay="240000"/>
                            </p:stCondLst>
                            <p:childTnLst>
                              <p:par>
                                <p:cTn id="749" presetID="11" presetClass="entr" presetSubtype="0" fill="hold" grpId="0" nodeType="afterEffect">
                                  <p:stCondLst>
                                    <p:cond delay="0"/>
                                  </p:stCondLst>
                                  <p:childTnLst>
                                    <p:set>
                                      <p:cBhvr>
                                        <p:cTn id="750" dur="1000">
                                          <p:stCondLst>
                                            <p:cond delay="0"/>
                                          </p:stCondLst>
                                        </p:cTn>
                                        <p:tgtEl>
                                          <p:spTgt spid="260"/>
                                        </p:tgtEl>
                                        <p:attrNameLst>
                                          <p:attrName>style.visibility</p:attrName>
                                        </p:attrNameLst>
                                      </p:cBhvr>
                                      <p:to>
                                        <p:strVal val="visible"/>
                                      </p:to>
                                    </p:set>
                                  </p:childTnLst>
                                  <p:subTnLst>
                                    <p:audio>
                                      <p:cMediaNode>
                                        <p:cTn display="0" masterRel="sameClick">
                                          <p:stCondLst>
                                            <p:cond evt="begin" delay="0">
                                              <p:tn val="749"/>
                                            </p:cond>
                                          </p:stCondLst>
                                          <p:endCondLst>
                                            <p:cond evt="onStopAudio" delay="0">
                                              <p:tgtEl>
                                                <p:sldTgt/>
                                              </p:tgtEl>
                                            </p:cond>
                                          </p:endCondLst>
                                        </p:cTn>
                                        <p:tgtEl>
                                          <p:sndTgt r:embed="rId4" name="click.wav"/>
                                        </p:tgtEl>
                                      </p:cMediaNode>
                                    </p:audio>
                                  </p:subTnLst>
                                </p:cTn>
                              </p:par>
                            </p:childTnLst>
                          </p:cTn>
                        </p:par>
                        <p:par>
                          <p:cTn id="751" fill="hold">
                            <p:stCondLst>
                              <p:cond delay="241000"/>
                            </p:stCondLst>
                            <p:childTnLst>
                              <p:par>
                                <p:cTn id="752" presetID="11" presetClass="entr" presetSubtype="0" fill="hold" grpId="0" nodeType="afterEffect">
                                  <p:stCondLst>
                                    <p:cond delay="0"/>
                                  </p:stCondLst>
                                  <p:childTnLst>
                                    <p:set>
                                      <p:cBhvr>
                                        <p:cTn id="753" dur="1000">
                                          <p:stCondLst>
                                            <p:cond delay="0"/>
                                          </p:stCondLst>
                                        </p:cTn>
                                        <p:tgtEl>
                                          <p:spTgt spid="261"/>
                                        </p:tgtEl>
                                        <p:attrNameLst>
                                          <p:attrName>style.visibility</p:attrName>
                                        </p:attrNameLst>
                                      </p:cBhvr>
                                      <p:to>
                                        <p:strVal val="visible"/>
                                      </p:to>
                                    </p:set>
                                  </p:childTnLst>
                                  <p:subTnLst>
                                    <p:audio>
                                      <p:cMediaNode>
                                        <p:cTn display="0" masterRel="sameClick">
                                          <p:stCondLst>
                                            <p:cond evt="begin" delay="0">
                                              <p:tn val="752"/>
                                            </p:cond>
                                          </p:stCondLst>
                                          <p:endCondLst>
                                            <p:cond evt="onStopAudio" delay="0">
                                              <p:tgtEl>
                                                <p:sldTgt/>
                                              </p:tgtEl>
                                            </p:cond>
                                          </p:endCondLst>
                                        </p:cTn>
                                        <p:tgtEl>
                                          <p:sndTgt r:embed="rId4" name="click.wav"/>
                                        </p:tgtEl>
                                      </p:cMediaNode>
                                    </p:audio>
                                  </p:subTnLst>
                                </p:cTn>
                              </p:par>
                            </p:childTnLst>
                          </p:cTn>
                        </p:par>
                        <p:par>
                          <p:cTn id="754" fill="hold">
                            <p:stCondLst>
                              <p:cond delay="242000"/>
                            </p:stCondLst>
                            <p:childTnLst>
                              <p:par>
                                <p:cTn id="755" presetID="11" presetClass="entr" presetSubtype="0" fill="hold" grpId="0" nodeType="afterEffect">
                                  <p:stCondLst>
                                    <p:cond delay="0"/>
                                  </p:stCondLst>
                                  <p:childTnLst>
                                    <p:set>
                                      <p:cBhvr>
                                        <p:cTn id="756" dur="1000">
                                          <p:stCondLst>
                                            <p:cond delay="0"/>
                                          </p:stCondLst>
                                        </p:cTn>
                                        <p:tgtEl>
                                          <p:spTgt spid="262"/>
                                        </p:tgtEl>
                                        <p:attrNameLst>
                                          <p:attrName>style.visibility</p:attrName>
                                        </p:attrNameLst>
                                      </p:cBhvr>
                                      <p:to>
                                        <p:strVal val="visible"/>
                                      </p:to>
                                    </p:set>
                                  </p:childTnLst>
                                  <p:subTnLst>
                                    <p:audio>
                                      <p:cMediaNode>
                                        <p:cTn display="0" masterRel="sameClick">
                                          <p:stCondLst>
                                            <p:cond evt="begin" delay="0">
                                              <p:tn val="755"/>
                                            </p:cond>
                                          </p:stCondLst>
                                          <p:endCondLst>
                                            <p:cond evt="onStopAudio" delay="0">
                                              <p:tgtEl>
                                                <p:sldTgt/>
                                              </p:tgtEl>
                                            </p:cond>
                                          </p:endCondLst>
                                        </p:cTn>
                                        <p:tgtEl>
                                          <p:sndTgt r:embed="rId4" name="click.wav"/>
                                        </p:tgtEl>
                                      </p:cMediaNode>
                                    </p:audio>
                                  </p:subTnLst>
                                </p:cTn>
                              </p:par>
                            </p:childTnLst>
                          </p:cTn>
                        </p:par>
                        <p:par>
                          <p:cTn id="757" fill="hold">
                            <p:stCondLst>
                              <p:cond delay="243000"/>
                            </p:stCondLst>
                            <p:childTnLst>
                              <p:par>
                                <p:cTn id="758" presetID="11" presetClass="entr" presetSubtype="0" fill="hold" grpId="0" nodeType="afterEffect">
                                  <p:stCondLst>
                                    <p:cond delay="0"/>
                                  </p:stCondLst>
                                  <p:childTnLst>
                                    <p:set>
                                      <p:cBhvr>
                                        <p:cTn id="759" dur="1000">
                                          <p:stCondLst>
                                            <p:cond delay="0"/>
                                          </p:stCondLst>
                                        </p:cTn>
                                        <p:tgtEl>
                                          <p:spTgt spid="263"/>
                                        </p:tgtEl>
                                        <p:attrNameLst>
                                          <p:attrName>style.visibility</p:attrName>
                                        </p:attrNameLst>
                                      </p:cBhvr>
                                      <p:to>
                                        <p:strVal val="visible"/>
                                      </p:to>
                                    </p:set>
                                  </p:childTnLst>
                                  <p:subTnLst>
                                    <p:audio>
                                      <p:cMediaNode>
                                        <p:cTn display="0" masterRel="sameClick">
                                          <p:stCondLst>
                                            <p:cond evt="begin" delay="0">
                                              <p:tn val="758"/>
                                            </p:cond>
                                          </p:stCondLst>
                                          <p:endCondLst>
                                            <p:cond evt="onStopAudio" delay="0">
                                              <p:tgtEl>
                                                <p:sldTgt/>
                                              </p:tgtEl>
                                            </p:cond>
                                          </p:endCondLst>
                                        </p:cTn>
                                        <p:tgtEl>
                                          <p:sndTgt r:embed="rId4" name="click.wav"/>
                                        </p:tgtEl>
                                      </p:cMediaNode>
                                    </p:audio>
                                  </p:subTnLst>
                                </p:cTn>
                              </p:par>
                            </p:childTnLst>
                          </p:cTn>
                        </p:par>
                        <p:par>
                          <p:cTn id="760" fill="hold">
                            <p:stCondLst>
                              <p:cond delay="244000"/>
                            </p:stCondLst>
                            <p:childTnLst>
                              <p:par>
                                <p:cTn id="761" presetID="11" presetClass="entr" presetSubtype="0" fill="hold" grpId="0" nodeType="afterEffect">
                                  <p:stCondLst>
                                    <p:cond delay="0"/>
                                  </p:stCondLst>
                                  <p:childTnLst>
                                    <p:set>
                                      <p:cBhvr>
                                        <p:cTn id="762" dur="1000">
                                          <p:stCondLst>
                                            <p:cond delay="0"/>
                                          </p:stCondLst>
                                        </p:cTn>
                                        <p:tgtEl>
                                          <p:spTgt spid="264"/>
                                        </p:tgtEl>
                                        <p:attrNameLst>
                                          <p:attrName>style.visibility</p:attrName>
                                        </p:attrNameLst>
                                      </p:cBhvr>
                                      <p:to>
                                        <p:strVal val="visible"/>
                                      </p:to>
                                    </p:set>
                                  </p:childTnLst>
                                  <p:subTnLst>
                                    <p:audio>
                                      <p:cMediaNode>
                                        <p:cTn display="0" masterRel="sameClick">
                                          <p:stCondLst>
                                            <p:cond evt="begin" delay="0">
                                              <p:tn val="761"/>
                                            </p:cond>
                                          </p:stCondLst>
                                          <p:endCondLst>
                                            <p:cond evt="onStopAudio" delay="0">
                                              <p:tgtEl>
                                                <p:sldTgt/>
                                              </p:tgtEl>
                                            </p:cond>
                                          </p:endCondLst>
                                        </p:cTn>
                                        <p:tgtEl>
                                          <p:sndTgt r:embed="rId4" name="click.wav"/>
                                        </p:tgtEl>
                                      </p:cMediaNode>
                                    </p:audio>
                                  </p:subTnLst>
                                </p:cTn>
                              </p:par>
                            </p:childTnLst>
                          </p:cTn>
                        </p:par>
                        <p:par>
                          <p:cTn id="763" fill="hold">
                            <p:stCondLst>
                              <p:cond delay="245000"/>
                            </p:stCondLst>
                            <p:childTnLst>
                              <p:par>
                                <p:cTn id="764" presetID="11" presetClass="entr" presetSubtype="0" fill="hold" grpId="0" nodeType="afterEffect">
                                  <p:stCondLst>
                                    <p:cond delay="0"/>
                                  </p:stCondLst>
                                  <p:childTnLst>
                                    <p:set>
                                      <p:cBhvr>
                                        <p:cTn id="765" dur="1000">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764"/>
                                            </p:cond>
                                          </p:stCondLst>
                                          <p:endCondLst>
                                            <p:cond evt="onStopAudio" delay="0">
                                              <p:tgtEl>
                                                <p:sldTgt/>
                                              </p:tgtEl>
                                            </p:cond>
                                          </p:endCondLst>
                                        </p:cTn>
                                        <p:tgtEl>
                                          <p:sndTgt r:embed="rId4" name="click.wav"/>
                                        </p:tgtEl>
                                      </p:cMediaNode>
                                    </p:audio>
                                  </p:subTnLst>
                                </p:cTn>
                              </p:par>
                            </p:childTnLst>
                          </p:cTn>
                        </p:par>
                        <p:par>
                          <p:cTn id="766" fill="hold">
                            <p:stCondLst>
                              <p:cond delay="246000"/>
                            </p:stCondLst>
                            <p:childTnLst>
                              <p:par>
                                <p:cTn id="767" presetID="11" presetClass="entr" presetSubtype="0" fill="hold" grpId="0" nodeType="afterEffect">
                                  <p:stCondLst>
                                    <p:cond delay="0"/>
                                  </p:stCondLst>
                                  <p:childTnLst>
                                    <p:set>
                                      <p:cBhvr>
                                        <p:cTn id="768" dur="1000">
                                          <p:stCondLst>
                                            <p:cond delay="0"/>
                                          </p:stCondLst>
                                        </p:cTn>
                                        <p:tgtEl>
                                          <p:spTgt spid="266"/>
                                        </p:tgtEl>
                                        <p:attrNameLst>
                                          <p:attrName>style.visibility</p:attrName>
                                        </p:attrNameLst>
                                      </p:cBhvr>
                                      <p:to>
                                        <p:strVal val="visible"/>
                                      </p:to>
                                    </p:set>
                                  </p:childTnLst>
                                  <p:subTnLst>
                                    <p:audio>
                                      <p:cMediaNode>
                                        <p:cTn display="0" masterRel="sameClick">
                                          <p:stCondLst>
                                            <p:cond evt="begin" delay="0">
                                              <p:tn val="767"/>
                                            </p:cond>
                                          </p:stCondLst>
                                          <p:endCondLst>
                                            <p:cond evt="onStopAudio" delay="0">
                                              <p:tgtEl>
                                                <p:sldTgt/>
                                              </p:tgtEl>
                                            </p:cond>
                                          </p:endCondLst>
                                        </p:cTn>
                                        <p:tgtEl>
                                          <p:sndTgt r:embed="rId4" name="click.wav"/>
                                        </p:tgtEl>
                                      </p:cMediaNode>
                                    </p:audio>
                                  </p:subTnLst>
                                </p:cTn>
                              </p:par>
                            </p:childTnLst>
                          </p:cTn>
                        </p:par>
                        <p:par>
                          <p:cTn id="769" fill="hold">
                            <p:stCondLst>
                              <p:cond delay="247000"/>
                            </p:stCondLst>
                            <p:childTnLst>
                              <p:par>
                                <p:cTn id="770" presetID="11" presetClass="entr" presetSubtype="0" fill="hold" grpId="0" nodeType="afterEffect">
                                  <p:stCondLst>
                                    <p:cond delay="0"/>
                                  </p:stCondLst>
                                  <p:childTnLst>
                                    <p:set>
                                      <p:cBhvr>
                                        <p:cTn id="771" dur="1000">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770"/>
                                            </p:cond>
                                          </p:stCondLst>
                                          <p:endCondLst>
                                            <p:cond evt="onStopAudio" delay="0">
                                              <p:tgtEl>
                                                <p:sldTgt/>
                                              </p:tgtEl>
                                            </p:cond>
                                          </p:endCondLst>
                                        </p:cTn>
                                        <p:tgtEl>
                                          <p:sndTgt r:embed="rId4" name="click.wav"/>
                                        </p:tgtEl>
                                      </p:cMediaNode>
                                    </p:audio>
                                  </p:subTnLst>
                                </p:cTn>
                              </p:par>
                            </p:childTnLst>
                          </p:cTn>
                        </p:par>
                        <p:par>
                          <p:cTn id="772" fill="hold">
                            <p:stCondLst>
                              <p:cond delay="248000"/>
                            </p:stCondLst>
                            <p:childTnLst>
                              <p:par>
                                <p:cTn id="773" presetID="11" presetClass="entr" presetSubtype="0" fill="hold" grpId="0" nodeType="afterEffect">
                                  <p:stCondLst>
                                    <p:cond delay="0"/>
                                  </p:stCondLst>
                                  <p:childTnLst>
                                    <p:set>
                                      <p:cBhvr>
                                        <p:cTn id="774" dur="1000">
                                          <p:stCondLst>
                                            <p:cond delay="0"/>
                                          </p:stCondLst>
                                        </p:cTn>
                                        <p:tgtEl>
                                          <p:spTgt spid="268"/>
                                        </p:tgtEl>
                                        <p:attrNameLst>
                                          <p:attrName>style.visibility</p:attrName>
                                        </p:attrNameLst>
                                      </p:cBhvr>
                                      <p:to>
                                        <p:strVal val="visible"/>
                                      </p:to>
                                    </p:set>
                                  </p:childTnLst>
                                  <p:subTnLst>
                                    <p:audio>
                                      <p:cMediaNode>
                                        <p:cTn display="0" masterRel="sameClick">
                                          <p:stCondLst>
                                            <p:cond evt="begin" delay="0">
                                              <p:tn val="773"/>
                                            </p:cond>
                                          </p:stCondLst>
                                          <p:endCondLst>
                                            <p:cond evt="onStopAudio" delay="0">
                                              <p:tgtEl>
                                                <p:sldTgt/>
                                              </p:tgtEl>
                                            </p:cond>
                                          </p:endCondLst>
                                        </p:cTn>
                                        <p:tgtEl>
                                          <p:sndTgt r:embed="rId4" name="click.wav"/>
                                        </p:tgtEl>
                                      </p:cMediaNode>
                                    </p:audio>
                                  </p:subTnLst>
                                </p:cTn>
                              </p:par>
                            </p:childTnLst>
                          </p:cTn>
                        </p:par>
                        <p:par>
                          <p:cTn id="775" fill="hold">
                            <p:stCondLst>
                              <p:cond delay="249000"/>
                            </p:stCondLst>
                            <p:childTnLst>
                              <p:par>
                                <p:cTn id="776" presetID="11" presetClass="entr" presetSubtype="0" fill="hold" grpId="0" nodeType="afterEffect">
                                  <p:stCondLst>
                                    <p:cond delay="0"/>
                                  </p:stCondLst>
                                  <p:childTnLst>
                                    <p:set>
                                      <p:cBhvr>
                                        <p:cTn id="777" dur="1000">
                                          <p:stCondLst>
                                            <p:cond delay="0"/>
                                          </p:stCondLst>
                                        </p:cTn>
                                        <p:tgtEl>
                                          <p:spTgt spid="269"/>
                                        </p:tgtEl>
                                        <p:attrNameLst>
                                          <p:attrName>style.visibility</p:attrName>
                                        </p:attrNameLst>
                                      </p:cBhvr>
                                      <p:to>
                                        <p:strVal val="visible"/>
                                      </p:to>
                                    </p:set>
                                  </p:childTnLst>
                                  <p:subTnLst>
                                    <p:audio>
                                      <p:cMediaNode>
                                        <p:cTn display="0" masterRel="sameClick">
                                          <p:stCondLst>
                                            <p:cond evt="begin" delay="0">
                                              <p:tn val="776"/>
                                            </p:cond>
                                          </p:stCondLst>
                                          <p:endCondLst>
                                            <p:cond evt="onStopAudio" delay="0">
                                              <p:tgtEl>
                                                <p:sldTgt/>
                                              </p:tgtEl>
                                            </p:cond>
                                          </p:endCondLst>
                                        </p:cTn>
                                        <p:tgtEl>
                                          <p:sndTgt r:embed="rId4" name="click.wav"/>
                                        </p:tgtEl>
                                      </p:cMediaNode>
                                    </p:audio>
                                  </p:subTnLst>
                                </p:cTn>
                              </p:par>
                            </p:childTnLst>
                          </p:cTn>
                        </p:par>
                        <p:par>
                          <p:cTn id="778" fill="hold">
                            <p:stCondLst>
                              <p:cond delay="250000"/>
                            </p:stCondLst>
                            <p:childTnLst>
                              <p:par>
                                <p:cTn id="779" presetID="11" presetClass="entr" presetSubtype="0" fill="hold" grpId="0" nodeType="afterEffect">
                                  <p:stCondLst>
                                    <p:cond delay="0"/>
                                  </p:stCondLst>
                                  <p:childTnLst>
                                    <p:set>
                                      <p:cBhvr>
                                        <p:cTn id="780" dur="1000">
                                          <p:stCondLst>
                                            <p:cond delay="0"/>
                                          </p:stCondLst>
                                        </p:cTn>
                                        <p:tgtEl>
                                          <p:spTgt spid="270"/>
                                        </p:tgtEl>
                                        <p:attrNameLst>
                                          <p:attrName>style.visibility</p:attrName>
                                        </p:attrNameLst>
                                      </p:cBhvr>
                                      <p:to>
                                        <p:strVal val="visible"/>
                                      </p:to>
                                    </p:set>
                                  </p:childTnLst>
                                  <p:subTnLst>
                                    <p:audio>
                                      <p:cMediaNode>
                                        <p:cTn display="0" masterRel="sameClick">
                                          <p:stCondLst>
                                            <p:cond evt="begin" delay="0">
                                              <p:tn val="779"/>
                                            </p:cond>
                                          </p:stCondLst>
                                          <p:endCondLst>
                                            <p:cond evt="onStopAudio" delay="0">
                                              <p:tgtEl>
                                                <p:sldTgt/>
                                              </p:tgtEl>
                                            </p:cond>
                                          </p:endCondLst>
                                        </p:cTn>
                                        <p:tgtEl>
                                          <p:sndTgt r:embed="rId4" name="click.wav"/>
                                        </p:tgtEl>
                                      </p:cMediaNode>
                                    </p:audio>
                                  </p:subTnLst>
                                </p:cTn>
                              </p:par>
                            </p:childTnLst>
                          </p:cTn>
                        </p:par>
                        <p:par>
                          <p:cTn id="781" fill="hold">
                            <p:stCondLst>
                              <p:cond delay="251000"/>
                            </p:stCondLst>
                            <p:childTnLst>
                              <p:par>
                                <p:cTn id="782" presetID="11" presetClass="entr" presetSubtype="0" fill="hold" grpId="0" nodeType="afterEffect">
                                  <p:stCondLst>
                                    <p:cond delay="0"/>
                                  </p:stCondLst>
                                  <p:childTnLst>
                                    <p:set>
                                      <p:cBhvr>
                                        <p:cTn id="783" dur="1000">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782"/>
                                            </p:cond>
                                          </p:stCondLst>
                                          <p:endCondLst>
                                            <p:cond evt="onStopAudio" delay="0">
                                              <p:tgtEl>
                                                <p:sldTgt/>
                                              </p:tgtEl>
                                            </p:cond>
                                          </p:endCondLst>
                                        </p:cTn>
                                        <p:tgtEl>
                                          <p:sndTgt r:embed="rId4" name="click.wav"/>
                                        </p:tgtEl>
                                      </p:cMediaNode>
                                    </p:audio>
                                  </p:subTnLst>
                                </p:cTn>
                              </p:par>
                            </p:childTnLst>
                          </p:cTn>
                        </p:par>
                        <p:par>
                          <p:cTn id="784" fill="hold">
                            <p:stCondLst>
                              <p:cond delay="252000"/>
                            </p:stCondLst>
                            <p:childTnLst>
                              <p:par>
                                <p:cTn id="785" presetID="11" presetClass="entr" presetSubtype="0" fill="hold" grpId="0" nodeType="afterEffect">
                                  <p:stCondLst>
                                    <p:cond delay="0"/>
                                  </p:stCondLst>
                                  <p:childTnLst>
                                    <p:set>
                                      <p:cBhvr>
                                        <p:cTn id="786" dur="1000">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785"/>
                                            </p:cond>
                                          </p:stCondLst>
                                          <p:endCondLst>
                                            <p:cond evt="onStopAudio" delay="0">
                                              <p:tgtEl>
                                                <p:sldTgt/>
                                              </p:tgtEl>
                                            </p:cond>
                                          </p:endCondLst>
                                        </p:cTn>
                                        <p:tgtEl>
                                          <p:sndTgt r:embed="rId4" name="click.wav"/>
                                        </p:tgtEl>
                                      </p:cMediaNode>
                                    </p:audio>
                                  </p:subTnLst>
                                </p:cTn>
                              </p:par>
                            </p:childTnLst>
                          </p:cTn>
                        </p:par>
                        <p:par>
                          <p:cTn id="787" fill="hold">
                            <p:stCondLst>
                              <p:cond delay="253000"/>
                            </p:stCondLst>
                            <p:childTnLst>
                              <p:par>
                                <p:cTn id="788" presetID="11" presetClass="entr" presetSubtype="0" fill="hold" grpId="0" nodeType="afterEffect">
                                  <p:stCondLst>
                                    <p:cond delay="0"/>
                                  </p:stCondLst>
                                  <p:childTnLst>
                                    <p:set>
                                      <p:cBhvr>
                                        <p:cTn id="789" dur="1000">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788"/>
                                            </p:cond>
                                          </p:stCondLst>
                                          <p:endCondLst>
                                            <p:cond evt="onStopAudio" delay="0">
                                              <p:tgtEl>
                                                <p:sldTgt/>
                                              </p:tgtEl>
                                            </p:cond>
                                          </p:endCondLst>
                                        </p:cTn>
                                        <p:tgtEl>
                                          <p:sndTgt r:embed="rId4" name="click.wav"/>
                                        </p:tgtEl>
                                      </p:cMediaNode>
                                    </p:audio>
                                  </p:subTnLst>
                                </p:cTn>
                              </p:par>
                            </p:childTnLst>
                          </p:cTn>
                        </p:par>
                        <p:par>
                          <p:cTn id="790" fill="hold">
                            <p:stCondLst>
                              <p:cond delay="254000"/>
                            </p:stCondLst>
                            <p:childTnLst>
                              <p:par>
                                <p:cTn id="791" presetID="11" presetClass="entr" presetSubtype="0" fill="hold" grpId="0" nodeType="afterEffect">
                                  <p:stCondLst>
                                    <p:cond delay="0"/>
                                  </p:stCondLst>
                                  <p:childTnLst>
                                    <p:set>
                                      <p:cBhvr>
                                        <p:cTn id="792" dur="1000">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791"/>
                                            </p:cond>
                                          </p:stCondLst>
                                          <p:endCondLst>
                                            <p:cond evt="onStopAudio" delay="0">
                                              <p:tgtEl>
                                                <p:sldTgt/>
                                              </p:tgtEl>
                                            </p:cond>
                                          </p:endCondLst>
                                        </p:cTn>
                                        <p:tgtEl>
                                          <p:sndTgt r:embed="rId4" name="click.wav"/>
                                        </p:tgtEl>
                                      </p:cMediaNode>
                                    </p:audio>
                                  </p:subTnLst>
                                </p:cTn>
                              </p:par>
                            </p:childTnLst>
                          </p:cTn>
                        </p:par>
                        <p:par>
                          <p:cTn id="793" fill="hold">
                            <p:stCondLst>
                              <p:cond delay="255000"/>
                            </p:stCondLst>
                            <p:childTnLst>
                              <p:par>
                                <p:cTn id="794" presetID="11" presetClass="entr" presetSubtype="0" fill="hold" grpId="0" nodeType="afterEffect">
                                  <p:stCondLst>
                                    <p:cond delay="0"/>
                                  </p:stCondLst>
                                  <p:childTnLst>
                                    <p:set>
                                      <p:cBhvr>
                                        <p:cTn id="795" dur="1000">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794"/>
                                            </p:cond>
                                          </p:stCondLst>
                                          <p:endCondLst>
                                            <p:cond evt="onStopAudio" delay="0">
                                              <p:tgtEl>
                                                <p:sldTgt/>
                                              </p:tgtEl>
                                            </p:cond>
                                          </p:endCondLst>
                                        </p:cTn>
                                        <p:tgtEl>
                                          <p:sndTgt r:embed="rId4" name="click.wav"/>
                                        </p:tgtEl>
                                      </p:cMediaNode>
                                    </p:audio>
                                  </p:subTnLst>
                                </p:cTn>
                              </p:par>
                            </p:childTnLst>
                          </p:cTn>
                        </p:par>
                        <p:par>
                          <p:cTn id="796" fill="hold">
                            <p:stCondLst>
                              <p:cond delay="256000"/>
                            </p:stCondLst>
                            <p:childTnLst>
                              <p:par>
                                <p:cTn id="797" presetID="11" presetClass="entr" presetSubtype="0" fill="hold" grpId="0" nodeType="afterEffect">
                                  <p:stCondLst>
                                    <p:cond delay="0"/>
                                  </p:stCondLst>
                                  <p:childTnLst>
                                    <p:set>
                                      <p:cBhvr>
                                        <p:cTn id="798" dur="1000">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797"/>
                                            </p:cond>
                                          </p:stCondLst>
                                          <p:endCondLst>
                                            <p:cond evt="onStopAudio" delay="0">
                                              <p:tgtEl>
                                                <p:sldTgt/>
                                              </p:tgtEl>
                                            </p:cond>
                                          </p:endCondLst>
                                        </p:cTn>
                                        <p:tgtEl>
                                          <p:sndTgt r:embed="rId4" name="click.wav"/>
                                        </p:tgtEl>
                                      </p:cMediaNode>
                                    </p:audio>
                                  </p:subTnLst>
                                </p:cTn>
                              </p:par>
                            </p:childTnLst>
                          </p:cTn>
                        </p:par>
                        <p:par>
                          <p:cTn id="799" fill="hold">
                            <p:stCondLst>
                              <p:cond delay="257000"/>
                            </p:stCondLst>
                            <p:childTnLst>
                              <p:par>
                                <p:cTn id="800" presetID="11" presetClass="entr" presetSubtype="0" fill="hold" grpId="0" nodeType="afterEffect">
                                  <p:stCondLst>
                                    <p:cond delay="0"/>
                                  </p:stCondLst>
                                  <p:childTnLst>
                                    <p:set>
                                      <p:cBhvr>
                                        <p:cTn id="801" dur="1000">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800"/>
                                            </p:cond>
                                          </p:stCondLst>
                                          <p:endCondLst>
                                            <p:cond evt="onStopAudio" delay="0">
                                              <p:tgtEl>
                                                <p:sldTgt/>
                                              </p:tgtEl>
                                            </p:cond>
                                          </p:endCondLst>
                                        </p:cTn>
                                        <p:tgtEl>
                                          <p:sndTgt r:embed="rId4" name="click.wav"/>
                                        </p:tgtEl>
                                      </p:cMediaNode>
                                    </p:audio>
                                  </p:subTnLst>
                                </p:cTn>
                              </p:par>
                            </p:childTnLst>
                          </p:cTn>
                        </p:par>
                        <p:par>
                          <p:cTn id="802" fill="hold">
                            <p:stCondLst>
                              <p:cond delay="258000"/>
                            </p:stCondLst>
                            <p:childTnLst>
                              <p:par>
                                <p:cTn id="803" presetID="11" presetClass="entr" presetSubtype="0" fill="hold" grpId="0" nodeType="afterEffect">
                                  <p:stCondLst>
                                    <p:cond delay="0"/>
                                  </p:stCondLst>
                                  <p:childTnLst>
                                    <p:set>
                                      <p:cBhvr>
                                        <p:cTn id="804" dur="1000">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803"/>
                                            </p:cond>
                                          </p:stCondLst>
                                          <p:endCondLst>
                                            <p:cond evt="onStopAudio" delay="0">
                                              <p:tgtEl>
                                                <p:sldTgt/>
                                              </p:tgtEl>
                                            </p:cond>
                                          </p:endCondLst>
                                        </p:cTn>
                                        <p:tgtEl>
                                          <p:sndTgt r:embed="rId4" name="click.wav"/>
                                        </p:tgtEl>
                                      </p:cMediaNode>
                                    </p:audio>
                                  </p:subTnLst>
                                </p:cTn>
                              </p:par>
                            </p:childTnLst>
                          </p:cTn>
                        </p:par>
                        <p:par>
                          <p:cTn id="805" fill="hold">
                            <p:stCondLst>
                              <p:cond delay="259000"/>
                            </p:stCondLst>
                            <p:childTnLst>
                              <p:par>
                                <p:cTn id="806" presetID="11" presetClass="entr" presetSubtype="0" fill="hold" grpId="0" nodeType="afterEffect">
                                  <p:stCondLst>
                                    <p:cond delay="0"/>
                                  </p:stCondLst>
                                  <p:childTnLst>
                                    <p:set>
                                      <p:cBhvr>
                                        <p:cTn id="807" dur="1000">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806"/>
                                            </p:cond>
                                          </p:stCondLst>
                                          <p:endCondLst>
                                            <p:cond evt="onStopAudio" delay="0">
                                              <p:tgtEl>
                                                <p:sldTgt/>
                                              </p:tgtEl>
                                            </p:cond>
                                          </p:endCondLst>
                                        </p:cTn>
                                        <p:tgtEl>
                                          <p:sndTgt r:embed="rId4" name="click.wav"/>
                                        </p:tgtEl>
                                      </p:cMediaNode>
                                    </p:audio>
                                  </p:subTnLst>
                                </p:cTn>
                              </p:par>
                            </p:childTnLst>
                          </p:cTn>
                        </p:par>
                        <p:par>
                          <p:cTn id="808" fill="hold">
                            <p:stCondLst>
                              <p:cond delay="260000"/>
                            </p:stCondLst>
                            <p:childTnLst>
                              <p:par>
                                <p:cTn id="809" presetID="11" presetClass="entr" presetSubtype="0" fill="hold" grpId="0" nodeType="afterEffect">
                                  <p:stCondLst>
                                    <p:cond delay="0"/>
                                  </p:stCondLst>
                                  <p:childTnLst>
                                    <p:set>
                                      <p:cBhvr>
                                        <p:cTn id="810" dur="1000">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809"/>
                                            </p:cond>
                                          </p:stCondLst>
                                          <p:endCondLst>
                                            <p:cond evt="onStopAudio" delay="0">
                                              <p:tgtEl>
                                                <p:sldTgt/>
                                              </p:tgtEl>
                                            </p:cond>
                                          </p:endCondLst>
                                        </p:cTn>
                                        <p:tgtEl>
                                          <p:sndTgt r:embed="rId4" name="click.wav"/>
                                        </p:tgtEl>
                                      </p:cMediaNode>
                                    </p:audio>
                                  </p:subTnLst>
                                </p:cTn>
                              </p:par>
                            </p:childTnLst>
                          </p:cTn>
                        </p:par>
                        <p:par>
                          <p:cTn id="811" fill="hold">
                            <p:stCondLst>
                              <p:cond delay="261000"/>
                            </p:stCondLst>
                            <p:childTnLst>
                              <p:par>
                                <p:cTn id="812" presetID="11" presetClass="entr" presetSubtype="0" fill="hold" grpId="0" nodeType="afterEffect">
                                  <p:stCondLst>
                                    <p:cond delay="0"/>
                                  </p:stCondLst>
                                  <p:childTnLst>
                                    <p:set>
                                      <p:cBhvr>
                                        <p:cTn id="813" dur="1000">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812"/>
                                            </p:cond>
                                          </p:stCondLst>
                                          <p:endCondLst>
                                            <p:cond evt="onStopAudio" delay="0">
                                              <p:tgtEl>
                                                <p:sldTgt/>
                                              </p:tgtEl>
                                            </p:cond>
                                          </p:endCondLst>
                                        </p:cTn>
                                        <p:tgtEl>
                                          <p:sndTgt r:embed="rId4" name="click.wav"/>
                                        </p:tgtEl>
                                      </p:cMediaNode>
                                    </p:audio>
                                  </p:subTnLst>
                                </p:cTn>
                              </p:par>
                            </p:childTnLst>
                          </p:cTn>
                        </p:par>
                        <p:par>
                          <p:cTn id="814" fill="hold">
                            <p:stCondLst>
                              <p:cond delay="262000"/>
                            </p:stCondLst>
                            <p:childTnLst>
                              <p:par>
                                <p:cTn id="815" presetID="11" presetClass="entr" presetSubtype="0" fill="hold" grpId="0" nodeType="afterEffect">
                                  <p:stCondLst>
                                    <p:cond delay="0"/>
                                  </p:stCondLst>
                                  <p:childTnLst>
                                    <p:set>
                                      <p:cBhvr>
                                        <p:cTn id="816" dur="1000">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815"/>
                                            </p:cond>
                                          </p:stCondLst>
                                          <p:endCondLst>
                                            <p:cond evt="onStopAudio" delay="0">
                                              <p:tgtEl>
                                                <p:sldTgt/>
                                              </p:tgtEl>
                                            </p:cond>
                                          </p:endCondLst>
                                        </p:cTn>
                                        <p:tgtEl>
                                          <p:sndTgt r:embed="rId4" name="click.wav"/>
                                        </p:tgtEl>
                                      </p:cMediaNode>
                                    </p:audio>
                                  </p:subTnLst>
                                </p:cTn>
                              </p:par>
                            </p:childTnLst>
                          </p:cTn>
                        </p:par>
                        <p:par>
                          <p:cTn id="817" fill="hold">
                            <p:stCondLst>
                              <p:cond delay="263000"/>
                            </p:stCondLst>
                            <p:childTnLst>
                              <p:par>
                                <p:cTn id="818" presetID="11" presetClass="entr" presetSubtype="0" fill="hold" grpId="0" nodeType="afterEffect">
                                  <p:stCondLst>
                                    <p:cond delay="0"/>
                                  </p:stCondLst>
                                  <p:childTnLst>
                                    <p:set>
                                      <p:cBhvr>
                                        <p:cTn id="819" dur="1000">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818"/>
                                            </p:cond>
                                          </p:stCondLst>
                                          <p:endCondLst>
                                            <p:cond evt="onStopAudio" delay="0">
                                              <p:tgtEl>
                                                <p:sldTgt/>
                                              </p:tgtEl>
                                            </p:cond>
                                          </p:endCondLst>
                                        </p:cTn>
                                        <p:tgtEl>
                                          <p:sndTgt r:embed="rId4" name="click.wav"/>
                                        </p:tgtEl>
                                      </p:cMediaNode>
                                    </p:audio>
                                  </p:subTnLst>
                                </p:cTn>
                              </p:par>
                            </p:childTnLst>
                          </p:cTn>
                        </p:par>
                        <p:par>
                          <p:cTn id="820" fill="hold">
                            <p:stCondLst>
                              <p:cond delay="264000"/>
                            </p:stCondLst>
                            <p:childTnLst>
                              <p:par>
                                <p:cTn id="821" presetID="11" presetClass="entr" presetSubtype="0" fill="hold" grpId="0" nodeType="afterEffect">
                                  <p:stCondLst>
                                    <p:cond delay="0"/>
                                  </p:stCondLst>
                                  <p:childTnLst>
                                    <p:set>
                                      <p:cBhvr>
                                        <p:cTn id="822" dur="1000">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821"/>
                                            </p:cond>
                                          </p:stCondLst>
                                          <p:endCondLst>
                                            <p:cond evt="onStopAudio" delay="0">
                                              <p:tgtEl>
                                                <p:sldTgt/>
                                              </p:tgtEl>
                                            </p:cond>
                                          </p:endCondLst>
                                        </p:cTn>
                                        <p:tgtEl>
                                          <p:sndTgt r:embed="rId4" name="click.wav"/>
                                        </p:tgtEl>
                                      </p:cMediaNode>
                                    </p:audio>
                                  </p:subTnLst>
                                </p:cTn>
                              </p:par>
                            </p:childTnLst>
                          </p:cTn>
                        </p:par>
                        <p:par>
                          <p:cTn id="823" fill="hold">
                            <p:stCondLst>
                              <p:cond delay="265000"/>
                            </p:stCondLst>
                            <p:childTnLst>
                              <p:par>
                                <p:cTn id="824" presetID="11" presetClass="entr" presetSubtype="0" fill="hold" grpId="0" nodeType="afterEffect">
                                  <p:stCondLst>
                                    <p:cond delay="0"/>
                                  </p:stCondLst>
                                  <p:childTnLst>
                                    <p:set>
                                      <p:cBhvr>
                                        <p:cTn id="825" dur="1000">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824"/>
                                            </p:cond>
                                          </p:stCondLst>
                                          <p:endCondLst>
                                            <p:cond evt="onStopAudio" delay="0">
                                              <p:tgtEl>
                                                <p:sldTgt/>
                                              </p:tgtEl>
                                            </p:cond>
                                          </p:endCondLst>
                                        </p:cTn>
                                        <p:tgtEl>
                                          <p:sndTgt r:embed="rId4" name="click.wav"/>
                                        </p:tgtEl>
                                      </p:cMediaNode>
                                    </p:audio>
                                  </p:subTnLst>
                                </p:cTn>
                              </p:par>
                            </p:childTnLst>
                          </p:cTn>
                        </p:par>
                        <p:par>
                          <p:cTn id="826" fill="hold">
                            <p:stCondLst>
                              <p:cond delay="266000"/>
                            </p:stCondLst>
                            <p:childTnLst>
                              <p:par>
                                <p:cTn id="827" presetID="11" presetClass="entr" presetSubtype="0" fill="hold" grpId="0" nodeType="afterEffect">
                                  <p:stCondLst>
                                    <p:cond delay="0"/>
                                  </p:stCondLst>
                                  <p:childTnLst>
                                    <p:set>
                                      <p:cBhvr>
                                        <p:cTn id="828" dur="1000">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827"/>
                                            </p:cond>
                                          </p:stCondLst>
                                          <p:endCondLst>
                                            <p:cond evt="onStopAudio" delay="0">
                                              <p:tgtEl>
                                                <p:sldTgt/>
                                              </p:tgtEl>
                                            </p:cond>
                                          </p:endCondLst>
                                        </p:cTn>
                                        <p:tgtEl>
                                          <p:sndTgt r:embed="rId4" name="click.wav"/>
                                        </p:tgtEl>
                                      </p:cMediaNode>
                                    </p:audio>
                                  </p:subTnLst>
                                </p:cTn>
                              </p:par>
                            </p:childTnLst>
                          </p:cTn>
                        </p:par>
                        <p:par>
                          <p:cTn id="829" fill="hold">
                            <p:stCondLst>
                              <p:cond delay="267000"/>
                            </p:stCondLst>
                            <p:childTnLst>
                              <p:par>
                                <p:cTn id="830" presetID="11" presetClass="entr" presetSubtype="0" fill="hold" grpId="0" nodeType="afterEffect">
                                  <p:stCondLst>
                                    <p:cond delay="0"/>
                                  </p:stCondLst>
                                  <p:childTnLst>
                                    <p:set>
                                      <p:cBhvr>
                                        <p:cTn id="831" dur="1000">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830"/>
                                            </p:cond>
                                          </p:stCondLst>
                                          <p:endCondLst>
                                            <p:cond evt="onStopAudio" delay="0">
                                              <p:tgtEl>
                                                <p:sldTgt/>
                                              </p:tgtEl>
                                            </p:cond>
                                          </p:endCondLst>
                                        </p:cTn>
                                        <p:tgtEl>
                                          <p:sndTgt r:embed="rId4" name="click.wav"/>
                                        </p:tgtEl>
                                      </p:cMediaNode>
                                    </p:audio>
                                  </p:subTnLst>
                                </p:cTn>
                              </p:par>
                            </p:childTnLst>
                          </p:cTn>
                        </p:par>
                        <p:par>
                          <p:cTn id="832" fill="hold">
                            <p:stCondLst>
                              <p:cond delay="268000"/>
                            </p:stCondLst>
                            <p:childTnLst>
                              <p:par>
                                <p:cTn id="833" presetID="11" presetClass="entr" presetSubtype="0" fill="hold" grpId="0" nodeType="afterEffect">
                                  <p:stCondLst>
                                    <p:cond delay="0"/>
                                  </p:stCondLst>
                                  <p:childTnLst>
                                    <p:set>
                                      <p:cBhvr>
                                        <p:cTn id="834" dur="1000">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833"/>
                                            </p:cond>
                                          </p:stCondLst>
                                          <p:endCondLst>
                                            <p:cond evt="onStopAudio" delay="0">
                                              <p:tgtEl>
                                                <p:sldTgt/>
                                              </p:tgtEl>
                                            </p:cond>
                                          </p:endCondLst>
                                        </p:cTn>
                                        <p:tgtEl>
                                          <p:sndTgt r:embed="rId4" name="click.wav"/>
                                        </p:tgtEl>
                                      </p:cMediaNode>
                                    </p:audio>
                                  </p:subTnLst>
                                </p:cTn>
                              </p:par>
                            </p:childTnLst>
                          </p:cTn>
                        </p:par>
                        <p:par>
                          <p:cTn id="835" fill="hold">
                            <p:stCondLst>
                              <p:cond delay="269000"/>
                            </p:stCondLst>
                            <p:childTnLst>
                              <p:par>
                                <p:cTn id="836" presetID="11" presetClass="entr" presetSubtype="0" fill="hold" grpId="0" nodeType="afterEffect">
                                  <p:stCondLst>
                                    <p:cond delay="0"/>
                                  </p:stCondLst>
                                  <p:childTnLst>
                                    <p:set>
                                      <p:cBhvr>
                                        <p:cTn id="837" dur="1000">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836"/>
                                            </p:cond>
                                          </p:stCondLst>
                                          <p:endCondLst>
                                            <p:cond evt="onStopAudio" delay="0">
                                              <p:tgtEl>
                                                <p:sldTgt/>
                                              </p:tgtEl>
                                            </p:cond>
                                          </p:endCondLst>
                                        </p:cTn>
                                        <p:tgtEl>
                                          <p:sndTgt r:embed="rId4" name="click.wav"/>
                                        </p:tgtEl>
                                      </p:cMediaNode>
                                    </p:audio>
                                  </p:subTnLst>
                                </p:cTn>
                              </p:par>
                            </p:childTnLst>
                          </p:cTn>
                        </p:par>
                        <p:par>
                          <p:cTn id="838" fill="hold">
                            <p:stCondLst>
                              <p:cond delay="270000"/>
                            </p:stCondLst>
                            <p:childTnLst>
                              <p:par>
                                <p:cTn id="839" presetID="11" presetClass="entr" presetSubtype="0" fill="hold" grpId="0" nodeType="afterEffect">
                                  <p:stCondLst>
                                    <p:cond delay="0"/>
                                  </p:stCondLst>
                                  <p:childTnLst>
                                    <p:set>
                                      <p:cBhvr>
                                        <p:cTn id="840" dur="1000">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839"/>
                                            </p:cond>
                                          </p:stCondLst>
                                          <p:endCondLst>
                                            <p:cond evt="onStopAudio" delay="0">
                                              <p:tgtEl>
                                                <p:sldTgt/>
                                              </p:tgtEl>
                                            </p:cond>
                                          </p:endCondLst>
                                        </p:cTn>
                                        <p:tgtEl>
                                          <p:sndTgt r:embed="rId4" name="click.wav"/>
                                        </p:tgtEl>
                                      </p:cMediaNode>
                                    </p:audio>
                                  </p:subTnLst>
                                </p:cTn>
                              </p:par>
                            </p:childTnLst>
                          </p:cTn>
                        </p:par>
                        <p:par>
                          <p:cTn id="841" fill="hold">
                            <p:stCondLst>
                              <p:cond delay="271000"/>
                            </p:stCondLst>
                            <p:childTnLst>
                              <p:par>
                                <p:cTn id="842" presetID="11" presetClass="entr" presetSubtype="0" fill="hold" grpId="0" nodeType="afterEffect">
                                  <p:stCondLst>
                                    <p:cond delay="0"/>
                                  </p:stCondLst>
                                  <p:childTnLst>
                                    <p:set>
                                      <p:cBhvr>
                                        <p:cTn id="843" dur="1000">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842"/>
                                            </p:cond>
                                          </p:stCondLst>
                                          <p:endCondLst>
                                            <p:cond evt="onStopAudio" delay="0">
                                              <p:tgtEl>
                                                <p:sldTgt/>
                                              </p:tgtEl>
                                            </p:cond>
                                          </p:endCondLst>
                                        </p:cTn>
                                        <p:tgtEl>
                                          <p:sndTgt r:embed="rId4" name="click.wav"/>
                                        </p:tgtEl>
                                      </p:cMediaNode>
                                    </p:audio>
                                  </p:subTnLst>
                                </p:cTn>
                              </p:par>
                            </p:childTnLst>
                          </p:cTn>
                        </p:par>
                        <p:par>
                          <p:cTn id="844" fill="hold">
                            <p:stCondLst>
                              <p:cond delay="272000"/>
                            </p:stCondLst>
                            <p:childTnLst>
                              <p:par>
                                <p:cTn id="845" presetID="11" presetClass="entr" presetSubtype="0" fill="hold" grpId="0" nodeType="afterEffect">
                                  <p:stCondLst>
                                    <p:cond delay="0"/>
                                  </p:stCondLst>
                                  <p:childTnLst>
                                    <p:set>
                                      <p:cBhvr>
                                        <p:cTn id="846" dur="1000">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845"/>
                                            </p:cond>
                                          </p:stCondLst>
                                          <p:endCondLst>
                                            <p:cond evt="onStopAudio" delay="0">
                                              <p:tgtEl>
                                                <p:sldTgt/>
                                              </p:tgtEl>
                                            </p:cond>
                                          </p:endCondLst>
                                        </p:cTn>
                                        <p:tgtEl>
                                          <p:sndTgt r:embed="rId4" name="click.wav"/>
                                        </p:tgtEl>
                                      </p:cMediaNode>
                                    </p:audio>
                                  </p:subTnLst>
                                </p:cTn>
                              </p:par>
                            </p:childTnLst>
                          </p:cTn>
                        </p:par>
                        <p:par>
                          <p:cTn id="847" fill="hold">
                            <p:stCondLst>
                              <p:cond delay="273000"/>
                            </p:stCondLst>
                            <p:childTnLst>
                              <p:par>
                                <p:cTn id="848" presetID="11" presetClass="entr" presetSubtype="0" fill="hold" grpId="0" nodeType="afterEffect">
                                  <p:stCondLst>
                                    <p:cond delay="0"/>
                                  </p:stCondLst>
                                  <p:childTnLst>
                                    <p:set>
                                      <p:cBhvr>
                                        <p:cTn id="849" dur="1000">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848"/>
                                            </p:cond>
                                          </p:stCondLst>
                                          <p:endCondLst>
                                            <p:cond evt="onStopAudio" delay="0">
                                              <p:tgtEl>
                                                <p:sldTgt/>
                                              </p:tgtEl>
                                            </p:cond>
                                          </p:endCondLst>
                                        </p:cTn>
                                        <p:tgtEl>
                                          <p:sndTgt r:embed="rId4" name="click.wav"/>
                                        </p:tgtEl>
                                      </p:cMediaNode>
                                    </p:audio>
                                  </p:subTnLst>
                                </p:cTn>
                              </p:par>
                            </p:childTnLst>
                          </p:cTn>
                        </p:par>
                        <p:par>
                          <p:cTn id="850" fill="hold">
                            <p:stCondLst>
                              <p:cond delay="274000"/>
                            </p:stCondLst>
                            <p:childTnLst>
                              <p:par>
                                <p:cTn id="851" presetID="11" presetClass="entr" presetSubtype="0" fill="hold" grpId="0" nodeType="afterEffect">
                                  <p:stCondLst>
                                    <p:cond delay="0"/>
                                  </p:stCondLst>
                                  <p:childTnLst>
                                    <p:set>
                                      <p:cBhvr>
                                        <p:cTn id="852" dur="1000">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851"/>
                                            </p:cond>
                                          </p:stCondLst>
                                          <p:endCondLst>
                                            <p:cond evt="onStopAudio" delay="0">
                                              <p:tgtEl>
                                                <p:sldTgt/>
                                              </p:tgtEl>
                                            </p:cond>
                                          </p:endCondLst>
                                        </p:cTn>
                                        <p:tgtEl>
                                          <p:sndTgt r:embed="rId4" name="click.wav"/>
                                        </p:tgtEl>
                                      </p:cMediaNode>
                                    </p:audio>
                                  </p:subTnLst>
                                </p:cTn>
                              </p:par>
                            </p:childTnLst>
                          </p:cTn>
                        </p:par>
                        <p:par>
                          <p:cTn id="853" fill="hold">
                            <p:stCondLst>
                              <p:cond delay="275000"/>
                            </p:stCondLst>
                            <p:childTnLst>
                              <p:par>
                                <p:cTn id="854" presetID="11" presetClass="entr" presetSubtype="0" fill="hold" grpId="0" nodeType="afterEffect">
                                  <p:stCondLst>
                                    <p:cond delay="0"/>
                                  </p:stCondLst>
                                  <p:childTnLst>
                                    <p:set>
                                      <p:cBhvr>
                                        <p:cTn id="855"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54"/>
                                            </p:cond>
                                          </p:stCondLst>
                                          <p:endCondLst>
                                            <p:cond evt="onStopAudio" delay="0">
                                              <p:tgtEl>
                                                <p:sldTgt/>
                                              </p:tgtEl>
                                            </p:cond>
                                          </p:endCondLst>
                                        </p:cTn>
                                        <p:tgtEl>
                                          <p:sndTgt r:embed="rId4" name="click.wav"/>
                                        </p:tgtEl>
                                      </p:cMediaNode>
                                    </p:audio>
                                  </p:subTnLst>
                                </p:cTn>
                              </p:par>
                            </p:childTnLst>
                          </p:cTn>
                        </p:par>
                        <p:par>
                          <p:cTn id="856" fill="hold">
                            <p:stCondLst>
                              <p:cond delay="276000"/>
                            </p:stCondLst>
                            <p:childTnLst>
                              <p:par>
                                <p:cTn id="857" presetID="11" presetClass="entr" presetSubtype="0" fill="hold" grpId="0" nodeType="afterEffect">
                                  <p:stCondLst>
                                    <p:cond delay="0"/>
                                  </p:stCondLst>
                                  <p:childTnLst>
                                    <p:set>
                                      <p:cBhvr>
                                        <p:cTn id="858"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57"/>
                                            </p:cond>
                                          </p:stCondLst>
                                          <p:endCondLst>
                                            <p:cond evt="onStopAudio" delay="0">
                                              <p:tgtEl>
                                                <p:sldTgt/>
                                              </p:tgtEl>
                                            </p:cond>
                                          </p:endCondLst>
                                        </p:cTn>
                                        <p:tgtEl>
                                          <p:sndTgt r:embed="rId4" name="click.wav"/>
                                        </p:tgtEl>
                                      </p:cMediaNode>
                                    </p:audio>
                                  </p:subTnLst>
                                </p:cTn>
                              </p:par>
                            </p:childTnLst>
                          </p:cTn>
                        </p:par>
                        <p:par>
                          <p:cTn id="859" fill="hold">
                            <p:stCondLst>
                              <p:cond delay="277000"/>
                            </p:stCondLst>
                            <p:childTnLst>
                              <p:par>
                                <p:cTn id="860" presetID="11" presetClass="entr" presetSubtype="0" fill="hold" grpId="0" nodeType="afterEffect">
                                  <p:stCondLst>
                                    <p:cond delay="0"/>
                                  </p:stCondLst>
                                  <p:childTnLst>
                                    <p:set>
                                      <p:cBhvr>
                                        <p:cTn id="861"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60"/>
                                            </p:cond>
                                          </p:stCondLst>
                                          <p:endCondLst>
                                            <p:cond evt="onStopAudio" delay="0">
                                              <p:tgtEl>
                                                <p:sldTgt/>
                                              </p:tgtEl>
                                            </p:cond>
                                          </p:endCondLst>
                                        </p:cTn>
                                        <p:tgtEl>
                                          <p:sndTgt r:embed="rId4" name="click.wav"/>
                                        </p:tgtEl>
                                      </p:cMediaNode>
                                    </p:audio>
                                  </p:subTnLst>
                                </p:cTn>
                              </p:par>
                            </p:childTnLst>
                          </p:cTn>
                        </p:par>
                        <p:par>
                          <p:cTn id="862" fill="hold">
                            <p:stCondLst>
                              <p:cond delay="278000"/>
                            </p:stCondLst>
                            <p:childTnLst>
                              <p:par>
                                <p:cTn id="863" presetID="11" presetClass="entr" presetSubtype="0" fill="hold" grpId="0" nodeType="afterEffect">
                                  <p:stCondLst>
                                    <p:cond delay="0"/>
                                  </p:stCondLst>
                                  <p:childTnLst>
                                    <p:set>
                                      <p:cBhvr>
                                        <p:cTn id="864"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63"/>
                                            </p:cond>
                                          </p:stCondLst>
                                          <p:endCondLst>
                                            <p:cond evt="onStopAudio" delay="0">
                                              <p:tgtEl>
                                                <p:sldTgt/>
                                              </p:tgtEl>
                                            </p:cond>
                                          </p:endCondLst>
                                        </p:cTn>
                                        <p:tgtEl>
                                          <p:sndTgt r:embed="rId4" name="click.wav"/>
                                        </p:tgtEl>
                                      </p:cMediaNode>
                                    </p:audio>
                                  </p:subTnLst>
                                </p:cTn>
                              </p:par>
                            </p:childTnLst>
                          </p:cTn>
                        </p:par>
                        <p:par>
                          <p:cTn id="865" fill="hold">
                            <p:stCondLst>
                              <p:cond delay="279000"/>
                            </p:stCondLst>
                            <p:childTnLst>
                              <p:par>
                                <p:cTn id="866" presetID="11" presetClass="entr" presetSubtype="0" fill="hold" grpId="0" nodeType="afterEffect">
                                  <p:stCondLst>
                                    <p:cond delay="0"/>
                                  </p:stCondLst>
                                  <p:childTnLst>
                                    <p:set>
                                      <p:cBhvr>
                                        <p:cTn id="867"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66"/>
                                            </p:cond>
                                          </p:stCondLst>
                                          <p:endCondLst>
                                            <p:cond evt="onStopAudio" delay="0">
                                              <p:tgtEl>
                                                <p:sldTgt/>
                                              </p:tgtEl>
                                            </p:cond>
                                          </p:endCondLst>
                                        </p:cTn>
                                        <p:tgtEl>
                                          <p:sndTgt r:embed="rId4" name="click.wav"/>
                                        </p:tgtEl>
                                      </p:cMediaNode>
                                    </p:audio>
                                  </p:subTnLst>
                                </p:cTn>
                              </p:par>
                            </p:childTnLst>
                          </p:cTn>
                        </p:par>
                        <p:par>
                          <p:cTn id="868" fill="hold">
                            <p:stCondLst>
                              <p:cond delay="280000"/>
                            </p:stCondLst>
                            <p:childTnLst>
                              <p:par>
                                <p:cTn id="869" presetID="11" presetClass="entr" presetSubtype="0" fill="hold" grpId="0" nodeType="afterEffect">
                                  <p:stCondLst>
                                    <p:cond delay="0"/>
                                  </p:stCondLst>
                                  <p:childTnLst>
                                    <p:set>
                                      <p:cBhvr>
                                        <p:cTn id="870"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869"/>
                                            </p:cond>
                                          </p:stCondLst>
                                          <p:endCondLst>
                                            <p:cond evt="onStopAudio" delay="0">
                                              <p:tgtEl>
                                                <p:sldTgt/>
                                              </p:tgtEl>
                                            </p:cond>
                                          </p:endCondLst>
                                        </p:cTn>
                                        <p:tgtEl>
                                          <p:sndTgt r:embed="rId4" name="click.wav"/>
                                        </p:tgtEl>
                                      </p:cMediaNode>
                                    </p:audio>
                                  </p:subTnLst>
                                </p:cTn>
                              </p:par>
                            </p:childTnLst>
                          </p:cTn>
                        </p:par>
                        <p:par>
                          <p:cTn id="871" fill="hold">
                            <p:stCondLst>
                              <p:cond delay="281000"/>
                            </p:stCondLst>
                            <p:childTnLst>
                              <p:par>
                                <p:cTn id="872" presetID="11" presetClass="entr" presetSubtype="0" fill="hold" grpId="0" nodeType="afterEffect">
                                  <p:stCondLst>
                                    <p:cond delay="0"/>
                                  </p:stCondLst>
                                  <p:childTnLst>
                                    <p:set>
                                      <p:cBhvr>
                                        <p:cTn id="873"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72"/>
                                            </p:cond>
                                          </p:stCondLst>
                                          <p:endCondLst>
                                            <p:cond evt="onStopAudio" delay="0">
                                              <p:tgtEl>
                                                <p:sldTgt/>
                                              </p:tgtEl>
                                            </p:cond>
                                          </p:endCondLst>
                                        </p:cTn>
                                        <p:tgtEl>
                                          <p:sndTgt r:embed="rId4" name="click.wav"/>
                                        </p:tgtEl>
                                      </p:cMediaNode>
                                    </p:audio>
                                  </p:subTnLst>
                                </p:cTn>
                              </p:par>
                            </p:childTnLst>
                          </p:cTn>
                        </p:par>
                        <p:par>
                          <p:cTn id="874" fill="hold">
                            <p:stCondLst>
                              <p:cond delay="282000"/>
                            </p:stCondLst>
                            <p:childTnLst>
                              <p:par>
                                <p:cTn id="875" presetID="11" presetClass="entr" presetSubtype="0" fill="hold" grpId="0" nodeType="afterEffect">
                                  <p:stCondLst>
                                    <p:cond delay="0"/>
                                  </p:stCondLst>
                                  <p:childTnLst>
                                    <p:set>
                                      <p:cBhvr>
                                        <p:cTn id="876"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75"/>
                                            </p:cond>
                                          </p:stCondLst>
                                          <p:endCondLst>
                                            <p:cond evt="onStopAudio" delay="0">
                                              <p:tgtEl>
                                                <p:sldTgt/>
                                              </p:tgtEl>
                                            </p:cond>
                                          </p:endCondLst>
                                        </p:cTn>
                                        <p:tgtEl>
                                          <p:sndTgt r:embed="rId4" name="click.wav"/>
                                        </p:tgtEl>
                                      </p:cMediaNode>
                                    </p:audio>
                                  </p:subTnLst>
                                </p:cTn>
                              </p:par>
                            </p:childTnLst>
                          </p:cTn>
                        </p:par>
                        <p:par>
                          <p:cTn id="877" fill="hold">
                            <p:stCondLst>
                              <p:cond delay="283000"/>
                            </p:stCondLst>
                            <p:childTnLst>
                              <p:par>
                                <p:cTn id="878" presetID="11" presetClass="entr" presetSubtype="0" fill="hold" grpId="0" nodeType="afterEffect">
                                  <p:stCondLst>
                                    <p:cond delay="0"/>
                                  </p:stCondLst>
                                  <p:childTnLst>
                                    <p:set>
                                      <p:cBhvr>
                                        <p:cTn id="879"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878"/>
                                            </p:cond>
                                          </p:stCondLst>
                                          <p:endCondLst>
                                            <p:cond evt="onStopAudio" delay="0">
                                              <p:tgtEl>
                                                <p:sldTgt/>
                                              </p:tgtEl>
                                            </p:cond>
                                          </p:endCondLst>
                                        </p:cTn>
                                        <p:tgtEl>
                                          <p:sndTgt r:embed="rId4" name="click.wav"/>
                                        </p:tgtEl>
                                      </p:cMediaNode>
                                    </p:audio>
                                  </p:subTnLst>
                                </p:cTn>
                              </p:par>
                            </p:childTnLst>
                          </p:cTn>
                        </p:par>
                        <p:par>
                          <p:cTn id="880" fill="hold">
                            <p:stCondLst>
                              <p:cond delay="284000"/>
                            </p:stCondLst>
                            <p:childTnLst>
                              <p:par>
                                <p:cTn id="881" presetID="11" presetClass="entr" presetSubtype="0" fill="hold" grpId="0" nodeType="afterEffect">
                                  <p:stCondLst>
                                    <p:cond delay="0"/>
                                  </p:stCondLst>
                                  <p:childTnLst>
                                    <p:set>
                                      <p:cBhvr>
                                        <p:cTn id="882"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881"/>
                                            </p:cond>
                                          </p:stCondLst>
                                          <p:endCondLst>
                                            <p:cond evt="onStopAudio" delay="0">
                                              <p:tgtEl>
                                                <p:sldTgt/>
                                              </p:tgtEl>
                                            </p:cond>
                                          </p:endCondLst>
                                        </p:cTn>
                                        <p:tgtEl>
                                          <p:sndTgt r:embed="rId4" name="click.wav"/>
                                        </p:tgtEl>
                                      </p:cMediaNode>
                                    </p:audio>
                                  </p:subTnLst>
                                </p:cTn>
                              </p:par>
                            </p:childTnLst>
                          </p:cTn>
                        </p:par>
                        <p:par>
                          <p:cTn id="883" fill="hold">
                            <p:stCondLst>
                              <p:cond delay="285000"/>
                            </p:stCondLst>
                            <p:childTnLst>
                              <p:par>
                                <p:cTn id="884" presetID="11" presetClass="entr" presetSubtype="0" fill="hold" grpId="0" nodeType="afterEffect">
                                  <p:stCondLst>
                                    <p:cond delay="0"/>
                                  </p:stCondLst>
                                  <p:childTnLst>
                                    <p:set>
                                      <p:cBhvr>
                                        <p:cTn id="885"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884"/>
                                            </p:cond>
                                          </p:stCondLst>
                                          <p:endCondLst>
                                            <p:cond evt="onStopAudio" delay="0">
                                              <p:tgtEl>
                                                <p:sldTgt/>
                                              </p:tgtEl>
                                            </p:cond>
                                          </p:endCondLst>
                                        </p:cTn>
                                        <p:tgtEl>
                                          <p:sndTgt r:embed="rId4" name="click.wav"/>
                                        </p:tgtEl>
                                      </p:cMediaNode>
                                    </p:audio>
                                  </p:subTnLst>
                                </p:cTn>
                              </p:par>
                            </p:childTnLst>
                          </p:cTn>
                        </p:par>
                        <p:par>
                          <p:cTn id="886" fill="hold">
                            <p:stCondLst>
                              <p:cond delay="286000"/>
                            </p:stCondLst>
                            <p:childTnLst>
                              <p:par>
                                <p:cTn id="887" presetID="11" presetClass="entr" presetSubtype="0" fill="hold" grpId="0" nodeType="afterEffect">
                                  <p:stCondLst>
                                    <p:cond delay="0"/>
                                  </p:stCondLst>
                                  <p:childTnLst>
                                    <p:set>
                                      <p:cBhvr>
                                        <p:cTn id="888"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887"/>
                                            </p:cond>
                                          </p:stCondLst>
                                          <p:endCondLst>
                                            <p:cond evt="onStopAudio" delay="0">
                                              <p:tgtEl>
                                                <p:sldTgt/>
                                              </p:tgtEl>
                                            </p:cond>
                                          </p:endCondLst>
                                        </p:cTn>
                                        <p:tgtEl>
                                          <p:sndTgt r:embed="rId4" name="click.wav"/>
                                        </p:tgtEl>
                                      </p:cMediaNode>
                                    </p:audio>
                                  </p:subTnLst>
                                </p:cTn>
                              </p:par>
                            </p:childTnLst>
                          </p:cTn>
                        </p:par>
                        <p:par>
                          <p:cTn id="889" fill="hold">
                            <p:stCondLst>
                              <p:cond delay="287000"/>
                            </p:stCondLst>
                            <p:childTnLst>
                              <p:par>
                                <p:cTn id="890" presetID="11" presetClass="entr" presetSubtype="0" fill="hold" grpId="0" nodeType="afterEffect">
                                  <p:stCondLst>
                                    <p:cond delay="0"/>
                                  </p:stCondLst>
                                  <p:childTnLst>
                                    <p:set>
                                      <p:cBhvr>
                                        <p:cTn id="891"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4" name="click.wav"/>
                                        </p:tgtEl>
                                      </p:cMediaNode>
                                    </p:audio>
                                  </p:subTnLst>
                                </p:cTn>
                              </p:par>
                            </p:childTnLst>
                          </p:cTn>
                        </p:par>
                        <p:par>
                          <p:cTn id="892" fill="hold">
                            <p:stCondLst>
                              <p:cond delay="288000"/>
                            </p:stCondLst>
                            <p:childTnLst>
                              <p:par>
                                <p:cTn id="893" presetID="11" presetClass="entr" presetSubtype="0" fill="hold" grpId="0" nodeType="afterEffect">
                                  <p:stCondLst>
                                    <p:cond delay="0"/>
                                  </p:stCondLst>
                                  <p:childTnLst>
                                    <p:set>
                                      <p:cBhvr>
                                        <p:cTn id="894"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4" name="click.wav"/>
                                        </p:tgtEl>
                                      </p:cMediaNode>
                                    </p:audio>
                                  </p:subTnLst>
                                </p:cTn>
                              </p:par>
                            </p:childTnLst>
                          </p:cTn>
                        </p:par>
                        <p:par>
                          <p:cTn id="895" fill="hold">
                            <p:stCondLst>
                              <p:cond delay="289000"/>
                            </p:stCondLst>
                            <p:childTnLst>
                              <p:par>
                                <p:cTn id="896" presetID="11" presetClass="entr" presetSubtype="0" fill="hold" grpId="0" nodeType="afterEffect">
                                  <p:stCondLst>
                                    <p:cond delay="0"/>
                                  </p:stCondLst>
                                  <p:childTnLst>
                                    <p:set>
                                      <p:cBhvr>
                                        <p:cTn id="897"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4" name="click.wav"/>
                                        </p:tgtEl>
                                      </p:cMediaNode>
                                    </p:audio>
                                  </p:subTnLst>
                                </p:cTn>
                              </p:par>
                            </p:childTnLst>
                          </p:cTn>
                        </p:par>
                        <p:par>
                          <p:cTn id="898" fill="hold">
                            <p:stCondLst>
                              <p:cond delay="290000"/>
                            </p:stCondLst>
                            <p:childTnLst>
                              <p:par>
                                <p:cTn id="899" presetID="11" presetClass="entr" presetSubtype="0" fill="hold" grpId="0" nodeType="afterEffect">
                                  <p:stCondLst>
                                    <p:cond delay="0"/>
                                  </p:stCondLst>
                                  <p:childTnLst>
                                    <p:set>
                                      <p:cBhvr>
                                        <p:cTn id="900"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4" name="click.wav"/>
                                        </p:tgtEl>
                                      </p:cMediaNode>
                                    </p:audio>
                                  </p:subTnLst>
                                </p:cTn>
                              </p:par>
                            </p:childTnLst>
                          </p:cTn>
                        </p:par>
                        <p:par>
                          <p:cTn id="901" fill="hold">
                            <p:stCondLst>
                              <p:cond delay="291000"/>
                            </p:stCondLst>
                            <p:childTnLst>
                              <p:par>
                                <p:cTn id="902" presetID="11" presetClass="entr" presetSubtype="0" fill="hold" grpId="0" nodeType="afterEffect">
                                  <p:stCondLst>
                                    <p:cond delay="0"/>
                                  </p:stCondLst>
                                  <p:childTnLst>
                                    <p:set>
                                      <p:cBhvr>
                                        <p:cTn id="903"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4" name="click.wav"/>
                                        </p:tgtEl>
                                      </p:cMediaNode>
                                    </p:audio>
                                  </p:subTnLst>
                                </p:cTn>
                              </p:par>
                            </p:childTnLst>
                          </p:cTn>
                        </p:par>
                        <p:par>
                          <p:cTn id="904" fill="hold">
                            <p:stCondLst>
                              <p:cond delay="292000"/>
                            </p:stCondLst>
                            <p:childTnLst>
                              <p:par>
                                <p:cTn id="905" presetID="11" presetClass="entr" presetSubtype="0" fill="hold" grpId="0" nodeType="afterEffect">
                                  <p:stCondLst>
                                    <p:cond delay="0"/>
                                  </p:stCondLst>
                                  <p:childTnLst>
                                    <p:set>
                                      <p:cBhvr>
                                        <p:cTn id="906"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4" name="click.wav"/>
                                        </p:tgtEl>
                                      </p:cMediaNode>
                                    </p:audio>
                                  </p:subTnLst>
                                </p:cTn>
                              </p:par>
                            </p:childTnLst>
                          </p:cTn>
                        </p:par>
                        <p:par>
                          <p:cTn id="907" fill="hold">
                            <p:stCondLst>
                              <p:cond delay="293000"/>
                            </p:stCondLst>
                            <p:childTnLst>
                              <p:par>
                                <p:cTn id="908" presetID="11" presetClass="entr" presetSubtype="0" fill="hold" grpId="0" nodeType="afterEffect">
                                  <p:stCondLst>
                                    <p:cond delay="0"/>
                                  </p:stCondLst>
                                  <p:childTnLst>
                                    <p:set>
                                      <p:cBhvr>
                                        <p:cTn id="909"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4" name="click.wav"/>
                                        </p:tgtEl>
                                      </p:cMediaNode>
                                    </p:audio>
                                  </p:subTnLst>
                                </p:cTn>
                              </p:par>
                            </p:childTnLst>
                          </p:cTn>
                        </p:par>
                        <p:par>
                          <p:cTn id="910" fill="hold">
                            <p:stCondLst>
                              <p:cond delay="294000"/>
                            </p:stCondLst>
                            <p:childTnLst>
                              <p:par>
                                <p:cTn id="911" presetID="11" presetClass="entr" presetSubtype="0" fill="hold" grpId="0" nodeType="afterEffect">
                                  <p:stCondLst>
                                    <p:cond delay="0"/>
                                  </p:stCondLst>
                                  <p:childTnLst>
                                    <p:set>
                                      <p:cBhvr>
                                        <p:cTn id="912"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4" name="click.wav"/>
                                        </p:tgtEl>
                                      </p:cMediaNode>
                                    </p:audio>
                                  </p:subTnLst>
                                </p:cTn>
                              </p:par>
                            </p:childTnLst>
                          </p:cTn>
                        </p:par>
                        <p:par>
                          <p:cTn id="913" fill="hold">
                            <p:stCondLst>
                              <p:cond delay="295000"/>
                            </p:stCondLst>
                            <p:childTnLst>
                              <p:par>
                                <p:cTn id="914" presetID="11" presetClass="entr" presetSubtype="0" fill="hold" grpId="0" nodeType="afterEffect">
                                  <p:stCondLst>
                                    <p:cond delay="0"/>
                                  </p:stCondLst>
                                  <p:childTnLst>
                                    <p:set>
                                      <p:cBhvr>
                                        <p:cTn id="915"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4" name="click.wav"/>
                                        </p:tgtEl>
                                      </p:cMediaNode>
                                    </p:audio>
                                  </p:subTnLst>
                                </p:cTn>
                              </p:par>
                            </p:childTnLst>
                          </p:cTn>
                        </p:par>
                        <p:par>
                          <p:cTn id="916" fill="hold">
                            <p:stCondLst>
                              <p:cond delay="296000"/>
                            </p:stCondLst>
                            <p:childTnLst>
                              <p:par>
                                <p:cTn id="917" presetID="11" presetClass="entr" presetSubtype="0" fill="hold" grpId="0" nodeType="afterEffect">
                                  <p:stCondLst>
                                    <p:cond delay="0"/>
                                  </p:stCondLst>
                                  <p:childTnLst>
                                    <p:set>
                                      <p:cBhvr>
                                        <p:cTn id="918"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4" name="click.wav"/>
                                        </p:tgtEl>
                                      </p:cMediaNode>
                                    </p:audio>
                                  </p:subTnLst>
                                </p:cTn>
                              </p:par>
                            </p:childTnLst>
                          </p:cTn>
                        </p:par>
                        <p:par>
                          <p:cTn id="919" fill="hold">
                            <p:stCondLst>
                              <p:cond delay="297000"/>
                            </p:stCondLst>
                            <p:childTnLst>
                              <p:par>
                                <p:cTn id="920" presetID="11" presetClass="entr" presetSubtype="0" fill="hold" grpId="0" nodeType="afterEffect">
                                  <p:stCondLst>
                                    <p:cond delay="0"/>
                                  </p:stCondLst>
                                  <p:childTnLst>
                                    <p:set>
                                      <p:cBhvr>
                                        <p:cTn id="921"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4" name="click.wav"/>
                                        </p:tgtEl>
                                      </p:cMediaNode>
                                    </p:audio>
                                  </p:subTnLst>
                                </p:cTn>
                              </p:par>
                            </p:childTnLst>
                          </p:cTn>
                        </p:par>
                        <p:par>
                          <p:cTn id="922" fill="hold">
                            <p:stCondLst>
                              <p:cond delay="298000"/>
                            </p:stCondLst>
                            <p:childTnLst>
                              <p:par>
                                <p:cTn id="923" presetID="11" presetClass="entr" presetSubtype="0" fill="hold" grpId="0" nodeType="afterEffect">
                                  <p:stCondLst>
                                    <p:cond delay="0"/>
                                  </p:stCondLst>
                                  <p:childTnLst>
                                    <p:set>
                                      <p:cBhvr>
                                        <p:cTn id="924" dur="1000">
                                          <p:stCondLst>
                                            <p:cond delay="0"/>
                                          </p:stCondLst>
                                        </p:cTn>
                                        <p:tgtEl>
                                          <p:spTgt spid="318"/>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4" name="click.wav"/>
                                        </p:tgtEl>
                                      </p:cMediaNode>
                                    </p:audio>
                                  </p:subTnLst>
                                </p:cTn>
                              </p:par>
                            </p:childTnLst>
                          </p:cTn>
                        </p:par>
                        <p:par>
                          <p:cTn id="925" fill="hold">
                            <p:stCondLst>
                              <p:cond delay="299000"/>
                            </p:stCondLst>
                            <p:childTnLst>
                              <p:par>
                                <p:cTn id="926" presetID="11" presetClass="entr" presetSubtype="0" fill="hold" grpId="0" nodeType="afterEffect">
                                  <p:stCondLst>
                                    <p:cond delay="0"/>
                                  </p:stCondLst>
                                  <p:childTnLst>
                                    <p:set>
                                      <p:cBhvr>
                                        <p:cTn id="927" dur="1000">
                                          <p:stCondLst>
                                            <p:cond delay="0"/>
                                          </p:stCondLst>
                                        </p:cTn>
                                        <p:tgtEl>
                                          <p:spTgt spid="319"/>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4" name="click.wav"/>
                                        </p:tgtEl>
                                      </p:cMediaNode>
                                    </p:audio>
                                  </p:subTnLst>
                                </p:cTn>
                              </p:par>
                            </p:childTnLst>
                          </p:cTn>
                        </p:par>
                        <p:par>
                          <p:cTn id="928" fill="hold">
                            <p:stCondLst>
                              <p:cond delay="300000"/>
                            </p:stCondLst>
                            <p:childTnLst>
                              <p:par>
                                <p:cTn id="929" presetID="11" presetClass="entr" presetSubtype="0" fill="hold" grpId="0" nodeType="afterEffect">
                                  <p:stCondLst>
                                    <p:cond delay="0"/>
                                  </p:stCondLst>
                                  <p:childTnLst>
                                    <p:set>
                                      <p:cBhvr>
                                        <p:cTn id="930" dur="1000">
                                          <p:stCondLst>
                                            <p:cond delay="0"/>
                                          </p:stCondLst>
                                        </p:cTn>
                                        <p:tgtEl>
                                          <p:spTgt spid="320"/>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5" name="hetgio.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931" fill="hold" display="0">
                  <p:stCondLst>
                    <p:cond delay="indefinite"/>
                  </p:stCondLst>
                  <p:endCondLst>
                    <p:cond evt="onStopAudio" delay="0">
                      <p:tgtEl>
                        <p:sldTgt/>
                      </p:tgtEl>
                    </p:cond>
                  </p:endCondLst>
                </p:cTn>
                <p:tgtEl>
                  <p:spTgt spid="18"/>
                </p:tgtEl>
              </p:cMediaNode>
            </p:audio>
          </p:childTnLst>
        </p:cTn>
      </p:par>
    </p:tnLst>
    <p:bldLst>
      <p:bldP spid="6" grpId="0" animBg="1"/>
      <p:bldP spid="7"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7"/>
            <a:ext cx="12192000" cy="6895037"/>
          </a:xfrm>
          <a:prstGeom prst="rect">
            <a:avLst/>
          </a:prstGeom>
        </p:spPr>
      </p:pic>
      <p:sp>
        <p:nvSpPr>
          <p:cNvPr id="11" name="Rounded Rectangle 10"/>
          <p:cNvSpPr/>
          <p:nvPr/>
        </p:nvSpPr>
        <p:spPr>
          <a:xfrm>
            <a:off x="224328" y="1758719"/>
            <a:ext cx="11743344" cy="4898755"/>
          </a:xfrm>
          <a:prstGeom prst="roundRect">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1855" y="1873379"/>
            <a:ext cx="11368289" cy="5113387"/>
          </a:xfrm>
          <a:prstGeom prst="rect">
            <a:avLst/>
          </a:prstGeom>
        </p:spPr>
        <p:txBody>
          <a:bodyPr wrap="square">
            <a:spAutoFit/>
          </a:bodyPr>
          <a:lstStyle/>
          <a:p>
            <a:pPr algn="just">
              <a:lnSpc>
                <a:spcPct val="150000"/>
              </a:lnSpc>
            </a:pPr>
            <a:r>
              <a:rPr lang="en-US" sz="2200" b="1" u="sng" dirty="0" err="1">
                <a:solidFill>
                  <a:schemeClr val="bg1"/>
                </a:solidFill>
                <a:latin typeface="Montserrat" panose="00000500000000000000" pitchFamily="2" charset="-93"/>
                <a:cs typeface="Times New Roman" panose="02020603050405020304" pitchFamily="18" charset="0"/>
              </a:rPr>
              <a:t>Bộ</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câu</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hỏi</a:t>
            </a:r>
            <a:r>
              <a:rPr lang="en-US" sz="2200" b="1" u="sng" dirty="0">
                <a:solidFill>
                  <a:schemeClr val="bg1"/>
                </a:solidFill>
                <a:latin typeface="Montserrat" panose="00000500000000000000" pitchFamily="2" charset="-93"/>
                <a:cs typeface="Times New Roman" panose="02020603050405020304" pitchFamily="18" charset="0"/>
              </a:rPr>
              <a:t> 1:</a:t>
            </a:r>
            <a:r>
              <a:rPr lang="en-US" sz="2200" b="1"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Một phòng học có chiểu dài 12 m, chiểu rộng 7 m và chiều cao 4 m.</a:t>
            </a:r>
            <a:endParaRPr lang="en-US" sz="2200" dirty="0">
              <a:solidFill>
                <a:schemeClr val="bg1"/>
              </a:solidFill>
              <a:latin typeface="Montserrat" panose="00000500000000000000" pitchFamily="2" charset="-93"/>
            </a:endParaRPr>
          </a:p>
          <a:p>
            <a:pPr lvl="0" algn="just">
              <a:lnSpc>
                <a:spcPct val="150000"/>
              </a:lnSpc>
            </a:pPr>
            <a:r>
              <a:rPr lang="en-US" sz="2200" dirty="0">
                <a:solidFill>
                  <a:schemeClr val="bg1"/>
                </a:solidFill>
                <a:latin typeface="Montserrat" panose="00000500000000000000" pitchFamily="2" charset="-93"/>
              </a:rPr>
              <a:t>a) </a:t>
            </a:r>
            <a:r>
              <a:rPr lang="vi-VN" sz="2200" dirty="0">
                <a:solidFill>
                  <a:schemeClr val="bg1"/>
                </a:solidFill>
                <a:latin typeface="Montserrat" panose="00000500000000000000" pitchFamily="2" charset="-93"/>
              </a:rPr>
              <a:t>Tính thể tích không khí và thể tích oxygen có trong phòng học. Giả thiết oxygen chiếm 1/5 thể tích không khí trong phòng học đó.</a:t>
            </a:r>
            <a:endParaRPr lang="en-US" sz="2200" dirty="0">
              <a:solidFill>
                <a:schemeClr val="bg1"/>
              </a:solidFill>
              <a:latin typeface="Montserrat" panose="00000500000000000000" pitchFamily="2" charset="-93"/>
            </a:endParaRPr>
          </a:p>
          <a:p>
            <a:pPr lvl="0" algn="just">
              <a:lnSpc>
                <a:spcPct val="150000"/>
              </a:lnSpc>
            </a:pPr>
            <a:r>
              <a:rPr lang="en-US" sz="2200" dirty="0">
                <a:solidFill>
                  <a:schemeClr val="bg1"/>
                </a:solidFill>
                <a:latin typeface="Montserrat" panose="00000500000000000000" pitchFamily="2" charset="-93"/>
              </a:rPr>
              <a:t>b) </a:t>
            </a:r>
            <a:r>
              <a:rPr lang="vi-VN" sz="2200" dirty="0">
                <a:solidFill>
                  <a:schemeClr val="bg1"/>
                </a:solidFill>
                <a:latin typeface="Montserrat" panose="00000500000000000000" pitchFamily="2" charset="-93"/>
              </a:rPr>
              <a:t>Lượng oxygen trong phòng có đủ cho 50 em học sinh trong lớp học hô hấp trong mỗi tiết học 45 phút không? Biết rằng bình quân mỗi phút học sinh hít vào thở ra 16 lần và mỗi lần hít vào sẽ lấy từ môi trường 100 ml khí oxygen.</a:t>
            </a:r>
            <a:endParaRPr lang="en-US" sz="2200" dirty="0">
              <a:solidFill>
                <a:schemeClr val="bg1"/>
              </a:solidFill>
              <a:latin typeface="Montserrat" panose="00000500000000000000" pitchFamily="2" charset="-93"/>
            </a:endParaRPr>
          </a:p>
          <a:p>
            <a:pPr lvl="0" algn="just">
              <a:lnSpc>
                <a:spcPct val="150000"/>
              </a:lnSpc>
            </a:pPr>
            <a:r>
              <a:rPr lang="en-US" sz="2200" dirty="0">
                <a:solidFill>
                  <a:schemeClr val="bg1"/>
                </a:solidFill>
                <a:latin typeface="Montserrat" panose="00000500000000000000" pitchFamily="2" charset="-93"/>
              </a:rPr>
              <a:t>c) </a:t>
            </a:r>
            <a:r>
              <a:rPr lang="vi-VN" sz="2200" dirty="0">
                <a:solidFill>
                  <a:schemeClr val="bg1"/>
                </a:solidFill>
                <a:latin typeface="Montserrat" panose="00000500000000000000" pitchFamily="2" charset="-93"/>
              </a:rPr>
              <a:t>Tại sao phòng học không nên đóng cửa liên tục?</a:t>
            </a:r>
            <a:endParaRPr lang="en-US" sz="2200" dirty="0">
              <a:solidFill>
                <a:schemeClr val="bg1"/>
              </a:solidFill>
              <a:latin typeface="Montserrat" panose="00000500000000000000" pitchFamily="2" charset="-93"/>
            </a:endParaRPr>
          </a:p>
          <a:p>
            <a:pPr lvl="0" algn="just">
              <a:lnSpc>
                <a:spcPct val="150000"/>
              </a:lnSpc>
            </a:pPr>
            <a:r>
              <a:rPr lang="en-US" sz="2200" dirty="0">
                <a:solidFill>
                  <a:schemeClr val="bg1"/>
                </a:solidFill>
                <a:latin typeface="Montserrat" panose="00000500000000000000" pitchFamily="2" charset="-93"/>
              </a:rPr>
              <a:t>d) </a:t>
            </a:r>
            <a:r>
              <a:rPr lang="vi-VN" sz="2200" dirty="0">
                <a:solidFill>
                  <a:schemeClr val="bg1"/>
                </a:solidFill>
                <a:latin typeface="Montserrat" panose="00000500000000000000" pitchFamily="2" charset="-93"/>
              </a:rPr>
              <a:t>Em nên làm gì sau mỗi tiết học 45 phút?</a:t>
            </a:r>
            <a:endParaRPr lang="en-US" sz="2200" dirty="0">
              <a:solidFill>
                <a:schemeClr val="bg1"/>
              </a:solidFill>
              <a:latin typeface="Montserrat" panose="00000500000000000000" pitchFamily="2" charset="-93"/>
            </a:endParaRPr>
          </a:p>
          <a:p>
            <a:pPr>
              <a:lnSpc>
                <a:spcPct val="150000"/>
              </a:lnSpc>
            </a:pPr>
            <a:endParaRPr lang="en-US" sz="2200" dirty="0">
              <a:solidFill>
                <a:schemeClr val="bg1"/>
              </a:solidFill>
              <a:latin typeface="Montserrat" panose="00000500000000000000" pitchFamily="2" charset="-93"/>
              <a:cs typeface="Times New Roman" panose="02020603050405020304" pitchFamily="18" charset="0"/>
            </a:endParaRPr>
          </a:p>
        </p:txBody>
      </p:sp>
      <p:pic>
        <p:nvPicPr>
          <p:cNvPr id="14" name="Picture 5" descr="blkboard-c">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1672" y="574307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3"/>
          <p:cNvSpPr>
            <a:spLocks noChangeArrowheads="1"/>
          </p:cNvSpPr>
          <p:nvPr/>
        </p:nvSpPr>
        <p:spPr bwMode="auto">
          <a:xfrm>
            <a:off x="2131727" y="-260"/>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6" name="Rectangle 15"/>
          <p:cNvSpPr/>
          <p:nvPr/>
        </p:nvSpPr>
        <p:spPr>
          <a:xfrm>
            <a:off x="1329162" y="311930"/>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17"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2420026" y="445239"/>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6702515" y="449674"/>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grpSp>
        <p:nvGrpSpPr>
          <p:cNvPr id="3" name="Group 2"/>
          <p:cNvGrpSpPr/>
          <p:nvPr/>
        </p:nvGrpSpPr>
        <p:grpSpPr>
          <a:xfrm>
            <a:off x="629243" y="-22532"/>
            <a:ext cx="707379" cy="1580725"/>
            <a:chOff x="1630900" y="-341258"/>
            <a:chExt cx="729672" cy="2012695"/>
          </a:xfrm>
        </p:grpSpPr>
        <p:sp>
          <p:nvSpPr>
            <p:cNvPr id="4" name="Rounded Rectangle 3"/>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30900" y="1387213"/>
              <a:ext cx="729672" cy="284224"/>
              <a:chOff x="6168782" y="2148344"/>
              <a:chExt cx="729672" cy="284224"/>
            </a:xfrm>
          </p:grpSpPr>
          <p:sp>
            <p:nvSpPr>
              <p:cNvPr id="8" name="Rounded Rectangle 7"/>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101" name="Picture 5">
            <a:extLst>
              <a:ext uri="{FF2B5EF4-FFF2-40B4-BE49-F238E27FC236}">
                <a16:creationId xmlns:a16="http://schemas.microsoft.com/office/drawing/2014/main" id="{6FF87763-E5BC-4965-92D4-8A2356E374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8991" y="51299"/>
            <a:ext cx="3074284" cy="180989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32C0776-F3A0-46B7-A59F-265E60A42249}"/>
              </a:ext>
            </a:extLst>
          </p:cNvPr>
          <p:cNvSpPr/>
          <p:nvPr/>
        </p:nvSpPr>
        <p:spPr>
          <a:xfrm>
            <a:off x="336492" y="1889154"/>
            <a:ext cx="11743344" cy="4656916"/>
          </a:xfrm>
          <a:prstGeom prst="rect">
            <a:avLst/>
          </a:prstGeom>
        </p:spPr>
        <p:txBody>
          <a:bodyPr wrap="square">
            <a:spAutoFit/>
          </a:bodyPr>
          <a:lstStyle/>
          <a:p>
            <a:pPr lvl="0" algn="just">
              <a:lnSpc>
                <a:spcPct val="150000"/>
              </a:lnSpc>
            </a:pPr>
            <a:r>
              <a:rPr lang="vi-VN" sz="2000" dirty="0">
                <a:solidFill>
                  <a:schemeClr val="bg1"/>
                </a:solidFill>
                <a:latin typeface="Montserrat" panose="00000500000000000000" pitchFamily="2" charset="-93"/>
              </a:rPr>
              <a:t>a) Thể tích của phòng học: 12.7.4 = 336 m</a:t>
            </a:r>
            <a:r>
              <a:rPr lang="vi-VN" sz="2000" baseline="30000" dirty="0">
                <a:solidFill>
                  <a:schemeClr val="bg1"/>
                </a:solidFill>
                <a:latin typeface="Montserrat" panose="00000500000000000000" pitchFamily="2" charset="-93"/>
              </a:rPr>
              <a:t>3</a:t>
            </a:r>
            <a:endParaRPr lang="en-US" sz="2000" dirty="0">
              <a:solidFill>
                <a:schemeClr val="bg1"/>
              </a:solidFill>
              <a:latin typeface="Montserrat" panose="00000500000000000000" pitchFamily="2" charset="-93"/>
            </a:endParaRPr>
          </a:p>
          <a:p>
            <a:pPr algn="just">
              <a:lnSpc>
                <a:spcPct val="150000"/>
              </a:lnSpc>
            </a:pPr>
            <a:r>
              <a:rPr lang="vi-VN" sz="2000" dirty="0">
                <a:solidFill>
                  <a:schemeClr val="bg1"/>
                </a:solidFill>
                <a:latin typeface="Montserrat" panose="00000500000000000000" pitchFamily="2" charset="-93"/>
              </a:rPr>
              <a:t>Thể tích </a:t>
            </a:r>
            <a:r>
              <a:rPr lang="en-US" sz="2000" dirty="0">
                <a:solidFill>
                  <a:schemeClr val="bg1"/>
                </a:solidFill>
                <a:latin typeface="Montserrat" panose="00000500000000000000" pitchFamily="2" charset="-93"/>
              </a:rPr>
              <a:t>oxygen </a:t>
            </a:r>
            <a:r>
              <a:rPr lang="vi-VN" sz="2000" dirty="0">
                <a:solidFill>
                  <a:schemeClr val="bg1"/>
                </a:solidFill>
                <a:latin typeface="Montserrat" panose="00000500000000000000" pitchFamily="2" charset="-93"/>
              </a:rPr>
              <a:t>trong phòng học: 336: 5 = 67,2 m</a:t>
            </a:r>
            <a:r>
              <a:rPr lang="vi-VN" sz="2000" baseline="30000" dirty="0">
                <a:solidFill>
                  <a:schemeClr val="bg1"/>
                </a:solidFill>
                <a:latin typeface="Montserrat" panose="00000500000000000000" pitchFamily="2" charset="-93"/>
              </a:rPr>
              <a:t>3</a:t>
            </a:r>
            <a:endParaRPr lang="en-US" sz="2000" dirty="0">
              <a:solidFill>
                <a:schemeClr val="bg1"/>
              </a:solidFill>
              <a:latin typeface="Montserrat" panose="00000500000000000000" pitchFamily="2" charset="-93"/>
            </a:endParaRPr>
          </a:p>
          <a:p>
            <a:pPr lvl="0" algn="just">
              <a:lnSpc>
                <a:spcPct val="150000"/>
              </a:lnSpc>
            </a:pPr>
            <a:r>
              <a:rPr lang="en-US" sz="2000" dirty="0">
                <a:solidFill>
                  <a:schemeClr val="bg1"/>
                </a:solidFill>
                <a:latin typeface="Montserrat" panose="00000500000000000000" pitchFamily="2" charset="-93"/>
              </a:rPr>
              <a:t>b) </a:t>
            </a:r>
            <a:r>
              <a:rPr lang="vi-VN" sz="2000" dirty="0">
                <a:solidFill>
                  <a:schemeClr val="bg1"/>
                </a:solidFill>
                <a:latin typeface="Montserrat" panose="00000500000000000000" pitchFamily="2" charset="-93"/>
              </a:rPr>
              <a:t>Thể tích oxygen 1 học sinh dùng trong 45 phút: 16.0,1 .45 = 72 lít.</a:t>
            </a:r>
            <a:endParaRPr lang="en-US" sz="2000" dirty="0">
              <a:solidFill>
                <a:schemeClr val="bg1"/>
              </a:solidFill>
              <a:latin typeface="Montserrat" panose="00000500000000000000" pitchFamily="2" charset="-93"/>
            </a:endParaRPr>
          </a:p>
          <a:p>
            <a:pPr algn="just">
              <a:lnSpc>
                <a:spcPct val="150000"/>
              </a:lnSpc>
            </a:pPr>
            <a:r>
              <a:rPr lang="vi-VN" sz="2000" dirty="0">
                <a:solidFill>
                  <a:schemeClr val="bg1"/>
                </a:solidFill>
                <a:latin typeface="Montserrat" panose="00000500000000000000" pitchFamily="2" charset="-93"/>
              </a:rPr>
              <a:t>Thể tích oxygen 50 học sinh dùng trong 45 phút: 72.50 = 3 600 lít = 3,6 m</a:t>
            </a:r>
            <a:r>
              <a:rPr lang="vi-VN" sz="2000" baseline="30000" dirty="0">
                <a:solidFill>
                  <a:schemeClr val="bg1"/>
                </a:solidFill>
                <a:latin typeface="Montserrat" panose="00000500000000000000" pitchFamily="2" charset="-93"/>
              </a:rPr>
              <a:t>3 </a:t>
            </a:r>
            <a:endParaRPr lang="en-US" sz="2000" dirty="0">
              <a:solidFill>
                <a:schemeClr val="bg1"/>
              </a:solidFill>
              <a:latin typeface="Montserrat" panose="00000500000000000000" pitchFamily="2" charset="-93"/>
            </a:endParaRPr>
          </a:p>
          <a:p>
            <a:pPr algn="just">
              <a:lnSpc>
                <a:spcPct val="150000"/>
              </a:lnSpc>
            </a:pPr>
            <a:r>
              <a:rPr lang="vi-VN" sz="2000" dirty="0">
                <a:solidFill>
                  <a:schemeClr val="bg1"/>
                </a:solidFill>
                <a:latin typeface="Montserrat" panose="00000500000000000000" pitchFamily="2" charset="-93"/>
              </a:rPr>
              <a:t>Kết luận: Lượng oxygen trong phòng đủ để học sinh hô hấp trong 45 phút.</a:t>
            </a:r>
            <a:endParaRPr lang="en-US" sz="2000" dirty="0">
              <a:solidFill>
                <a:schemeClr val="bg1"/>
              </a:solidFill>
              <a:latin typeface="Montserrat" panose="00000500000000000000" pitchFamily="2" charset="-93"/>
            </a:endParaRPr>
          </a:p>
          <a:p>
            <a:pPr lvl="0" algn="just">
              <a:lnSpc>
                <a:spcPct val="150000"/>
              </a:lnSpc>
            </a:pPr>
            <a:r>
              <a:rPr lang="en-US" sz="2000" dirty="0">
                <a:solidFill>
                  <a:schemeClr val="bg1"/>
                </a:solidFill>
                <a:latin typeface="Montserrat" panose="00000500000000000000" pitchFamily="2" charset="-93"/>
              </a:rPr>
              <a:t>c) </a:t>
            </a:r>
            <a:r>
              <a:rPr lang="vi-VN" sz="2000" dirty="0">
                <a:solidFill>
                  <a:schemeClr val="bg1"/>
                </a:solidFill>
                <a:latin typeface="Montserrat" panose="00000500000000000000" pitchFamily="2" charset="-93"/>
              </a:rPr>
              <a:t>Phòng học nên mở cửa để không khí trong phòng lưu thông với không khí bên ngoài nhằm cân bằng thành phần khí, đảm bảo chất lượng không khí trong phòng được tốt hơn.</a:t>
            </a:r>
            <a:endParaRPr lang="en-US" sz="2000" dirty="0">
              <a:solidFill>
                <a:schemeClr val="bg1"/>
              </a:solidFill>
              <a:latin typeface="Montserrat" panose="00000500000000000000" pitchFamily="2" charset="-93"/>
            </a:endParaRPr>
          </a:p>
          <a:p>
            <a:pPr algn="just">
              <a:lnSpc>
                <a:spcPct val="150000"/>
              </a:lnSpc>
            </a:pPr>
            <a:r>
              <a:rPr lang="en-US" sz="2000" dirty="0">
                <a:solidFill>
                  <a:schemeClr val="bg1"/>
                </a:solidFill>
                <a:latin typeface="Montserrat" panose="00000500000000000000" pitchFamily="2" charset="-93"/>
              </a:rPr>
              <a:t>d) </a:t>
            </a:r>
            <a:r>
              <a:rPr lang="vi-VN" sz="2000" dirty="0">
                <a:solidFill>
                  <a:schemeClr val="bg1"/>
                </a:solidFill>
                <a:latin typeface="Montserrat" panose="00000500000000000000" pitchFamily="2" charset="-93"/>
              </a:rPr>
              <a:t>Sau mỗi tiết học nên ra ngoài lớp học để vận động nhẹ, tăng khả năng hô hấp và được hít thở không khí có nhiều oxygen hơn so với không khí trong phòng học.</a:t>
            </a:r>
            <a:endParaRPr lang="en-US" sz="2000" dirty="0">
              <a:solidFill>
                <a:schemeClr val="bg1"/>
              </a:solidFill>
              <a:latin typeface="Montserrat" panose="00000500000000000000" pitchFamily="2" charset="-93"/>
              <a:cs typeface="Times New Roman" panose="02020603050405020304" pitchFamily="18" charset="0"/>
            </a:endParaRPr>
          </a:p>
        </p:txBody>
      </p:sp>
    </p:spTree>
    <p:extLst>
      <p:ext uri="{BB962C8B-B14F-4D97-AF65-F5344CB8AC3E}">
        <p14:creationId xmlns:p14="http://schemas.microsoft.com/office/powerpoint/2010/main" val="41031753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9173"/>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9673"/>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6" presetClass="entr" presetSubtype="3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ou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9"/>
                </p:tgtEl>
              </p:cMediaNode>
            </p:audio>
          </p:childTnLst>
        </p:cTn>
      </p:par>
    </p:tnLst>
    <p:bldLst>
      <p:bldP spid="11" grpId="0" animBg="1"/>
      <p:bldP spid="13" grpId="0"/>
      <p:bldP spid="13" grpId="1"/>
      <p:bldP spid="15" grpId="0" animBg="1"/>
      <p:bldP spid="16"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677103" y="5299014"/>
            <a:ext cx="5715000" cy="836950"/>
          </a:xfrm>
          <a:prstGeom prst="rect">
            <a:avLst/>
          </a:prstGeom>
          <a:noFill/>
        </p:spPr>
        <p:txBody>
          <a:bodyPr wrap="none">
            <a:prstTxWarp prst="textArchUp">
              <a:avLst/>
            </a:prstTxWarp>
            <a:spAutoFit/>
            <a:scene3d>
              <a:camera prst="obliqueBottomRight"/>
              <a:lightRig rig="flat" dir="t">
                <a:rot lat="0" lon="0" rev="18900000"/>
              </a:lightRig>
            </a:scene3d>
            <a:sp3d extrusionH="31750" contourW="6350" prstMaterial="powder">
              <a:bevelT w="19050" h="19050" prst="softRound"/>
              <a:contourClr>
                <a:schemeClr val="accent3">
                  <a:tint val="100000"/>
                  <a:shade val="100000"/>
                  <a:satMod val="100000"/>
                  <a:hueMod val="100000"/>
                </a:schemeClr>
              </a:contourClr>
            </a:sp3d>
          </a:bodyPr>
          <a:lstStyle/>
          <a:p>
            <a:pPr algn="ctr">
              <a:defRPr/>
            </a:pPr>
            <a:r>
              <a:rPr lang="en-US" sz="7200" b="1" kern="10" dirty="0">
                <a:ln/>
                <a:solidFill>
                  <a:schemeClr val="accent3"/>
                </a:solidFill>
                <a:effectLst>
                  <a:reflection blurRad="6350" stA="60000" endA="900" endPos="60000" dist="29997" dir="5400000" sy="-100000" algn="bl" rotWithShape="0"/>
                </a:effectLst>
                <a:latin typeface="Times New Roman"/>
                <a:cs typeface="Times New Roman"/>
              </a:rPr>
              <a:t>KHỞI ĐỘNG</a:t>
            </a:r>
            <a:endParaRPr lang="en-US" sz="7200" b="1" dirty="0">
              <a:ln/>
              <a:solidFill>
                <a:schemeClr val="accent3"/>
              </a:solidFill>
              <a:effectLst>
                <a:reflection blurRad="6350" stA="60000" endA="900" endPos="60000" dist="29997" dir="5400000" sy="-100000" algn="bl" rotWithShape="0"/>
              </a:effectLst>
            </a:endParaRPr>
          </a:p>
        </p:txBody>
      </p:sp>
      <p:pic>
        <p:nvPicPr>
          <p:cNvPr id="8" name="Picture 5" descr="blkboard-c">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02685" y="13995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759845" y="1175534"/>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686672" y="-1502627"/>
            <a:ext cx="5504199" cy="156966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96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Chemicals</a:t>
            </a:r>
          </a:p>
        </p:txBody>
      </p:sp>
      <p:sp>
        <p:nvSpPr>
          <p:cNvPr id="12" name="Rectangle 11"/>
          <p:cNvSpPr/>
          <p:nvPr/>
        </p:nvSpPr>
        <p:spPr>
          <a:xfrm>
            <a:off x="5296196" y="-1164073"/>
            <a:ext cx="4285148" cy="120032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dirty="0" err="1">
                <a:ln w="50800"/>
                <a:solidFill>
                  <a:schemeClr val="bg2"/>
                </a:solidFill>
                <a:effectLst>
                  <a:outerShdw blurRad="50800" dist="38100" dir="2700000" algn="tl" rotWithShape="0">
                    <a:prstClr val="black">
                      <a:alpha val="40000"/>
                    </a:prstClr>
                  </a:outerShdw>
                </a:effectLst>
              </a:rPr>
              <a:t>Đường</a:t>
            </a:r>
            <a:r>
              <a:rPr lang="en-US" sz="7200" b="1" dirty="0">
                <a:ln w="50800"/>
                <a:solidFill>
                  <a:schemeClr val="bg2"/>
                </a:solidFill>
                <a:effectLst>
                  <a:outerShdw blurRad="50800" dist="38100" dir="2700000" algn="tl" rotWithShape="0">
                    <a:prstClr val="black">
                      <a:alpha val="40000"/>
                    </a:prstClr>
                  </a:outerShdw>
                </a:effectLst>
              </a:rPr>
              <a:t> </a:t>
            </a:r>
            <a:r>
              <a:rPr lang="en-US" sz="7200" b="1" dirty="0" err="1">
                <a:ln w="50800"/>
                <a:solidFill>
                  <a:schemeClr val="bg2"/>
                </a:solidFill>
                <a:effectLst>
                  <a:outerShdw blurRad="50800" dist="38100" dir="2700000" algn="tl" rotWithShape="0">
                    <a:prstClr val="black">
                      <a:alpha val="40000"/>
                    </a:prstClr>
                  </a:outerShdw>
                </a:effectLst>
              </a:rPr>
              <a:t>lên</a:t>
            </a:r>
            <a:endParaRPr lang="en-US" sz="7200" b="1" dirty="0">
              <a:ln w="50800"/>
              <a:solidFill>
                <a:schemeClr val="bg2"/>
              </a:solidFill>
              <a:effectLst>
                <a:outerShdw blurRad="50800" dist="38100" dir="2700000" algn="tl" rotWithShape="0">
                  <a:prstClr val="black">
                    <a:alpha val="40000"/>
                  </a:prstClr>
                </a:outerShdw>
              </a:effectLst>
            </a:endParaRPr>
          </a:p>
        </p:txBody>
      </p:sp>
      <p:sp>
        <p:nvSpPr>
          <p:cNvPr id="13" name="Rectangle 12"/>
          <p:cNvSpPr/>
          <p:nvPr/>
        </p:nvSpPr>
        <p:spPr>
          <a:xfrm>
            <a:off x="6726653" y="-1071740"/>
            <a:ext cx="178125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err="1">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đỉnh</a:t>
            </a:r>
            <a:endParaRPr lang="en-US" sz="66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8"/>
          <a:stretch>
            <a:fillRect/>
          </a:stretch>
        </p:blipFill>
        <p:spPr>
          <a:xfrm>
            <a:off x="1559320" y="6324600"/>
            <a:ext cx="609600" cy="609600"/>
          </a:xfrm>
          <a:prstGeom prst="rect">
            <a:avLst/>
          </a:prstGeom>
        </p:spPr>
      </p:pic>
    </p:spTree>
    <p:extLst>
      <p:ext uri="{BB962C8B-B14F-4D97-AF65-F5344CB8AC3E}">
        <p14:creationId xmlns:p14="http://schemas.microsoft.com/office/powerpoint/2010/main" val="1987153886"/>
      </p:ext>
    </p:extLst>
  </p:cSld>
  <p:clrMapOvr>
    <a:masterClrMapping/>
  </p:clrMapOvr>
  <mc:AlternateContent xmlns:mc="http://schemas.openxmlformats.org/markup-compatibility/2006" xmlns:p14="http://schemas.microsoft.com/office/powerpoint/2010/main">
    <mc:Choice Requires="p14">
      <p:transition spd="slow">
        <p14:ripple/>
        <p:sndAc>
          <p:stSnd>
            <p:snd r:embed="rId4" name="laser.wav"/>
          </p:stSnd>
        </p:sndAc>
      </p:transition>
    </mc:Choice>
    <mc:Fallback xmlns="">
      <p:transition spd="slow">
        <p:fade/>
        <p:sndAc>
          <p:stSnd>
            <p:snd r:embed="rId11"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0"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0.01667 -0.00371 L -0.02153 0.49629 " pathEditMode="relative" rAng="0" ptsTypes="AA">
                                      <p:cBhvr>
                                        <p:cTn id="10" dur="3000" fill="hold"/>
                                        <p:tgtEl>
                                          <p:spTgt spid="13"/>
                                        </p:tgtEl>
                                        <p:attrNameLst>
                                          <p:attrName>ppt_x</p:attrName>
                                          <p:attrName>ppt_y</p:attrName>
                                        </p:attrNameLst>
                                      </p:cBhvr>
                                      <p:rCtr x="-243" y="25000"/>
                                    </p:animMotion>
                                  </p:childTnLst>
                                </p:cTn>
                              </p:par>
                              <p:par>
                                <p:cTn id="11" presetID="42" presetClass="path" presetSubtype="0" accel="50000" decel="50000" fill="hold" grpId="0" nodeType="withEffect">
                                  <p:stCondLst>
                                    <p:cond delay="0"/>
                                  </p:stCondLst>
                                  <p:childTnLst>
                                    <p:animMotion origin="layout" path="M -3.05556E-6 -0.0169 L -0.00833 0.64421 " pathEditMode="relative" rAng="0" ptsTypes="AA">
                                      <p:cBhvr>
                                        <p:cTn id="12" dur="4000" fill="hold"/>
                                        <p:tgtEl>
                                          <p:spTgt spid="11"/>
                                        </p:tgtEl>
                                        <p:attrNameLst>
                                          <p:attrName>ppt_x</p:attrName>
                                          <p:attrName>ppt_y</p:attrName>
                                        </p:attrNameLst>
                                      </p:cBhvr>
                                      <p:rCtr x="-417" y="33056"/>
                                    </p:animMotion>
                                  </p:childTnLst>
                                </p:cTn>
                              </p:par>
                              <p:par>
                                <p:cTn id="13" presetID="26"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450">
                                          <p:stCondLst>
                                            <p:cond delay="0"/>
                                          </p:stCondLst>
                                        </p:cTn>
                                        <p:tgtEl>
                                          <p:spTgt spid="4"/>
                                        </p:tgtEl>
                                      </p:cBhvr>
                                    </p:animEffect>
                                    <p:anim calcmode="lin" valueType="num">
                                      <p:cBhvr>
                                        <p:cTn id="16"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9"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0"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1" dur="65">
                                          <p:stCondLst>
                                            <p:cond delay="1625"/>
                                          </p:stCondLst>
                                        </p:cTn>
                                        <p:tgtEl>
                                          <p:spTgt spid="4"/>
                                        </p:tgtEl>
                                      </p:cBhvr>
                                      <p:to x="100000" y="60000"/>
                                    </p:animScale>
                                    <p:animScale>
                                      <p:cBhvr>
                                        <p:cTn id="22" dur="415" decel="50000">
                                          <p:stCondLst>
                                            <p:cond delay="1690"/>
                                          </p:stCondLst>
                                        </p:cTn>
                                        <p:tgtEl>
                                          <p:spTgt spid="4"/>
                                        </p:tgtEl>
                                      </p:cBhvr>
                                      <p:to x="100000" y="100000"/>
                                    </p:animScale>
                                    <p:animScale>
                                      <p:cBhvr>
                                        <p:cTn id="23" dur="65">
                                          <p:stCondLst>
                                            <p:cond delay="3280"/>
                                          </p:stCondLst>
                                        </p:cTn>
                                        <p:tgtEl>
                                          <p:spTgt spid="4"/>
                                        </p:tgtEl>
                                      </p:cBhvr>
                                      <p:to x="100000" y="80000"/>
                                    </p:animScale>
                                    <p:animScale>
                                      <p:cBhvr>
                                        <p:cTn id="24" dur="415" decel="50000">
                                          <p:stCondLst>
                                            <p:cond delay="3345"/>
                                          </p:stCondLst>
                                        </p:cTn>
                                        <p:tgtEl>
                                          <p:spTgt spid="4"/>
                                        </p:tgtEl>
                                      </p:cBhvr>
                                      <p:to x="100000" y="100000"/>
                                    </p:animScale>
                                    <p:animScale>
                                      <p:cBhvr>
                                        <p:cTn id="25" dur="65">
                                          <p:stCondLst>
                                            <p:cond delay="4105"/>
                                          </p:stCondLst>
                                        </p:cTn>
                                        <p:tgtEl>
                                          <p:spTgt spid="4"/>
                                        </p:tgtEl>
                                      </p:cBhvr>
                                      <p:to x="100000" y="90000"/>
                                    </p:animScale>
                                    <p:animScale>
                                      <p:cBhvr>
                                        <p:cTn id="26" dur="415" decel="50000">
                                          <p:stCondLst>
                                            <p:cond delay="4170"/>
                                          </p:stCondLst>
                                        </p:cTn>
                                        <p:tgtEl>
                                          <p:spTgt spid="4"/>
                                        </p:tgtEl>
                                      </p:cBhvr>
                                      <p:to x="100000" y="100000"/>
                                    </p:animScale>
                                    <p:animScale>
                                      <p:cBhvr>
                                        <p:cTn id="27" dur="65">
                                          <p:stCondLst>
                                            <p:cond delay="4520"/>
                                          </p:stCondLst>
                                        </p:cTn>
                                        <p:tgtEl>
                                          <p:spTgt spid="4"/>
                                        </p:tgtEl>
                                      </p:cBhvr>
                                      <p:to x="100000" y="95000"/>
                                    </p:animScale>
                                    <p:animScale>
                                      <p:cBhvr>
                                        <p:cTn id="28"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14"/>
                </p:tgtEl>
              </p:cMediaNode>
            </p:audio>
          </p:childTnLst>
        </p:cTn>
      </p:par>
    </p:tnLst>
    <p:bldLst>
      <p:bldP spid="4"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7"/>
            <a:ext cx="12192000" cy="6895037"/>
          </a:xfrm>
          <a:prstGeom prst="rect">
            <a:avLst/>
          </a:prstGeom>
        </p:spPr>
      </p:pic>
      <p:sp>
        <p:nvSpPr>
          <p:cNvPr id="11" name="Rounded Rectangle 10"/>
          <p:cNvSpPr/>
          <p:nvPr/>
        </p:nvSpPr>
        <p:spPr>
          <a:xfrm>
            <a:off x="224328" y="1758719"/>
            <a:ext cx="11743344" cy="4898755"/>
          </a:xfrm>
          <a:prstGeom prst="roundRect">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1855" y="2272576"/>
            <a:ext cx="11368289" cy="3589894"/>
          </a:xfrm>
          <a:prstGeom prst="rect">
            <a:avLst/>
          </a:prstGeom>
        </p:spPr>
        <p:txBody>
          <a:bodyPr wrap="square">
            <a:spAutoFit/>
          </a:bodyPr>
          <a:lstStyle/>
          <a:p>
            <a:pPr lvl="0">
              <a:lnSpc>
                <a:spcPct val="150000"/>
              </a:lnSpc>
            </a:pPr>
            <a:r>
              <a:rPr lang="en-US" sz="2200" b="1" u="sng" dirty="0" err="1">
                <a:solidFill>
                  <a:schemeClr val="bg1"/>
                </a:solidFill>
                <a:latin typeface="Montserrat" panose="00000500000000000000" pitchFamily="2" charset="-93"/>
                <a:cs typeface="Times New Roman" panose="02020603050405020304" pitchFamily="18" charset="0"/>
              </a:rPr>
              <a:t>Bộ</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câu</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hỏi</a:t>
            </a:r>
            <a:r>
              <a:rPr lang="en-US" sz="2200" b="1" u="sng" dirty="0">
                <a:solidFill>
                  <a:schemeClr val="bg1"/>
                </a:solidFill>
                <a:latin typeface="Montserrat" panose="00000500000000000000" pitchFamily="2" charset="-93"/>
                <a:cs typeface="Times New Roman" panose="02020603050405020304" pitchFamily="18" charset="0"/>
              </a:rPr>
              <a:t> 2:</a:t>
            </a:r>
            <a:r>
              <a:rPr lang="en-US" sz="2200" b="1"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Khi đốt cháy 1</a:t>
            </a:r>
            <a:r>
              <a:rPr lang="en-US" sz="2200" dirty="0">
                <a:solidFill>
                  <a:schemeClr val="bg1"/>
                </a:solidFill>
                <a:latin typeface="Montserrat" panose="00000500000000000000" pitchFamily="2" charset="-93"/>
              </a:rPr>
              <a:t> </a:t>
            </a:r>
            <a:r>
              <a:rPr lang="en-US" sz="2200" dirty="0" err="1">
                <a:solidFill>
                  <a:schemeClr val="bg1"/>
                </a:solidFill>
                <a:latin typeface="Montserrat" panose="00000500000000000000" pitchFamily="2" charset="-93"/>
              </a:rPr>
              <a:t>lít</a:t>
            </a:r>
            <a:r>
              <a:rPr lang="vi-VN" sz="2200" dirty="0">
                <a:solidFill>
                  <a:schemeClr val="bg1"/>
                </a:solidFill>
                <a:latin typeface="Montserrat" panose="00000500000000000000" pitchFamily="2" charset="-93"/>
              </a:rPr>
              <a:t> xăng, cẩn 1950 </a:t>
            </a:r>
            <a:r>
              <a:rPr lang="en-US" sz="2200" dirty="0" err="1">
                <a:solidFill>
                  <a:schemeClr val="bg1"/>
                </a:solidFill>
                <a:latin typeface="Montserrat" panose="00000500000000000000" pitchFamily="2" charset="-93"/>
              </a:rPr>
              <a:t>lít</a:t>
            </a:r>
            <a:r>
              <a:rPr lang="en-US" sz="2200" dirty="0">
                <a:solidFill>
                  <a:schemeClr val="bg1"/>
                </a:solidFill>
                <a:latin typeface="Montserrat" panose="00000500000000000000" pitchFamily="2" charset="-93"/>
              </a:rPr>
              <a:t> </a:t>
            </a:r>
            <a:r>
              <a:rPr lang="en-US" sz="2200" dirty="0" err="1">
                <a:solidFill>
                  <a:schemeClr val="bg1"/>
                </a:solidFill>
                <a:latin typeface="Montserrat" panose="00000500000000000000" pitchFamily="2" charset="-93"/>
              </a:rPr>
              <a:t>khí</a:t>
            </a:r>
            <a:r>
              <a:rPr lang="vi-VN" sz="2200" dirty="0">
                <a:solidFill>
                  <a:schemeClr val="bg1"/>
                </a:solidFill>
                <a:latin typeface="Montserrat" panose="00000500000000000000" pitchFamily="2" charset="-93"/>
              </a:rPr>
              <a:t> oxygen và sinh ra 1248 </a:t>
            </a:r>
            <a:r>
              <a:rPr lang="en-US" sz="2200" dirty="0" err="1">
                <a:solidFill>
                  <a:schemeClr val="bg1"/>
                </a:solidFill>
                <a:latin typeface="Montserrat" panose="00000500000000000000" pitchFamily="2" charset="-93"/>
              </a:rPr>
              <a:t>lít</a:t>
            </a:r>
            <a:r>
              <a:rPr lang="vi-VN" sz="2200" dirty="0">
                <a:solidFill>
                  <a:schemeClr val="bg1"/>
                </a:solidFill>
                <a:latin typeface="Montserrat" panose="00000500000000000000" pitchFamily="2" charset="-93"/>
              </a:rPr>
              <a:t> khí carbon dioxide.</a:t>
            </a:r>
            <a:endParaRPr lang="en-US" sz="2200" dirty="0">
              <a:solidFill>
                <a:schemeClr val="bg1"/>
              </a:solidFill>
              <a:latin typeface="Montserrat" panose="00000500000000000000" pitchFamily="2" charset="-93"/>
            </a:endParaRPr>
          </a:p>
          <a:p>
            <a:pPr>
              <a:lnSpc>
                <a:spcPct val="150000"/>
              </a:lnSpc>
            </a:pPr>
            <a:r>
              <a:rPr lang="en-US" sz="2200" dirty="0">
                <a:solidFill>
                  <a:schemeClr val="bg1"/>
                </a:solidFill>
                <a:latin typeface="Montserrat" panose="00000500000000000000" pitchFamily="2" charset="-93"/>
              </a:rPr>
              <a:t>a) </a:t>
            </a:r>
            <a:r>
              <a:rPr lang="vi-VN" sz="2200" dirty="0">
                <a:solidFill>
                  <a:schemeClr val="bg1"/>
                </a:solidFill>
                <a:latin typeface="Montserrat" panose="00000500000000000000" pitchFamily="2" charset="-93"/>
              </a:rPr>
              <a:t>Một </a:t>
            </a:r>
            <a:r>
              <a:rPr lang="en-US" sz="2200" dirty="0">
                <a:solidFill>
                  <a:schemeClr val="bg1"/>
                </a:solidFill>
                <a:latin typeface="Montserrat" panose="00000500000000000000" pitchFamily="2" charset="-93"/>
              </a:rPr>
              <a:t>ô </a:t>
            </a:r>
            <a:r>
              <a:rPr lang="en-US" sz="2200" dirty="0" err="1">
                <a:solidFill>
                  <a:schemeClr val="bg1"/>
                </a:solidFill>
                <a:latin typeface="Montserrat" panose="00000500000000000000" pitchFamily="2" charset="-93"/>
              </a:rPr>
              <a:t>tô</a:t>
            </a:r>
            <a:r>
              <a:rPr lang="en-US" sz="2200" dirty="0">
                <a:solidFill>
                  <a:schemeClr val="bg1"/>
                </a:solidFill>
                <a:latin typeface="Montserrat" panose="00000500000000000000" pitchFamily="2" charset="-93"/>
              </a:rPr>
              <a:t> </a:t>
            </a:r>
            <a:r>
              <a:rPr lang="vi-VN" sz="2200" dirty="0">
                <a:solidFill>
                  <a:schemeClr val="bg1"/>
                </a:solidFill>
                <a:latin typeface="Montserrat" panose="00000500000000000000" pitchFamily="2" charset="-93"/>
              </a:rPr>
              <a:t>khi chạy một quãng đường dài 100 km tiêu thụ hết 7</a:t>
            </a:r>
            <a:r>
              <a:rPr lang="en-US" sz="2200" dirty="0">
                <a:solidFill>
                  <a:schemeClr val="bg1"/>
                </a:solidFill>
                <a:latin typeface="Montserrat" panose="00000500000000000000" pitchFamily="2" charset="-93"/>
              </a:rPr>
              <a:t> </a:t>
            </a:r>
            <a:r>
              <a:rPr lang="en-US" sz="2200" dirty="0" err="1">
                <a:solidFill>
                  <a:schemeClr val="bg1"/>
                </a:solidFill>
                <a:latin typeface="Montserrat" panose="00000500000000000000" pitchFamily="2" charset="-93"/>
              </a:rPr>
              <a:t>lít</a:t>
            </a:r>
            <a:r>
              <a:rPr lang="vi-VN" sz="2200" dirty="0">
                <a:solidFill>
                  <a:schemeClr val="bg1"/>
                </a:solidFill>
                <a:latin typeface="Montserrat" panose="00000500000000000000" pitchFamily="2" charset="-93"/>
              </a:rPr>
              <a:t> xăng. Hãy tính thể tích không khí c</a:t>
            </a:r>
            <a:r>
              <a:rPr lang="en-US" sz="2200" dirty="0">
                <a:solidFill>
                  <a:schemeClr val="bg1"/>
                </a:solidFill>
                <a:latin typeface="Montserrat" panose="00000500000000000000" pitchFamily="2" charset="-93"/>
              </a:rPr>
              <a:t>ầ</a:t>
            </a:r>
            <a:r>
              <a:rPr lang="vi-VN" sz="2200" dirty="0">
                <a:solidFill>
                  <a:schemeClr val="bg1"/>
                </a:solidFill>
                <a:latin typeface="Montserrat" panose="00000500000000000000" pitchFamily="2" charset="-93"/>
              </a:rPr>
              <a:t>n cung cấp để ô tô chạy được quãng đường dài 100 km và thể tích khí carbon dioxide đã sinh ra. Coi </a:t>
            </a:r>
            <a:r>
              <a:rPr lang="en-US" sz="2200" dirty="0">
                <a:solidFill>
                  <a:schemeClr val="bg1"/>
                </a:solidFill>
                <a:latin typeface="Montserrat" panose="00000500000000000000" pitchFamily="2" charset="-93"/>
              </a:rPr>
              <a:t>oxygen </a:t>
            </a:r>
            <a:r>
              <a:rPr lang="vi-VN" sz="2200" dirty="0">
                <a:solidFill>
                  <a:schemeClr val="bg1"/>
                </a:solidFill>
                <a:latin typeface="Montserrat" panose="00000500000000000000" pitchFamily="2" charset="-93"/>
              </a:rPr>
              <a:t>chiếm 1/5 thể tích không khí.</a:t>
            </a:r>
            <a:endParaRPr lang="en-US" sz="2200" dirty="0">
              <a:solidFill>
                <a:schemeClr val="bg1"/>
              </a:solidFill>
              <a:latin typeface="Montserrat" panose="00000500000000000000" pitchFamily="2" charset="-93"/>
            </a:endParaRPr>
          </a:p>
          <a:p>
            <a:pPr>
              <a:lnSpc>
                <a:spcPct val="150000"/>
              </a:lnSpc>
            </a:pPr>
            <a:r>
              <a:rPr lang="en-US" sz="2200" dirty="0">
                <a:solidFill>
                  <a:schemeClr val="bg1"/>
                </a:solidFill>
                <a:latin typeface="Montserrat" panose="00000500000000000000" pitchFamily="2" charset="-93"/>
                <a:cs typeface="Times New Roman" panose="02020603050405020304" pitchFamily="18" charset="0"/>
              </a:rPr>
              <a:t>b) </a:t>
            </a:r>
            <a:r>
              <a:rPr lang="en-US" sz="2200" dirty="0" err="1">
                <a:solidFill>
                  <a:schemeClr val="bg1"/>
                </a:solidFill>
                <a:latin typeface="Montserrat" panose="00000500000000000000" pitchFamily="2" charset="-93"/>
                <a:cs typeface="Times New Roman" panose="02020603050405020304" pitchFamily="18" charset="0"/>
              </a:rPr>
              <a:t>Nhận</a:t>
            </a:r>
            <a:r>
              <a:rPr lang="en-US" sz="2200" dirty="0">
                <a:solidFill>
                  <a:schemeClr val="bg1"/>
                </a:solidFill>
                <a:latin typeface="Montserrat" panose="00000500000000000000" pitchFamily="2" charset="-93"/>
                <a:cs typeface="Times New Roman" panose="02020603050405020304" pitchFamily="18" charset="0"/>
              </a:rPr>
              <a:t> </a:t>
            </a:r>
            <a:r>
              <a:rPr lang="en-US" sz="2200" dirty="0" err="1">
                <a:solidFill>
                  <a:schemeClr val="bg1"/>
                </a:solidFill>
                <a:latin typeface="Montserrat" panose="00000500000000000000" pitchFamily="2" charset="-93"/>
                <a:cs typeface="Times New Roman" panose="02020603050405020304" pitchFamily="18" charset="0"/>
              </a:rPr>
              <a:t>xét</a:t>
            </a:r>
            <a:r>
              <a:rPr lang="en-US" sz="2200" dirty="0">
                <a:solidFill>
                  <a:schemeClr val="bg1"/>
                </a:solidFill>
                <a:latin typeface="Montserrat" panose="00000500000000000000" pitchFamily="2" charset="-93"/>
                <a:cs typeface="Times New Roman" panose="02020603050405020304" pitchFamily="18" charset="0"/>
              </a:rPr>
              <a:t> </a:t>
            </a:r>
            <a:r>
              <a:rPr lang="en-US" sz="2200" dirty="0" err="1">
                <a:solidFill>
                  <a:schemeClr val="bg1"/>
                </a:solidFill>
                <a:latin typeface="Montserrat" panose="00000500000000000000" pitchFamily="2" charset="-93"/>
                <a:cs typeface="Times New Roman" panose="02020603050405020304" pitchFamily="18" charset="0"/>
              </a:rPr>
              <a:t>về</a:t>
            </a:r>
            <a:r>
              <a:rPr lang="en-US" sz="2200" dirty="0">
                <a:solidFill>
                  <a:schemeClr val="bg1"/>
                </a:solidFill>
                <a:latin typeface="Montserrat" panose="00000500000000000000" pitchFamily="2" charset="-93"/>
                <a:cs typeface="Times New Roman" panose="02020603050405020304" pitchFamily="18" charset="0"/>
              </a:rPr>
              <a:t> </a:t>
            </a:r>
            <a:r>
              <a:rPr lang="en-US" sz="2200" dirty="0" err="1">
                <a:solidFill>
                  <a:schemeClr val="bg1"/>
                </a:solidFill>
                <a:latin typeface="Montserrat" panose="00000500000000000000" pitchFamily="2" charset="-93"/>
                <a:cs typeface="Times New Roman" panose="02020603050405020304" pitchFamily="18" charset="0"/>
              </a:rPr>
              <a:t>lượng</a:t>
            </a:r>
            <a:r>
              <a:rPr lang="en-US" sz="2200" dirty="0">
                <a:solidFill>
                  <a:schemeClr val="bg1"/>
                </a:solidFill>
                <a:latin typeface="Montserrat" panose="00000500000000000000" pitchFamily="2" charset="-93"/>
                <a:cs typeface="Times New Roman" panose="02020603050405020304" pitchFamily="18" charset="0"/>
              </a:rPr>
              <a:t> </a:t>
            </a:r>
            <a:r>
              <a:rPr lang="en-US" sz="2200" dirty="0" err="1">
                <a:solidFill>
                  <a:schemeClr val="bg1"/>
                </a:solidFill>
                <a:latin typeface="Montserrat" panose="00000500000000000000" pitchFamily="2" charset="-93"/>
                <a:cs typeface="Times New Roman" panose="02020603050405020304" pitchFamily="18" charset="0"/>
              </a:rPr>
              <a:t>khí</a:t>
            </a:r>
            <a:r>
              <a:rPr lang="en-US" sz="2200"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carbon dioxide </a:t>
            </a:r>
            <a:r>
              <a:rPr lang="en-US" sz="2200" dirty="0" err="1">
                <a:solidFill>
                  <a:schemeClr val="bg1"/>
                </a:solidFill>
                <a:latin typeface="Montserrat" panose="00000500000000000000" pitchFamily="2" charset="-93"/>
              </a:rPr>
              <a:t>sinh</a:t>
            </a:r>
            <a:r>
              <a:rPr lang="en-US" sz="2200" dirty="0">
                <a:solidFill>
                  <a:schemeClr val="bg1"/>
                </a:solidFill>
                <a:latin typeface="Montserrat" panose="00000500000000000000" pitchFamily="2" charset="-93"/>
              </a:rPr>
              <a:t> ra </a:t>
            </a:r>
            <a:r>
              <a:rPr lang="en-US" sz="2200" dirty="0" err="1">
                <a:solidFill>
                  <a:schemeClr val="bg1"/>
                </a:solidFill>
                <a:latin typeface="Montserrat" panose="00000500000000000000" pitchFamily="2" charset="-93"/>
              </a:rPr>
              <a:t>mỗi</a:t>
            </a:r>
            <a:r>
              <a:rPr lang="en-US" sz="2200" dirty="0">
                <a:solidFill>
                  <a:schemeClr val="bg1"/>
                </a:solidFill>
                <a:latin typeface="Montserrat" panose="00000500000000000000" pitchFamily="2" charset="-93"/>
              </a:rPr>
              <a:t> </a:t>
            </a:r>
            <a:r>
              <a:rPr lang="en-US" sz="2200" dirty="0" err="1">
                <a:solidFill>
                  <a:schemeClr val="bg1"/>
                </a:solidFill>
                <a:latin typeface="Montserrat" panose="00000500000000000000" pitchFamily="2" charset="-93"/>
              </a:rPr>
              <a:t>ngày</a:t>
            </a:r>
            <a:r>
              <a:rPr lang="en-US" sz="2200" dirty="0">
                <a:solidFill>
                  <a:schemeClr val="bg1"/>
                </a:solidFill>
                <a:latin typeface="Montserrat" panose="00000500000000000000" pitchFamily="2" charset="-93"/>
              </a:rPr>
              <a:t>.</a:t>
            </a:r>
            <a:endParaRPr lang="en-US" sz="2200" dirty="0">
              <a:solidFill>
                <a:schemeClr val="bg1"/>
              </a:solidFill>
              <a:latin typeface="Montserrat" panose="00000500000000000000" pitchFamily="2" charset="-93"/>
              <a:cs typeface="Times New Roman" panose="02020603050405020304" pitchFamily="18" charset="0"/>
            </a:endParaRPr>
          </a:p>
        </p:txBody>
      </p:sp>
      <p:pic>
        <p:nvPicPr>
          <p:cNvPr id="14" name="Picture 5" descr="blkboard-c">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1672" y="574307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3"/>
          <p:cNvSpPr>
            <a:spLocks noChangeArrowheads="1"/>
          </p:cNvSpPr>
          <p:nvPr/>
        </p:nvSpPr>
        <p:spPr bwMode="auto">
          <a:xfrm>
            <a:off x="3267086" y="67419"/>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6" name="Rectangle 15"/>
          <p:cNvSpPr/>
          <p:nvPr/>
        </p:nvSpPr>
        <p:spPr>
          <a:xfrm>
            <a:off x="2464521" y="379609"/>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17"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555385" y="512918"/>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7837874" y="517353"/>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grpSp>
        <p:nvGrpSpPr>
          <p:cNvPr id="3" name="Group 2"/>
          <p:cNvGrpSpPr/>
          <p:nvPr/>
        </p:nvGrpSpPr>
        <p:grpSpPr>
          <a:xfrm>
            <a:off x="629243" y="-22532"/>
            <a:ext cx="707379" cy="1580725"/>
            <a:chOff x="1630900" y="-341258"/>
            <a:chExt cx="729672" cy="2012695"/>
          </a:xfrm>
        </p:grpSpPr>
        <p:sp>
          <p:nvSpPr>
            <p:cNvPr id="4" name="Rounded Rectangle 3"/>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30900" y="1387213"/>
              <a:ext cx="729672" cy="284224"/>
              <a:chOff x="6168782" y="2148344"/>
              <a:chExt cx="729672" cy="284224"/>
            </a:xfrm>
          </p:grpSpPr>
          <p:sp>
            <p:nvSpPr>
              <p:cNvPr id="8" name="Rounded Rectangle 7"/>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332C0776-F3A0-46B7-A59F-265E60A42249}"/>
              </a:ext>
            </a:extLst>
          </p:cNvPr>
          <p:cNvSpPr/>
          <p:nvPr/>
        </p:nvSpPr>
        <p:spPr>
          <a:xfrm>
            <a:off x="1107350" y="3216984"/>
            <a:ext cx="10735180" cy="1461041"/>
          </a:xfrm>
          <a:prstGeom prst="rect">
            <a:avLst/>
          </a:prstGeom>
        </p:spPr>
        <p:txBody>
          <a:bodyPr wrap="square">
            <a:spAutoFit/>
          </a:bodyPr>
          <a:lstStyle/>
          <a:p>
            <a:pPr lvl="0">
              <a:lnSpc>
                <a:spcPct val="200000"/>
              </a:lnSpc>
            </a:pPr>
            <a:r>
              <a:rPr lang="vi-VN" sz="2400" dirty="0">
                <a:solidFill>
                  <a:schemeClr val="bg1"/>
                </a:solidFill>
                <a:latin typeface="Montserrat" panose="00000500000000000000" pitchFamily="2" charset="-93"/>
              </a:rPr>
              <a:t>a)Thể tích không khí cẩn là: 1 950 X 7 x 5 = 68 250 (L).</a:t>
            </a:r>
            <a:endParaRPr lang="en-US" sz="2400" dirty="0">
              <a:solidFill>
                <a:schemeClr val="bg1"/>
              </a:solidFill>
              <a:latin typeface="Montserrat" panose="00000500000000000000" pitchFamily="2" charset="-93"/>
            </a:endParaRPr>
          </a:p>
          <a:p>
            <a:pPr>
              <a:lnSpc>
                <a:spcPct val="200000"/>
              </a:lnSpc>
            </a:pPr>
            <a:r>
              <a:rPr lang="vi-VN" sz="2400" dirty="0">
                <a:solidFill>
                  <a:schemeClr val="bg1"/>
                </a:solidFill>
                <a:latin typeface="Montserrat" panose="00000500000000000000" pitchFamily="2" charset="-93"/>
              </a:rPr>
              <a:t>b)Thể tích khí carbon dioxide sinh ra: 1 248x 7 = 8736(L).</a:t>
            </a:r>
            <a:endParaRPr lang="en-US" sz="2400" dirty="0">
              <a:solidFill>
                <a:schemeClr val="bg1"/>
              </a:solidFill>
              <a:latin typeface="Montserrat" panose="00000500000000000000" pitchFamily="2" charset="-93"/>
            </a:endParaRPr>
          </a:p>
        </p:txBody>
      </p:sp>
    </p:spTree>
    <p:extLst>
      <p:ext uri="{BB962C8B-B14F-4D97-AF65-F5344CB8AC3E}">
        <p14:creationId xmlns:p14="http://schemas.microsoft.com/office/powerpoint/2010/main" val="474143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9173"/>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9673"/>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6" presetClass="entr" presetSubtype="3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ou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9"/>
                </p:tgtEl>
              </p:cMediaNode>
            </p:audio>
          </p:childTnLst>
        </p:cTn>
      </p:par>
    </p:tnLst>
    <p:bldLst>
      <p:bldP spid="11" grpId="0" animBg="1"/>
      <p:bldP spid="13" grpId="0"/>
      <p:bldP spid="13" grpId="1"/>
      <p:bldP spid="15" grpId="0" animBg="1"/>
      <p:bldP spid="16"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7"/>
            <a:ext cx="12192000" cy="6895037"/>
          </a:xfrm>
          <a:prstGeom prst="rect">
            <a:avLst/>
          </a:prstGeom>
        </p:spPr>
      </p:pic>
      <p:sp>
        <p:nvSpPr>
          <p:cNvPr id="11" name="Rounded Rectangle 10"/>
          <p:cNvSpPr/>
          <p:nvPr/>
        </p:nvSpPr>
        <p:spPr>
          <a:xfrm>
            <a:off x="224328" y="1758719"/>
            <a:ext cx="11743344" cy="4898755"/>
          </a:xfrm>
          <a:prstGeom prst="roundRect">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chemeClr val="bg1"/>
              </a:solidFill>
              <a:latin typeface="Montserrat" panose="00000500000000000000" pitchFamily="2" charset="-93"/>
              <a:cs typeface="Times New Roman" panose="02020603050405020304" pitchFamily="18" charset="0"/>
            </a:endParaRPr>
          </a:p>
        </p:txBody>
      </p:sp>
      <p:sp>
        <p:nvSpPr>
          <p:cNvPr id="13" name="Rectangle 12"/>
          <p:cNvSpPr/>
          <p:nvPr/>
        </p:nvSpPr>
        <p:spPr>
          <a:xfrm>
            <a:off x="411855" y="2104856"/>
            <a:ext cx="11368289" cy="4097725"/>
          </a:xfrm>
          <a:prstGeom prst="rect">
            <a:avLst/>
          </a:prstGeom>
        </p:spPr>
        <p:txBody>
          <a:bodyPr wrap="square">
            <a:spAutoFit/>
          </a:bodyPr>
          <a:lstStyle/>
          <a:p>
            <a:pPr lvl="0" algn="just">
              <a:lnSpc>
                <a:spcPct val="150000"/>
              </a:lnSpc>
            </a:pPr>
            <a:r>
              <a:rPr lang="en-US" sz="2200" b="1" u="sng" dirty="0" err="1">
                <a:solidFill>
                  <a:schemeClr val="bg1"/>
                </a:solidFill>
                <a:latin typeface="Montserrat" panose="00000500000000000000" pitchFamily="2" charset="-93"/>
                <a:cs typeface="Times New Roman" panose="02020603050405020304" pitchFamily="18" charset="0"/>
              </a:rPr>
              <a:t>Bộ</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câu</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hỏi</a:t>
            </a:r>
            <a:r>
              <a:rPr lang="en-US" sz="2200" b="1" u="sng" dirty="0">
                <a:solidFill>
                  <a:schemeClr val="bg1"/>
                </a:solidFill>
                <a:latin typeface="Montserrat" panose="00000500000000000000" pitchFamily="2" charset="-93"/>
                <a:cs typeface="Times New Roman" panose="02020603050405020304" pitchFamily="18" charset="0"/>
              </a:rPr>
              <a:t> 3:</a:t>
            </a:r>
            <a:r>
              <a:rPr lang="en-US" sz="2200" b="1"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Cho các cụm từ gổm: "ô nhiễm không khí" "khí thải công nghiệp" "khói bụi do núi lửa, do cháy rừng" "hậu quả", "khí thải do đốt rác thải" "hiệu ứng nhà kính" "nguyên nhân" "hạn chế đốt rác thải sinh hoạt", "biện pháp hạn chế" "bệnh đường hô hấp”"mưa axit","trồng nhiều cây xanh""sử dụng tiết kiệm năng lượng""khí thải của các phương tiện giao thông", "chế tạo các loại động cơ tiết kiệm năng lượng" "xử lí rác thải đúng quy trình".</a:t>
            </a:r>
            <a:endParaRPr lang="en-US" sz="2200" dirty="0">
              <a:solidFill>
                <a:schemeClr val="bg1"/>
              </a:solidFill>
              <a:latin typeface="Montserrat" panose="00000500000000000000" pitchFamily="2" charset="-93"/>
            </a:endParaRPr>
          </a:p>
          <a:p>
            <a:pPr algn="just">
              <a:lnSpc>
                <a:spcPct val="150000"/>
              </a:lnSpc>
            </a:pPr>
            <a:r>
              <a:rPr lang="vi-VN" sz="2200" dirty="0">
                <a:solidFill>
                  <a:schemeClr val="bg1"/>
                </a:solidFill>
                <a:latin typeface="Montserrat" panose="00000500000000000000" pitchFamily="2" charset="-93"/>
              </a:rPr>
              <a:t>Em hãy lập một sơ đổ hình cây phù hợp nhất với các dữ liệu trên để tổng kết kiến thức vể chủ đề không khí.</a:t>
            </a:r>
            <a:endParaRPr lang="en-US" sz="2200" dirty="0">
              <a:solidFill>
                <a:schemeClr val="bg1"/>
              </a:solidFill>
              <a:latin typeface="Montserrat" panose="00000500000000000000" pitchFamily="2" charset="-93"/>
            </a:endParaRPr>
          </a:p>
        </p:txBody>
      </p:sp>
      <p:pic>
        <p:nvPicPr>
          <p:cNvPr id="14" name="Picture 5" descr="blkboard-c">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1672" y="574307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3"/>
          <p:cNvSpPr>
            <a:spLocks noChangeArrowheads="1"/>
          </p:cNvSpPr>
          <p:nvPr/>
        </p:nvSpPr>
        <p:spPr bwMode="auto">
          <a:xfrm>
            <a:off x="3056988" y="74654"/>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6" name="Rectangle 15"/>
          <p:cNvSpPr/>
          <p:nvPr/>
        </p:nvSpPr>
        <p:spPr>
          <a:xfrm>
            <a:off x="2254423" y="386844"/>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17"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345287" y="520153"/>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7627776" y="524588"/>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grpSp>
        <p:nvGrpSpPr>
          <p:cNvPr id="3" name="Group 2"/>
          <p:cNvGrpSpPr/>
          <p:nvPr/>
        </p:nvGrpSpPr>
        <p:grpSpPr>
          <a:xfrm>
            <a:off x="629243" y="-22532"/>
            <a:ext cx="707379" cy="1580725"/>
            <a:chOff x="1630900" y="-341258"/>
            <a:chExt cx="729672" cy="2012695"/>
          </a:xfrm>
        </p:grpSpPr>
        <p:sp>
          <p:nvSpPr>
            <p:cNvPr id="4" name="Rounded Rectangle 3"/>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30900" y="1387213"/>
              <a:ext cx="729672" cy="284224"/>
              <a:chOff x="6168782" y="2148344"/>
              <a:chExt cx="729672" cy="284224"/>
            </a:xfrm>
          </p:grpSpPr>
          <p:sp>
            <p:nvSpPr>
              <p:cNvPr id="8" name="Rounded Rectangle 7"/>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51899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9173"/>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9673"/>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19"/>
                </p:tgtEl>
              </p:cMediaNode>
            </p:audio>
          </p:childTnLst>
        </p:cTn>
      </p:par>
    </p:tnLst>
    <p:bldLst>
      <p:bldP spid="11" grpId="0" animBg="1"/>
      <p:bldP spid="13" grpId="0"/>
      <p:bldP spid="13" grpId="1"/>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7"/>
            <a:ext cx="12192000" cy="6895037"/>
          </a:xfrm>
          <a:prstGeom prst="rect">
            <a:avLst/>
          </a:prstGeom>
        </p:spPr>
      </p:pic>
      <p:sp>
        <p:nvSpPr>
          <p:cNvPr id="11" name="Rounded Rectangle 10"/>
          <p:cNvSpPr/>
          <p:nvPr/>
        </p:nvSpPr>
        <p:spPr>
          <a:xfrm>
            <a:off x="224328" y="1758719"/>
            <a:ext cx="11743344" cy="4898755"/>
          </a:xfrm>
          <a:prstGeom prst="roundRect">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1855" y="1868571"/>
            <a:ext cx="11368289" cy="4605556"/>
          </a:xfrm>
          <a:prstGeom prst="rect">
            <a:avLst/>
          </a:prstGeom>
        </p:spPr>
        <p:txBody>
          <a:bodyPr wrap="square">
            <a:spAutoFit/>
          </a:bodyPr>
          <a:lstStyle/>
          <a:p>
            <a:pPr>
              <a:lnSpc>
                <a:spcPct val="150000"/>
              </a:lnSpc>
            </a:pPr>
            <a:r>
              <a:rPr lang="en-US" sz="2200" b="1" u="sng" dirty="0" err="1">
                <a:solidFill>
                  <a:schemeClr val="bg1"/>
                </a:solidFill>
                <a:latin typeface="Montserrat" panose="00000500000000000000" pitchFamily="2" charset="-93"/>
                <a:cs typeface="Times New Roman" panose="02020603050405020304" pitchFamily="18" charset="0"/>
              </a:rPr>
              <a:t>Bộ</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câu</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hỏi</a:t>
            </a:r>
            <a:r>
              <a:rPr lang="en-US" sz="2200" b="1" u="sng" dirty="0">
                <a:solidFill>
                  <a:schemeClr val="bg1"/>
                </a:solidFill>
                <a:latin typeface="Montserrat" panose="00000500000000000000" pitchFamily="2" charset="-93"/>
                <a:cs typeface="Times New Roman" panose="02020603050405020304" pitchFamily="18" charset="0"/>
              </a:rPr>
              <a:t> 4:</a:t>
            </a:r>
            <a:r>
              <a:rPr lang="en-US" sz="2200" b="1"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Bảng dưới đâỵ là kết quả đo thành phẩn của khí hít vào và thở ra của bạn Dũng:</a:t>
            </a:r>
            <a:endParaRPr lang="en-US" sz="2200" dirty="0">
              <a:solidFill>
                <a:schemeClr val="bg1"/>
              </a:solidFill>
              <a:latin typeface="Montserrat" panose="00000500000000000000" pitchFamily="2" charset="-93"/>
            </a:endParaRPr>
          </a:p>
          <a:p>
            <a:pPr>
              <a:lnSpc>
                <a:spcPct val="150000"/>
              </a:lnSpc>
            </a:pPr>
            <a:endParaRPr lang="en-US" sz="2200" dirty="0">
              <a:solidFill>
                <a:schemeClr val="bg1"/>
              </a:solidFill>
              <a:latin typeface="Montserrat" panose="00000500000000000000" pitchFamily="2" charset="-93"/>
            </a:endParaRPr>
          </a:p>
          <a:p>
            <a:pPr>
              <a:lnSpc>
                <a:spcPct val="150000"/>
              </a:lnSpc>
            </a:pPr>
            <a:endParaRPr lang="en-US" sz="2200" dirty="0">
              <a:solidFill>
                <a:schemeClr val="bg1"/>
              </a:solidFill>
              <a:latin typeface="Montserrat" panose="00000500000000000000" pitchFamily="2" charset="-93"/>
            </a:endParaRPr>
          </a:p>
          <a:p>
            <a:pPr>
              <a:lnSpc>
                <a:spcPct val="150000"/>
              </a:lnSpc>
            </a:pP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Biết rằng số nhịp hô hấp của học sinh này là 18 nhịp/ phút, mỗi nhịp hít vào một lượng khí là 480 ml. Hây cho biết trong một ngày bạn học sinh này đâ lấy từ môi trường bao nhiêu lít khí oxygen và thải ra môi trường bao nhiêu lít khí carbon dioxide qua đường hô hấp?</a:t>
            </a:r>
            <a:endParaRPr lang="en-US" sz="2200" dirty="0">
              <a:solidFill>
                <a:schemeClr val="bg1"/>
              </a:solidFill>
              <a:latin typeface="Montserrat" panose="00000500000000000000" pitchFamily="2" charset="-93"/>
            </a:endParaRPr>
          </a:p>
        </p:txBody>
      </p:sp>
      <p:pic>
        <p:nvPicPr>
          <p:cNvPr id="14" name="Picture 5" descr="blkboard-c">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1672" y="574307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3"/>
          <p:cNvSpPr>
            <a:spLocks noChangeArrowheads="1"/>
          </p:cNvSpPr>
          <p:nvPr/>
        </p:nvSpPr>
        <p:spPr bwMode="auto">
          <a:xfrm>
            <a:off x="3060545" y="18413"/>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6" name="Rectangle 15"/>
          <p:cNvSpPr/>
          <p:nvPr/>
        </p:nvSpPr>
        <p:spPr>
          <a:xfrm>
            <a:off x="2257980" y="330603"/>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17"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3348844" y="463912"/>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7631333" y="468347"/>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grpSp>
        <p:nvGrpSpPr>
          <p:cNvPr id="3" name="Group 2"/>
          <p:cNvGrpSpPr/>
          <p:nvPr/>
        </p:nvGrpSpPr>
        <p:grpSpPr>
          <a:xfrm>
            <a:off x="629243" y="-22532"/>
            <a:ext cx="707379" cy="1580725"/>
            <a:chOff x="1630900" y="-341258"/>
            <a:chExt cx="729672" cy="2012695"/>
          </a:xfrm>
        </p:grpSpPr>
        <p:sp>
          <p:nvSpPr>
            <p:cNvPr id="4" name="Rounded Rectangle 3"/>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30900" y="1387213"/>
              <a:ext cx="729672" cy="284224"/>
              <a:chOff x="6168782" y="2148344"/>
              <a:chExt cx="729672" cy="284224"/>
            </a:xfrm>
          </p:grpSpPr>
          <p:sp>
            <p:nvSpPr>
              <p:cNvPr id="8" name="Rounded Rectangle 7"/>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332C0776-F3A0-46B7-A59F-265E60A42249}"/>
              </a:ext>
            </a:extLst>
          </p:cNvPr>
          <p:cNvSpPr/>
          <p:nvPr/>
        </p:nvSpPr>
        <p:spPr>
          <a:xfrm>
            <a:off x="1009395" y="2372838"/>
            <a:ext cx="10735180" cy="3589894"/>
          </a:xfrm>
          <a:prstGeom prst="rect">
            <a:avLst/>
          </a:prstGeom>
        </p:spPr>
        <p:txBody>
          <a:bodyPr wrap="square">
            <a:spAutoFit/>
          </a:bodyPr>
          <a:lstStyle/>
          <a:p>
            <a:pPr lvl="0">
              <a:lnSpc>
                <a:spcPct val="150000"/>
              </a:lnSpc>
            </a:pPr>
            <a:r>
              <a:rPr lang="vi-VN" sz="2200" dirty="0">
                <a:solidFill>
                  <a:schemeClr val="bg1"/>
                </a:solidFill>
                <a:latin typeface="Montserrat" panose="00000500000000000000" pitchFamily="2" charset="-93"/>
              </a:rPr>
              <a:t>-Trong mộtgiờ(60 phút),số nhịp</a:t>
            </a:r>
            <a:r>
              <a:rPr lang="en-US" sz="2200" dirty="0">
                <a:solidFill>
                  <a:schemeClr val="bg1"/>
                </a:solidFill>
                <a:latin typeface="Montserrat" panose="00000500000000000000" pitchFamily="2" charset="-93"/>
              </a:rPr>
              <a:t> </a:t>
            </a:r>
            <a:r>
              <a:rPr lang="vi-VN" sz="2200" dirty="0">
                <a:solidFill>
                  <a:schemeClr val="bg1"/>
                </a:solidFill>
                <a:latin typeface="Montserrat" panose="00000500000000000000" pitchFamily="2" charset="-93"/>
              </a:rPr>
              <a:t>thở: 18 . 60 = 1 080 nhịp.</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-Trong một ngày (24 giờ), số nhịp thở: 24 . 1 080 = 25 920 nhịp.</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-Thể tích khí hít vào trong một ngày: 25 920 . 0,480= 12 441,6 lít.</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-Tỉ lệ oxygen sửdụng: 20,96% - 16,04% = 4,92%.</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-Thể tích oxygen đã lấy từ môi trường: 4,92% . 12 441,6 lít = 612,13 lít.</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-Tỉ lệ khí carbon dioxide thải ra môi trường: 4,10% -0,03% = 4,07%.</a:t>
            </a:r>
            <a:endParaRPr lang="en-US" sz="2200" dirty="0">
              <a:solidFill>
                <a:schemeClr val="bg1"/>
              </a:solidFill>
              <a:latin typeface="Montserrat" panose="00000500000000000000" pitchFamily="2" charset="-93"/>
            </a:endParaRPr>
          </a:p>
          <a:p>
            <a:pPr>
              <a:lnSpc>
                <a:spcPct val="150000"/>
              </a:lnSpc>
            </a:pPr>
            <a:r>
              <a:rPr lang="vi-VN" sz="2200" dirty="0">
                <a:solidFill>
                  <a:schemeClr val="bg1"/>
                </a:solidFill>
                <a:latin typeface="Montserrat" panose="00000500000000000000" pitchFamily="2" charset="-93"/>
              </a:rPr>
              <a:t>-Thể tích carbon dioxide thải ra môi trường: 4,07% . 12 441,6 = 506,37 lít.</a:t>
            </a:r>
            <a:endParaRPr lang="en-US" sz="2200" dirty="0">
              <a:solidFill>
                <a:schemeClr val="bg1"/>
              </a:solidFill>
              <a:latin typeface="Montserrat" panose="00000500000000000000" pitchFamily="2" charset="-93"/>
            </a:endParaRPr>
          </a:p>
        </p:txBody>
      </p:sp>
      <p:graphicFrame>
        <p:nvGraphicFramePr>
          <p:cNvPr id="24" name="Table 23">
            <a:extLst>
              <a:ext uri="{FF2B5EF4-FFF2-40B4-BE49-F238E27FC236}">
                <a16:creationId xmlns:a16="http://schemas.microsoft.com/office/drawing/2014/main" id="{D9F1829E-D891-4443-AFD6-02F8E349D58F}"/>
              </a:ext>
            </a:extLst>
          </p:cNvPr>
          <p:cNvGraphicFramePr>
            <a:graphicFrameLocks noGrp="1"/>
          </p:cNvGraphicFramePr>
          <p:nvPr>
            <p:extLst>
              <p:ext uri="{D42A27DB-BD31-4B8C-83A1-F6EECF244321}">
                <p14:modId xmlns:p14="http://schemas.microsoft.com/office/powerpoint/2010/main" val="1375188543"/>
              </p:ext>
            </p:extLst>
          </p:nvPr>
        </p:nvGraphicFramePr>
        <p:xfrm>
          <a:off x="2257980" y="2836307"/>
          <a:ext cx="7202917" cy="1641285"/>
        </p:xfrm>
        <a:graphic>
          <a:graphicData uri="http://schemas.openxmlformats.org/drawingml/2006/table">
            <a:tbl>
              <a:tblPr firstRow="1" firstCol="1" bandRow="1">
                <a:tableStyleId>{5C22544A-7EE6-4342-B048-85BDC9FD1C3A}</a:tableStyleId>
              </a:tblPr>
              <a:tblGrid>
                <a:gridCol w="1441522">
                  <a:extLst>
                    <a:ext uri="{9D8B030D-6E8A-4147-A177-3AD203B41FA5}">
                      <a16:colId xmlns:a16="http://schemas.microsoft.com/office/drawing/2014/main" val="1494414308"/>
                    </a:ext>
                  </a:extLst>
                </a:gridCol>
                <a:gridCol w="1441522">
                  <a:extLst>
                    <a:ext uri="{9D8B030D-6E8A-4147-A177-3AD203B41FA5}">
                      <a16:colId xmlns:a16="http://schemas.microsoft.com/office/drawing/2014/main" val="271592485"/>
                    </a:ext>
                  </a:extLst>
                </a:gridCol>
                <a:gridCol w="1432137">
                  <a:extLst>
                    <a:ext uri="{9D8B030D-6E8A-4147-A177-3AD203B41FA5}">
                      <a16:colId xmlns:a16="http://schemas.microsoft.com/office/drawing/2014/main" val="3476084634"/>
                    </a:ext>
                  </a:extLst>
                </a:gridCol>
                <a:gridCol w="1441522">
                  <a:extLst>
                    <a:ext uri="{9D8B030D-6E8A-4147-A177-3AD203B41FA5}">
                      <a16:colId xmlns:a16="http://schemas.microsoft.com/office/drawing/2014/main" val="900225513"/>
                    </a:ext>
                  </a:extLst>
                </a:gridCol>
                <a:gridCol w="1446214">
                  <a:extLst>
                    <a:ext uri="{9D8B030D-6E8A-4147-A177-3AD203B41FA5}">
                      <a16:colId xmlns:a16="http://schemas.microsoft.com/office/drawing/2014/main" val="1301573594"/>
                    </a:ext>
                  </a:extLst>
                </a:gridCol>
              </a:tblGrid>
              <a:tr h="526169">
                <a:tc>
                  <a:txBody>
                    <a:bodyPr/>
                    <a:lstStyle/>
                    <a:p>
                      <a:pPr marL="0" marR="0">
                        <a:spcBef>
                          <a:spcPts val="0"/>
                        </a:spcBef>
                        <a:spcAft>
                          <a:spcPts val="0"/>
                        </a:spcAft>
                      </a:pPr>
                      <a:r>
                        <a:rPr lang="vi-VN" sz="1800">
                          <a:effectLst/>
                          <a:latin typeface="Montserrat" panose="00000500000000000000" pitchFamily="2" charset="-93"/>
                        </a:rPr>
                        <a:t> </a:t>
                      </a:r>
                      <a:endParaRPr lang="en-US" sz="1800">
                        <a:solidFill>
                          <a:srgbClr val="000000"/>
                        </a:solidFill>
                        <a:effectLst/>
                        <a:latin typeface="Montserrat" panose="00000500000000000000" pitchFamily="2" charset="-93"/>
                        <a:ea typeface="Courier New" panose="02070309020205020404" pitchFamily="49" charset="0"/>
                      </a:endParaRPr>
                    </a:p>
                  </a:txBody>
                  <a:tcPr marL="6350" marR="6350" marT="0" marB="0"/>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oxygen</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dirty="0">
                          <a:effectLst/>
                          <a:latin typeface="Montserrat" panose="00000500000000000000" pitchFamily="2" charset="-93"/>
                        </a:rPr>
                        <a:t>carbon dioxide</a:t>
                      </a:r>
                      <a:endParaRPr lang="en-US" sz="1800" dirty="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nitrogen</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dirty="0">
                          <a:effectLst/>
                          <a:latin typeface="Montserrat" panose="00000500000000000000" pitchFamily="2" charset="-93"/>
                        </a:rPr>
                        <a:t>hơi nước</a:t>
                      </a:r>
                      <a:endParaRPr lang="en-US" sz="1800" dirty="0">
                        <a:effectLst/>
                        <a:latin typeface="Montserrat" panose="00000500000000000000" pitchFamily="2" charset="-93"/>
                        <a:ea typeface="Segoe UI" panose="020B0502040204020203" pitchFamily="34" charset="0"/>
                      </a:endParaRPr>
                    </a:p>
                  </a:txBody>
                  <a:tcPr marL="6350" marR="6350" marT="0" marB="0" anchor="b"/>
                </a:tc>
                <a:extLst>
                  <a:ext uri="{0D108BD9-81ED-4DB2-BD59-A6C34878D82A}">
                    <a16:rowId xmlns:a16="http://schemas.microsoft.com/office/drawing/2014/main" val="2465607542"/>
                  </a:ext>
                </a:extLst>
              </a:tr>
              <a:tr h="514418">
                <a:tc>
                  <a:txBody>
                    <a:bodyPr/>
                    <a:lstStyle/>
                    <a:p>
                      <a:pPr marL="0" marR="0" indent="0" algn="ctr">
                        <a:lnSpc>
                          <a:spcPct val="112000"/>
                        </a:lnSpc>
                        <a:spcBef>
                          <a:spcPts val="0"/>
                        </a:spcBef>
                        <a:spcAft>
                          <a:spcPts val="0"/>
                        </a:spcAft>
                      </a:pPr>
                      <a:r>
                        <a:rPr lang="vi-VN" sz="1800" dirty="0">
                          <a:effectLst/>
                          <a:latin typeface="Montserrat" panose="00000500000000000000" pitchFamily="2" charset="-93"/>
                        </a:rPr>
                        <a:t>Khi hít vào</a:t>
                      </a:r>
                      <a:endParaRPr lang="en-US" sz="1800" dirty="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20,96%</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0,03%</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79,01%</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dirty="0" err="1">
                          <a:effectLst/>
                          <a:latin typeface="Montserrat" panose="00000500000000000000" pitchFamily="2" charset="-93"/>
                        </a:rPr>
                        <a:t>Ít</a:t>
                      </a:r>
                      <a:endParaRPr lang="en-US" sz="1800" dirty="0">
                        <a:effectLst/>
                        <a:latin typeface="Montserrat" panose="00000500000000000000" pitchFamily="2" charset="-93"/>
                        <a:ea typeface="Segoe UI" panose="020B0502040204020203" pitchFamily="34" charset="0"/>
                      </a:endParaRPr>
                    </a:p>
                  </a:txBody>
                  <a:tcPr marL="6350" marR="6350" marT="0" marB="0" anchor="b"/>
                </a:tc>
                <a:extLst>
                  <a:ext uri="{0D108BD9-81ED-4DB2-BD59-A6C34878D82A}">
                    <a16:rowId xmlns:a16="http://schemas.microsoft.com/office/drawing/2014/main" val="497444157"/>
                  </a:ext>
                </a:extLst>
              </a:tr>
              <a:tr h="532697">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Khi thở ra</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16,04%</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4,10%</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79,50%</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dirty="0">
                          <a:effectLst/>
                          <a:latin typeface="Montserrat" panose="00000500000000000000" pitchFamily="2" charset="-93"/>
                        </a:rPr>
                        <a:t>Bão hoà</a:t>
                      </a:r>
                      <a:endParaRPr lang="en-US" sz="1800" dirty="0">
                        <a:effectLst/>
                        <a:latin typeface="Montserrat" panose="00000500000000000000" pitchFamily="2" charset="-93"/>
                        <a:ea typeface="Segoe UI" panose="020B0502040204020203" pitchFamily="34" charset="0"/>
                      </a:endParaRPr>
                    </a:p>
                  </a:txBody>
                  <a:tcPr marL="6350" marR="6350" marT="0" marB="0" anchor="ctr"/>
                </a:tc>
                <a:extLst>
                  <a:ext uri="{0D108BD9-81ED-4DB2-BD59-A6C34878D82A}">
                    <a16:rowId xmlns:a16="http://schemas.microsoft.com/office/drawing/2014/main" val="1359275790"/>
                  </a:ext>
                </a:extLst>
              </a:tr>
            </a:tbl>
          </a:graphicData>
        </a:graphic>
      </p:graphicFrame>
    </p:spTree>
    <p:extLst>
      <p:ext uri="{BB962C8B-B14F-4D97-AF65-F5344CB8AC3E}">
        <p14:creationId xmlns:p14="http://schemas.microsoft.com/office/powerpoint/2010/main" val="42635054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9173"/>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9673"/>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6" presetClass="entr" presetSubtype="3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out)">
                                      <p:cBhvr>
                                        <p:cTn id="51" dur="500"/>
                                        <p:tgtEl>
                                          <p:spTgt spid="23"/>
                                        </p:tgtEl>
                                      </p:cBhvr>
                                    </p:animEffect>
                                  </p:childTnLst>
                                </p:cTn>
                              </p:par>
                              <p:par>
                                <p:cTn id="52" presetID="10" presetClass="exit" presetSubtype="0" fill="hold"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19"/>
                </p:tgtEl>
              </p:cMediaNode>
            </p:audio>
          </p:childTnLst>
        </p:cTn>
      </p:par>
    </p:tnLst>
    <p:bldLst>
      <p:bldP spid="11" grpId="0" animBg="1"/>
      <p:bldP spid="13" grpId="0"/>
      <p:bldP spid="13" grpId="1"/>
      <p:bldP spid="15" grpId="0" animBg="1"/>
      <p:bldP spid="16"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7"/>
            <a:ext cx="12192000" cy="6895037"/>
          </a:xfrm>
          <a:prstGeom prst="rect">
            <a:avLst/>
          </a:prstGeom>
        </p:spPr>
      </p:pic>
      <p:sp>
        <p:nvSpPr>
          <p:cNvPr id="11" name="Rounded Rectangle 10"/>
          <p:cNvSpPr/>
          <p:nvPr/>
        </p:nvSpPr>
        <p:spPr>
          <a:xfrm>
            <a:off x="224328" y="1758719"/>
            <a:ext cx="11743344" cy="4898755"/>
          </a:xfrm>
          <a:prstGeom prst="roundRect">
            <a:avLst/>
          </a:prstGeom>
          <a:solidFill>
            <a:schemeClr val="bg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chemeClr val="bg1"/>
              </a:solidFill>
              <a:latin typeface="Montserrat" panose="00000500000000000000" pitchFamily="2" charset="-93"/>
              <a:cs typeface="Times New Roman" panose="02020603050405020304" pitchFamily="18" charset="0"/>
            </a:endParaRPr>
          </a:p>
        </p:txBody>
      </p:sp>
      <p:sp>
        <p:nvSpPr>
          <p:cNvPr id="13" name="Rectangle 12"/>
          <p:cNvSpPr/>
          <p:nvPr/>
        </p:nvSpPr>
        <p:spPr>
          <a:xfrm>
            <a:off x="411855" y="2104856"/>
            <a:ext cx="11368289" cy="4154984"/>
          </a:xfrm>
          <a:prstGeom prst="rect">
            <a:avLst/>
          </a:prstGeom>
        </p:spPr>
        <p:txBody>
          <a:bodyPr wrap="square">
            <a:spAutoFit/>
          </a:bodyPr>
          <a:lstStyle/>
          <a:p>
            <a:r>
              <a:rPr lang="en-US" sz="2200" b="1" u="sng" dirty="0" err="1">
                <a:solidFill>
                  <a:schemeClr val="bg1"/>
                </a:solidFill>
                <a:latin typeface="Montserrat" panose="00000500000000000000" pitchFamily="2" charset="-93"/>
                <a:cs typeface="Times New Roman" panose="02020603050405020304" pitchFamily="18" charset="0"/>
              </a:rPr>
              <a:t>Bộ</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câu</a:t>
            </a:r>
            <a:r>
              <a:rPr lang="en-US" sz="2200" b="1" u="sng" dirty="0">
                <a:solidFill>
                  <a:schemeClr val="bg1"/>
                </a:solidFill>
                <a:latin typeface="Montserrat" panose="00000500000000000000" pitchFamily="2" charset="-93"/>
                <a:cs typeface="Times New Roman" panose="02020603050405020304" pitchFamily="18" charset="0"/>
              </a:rPr>
              <a:t> </a:t>
            </a:r>
            <a:r>
              <a:rPr lang="en-US" sz="2200" b="1" u="sng" dirty="0" err="1">
                <a:solidFill>
                  <a:schemeClr val="bg1"/>
                </a:solidFill>
                <a:latin typeface="Montserrat" panose="00000500000000000000" pitchFamily="2" charset="-93"/>
                <a:cs typeface="Times New Roman" panose="02020603050405020304" pitchFamily="18" charset="0"/>
              </a:rPr>
              <a:t>hỏi</a:t>
            </a:r>
            <a:r>
              <a:rPr lang="en-US" sz="2200" b="1" u="sng" dirty="0">
                <a:solidFill>
                  <a:schemeClr val="bg1"/>
                </a:solidFill>
                <a:latin typeface="Montserrat" panose="00000500000000000000" pitchFamily="2" charset="-93"/>
                <a:cs typeface="Times New Roman" panose="02020603050405020304" pitchFamily="18" charset="0"/>
              </a:rPr>
              <a:t> 4:</a:t>
            </a:r>
            <a:r>
              <a:rPr lang="en-US" sz="2200" b="1" dirty="0">
                <a:solidFill>
                  <a:schemeClr val="bg1"/>
                </a:solidFill>
                <a:latin typeface="Montserrat" panose="00000500000000000000" pitchFamily="2" charset="-93"/>
                <a:cs typeface="Times New Roman" panose="02020603050405020304" pitchFamily="18" charset="0"/>
              </a:rPr>
              <a:t> </a:t>
            </a:r>
            <a:r>
              <a:rPr lang="vi-VN" sz="2200" dirty="0">
                <a:solidFill>
                  <a:schemeClr val="bg1"/>
                </a:solidFill>
                <a:latin typeface="Montserrat" panose="00000500000000000000" pitchFamily="2" charset="-93"/>
              </a:rPr>
              <a:t>Bảng dưới đâỵ là kết quả đo thành phẩn của khí hít vào và thở ra của bạn Dũng:</a:t>
            </a:r>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endParaRPr lang="en-US" sz="2200" dirty="0">
              <a:solidFill>
                <a:schemeClr val="bg1"/>
              </a:solidFill>
              <a:latin typeface="Montserrat" panose="00000500000000000000" pitchFamily="2" charset="-93"/>
            </a:endParaRPr>
          </a:p>
          <a:p>
            <a:r>
              <a:rPr lang="vi-VN" sz="2200" dirty="0">
                <a:solidFill>
                  <a:schemeClr val="bg1"/>
                </a:solidFill>
                <a:latin typeface="Montserrat" panose="00000500000000000000" pitchFamily="2" charset="-93"/>
              </a:rPr>
              <a:t>Biết rằng số nhịp hô hấp của học sinh này là 18 nhịp/ phút, mỗi nhịp hít vào một lượng khí là 480 ml. Hây cho biết trong một ngày bạn học sinh này đâ lấy từ môi trường bao nhiêu lít khí oxygen và thải ra môi trường bao nhiêu lít khí carbon dioxide qua đường hô hấp?</a:t>
            </a:r>
            <a:endParaRPr lang="en-US" sz="2200" dirty="0">
              <a:solidFill>
                <a:schemeClr val="bg1"/>
              </a:solidFill>
              <a:latin typeface="Montserrat" panose="00000500000000000000" pitchFamily="2" charset="-93"/>
            </a:endParaRPr>
          </a:p>
        </p:txBody>
      </p:sp>
      <p:pic>
        <p:nvPicPr>
          <p:cNvPr id="14" name="Picture 5" descr="blkboard-c">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1672" y="574307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3"/>
          <p:cNvSpPr>
            <a:spLocks noChangeArrowheads="1"/>
          </p:cNvSpPr>
          <p:nvPr/>
        </p:nvSpPr>
        <p:spPr bwMode="auto">
          <a:xfrm>
            <a:off x="2131727" y="-260"/>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6" name="Rectangle 15"/>
          <p:cNvSpPr/>
          <p:nvPr/>
        </p:nvSpPr>
        <p:spPr>
          <a:xfrm>
            <a:off x="1329162" y="311930"/>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a:t>
            </a:r>
            <a:r>
              <a:rPr kumimoji="0" lang="en-US" sz="6000" b="1" i="0" u="none" strike="noStrike" kern="0" cap="none" spc="0" normalizeH="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ĐÍCH</a:t>
            </a:r>
            <a:endParaRPr kumimoji="0" lang="en-US" sz="6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17"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2420026" y="445239"/>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6702515" y="449674"/>
            <a:ext cx="842569" cy="74135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5988" y="346647"/>
            <a:ext cx="609600" cy="609600"/>
          </a:xfrm>
          <a:prstGeom prst="rect">
            <a:avLst/>
          </a:prstGeom>
        </p:spPr>
      </p:pic>
      <p:grpSp>
        <p:nvGrpSpPr>
          <p:cNvPr id="3" name="Group 2"/>
          <p:cNvGrpSpPr/>
          <p:nvPr/>
        </p:nvGrpSpPr>
        <p:grpSpPr>
          <a:xfrm>
            <a:off x="629243" y="-22532"/>
            <a:ext cx="707379" cy="1580725"/>
            <a:chOff x="1630900" y="-341258"/>
            <a:chExt cx="729672" cy="2012695"/>
          </a:xfrm>
        </p:grpSpPr>
        <p:sp>
          <p:nvSpPr>
            <p:cNvPr id="4" name="Rounded Rectangle 3"/>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30900" y="1387213"/>
              <a:ext cx="729672" cy="284224"/>
              <a:chOff x="6168782" y="2148344"/>
              <a:chExt cx="729672" cy="284224"/>
            </a:xfrm>
          </p:grpSpPr>
          <p:sp>
            <p:nvSpPr>
              <p:cNvPr id="8" name="Rounded Rectangle 7"/>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101" name="Picture 5">
            <a:extLst>
              <a:ext uri="{FF2B5EF4-FFF2-40B4-BE49-F238E27FC236}">
                <a16:creationId xmlns:a16="http://schemas.microsoft.com/office/drawing/2014/main" id="{6FF87763-E5BC-4965-92D4-8A2356E374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8991" y="51299"/>
            <a:ext cx="3074284" cy="1809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1D731CD0-A7AE-4391-A601-4DB12589F9B2}"/>
              </a:ext>
            </a:extLst>
          </p:cNvPr>
          <p:cNvGraphicFramePr>
            <a:graphicFrameLocks noGrp="1"/>
          </p:cNvGraphicFramePr>
          <p:nvPr>
            <p:extLst>
              <p:ext uri="{D42A27DB-BD31-4B8C-83A1-F6EECF244321}">
                <p14:modId xmlns:p14="http://schemas.microsoft.com/office/powerpoint/2010/main" val="3757277069"/>
              </p:ext>
            </p:extLst>
          </p:nvPr>
        </p:nvGraphicFramePr>
        <p:xfrm>
          <a:off x="2420026" y="2977654"/>
          <a:ext cx="7202917" cy="1641285"/>
        </p:xfrm>
        <a:graphic>
          <a:graphicData uri="http://schemas.openxmlformats.org/drawingml/2006/table">
            <a:tbl>
              <a:tblPr firstRow="1" firstCol="1" bandRow="1">
                <a:tableStyleId>{5C22544A-7EE6-4342-B048-85BDC9FD1C3A}</a:tableStyleId>
              </a:tblPr>
              <a:tblGrid>
                <a:gridCol w="1441522">
                  <a:extLst>
                    <a:ext uri="{9D8B030D-6E8A-4147-A177-3AD203B41FA5}">
                      <a16:colId xmlns:a16="http://schemas.microsoft.com/office/drawing/2014/main" val="1494414308"/>
                    </a:ext>
                  </a:extLst>
                </a:gridCol>
                <a:gridCol w="1441522">
                  <a:extLst>
                    <a:ext uri="{9D8B030D-6E8A-4147-A177-3AD203B41FA5}">
                      <a16:colId xmlns:a16="http://schemas.microsoft.com/office/drawing/2014/main" val="271592485"/>
                    </a:ext>
                  </a:extLst>
                </a:gridCol>
                <a:gridCol w="1432137">
                  <a:extLst>
                    <a:ext uri="{9D8B030D-6E8A-4147-A177-3AD203B41FA5}">
                      <a16:colId xmlns:a16="http://schemas.microsoft.com/office/drawing/2014/main" val="3476084634"/>
                    </a:ext>
                  </a:extLst>
                </a:gridCol>
                <a:gridCol w="1441522">
                  <a:extLst>
                    <a:ext uri="{9D8B030D-6E8A-4147-A177-3AD203B41FA5}">
                      <a16:colId xmlns:a16="http://schemas.microsoft.com/office/drawing/2014/main" val="900225513"/>
                    </a:ext>
                  </a:extLst>
                </a:gridCol>
                <a:gridCol w="1446214">
                  <a:extLst>
                    <a:ext uri="{9D8B030D-6E8A-4147-A177-3AD203B41FA5}">
                      <a16:colId xmlns:a16="http://schemas.microsoft.com/office/drawing/2014/main" val="1301573594"/>
                    </a:ext>
                  </a:extLst>
                </a:gridCol>
              </a:tblGrid>
              <a:tr h="526169">
                <a:tc>
                  <a:txBody>
                    <a:bodyPr/>
                    <a:lstStyle/>
                    <a:p>
                      <a:pPr marL="0" marR="0">
                        <a:spcBef>
                          <a:spcPts val="0"/>
                        </a:spcBef>
                        <a:spcAft>
                          <a:spcPts val="0"/>
                        </a:spcAft>
                      </a:pPr>
                      <a:r>
                        <a:rPr lang="vi-VN" sz="1800">
                          <a:effectLst/>
                          <a:latin typeface="Montserrat" panose="00000500000000000000" pitchFamily="2" charset="-93"/>
                        </a:rPr>
                        <a:t> </a:t>
                      </a:r>
                      <a:endParaRPr lang="en-US" sz="1800">
                        <a:solidFill>
                          <a:srgbClr val="000000"/>
                        </a:solidFill>
                        <a:effectLst/>
                        <a:latin typeface="Montserrat" panose="00000500000000000000" pitchFamily="2" charset="-93"/>
                        <a:ea typeface="Courier New" panose="02070309020205020404" pitchFamily="49" charset="0"/>
                      </a:endParaRPr>
                    </a:p>
                  </a:txBody>
                  <a:tcPr marL="6350" marR="6350" marT="0" marB="0"/>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oxygen</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dirty="0">
                          <a:effectLst/>
                          <a:latin typeface="Montserrat" panose="00000500000000000000" pitchFamily="2" charset="-93"/>
                        </a:rPr>
                        <a:t>carbon dioxide</a:t>
                      </a:r>
                      <a:endParaRPr lang="en-US" sz="1800" dirty="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nitrogen</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hơi nước</a:t>
                      </a:r>
                      <a:endParaRPr lang="en-US" sz="1800">
                        <a:effectLst/>
                        <a:latin typeface="Montserrat" panose="00000500000000000000" pitchFamily="2" charset="-93"/>
                        <a:ea typeface="Segoe UI" panose="020B0502040204020203" pitchFamily="34" charset="0"/>
                      </a:endParaRPr>
                    </a:p>
                  </a:txBody>
                  <a:tcPr marL="6350" marR="6350" marT="0" marB="0" anchor="b"/>
                </a:tc>
                <a:extLst>
                  <a:ext uri="{0D108BD9-81ED-4DB2-BD59-A6C34878D82A}">
                    <a16:rowId xmlns:a16="http://schemas.microsoft.com/office/drawing/2014/main" val="2465607542"/>
                  </a:ext>
                </a:extLst>
              </a:tr>
              <a:tr h="514418">
                <a:tc>
                  <a:txBody>
                    <a:bodyPr/>
                    <a:lstStyle/>
                    <a:p>
                      <a:pPr marL="0" marR="0" indent="0" algn="ctr">
                        <a:lnSpc>
                          <a:spcPct val="112000"/>
                        </a:lnSpc>
                        <a:spcBef>
                          <a:spcPts val="0"/>
                        </a:spcBef>
                        <a:spcAft>
                          <a:spcPts val="0"/>
                        </a:spcAft>
                      </a:pPr>
                      <a:r>
                        <a:rPr lang="vi-VN" sz="1800" dirty="0">
                          <a:effectLst/>
                          <a:latin typeface="Montserrat" panose="00000500000000000000" pitchFamily="2" charset="-93"/>
                        </a:rPr>
                        <a:t>Khi hít vào</a:t>
                      </a:r>
                      <a:endParaRPr lang="en-US" sz="1800" dirty="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20,96%</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0,03%</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79,01%</a:t>
                      </a:r>
                      <a:endParaRPr lang="en-US" sz="1800">
                        <a:effectLst/>
                        <a:latin typeface="Montserrat" panose="00000500000000000000" pitchFamily="2" charset="-93"/>
                        <a:ea typeface="Segoe UI" panose="020B0502040204020203" pitchFamily="34" charset="0"/>
                      </a:endParaRPr>
                    </a:p>
                  </a:txBody>
                  <a:tcPr marL="6350" marR="6350" marT="0" marB="0" anchor="b"/>
                </a:tc>
                <a:tc>
                  <a:txBody>
                    <a:bodyPr/>
                    <a:lstStyle/>
                    <a:p>
                      <a:pPr marL="0" marR="0" indent="0" algn="ctr">
                        <a:lnSpc>
                          <a:spcPct val="112000"/>
                        </a:lnSpc>
                        <a:spcBef>
                          <a:spcPts val="0"/>
                        </a:spcBef>
                        <a:spcAft>
                          <a:spcPts val="0"/>
                        </a:spcAft>
                      </a:pPr>
                      <a:r>
                        <a:rPr lang="en-US" sz="1800" dirty="0" err="1">
                          <a:effectLst/>
                          <a:latin typeface="Montserrat" panose="00000500000000000000" pitchFamily="2" charset="-93"/>
                        </a:rPr>
                        <a:t>Ít</a:t>
                      </a:r>
                      <a:endParaRPr lang="en-US" sz="1800" dirty="0">
                        <a:effectLst/>
                        <a:latin typeface="Montserrat" panose="00000500000000000000" pitchFamily="2" charset="-93"/>
                        <a:ea typeface="Segoe UI" panose="020B0502040204020203" pitchFamily="34" charset="0"/>
                      </a:endParaRPr>
                    </a:p>
                  </a:txBody>
                  <a:tcPr marL="6350" marR="6350" marT="0" marB="0" anchor="b"/>
                </a:tc>
                <a:extLst>
                  <a:ext uri="{0D108BD9-81ED-4DB2-BD59-A6C34878D82A}">
                    <a16:rowId xmlns:a16="http://schemas.microsoft.com/office/drawing/2014/main" val="497444157"/>
                  </a:ext>
                </a:extLst>
              </a:tr>
              <a:tr h="532697">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Khi thở ra</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16,04%</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a:effectLst/>
                          <a:latin typeface="Montserrat" panose="00000500000000000000" pitchFamily="2" charset="-93"/>
                        </a:rPr>
                        <a:t>4,10%</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en-US" sz="1800">
                          <a:effectLst/>
                          <a:latin typeface="Montserrat" panose="00000500000000000000" pitchFamily="2" charset="-93"/>
                        </a:rPr>
                        <a:t>79,50%</a:t>
                      </a:r>
                      <a:endParaRPr lang="en-US" sz="1800">
                        <a:effectLst/>
                        <a:latin typeface="Montserrat" panose="00000500000000000000" pitchFamily="2" charset="-93"/>
                        <a:ea typeface="Segoe UI" panose="020B0502040204020203" pitchFamily="34" charset="0"/>
                      </a:endParaRPr>
                    </a:p>
                  </a:txBody>
                  <a:tcPr marL="6350" marR="6350" marT="0" marB="0" anchor="ctr"/>
                </a:tc>
                <a:tc>
                  <a:txBody>
                    <a:bodyPr/>
                    <a:lstStyle/>
                    <a:p>
                      <a:pPr marL="0" marR="0" indent="0" algn="ctr">
                        <a:lnSpc>
                          <a:spcPct val="112000"/>
                        </a:lnSpc>
                        <a:spcBef>
                          <a:spcPts val="0"/>
                        </a:spcBef>
                        <a:spcAft>
                          <a:spcPts val="0"/>
                        </a:spcAft>
                      </a:pPr>
                      <a:r>
                        <a:rPr lang="vi-VN" sz="1800" dirty="0">
                          <a:effectLst/>
                          <a:latin typeface="Montserrat" panose="00000500000000000000" pitchFamily="2" charset="-93"/>
                        </a:rPr>
                        <a:t>Bão hoà</a:t>
                      </a:r>
                      <a:endParaRPr lang="en-US" sz="1800" dirty="0">
                        <a:effectLst/>
                        <a:latin typeface="Montserrat" panose="00000500000000000000" pitchFamily="2" charset="-93"/>
                        <a:ea typeface="Segoe UI" panose="020B0502040204020203" pitchFamily="34" charset="0"/>
                      </a:endParaRPr>
                    </a:p>
                  </a:txBody>
                  <a:tcPr marL="6350" marR="6350" marT="0" marB="0" anchor="ctr"/>
                </a:tc>
                <a:extLst>
                  <a:ext uri="{0D108BD9-81ED-4DB2-BD59-A6C34878D82A}">
                    <a16:rowId xmlns:a16="http://schemas.microsoft.com/office/drawing/2014/main" val="1359275790"/>
                  </a:ext>
                </a:extLst>
              </a:tr>
            </a:tbl>
          </a:graphicData>
        </a:graphic>
      </p:graphicFrame>
    </p:spTree>
    <p:extLst>
      <p:ext uri="{BB962C8B-B14F-4D97-AF65-F5344CB8AC3E}">
        <p14:creationId xmlns:p14="http://schemas.microsoft.com/office/powerpoint/2010/main" val="27757364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9173"/>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9673"/>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19"/>
                </p:tgtEl>
              </p:cMediaNode>
            </p:audio>
          </p:childTnLst>
        </p:cTn>
      </p:par>
    </p:tnLst>
    <p:bldLst>
      <p:bldP spid="11" grpId="0" animBg="1"/>
      <p:bldP spid="13" grpId="0"/>
      <p:bldP spid="13" grpId="1"/>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 descr="NATPL037"/>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339026" y="1579214"/>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116969" y="1692954"/>
            <a:ext cx="7862828" cy="378565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err="1">
                <a:ln w="50800"/>
                <a:solidFill>
                  <a:schemeClr val="bg2"/>
                </a:solidFill>
                <a:effectLst>
                  <a:outerShdw blurRad="50800" dist="38100" dir="2700000" algn="tl" rotWithShape="0">
                    <a:prstClr val="black">
                      <a:alpha val="40000"/>
                    </a:prstClr>
                  </a:outerShdw>
                </a:effectLst>
              </a:rPr>
              <a:t>Cảm</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ơn</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quý</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thầy</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cô</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và</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các</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em</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học</a:t>
            </a:r>
            <a:r>
              <a:rPr lang="en-US" sz="8000" b="1" dirty="0">
                <a:ln w="50800"/>
                <a:solidFill>
                  <a:schemeClr val="bg2"/>
                </a:solidFill>
                <a:effectLst>
                  <a:outerShdw blurRad="50800" dist="38100" dir="2700000" algn="tl" rotWithShape="0">
                    <a:prstClr val="black">
                      <a:alpha val="40000"/>
                    </a:prstClr>
                  </a:outerShdw>
                </a:effectLst>
              </a:rPr>
              <a:t> </a:t>
            </a:r>
            <a:r>
              <a:rPr lang="en-US" sz="8000" b="1" dirty="0" err="1">
                <a:ln w="50800"/>
                <a:solidFill>
                  <a:schemeClr val="bg2"/>
                </a:solidFill>
                <a:effectLst>
                  <a:outerShdw blurRad="50800" dist="38100" dir="2700000" algn="tl" rotWithShape="0">
                    <a:prstClr val="black">
                      <a:alpha val="40000"/>
                    </a:prstClr>
                  </a:outerShdw>
                </a:effectLst>
              </a:rPr>
              <a:t>sinh</a:t>
            </a:r>
            <a:endParaRPr lang="en-US" sz="8000" b="1" dirty="0">
              <a:ln w="50800"/>
              <a:solidFill>
                <a:schemeClr val="bg2"/>
              </a:solidFill>
              <a:effectLst>
                <a:outerShdw blurRad="50800" dist="38100" dir="2700000" algn="tl" rotWithShape="0">
                  <a:prstClr val="black">
                    <a:alpha val="40000"/>
                  </a:prstClr>
                </a:outerShdw>
              </a:effectLst>
            </a:endParaRPr>
          </a:p>
        </p:txBody>
      </p:sp>
      <p:pic>
        <p:nvPicPr>
          <p:cNvPr id="10"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end="12170.9968"/>
                </p14:media>
              </p:ext>
            </p:extLst>
          </p:nvPr>
        </p:nvPicPr>
        <p:blipFill>
          <a:blip r:embed="rId6"/>
          <a:stretch>
            <a:fillRect/>
          </a:stretch>
        </p:blipFill>
        <p:spPr>
          <a:xfrm>
            <a:off x="-1451166" y="6248400"/>
            <a:ext cx="609600" cy="609600"/>
          </a:xfrm>
          <a:prstGeom prst="rect">
            <a:avLst/>
          </a:prstGeom>
        </p:spPr>
      </p:pic>
    </p:spTree>
    <p:extLst>
      <p:ext uri="{BB962C8B-B14F-4D97-AF65-F5344CB8AC3E}">
        <p14:creationId xmlns:p14="http://schemas.microsoft.com/office/powerpoint/2010/main" val="12301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8"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p:val>
                                            <p:fltVal val="0"/>
                                          </p:val>
                                        </p:tav>
                                        <p:tav tm="100000">
                                          <p:val>
                                            <p:strVal val="#ppt_w"/>
                                          </p:val>
                                        </p:tav>
                                      </p:tavLst>
                                    </p:anim>
                                    <p:anim calcmode="lin" valueType="num">
                                      <p:cBhvr>
                                        <p:cTn id="10" dur="5000" fill="hold"/>
                                        <p:tgtEl>
                                          <p:spTgt spid="8"/>
                                        </p:tgtEl>
                                        <p:attrNameLst>
                                          <p:attrName>ppt_h</p:attrName>
                                        </p:attrNameLst>
                                      </p:cBhvr>
                                      <p:tavLst>
                                        <p:tav tm="0">
                                          <p:val>
                                            <p:fltVal val="0"/>
                                          </p:val>
                                        </p:tav>
                                        <p:tav tm="100000">
                                          <p:val>
                                            <p:strVal val="#ppt_h"/>
                                          </p:val>
                                        </p:tav>
                                      </p:tavLst>
                                    </p:anim>
                                    <p:animEffect transition="in" filter="fade">
                                      <p:cBhvr>
                                        <p:cTn id="11" dur="5000"/>
                                        <p:tgtEl>
                                          <p:spTgt spid="8"/>
                                        </p:tgtEl>
                                      </p:cBhvr>
                                    </p:animEffect>
                                  </p:childTnLst>
                                </p:cTn>
                              </p:par>
                              <p:par>
                                <p:cTn id="12" presetID="6" presetClass="entr" presetSubtype="16" fill="hold" nodeType="withEffect">
                                  <p:stCondLst>
                                    <p:cond delay="500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581B67-FCC3-4901-A865-65E748E02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7709096"/>
          </a:xfrm>
          <a:prstGeom prst="rect">
            <a:avLst/>
          </a:prstGeom>
        </p:spPr>
      </p:pic>
      <p:sp>
        <p:nvSpPr>
          <p:cNvPr id="6" name="AutoShape 93"/>
          <p:cNvSpPr>
            <a:spLocks noChangeArrowheads="1"/>
          </p:cNvSpPr>
          <p:nvPr/>
        </p:nvSpPr>
        <p:spPr bwMode="auto">
          <a:xfrm>
            <a:off x="2279176" y="139480"/>
            <a:ext cx="7096836" cy="151349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7" name="Rectangle 6"/>
          <p:cNvSpPr/>
          <p:nvPr/>
        </p:nvSpPr>
        <p:spPr>
          <a:xfrm>
            <a:off x="3589771" y="492943"/>
            <a:ext cx="457203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KHỞI ĐỘNG</a:t>
            </a:r>
          </a:p>
        </p:txBody>
      </p:sp>
      <p:pic>
        <p:nvPicPr>
          <p:cNvPr id="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3124960" y="577871"/>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7804180" y="540009"/>
            <a:ext cx="822434" cy="78365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37887" y="-323501"/>
            <a:ext cx="845981" cy="3294320"/>
            <a:chOff x="1630900" y="-341258"/>
            <a:chExt cx="729672" cy="2012695"/>
          </a:xfrm>
        </p:grpSpPr>
        <p:sp>
          <p:nvSpPr>
            <p:cNvPr id="11" name="Rounded Rectangle 10"/>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630900" y="1387213"/>
              <a:ext cx="729672" cy="284224"/>
              <a:chOff x="6168782" y="2148344"/>
              <a:chExt cx="729672" cy="284224"/>
            </a:xfrm>
          </p:grpSpPr>
          <p:sp>
            <p:nvSpPr>
              <p:cNvPr id="15" name="Rounded Rectangle 14"/>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5988" y="346647"/>
            <a:ext cx="609600" cy="609600"/>
          </a:xfrm>
          <a:prstGeom prst="rect">
            <a:avLst/>
          </a:prstGeom>
        </p:spPr>
      </p:pic>
      <p:sp>
        <p:nvSpPr>
          <p:cNvPr id="20" name="Rounded Rectangle 15"/>
          <p:cNvSpPr/>
          <p:nvPr/>
        </p:nvSpPr>
        <p:spPr>
          <a:xfrm>
            <a:off x="287771" y="2704699"/>
            <a:ext cx="11985887" cy="4043405"/>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ts val="1000"/>
              </a:spcAft>
              <a:buFont typeface="Wingdings" pitchFamily="2" charset="2"/>
              <a:buChar char=""/>
            </a:pPr>
            <a:r>
              <a:rPr lang="en-US" sz="3200" b="1" dirty="0">
                <a:solidFill>
                  <a:srgbClr val="FFFF00"/>
                </a:solidFill>
                <a:latin typeface="Times New Roman" pitchFamily="18" charset="0"/>
                <a:ea typeface="Calibri" pitchFamily="34" charset="0"/>
                <a:cs typeface="Times New Roman" pitchFamily="18" charset="0"/>
              </a:rPr>
              <a:t>Chia </a:t>
            </a:r>
            <a:r>
              <a:rPr lang="en-US" sz="3200" b="1" dirty="0" err="1">
                <a:solidFill>
                  <a:srgbClr val="FFFF00"/>
                </a:solidFill>
                <a:latin typeface="Times New Roman" pitchFamily="18" charset="0"/>
                <a:ea typeface="Calibri" pitchFamily="34" charset="0"/>
                <a:cs typeface="Times New Roman" pitchFamily="18" charset="0"/>
              </a:rPr>
              <a:t>lớp</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thành</a:t>
            </a:r>
            <a:r>
              <a:rPr lang="en-US" sz="3200" b="1" dirty="0">
                <a:solidFill>
                  <a:srgbClr val="FFFF00"/>
                </a:solidFill>
                <a:latin typeface="Times New Roman" pitchFamily="18" charset="0"/>
                <a:ea typeface="Calibri" pitchFamily="34" charset="0"/>
                <a:cs typeface="Times New Roman" pitchFamily="18" charset="0"/>
              </a:rPr>
              <a:t> 4 </a:t>
            </a:r>
            <a:r>
              <a:rPr lang="en-US" sz="3200" b="1" dirty="0" err="1">
                <a:solidFill>
                  <a:srgbClr val="FFFF00"/>
                </a:solidFill>
                <a:latin typeface="Times New Roman" pitchFamily="18" charset="0"/>
                <a:ea typeface="Calibri" pitchFamily="34" charset="0"/>
                <a:cs typeface="Times New Roman" pitchFamily="18" charset="0"/>
              </a:rPr>
              <a:t>đội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thi</a:t>
            </a:r>
            <a:endParaRPr lang="en-US" sz="3200" b="1" dirty="0">
              <a:solidFill>
                <a:srgbClr val="FFFF00"/>
              </a:solidFill>
              <a:latin typeface="Times New Roman" pitchFamily="18" charset="0"/>
              <a:ea typeface="Calibri" pitchFamily="34" charset="0"/>
              <a:cs typeface="Times New Roman" pitchFamily="18" charset="0"/>
            </a:endParaRPr>
          </a:p>
          <a:p>
            <a:pPr algn="just" fontAlgn="base">
              <a:spcBef>
                <a:spcPct val="0"/>
              </a:spcBef>
              <a:spcAft>
                <a:spcPts val="1000"/>
              </a:spcAft>
              <a:buFont typeface="Wingdings" pitchFamily="2" charset="2"/>
              <a:buChar char=""/>
            </a:pPr>
            <a:r>
              <a:rPr lang="en-US" sz="3200" b="1" dirty="0" err="1">
                <a:solidFill>
                  <a:srgbClr val="FFFF00"/>
                </a:solidFill>
                <a:latin typeface="Times New Roman" pitchFamily="18" charset="0"/>
                <a:ea typeface="Calibri" pitchFamily="34" charset="0"/>
                <a:cs typeface="Times New Roman" pitchFamily="18" charset="0"/>
              </a:rPr>
              <a:t>Hoạt</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động</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nhóm</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hoàn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thành</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các</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sơ</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đồ</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sau</a:t>
            </a:r>
            <a:endParaRPr lang="en-US" sz="3200" b="1" dirty="0">
              <a:solidFill>
                <a:srgbClr val="FFFF00"/>
              </a:solidFill>
              <a:latin typeface="Times New Roman" pitchFamily="18" charset="0"/>
              <a:ea typeface="Calibri" pitchFamily="34" charset="0"/>
              <a:cs typeface="Times New Roman" pitchFamily="18" charset="0"/>
            </a:endParaRPr>
          </a:p>
          <a:p>
            <a:pPr algn="just" fontAlgn="base">
              <a:spcBef>
                <a:spcPct val="0"/>
              </a:spcBef>
              <a:spcAft>
                <a:spcPts val="1000"/>
              </a:spcAft>
              <a:buFont typeface="Wingdings" pitchFamily="2" charset="2"/>
              <a:buChar char=""/>
            </a:pPr>
            <a:r>
              <a:rPr lang="en-US" sz="3200" b="1" dirty="0" err="1">
                <a:solidFill>
                  <a:srgbClr val="FFFF00"/>
                </a:solidFill>
                <a:latin typeface="Times New Roman" pitchFamily="18" charset="0"/>
                <a:cs typeface="Times New Roman" pitchFamily="18" charset="0"/>
              </a:rPr>
              <a:t>Mỗi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sơ</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đồ</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đúng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được</a:t>
            </a:r>
            <a:r>
              <a:rPr lang="en-US" sz="3200" b="1" dirty="0">
                <a:solidFill>
                  <a:srgbClr val="FFFF00"/>
                </a:solidFill>
                <a:latin typeface="Times New Roman" pitchFamily="18" charset="0"/>
                <a:cs typeface="Times New Roman" pitchFamily="18" charset="0"/>
              </a:rPr>
              <a:t> 20 </a:t>
            </a:r>
            <a:r>
              <a:rPr lang="en-US" sz="3200" b="1" dirty="0" err="1">
                <a:solidFill>
                  <a:srgbClr val="FFFF00"/>
                </a:solidFill>
                <a:latin typeface="Times New Roman" pitchFamily="18" charset="0"/>
                <a:cs typeface="Times New Roman" pitchFamily="18" charset="0"/>
              </a:rPr>
              <a:t>điểm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Đúng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cả</a:t>
            </a:r>
            <a:r>
              <a:rPr lang="en-US" sz="3200" b="1" dirty="0">
                <a:solidFill>
                  <a:srgbClr val="FFFF00"/>
                </a:solidFill>
                <a:latin typeface="Times New Roman" pitchFamily="18" charset="0"/>
                <a:cs typeface="Times New Roman" pitchFamily="18" charset="0"/>
              </a:rPr>
              <a:t> 4 </a:t>
            </a:r>
            <a:r>
              <a:rPr lang="en-US" sz="3200" b="1" dirty="0" err="1">
                <a:solidFill>
                  <a:srgbClr val="FFFF00"/>
                </a:solidFill>
                <a:latin typeface="Times New Roman" pitchFamily="18" charset="0"/>
                <a:cs typeface="Times New Roman" pitchFamily="18" charset="0"/>
              </a:rPr>
              <a:t>sơ</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đồ</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nhận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được</a:t>
            </a:r>
            <a:r>
              <a:rPr lang="en-US" sz="3200" b="1" dirty="0">
                <a:solidFill>
                  <a:srgbClr val="FFFF00"/>
                </a:solidFill>
                <a:latin typeface="Times New Roman" pitchFamily="18" charset="0"/>
                <a:cs typeface="Times New Roman" pitchFamily="18" charset="0"/>
              </a:rPr>
              <a:t> 100 </a:t>
            </a:r>
            <a:r>
              <a:rPr lang="en-US" sz="3200" b="1" dirty="0" err="1">
                <a:solidFill>
                  <a:srgbClr val="FFFF00"/>
                </a:solidFill>
                <a:latin typeface="Times New Roman" pitchFamily="18" charset="0"/>
                <a:cs typeface="Times New Roman" pitchFamily="18" charset="0"/>
              </a:rPr>
              <a:t>điểm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cho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vòng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này</a:t>
            </a:r>
            <a:endParaRPr lang="en-US"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31579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par>
                          <p:cTn id="27" fill="hold">
                            <p:stCondLst>
                              <p:cond delay="8173"/>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push.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wipe(down)">
                                      <p:cBhvr>
                                        <p:cTn id="44" dur="580">
                                          <p:stCondLst>
                                            <p:cond delay="0"/>
                                          </p:stCondLst>
                                        </p:cTn>
                                        <p:tgtEl>
                                          <p:spTgt spid="20">
                                            <p:txEl>
                                              <p:pRg st="0" end="0"/>
                                            </p:txEl>
                                          </p:spTgt>
                                        </p:tgtEl>
                                      </p:cBhvr>
                                    </p:animEffect>
                                    <p:anim calcmode="lin" valueType="num">
                                      <p:cBhvr>
                                        <p:cTn id="45"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0">
                                            <p:txEl>
                                              <p:pRg st="0" end="0"/>
                                            </p:txEl>
                                          </p:spTgt>
                                        </p:tgtEl>
                                      </p:cBhvr>
                                      <p:to x="100000" y="60000"/>
                                    </p:animScale>
                                    <p:animScale>
                                      <p:cBhvr>
                                        <p:cTn id="51" dur="166" decel="50000">
                                          <p:stCondLst>
                                            <p:cond delay="676"/>
                                          </p:stCondLst>
                                        </p:cTn>
                                        <p:tgtEl>
                                          <p:spTgt spid="20">
                                            <p:txEl>
                                              <p:pRg st="0" end="0"/>
                                            </p:txEl>
                                          </p:spTgt>
                                        </p:tgtEl>
                                      </p:cBhvr>
                                      <p:to x="100000" y="100000"/>
                                    </p:animScale>
                                    <p:animScale>
                                      <p:cBhvr>
                                        <p:cTn id="52" dur="26">
                                          <p:stCondLst>
                                            <p:cond delay="1312"/>
                                          </p:stCondLst>
                                        </p:cTn>
                                        <p:tgtEl>
                                          <p:spTgt spid="20">
                                            <p:txEl>
                                              <p:pRg st="0" end="0"/>
                                            </p:txEl>
                                          </p:spTgt>
                                        </p:tgtEl>
                                      </p:cBhvr>
                                      <p:to x="100000" y="80000"/>
                                    </p:animScale>
                                    <p:animScale>
                                      <p:cBhvr>
                                        <p:cTn id="53" dur="166" decel="50000">
                                          <p:stCondLst>
                                            <p:cond delay="1338"/>
                                          </p:stCondLst>
                                        </p:cTn>
                                        <p:tgtEl>
                                          <p:spTgt spid="20">
                                            <p:txEl>
                                              <p:pRg st="0" end="0"/>
                                            </p:txEl>
                                          </p:spTgt>
                                        </p:tgtEl>
                                      </p:cBhvr>
                                      <p:to x="100000" y="100000"/>
                                    </p:animScale>
                                    <p:animScale>
                                      <p:cBhvr>
                                        <p:cTn id="54" dur="26">
                                          <p:stCondLst>
                                            <p:cond delay="1642"/>
                                          </p:stCondLst>
                                        </p:cTn>
                                        <p:tgtEl>
                                          <p:spTgt spid="20">
                                            <p:txEl>
                                              <p:pRg st="0" end="0"/>
                                            </p:txEl>
                                          </p:spTgt>
                                        </p:tgtEl>
                                      </p:cBhvr>
                                      <p:to x="100000" y="90000"/>
                                    </p:animScale>
                                    <p:animScale>
                                      <p:cBhvr>
                                        <p:cTn id="55" dur="166" decel="50000">
                                          <p:stCondLst>
                                            <p:cond delay="1668"/>
                                          </p:stCondLst>
                                        </p:cTn>
                                        <p:tgtEl>
                                          <p:spTgt spid="20">
                                            <p:txEl>
                                              <p:pRg st="0" end="0"/>
                                            </p:txEl>
                                          </p:spTgt>
                                        </p:tgtEl>
                                      </p:cBhvr>
                                      <p:to x="100000" y="100000"/>
                                    </p:animScale>
                                    <p:animScale>
                                      <p:cBhvr>
                                        <p:cTn id="56" dur="26">
                                          <p:stCondLst>
                                            <p:cond delay="1808"/>
                                          </p:stCondLst>
                                        </p:cTn>
                                        <p:tgtEl>
                                          <p:spTgt spid="20">
                                            <p:txEl>
                                              <p:pRg st="0" end="0"/>
                                            </p:txEl>
                                          </p:spTgt>
                                        </p:tgtEl>
                                      </p:cBhvr>
                                      <p:to x="100000" y="95000"/>
                                    </p:animScale>
                                    <p:animScale>
                                      <p:cBhvr>
                                        <p:cTn id="57" dur="166" decel="50000">
                                          <p:stCondLst>
                                            <p:cond delay="1834"/>
                                          </p:stCondLst>
                                        </p:cTn>
                                        <p:tgtEl>
                                          <p:spTgt spid="20">
                                            <p:txEl>
                                              <p:pRg st="0" end="0"/>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20">
                                            <p:txEl>
                                              <p:pRg st="1" end="1"/>
                                            </p:txEl>
                                          </p:spTgt>
                                        </p:tgtEl>
                                        <p:attrNameLst>
                                          <p:attrName>style.visibility</p:attrName>
                                        </p:attrNameLst>
                                      </p:cBhvr>
                                      <p:to>
                                        <p:strVal val="visible"/>
                                      </p:to>
                                    </p:set>
                                    <p:animEffect transition="in" filter="wipe(down)">
                                      <p:cBhvr>
                                        <p:cTn id="62" dur="580">
                                          <p:stCondLst>
                                            <p:cond delay="0"/>
                                          </p:stCondLst>
                                        </p:cTn>
                                        <p:tgtEl>
                                          <p:spTgt spid="20">
                                            <p:txEl>
                                              <p:pRg st="1" end="1"/>
                                            </p:txEl>
                                          </p:spTgt>
                                        </p:tgtEl>
                                      </p:cBhvr>
                                    </p:animEffect>
                                    <p:anim calcmode="lin" valueType="num">
                                      <p:cBhvr>
                                        <p:cTn id="63" dur="1822" tmFilter="0,0; 0.14,0.36; 0.43,0.73; 0.71,0.91; 1.0,1.0">
                                          <p:stCondLst>
                                            <p:cond delay="0"/>
                                          </p:stCondLst>
                                        </p:cTn>
                                        <p:tgtEl>
                                          <p:spTgt spid="20">
                                            <p:txEl>
                                              <p:pRg st="1" end="1"/>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0">
                                            <p:txEl>
                                              <p:pRg st="1" end="1"/>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0">
                                            <p:txEl>
                                              <p:pRg st="1" end="1"/>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0">
                                            <p:txEl>
                                              <p:pRg st="1" end="1"/>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0">
                                            <p:txEl>
                                              <p:pRg st="1" end="1"/>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20">
                                            <p:txEl>
                                              <p:pRg st="1" end="1"/>
                                            </p:txEl>
                                          </p:spTgt>
                                        </p:tgtEl>
                                      </p:cBhvr>
                                      <p:to x="100000" y="60000"/>
                                    </p:animScale>
                                    <p:animScale>
                                      <p:cBhvr>
                                        <p:cTn id="69" dur="166" decel="50000">
                                          <p:stCondLst>
                                            <p:cond delay="676"/>
                                          </p:stCondLst>
                                        </p:cTn>
                                        <p:tgtEl>
                                          <p:spTgt spid="20">
                                            <p:txEl>
                                              <p:pRg st="1" end="1"/>
                                            </p:txEl>
                                          </p:spTgt>
                                        </p:tgtEl>
                                      </p:cBhvr>
                                      <p:to x="100000" y="100000"/>
                                    </p:animScale>
                                    <p:animScale>
                                      <p:cBhvr>
                                        <p:cTn id="70" dur="26">
                                          <p:stCondLst>
                                            <p:cond delay="1312"/>
                                          </p:stCondLst>
                                        </p:cTn>
                                        <p:tgtEl>
                                          <p:spTgt spid="20">
                                            <p:txEl>
                                              <p:pRg st="1" end="1"/>
                                            </p:txEl>
                                          </p:spTgt>
                                        </p:tgtEl>
                                      </p:cBhvr>
                                      <p:to x="100000" y="80000"/>
                                    </p:animScale>
                                    <p:animScale>
                                      <p:cBhvr>
                                        <p:cTn id="71" dur="166" decel="50000">
                                          <p:stCondLst>
                                            <p:cond delay="1338"/>
                                          </p:stCondLst>
                                        </p:cTn>
                                        <p:tgtEl>
                                          <p:spTgt spid="20">
                                            <p:txEl>
                                              <p:pRg st="1" end="1"/>
                                            </p:txEl>
                                          </p:spTgt>
                                        </p:tgtEl>
                                      </p:cBhvr>
                                      <p:to x="100000" y="100000"/>
                                    </p:animScale>
                                    <p:animScale>
                                      <p:cBhvr>
                                        <p:cTn id="72" dur="26">
                                          <p:stCondLst>
                                            <p:cond delay="1642"/>
                                          </p:stCondLst>
                                        </p:cTn>
                                        <p:tgtEl>
                                          <p:spTgt spid="20">
                                            <p:txEl>
                                              <p:pRg st="1" end="1"/>
                                            </p:txEl>
                                          </p:spTgt>
                                        </p:tgtEl>
                                      </p:cBhvr>
                                      <p:to x="100000" y="90000"/>
                                    </p:animScale>
                                    <p:animScale>
                                      <p:cBhvr>
                                        <p:cTn id="73" dur="166" decel="50000">
                                          <p:stCondLst>
                                            <p:cond delay="1668"/>
                                          </p:stCondLst>
                                        </p:cTn>
                                        <p:tgtEl>
                                          <p:spTgt spid="20">
                                            <p:txEl>
                                              <p:pRg st="1" end="1"/>
                                            </p:txEl>
                                          </p:spTgt>
                                        </p:tgtEl>
                                      </p:cBhvr>
                                      <p:to x="100000" y="100000"/>
                                    </p:animScale>
                                    <p:animScale>
                                      <p:cBhvr>
                                        <p:cTn id="74" dur="26">
                                          <p:stCondLst>
                                            <p:cond delay="1808"/>
                                          </p:stCondLst>
                                        </p:cTn>
                                        <p:tgtEl>
                                          <p:spTgt spid="20">
                                            <p:txEl>
                                              <p:pRg st="1" end="1"/>
                                            </p:txEl>
                                          </p:spTgt>
                                        </p:tgtEl>
                                      </p:cBhvr>
                                      <p:to x="100000" y="95000"/>
                                    </p:animScale>
                                    <p:animScale>
                                      <p:cBhvr>
                                        <p:cTn id="75" dur="166" decel="50000">
                                          <p:stCondLst>
                                            <p:cond delay="1834"/>
                                          </p:stCondLst>
                                        </p:cTn>
                                        <p:tgtEl>
                                          <p:spTgt spid="20">
                                            <p:txEl>
                                              <p:pRg st="1" end="1"/>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20">
                                            <p:txEl>
                                              <p:pRg st="2" end="2"/>
                                            </p:txEl>
                                          </p:spTgt>
                                        </p:tgtEl>
                                        <p:attrNameLst>
                                          <p:attrName>style.visibility</p:attrName>
                                        </p:attrNameLst>
                                      </p:cBhvr>
                                      <p:to>
                                        <p:strVal val="visible"/>
                                      </p:to>
                                    </p:set>
                                    <p:animEffect transition="in" filter="wipe(down)">
                                      <p:cBhvr>
                                        <p:cTn id="80" dur="580">
                                          <p:stCondLst>
                                            <p:cond delay="0"/>
                                          </p:stCondLst>
                                        </p:cTn>
                                        <p:tgtEl>
                                          <p:spTgt spid="20">
                                            <p:txEl>
                                              <p:pRg st="2" end="2"/>
                                            </p:txEl>
                                          </p:spTgt>
                                        </p:tgtEl>
                                      </p:cBhvr>
                                    </p:animEffect>
                                    <p:anim calcmode="lin" valueType="num">
                                      <p:cBhvr>
                                        <p:cTn id="81" dur="1822" tmFilter="0,0; 0.14,0.36; 0.43,0.73; 0.71,0.91; 1.0,1.0">
                                          <p:stCondLst>
                                            <p:cond delay="0"/>
                                          </p:stCondLst>
                                        </p:cTn>
                                        <p:tgtEl>
                                          <p:spTgt spid="20">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0">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0">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0">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0">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20">
                                            <p:txEl>
                                              <p:pRg st="2" end="2"/>
                                            </p:txEl>
                                          </p:spTgt>
                                        </p:tgtEl>
                                      </p:cBhvr>
                                      <p:to x="100000" y="60000"/>
                                    </p:animScale>
                                    <p:animScale>
                                      <p:cBhvr>
                                        <p:cTn id="87" dur="166" decel="50000">
                                          <p:stCondLst>
                                            <p:cond delay="676"/>
                                          </p:stCondLst>
                                        </p:cTn>
                                        <p:tgtEl>
                                          <p:spTgt spid="20">
                                            <p:txEl>
                                              <p:pRg st="2" end="2"/>
                                            </p:txEl>
                                          </p:spTgt>
                                        </p:tgtEl>
                                      </p:cBhvr>
                                      <p:to x="100000" y="100000"/>
                                    </p:animScale>
                                    <p:animScale>
                                      <p:cBhvr>
                                        <p:cTn id="88" dur="26">
                                          <p:stCondLst>
                                            <p:cond delay="1312"/>
                                          </p:stCondLst>
                                        </p:cTn>
                                        <p:tgtEl>
                                          <p:spTgt spid="20">
                                            <p:txEl>
                                              <p:pRg st="2" end="2"/>
                                            </p:txEl>
                                          </p:spTgt>
                                        </p:tgtEl>
                                      </p:cBhvr>
                                      <p:to x="100000" y="80000"/>
                                    </p:animScale>
                                    <p:animScale>
                                      <p:cBhvr>
                                        <p:cTn id="89" dur="166" decel="50000">
                                          <p:stCondLst>
                                            <p:cond delay="1338"/>
                                          </p:stCondLst>
                                        </p:cTn>
                                        <p:tgtEl>
                                          <p:spTgt spid="20">
                                            <p:txEl>
                                              <p:pRg st="2" end="2"/>
                                            </p:txEl>
                                          </p:spTgt>
                                        </p:tgtEl>
                                      </p:cBhvr>
                                      <p:to x="100000" y="100000"/>
                                    </p:animScale>
                                    <p:animScale>
                                      <p:cBhvr>
                                        <p:cTn id="90" dur="26">
                                          <p:stCondLst>
                                            <p:cond delay="1642"/>
                                          </p:stCondLst>
                                        </p:cTn>
                                        <p:tgtEl>
                                          <p:spTgt spid="20">
                                            <p:txEl>
                                              <p:pRg st="2" end="2"/>
                                            </p:txEl>
                                          </p:spTgt>
                                        </p:tgtEl>
                                      </p:cBhvr>
                                      <p:to x="100000" y="90000"/>
                                    </p:animScale>
                                    <p:animScale>
                                      <p:cBhvr>
                                        <p:cTn id="91" dur="166" decel="50000">
                                          <p:stCondLst>
                                            <p:cond delay="1668"/>
                                          </p:stCondLst>
                                        </p:cTn>
                                        <p:tgtEl>
                                          <p:spTgt spid="20">
                                            <p:txEl>
                                              <p:pRg st="2" end="2"/>
                                            </p:txEl>
                                          </p:spTgt>
                                        </p:tgtEl>
                                      </p:cBhvr>
                                      <p:to x="100000" y="100000"/>
                                    </p:animScale>
                                    <p:animScale>
                                      <p:cBhvr>
                                        <p:cTn id="92" dur="26">
                                          <p:stCondLst>
                                            <p:cond delay="1808"/>
                                          </p:stCondLst>
                                        </p:cTn>
                                        <p:tgtEl>
                                          <p:spTgt spid="20">
                                            <p:txEl>
                                              <p:pRg st="2" end="2"/>
                                            </p:txEl>
                                          </p:spTgt>
                                        </p:tgtEl>
                                      </p:cBhvr>
                                      <p:to x="100000" y="95000"/>
                                    </p:animScale>
                                    <p:animScale>
                                      <p:cBhvr>
                                        <p:cTn id="93" dur="166" decel="50000">
                                          <p:stCondLst>
                                            <p:cond delay="1834"/>
                                          </p:stCondLst>
                                        </p:cTn>
                                        <p:tgtEl>
                                          <p:spTgt spid="2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18"/>
                </p:tgtEl>
              </p:cMediaNode>
            </p:audio>
          </p:childTnLst>
        </p:cTn>
      </p:par>
    </p:tnLst>
    <p:bldLst>
      <p:bldP spid="6" grpId="0" animBg="1"/>
      <p:bldP spid="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7000"/>
          </a:schemeClr>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F8B81F0-8042-4182-B5E3-3FD916210251}"/>
              </a:ext>
            </a:extLst>
          </p:cNvPr>
          <p:cNvSpPr/>
          <p:nvPr/>
        </p:nvSpPr>
        <p:spPr>
          <a:xfrm>
            <a:off x="9389881" y="4971550"/>
            <a:ext cx="2813318" cy="1160878"/>
          </a:xfrm>
          <a:prstGeom prst="rect">
            <a:avLst/>
          </a:prstGeom>
          <a:solidFill>
            <a:srgbClr val="7952B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99930D9-3B45-42FE-BA6B-EBADFE4FD3DC}"/>
              </a:ext>
            </a:extLst>
          </p:cNvPr>
          <p:cNvSpPr/>
          <p:nvPr/>
        </p:nvSpPr>
        <p:spPr>
          <a:xfrm>
            <a:off x="6554165" y="2809456"/>
            <a:ext cx="2813318" cy="1145891"/>
          </a:xfrm>
          <a:prstGeom prst="rect">
            <a:avLst/>
          </a:prstGeom>
          <a:solidFill>
            <a:srgbClr val="04009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3F9D2CD-2F49-45E6-9733-66BCC731CC91}"/>
              </a:ext>
            </a:extLst>
          </p:cNvPr>
          <p:cNvSpPr/>
          <p:nvPr/>
        </p:nvSpPr>
        <p:spPr>
          <a:xfrm>
            <a:off x="9378682" y="2809456"/>
            <a:ext cx="2813318" cy="1145891"/>
          </a:xfrm>
          <a:prstGeom prst="rect">
            <a:avLst/>
          </a:prstGeom>
          <a:solidFill>
            <a:srgbClr val="04009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28DA2C8-7C51-47C6-AB58-BCCD840A807E}"/>
              </a:ext>
            </a:extLst>
          </p:cNvPr>
          <p:cNvGrpSpPr/>
          <p:nvPr/>
        </p:nvGrpSpPr>
        <p:grpSpPr>
          <a:xfrm>
            <a:off x="515136" y="1119850"/>
            <a:ext cx="5181987" cy="4518727"/>
            <a:chOff x="515136" y="1119850"/>
            <a:chExt cx="5181987" cy="4518727"/>
          </a:xfrm>
        </p:grpSpPr>
        <p:grpSp>
          <p:nvGrpSpPr>
            <p:cNvPr id="6" name="Group 5">
              <a:extLst>
                <a:ext uri="{FF2B5EF4-FFF2-40B4-BE49-F238E27FC236}">
                  <a16:creationId xmlns:a16="http://schemas.microsoft.com/office/drawing/2014/main" id="{B61DBEF4-E4B2-442A-AA3C-01EC6D1B9753}"/>
                </a:ext>
              </a:extLst>
            </p:cNvPr>
            <p:cNvGrpSpPr/>
            <p:nvPr/>
          </p:nvGrpSpPr>
          <p:grpSpPr>
            <a:xfrm>
              <a:off x="2092962" y="1119850"/>
              <a:ext cx="1967949" cy="715618"/>
              <a:chOff x="1133060" y="725557"/>
              <a:chExt cx="1967949" cy="715618"/>
            </a:xfrm>
            <a:solidFill>
              <a:srgbClr val="558776"/>
            </a:solidFill>
          </p:grpSpPr>
          <p:sp>
            <p:nvSpPr>
              <p:cNvPr id="2" name="Rectangle: Rounded Corners 1">
                <a:extLst>
                  <a:ext uri="{FF2B5EF4-FFF2-40B4-BE49-F238E27FC236}">
                    <a16:creationId xmlns:a16="http://schemas.microsoft.com/office/drawing/2014/main" id="{77A158D9-A693-491D-B720-8C288C1CB66C}"/>
                  </a:ext>
                </a:extLst>
              </p:cNvPr>
              <p:cNvSpPr/>
              <p:nvPr/>
            </p:nvSpPr>
            <p:spPr>
              <a:xfrm>
                <a:off x="1133060" y="725557"/>
                <a:ext cx="1967949" cy="715618"/>
              </a:xfrm>
              <a:prstGeom prst="roundRect">
                <a:avLst>
                  <a:gd name="adj" fmla="val 39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8D9431-82D8-429E-A3BB-A4B48D27BE35}"/>
                  </a:ext>
                </a:extLst>
              </p:cNvPr>
              <p:cNvSpPr txBox="1"/>
              <p:nvPr/>
            </p:nvSpPr>
            <p:spPr>
              <a:xfrm>
                <a:off x="1441173" y="821756"/>
                <a:ext cx="1351722" cy="523220"/>
              </a:xfrm>
              <a:prstGeom prst="rect">
                <a:avLst/>
              </a:prstGeom>
              <a:grpFill/>
            </p:spPr>
            <p:txBody>
              <a:bodyPr wrap="square" rtlCol="0">
                <a:spAutoFit/>
              </a:bodyPr>
              <a:lstStyle/>
              <a:p>
                <a:pPr algn="ctr"/>
                <a:r>
                  <a:rPr lang="en-US" sz="2800" dirty="0" err="1">
                    <a:solidFill>
                      <a:schemeClr val="bg1"/>
                    </a:solidFill>
                    <a:latin typeface="UTM Nyala" panose="02040603050506020204" pitchFamily="18" charset="0"/>
                  </a:rPr>
                  <a:t>Vật</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Thể</a:t>
                </a:r>
                <a:endParaRPr lang="en-US" sz="2800" dirty="0">
                  <a:solidFill>
                    <a:schemeClr val="bg1"/>
                  </a:solidFill>
                  <a:latin typeface="UTM Nyala" panose="02040603050506020204" pitchFamily="18" charset="0"/>
                </a:endParaRPr>
              </a:p>
            </p:txBody>
          </p:sp>
        </p:grpSp>
        <p:cxnSp>
          <p:nvCxnSpPr>
            <p:cNvPr id="8" name="Straight Connector 7">
              <a:extLst>
                <a:ext uri="{FF2B5EF4-FFF2-40B4-BE49-F238E27FC236}">
                  <a16:creationId xmlns:a16="http://schemas.microsoft.com/office/drawing/2014/main" id="{6BC6837E-44AC-4477-95CB-3D34CE9AB84E}"/>
                </a:ext>
              </a:extLst>
            </p:cNvPr>
            <p:cNvCxnSpPr>
              <a:stCxn id="2" idx="2"/>
            </p:cNvCxnSpPr>
            <p:nvPr/>
          </p:nvCxnSpPr>
          <p:spPr>
            <a:xfrm flipH="1">
              <a:off x="3076936" y="1835468"/>
              <a:ext cx="1" cy="596347"/>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DC4700E-5EC7-422E-BEFE-1F77246E75A3}"/>
                </a:ext>
              </a:extLst>
            </p:cNvPr>
            <p:cNvCxnSpPr/>
            <p:nvPr/>
          </p:nvCxnSpPr>
          <p:spPr>
            <a:xfrm flipH="1">
              <a:off x="2381206" y="2431814"/>
              <a:ext cx="1" cy="596347"/>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72B9372-7790-4BF7-832D-B955898937A5}"/>
                </a:ext>
              </a:extLst>
            </p:cNvPr>
            <p:cNvCxnSpPr/>
            <p:nvPr/>
          </p:nvCxnSpPr>
          <p:spPr>
            <a:xfrm flipH="1">
              <a:off x="1051850" y="2431813"/>
              <a:ext cx="1" cy="596347"/>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84C9272-60AB-4CAB-8F0C-513040031E12}"/>
                </a:ext>
              </a:extLst>
            </p:cNvPr>
            <p:cNvCxnSpPr/>
            <p:nvPr/>
          </p:nvCxnSpPr>
          <p:spPr>
            <a:xfrm flipH="1">
              <a:off x="3705593" y="2431813"/>
              <a:ext cx="1" cy="596347"/>
            </a:xfrm>
            <a:prstGeom prst="line">
              <a:avLst/>
            </a:prstGeom>
            <a:ln w="38100"/>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9B0D26D3-C40A-4623-8503-99779B4E65D0}"/>
                </a:ext>
              </a:extLst>
            </p:cNvPr>
            <p:cNvGrpSpPr/>
            <p:nvPr/>
          </p:nvGrpSpPr>
          <p:grpSpPr>
            <a:xfrm>
              <a:off x="515136" y="3028160"/>
              <a:ext cx="1073428" cy="894503"/>
              <a:chOff x="491987" y="2554354"/>
              <a:chExt cx="1073428" cy="894503"/>
            </a:xfrm>
          </p:grpSpPr>
          <p:sp>
            <p:nvSpPr>
              <p:cNvPr id="16" name="Rectangle: Rounded Corners 15">
                <a:extLst>
                  <a:ext uri="{FF2B5EF4-FFF2-40B4-BE49-F238E27FC236}">
                    <a16:creationId xmlns:a16="http://schemas.microsoft.com/office/drawing/2014/main" id="{94A340EF-1BE0-4846-BD37-BDDBF1FDAFEB}"/>
                  </a:ext>
                </a:extLst>
              </p:cNvPr>
              <p:cNvSpPr/>
              <p:nvPr/>
            </p:nvSpPr>
            <p:spPr>
              <a:xfrm>
                <a:off x="491987" y="2554354"/>
                <a:ext cx="1073428" cy="894503"/>
              </a:xfrm>
              <a:prstGeom prst="roundRect">
                <a:avLst>
                  <a:gd name="adj" fmla="val 28784"/>
                </a:avLst>
              </a:prstGeom>
              <a:solidFill>
                <a:srgbClr val="558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EDA9D75-ACCE-4CBC-943E-0A41E4CB0508}"/>
                  </a:ext>
                </a:extLst>
              </p:cNvPr>
              <p:cNvSpPr txBox="1"/>
              <p:nvPr/>
            </p:nvSpPr>
            <p:spPr>
              <a:xfrm>
                <a:off x="832401" y="2647662"/>
                <a:ext cx="362779" cy="707886"/>
              </a:xfrm>
              <a:prstGeom prst="rect">
                <a:avLst/>
              </a:prstGeom>
              <a:solidFill>
                <a:srgbClr val="558776"/>
              </a:solidFill>
            </p:spPr>
            <p:txBody>
              <a:bodyPr wrap="square" rtlCol="0">
                <a:spAutoFit/>
              </a:bodyPr>
              <a:lstStyle/>
              <a:p>
                <a:pPr algn="ctr"/>
                <a:r>
                  <a:rPr lang="en-US" sz="4000" dirty="0">
                    <a:solidFill>
                      <a:schemeClr val="bg1"/>
                    </a:solidFill>
                    <a:latin typeface="UTM Nyala" panose="02040603050506020204" pitchFamily="18" charset="0"/>
                  </a:rPr>
                  <a:t>?</a:t>
                </a:r>
              </a:p>
            </p:txBody>
          </p:sp>
        </p:grpSp>
        <p:grpSp>
          <p:nvGrpSpPr>
            <p:cNvPr id="24" name="Group 23">
              <a:extLst>
                <a:ext uri="{FF2B5EF4-FFF2-40B4-BE49-F238E27FC236}">
                  <a16:creationId xmlns:a16="http://schemas.microsoft.com/office/drawing/2014/main" id="{0F8B932F-8094-45C3-BCB7-ABD8148021A3}"/>
                </a:ext>
              </a:extLst>
            </p:cNvPr>
            <p:cNvGrpSpPr/>
            <p:nvPr/>
          </p:nvGrpSpPr>
          <p:grpSpPr>
            <a:xfrm>
              <a:off x="1885691" y="3028160"/>
              <a:ext cx="1174913" cy="894503"/>
              <a:chOff x="1862542" y="2554354"/>
              <a:chExt cx="1174913" cy="894503"/>
            </a:xfrm>
          </p:grpSpPr>
          <p:sp>
            <p:nvSpPr>
              <p:cNvPr id="18" name="Rectangle: Rounded Corners 17">
                <a:extLst>
                  <a:ext uri="{FF2B5EF4-FFF2-40B4-BE49-F238E27FC236}">
                    <a16:creationId xmlns:a16="http://schemas.microsoft.com/office/drawing/2014/main" id="{C47C0869-DA25-4543-9593-D0CA399467DF}"/>
                  </a:ext>
                </a:extLst>
              </p:cNvPr>
              <p:cNvSpPr/>
              <p:nvPr/>
            </p:nvSpPr>
            <p:spPr>
              <a:xfrm>
                <a:off x="1877251" y="2554354"/>
                <a:ext cx="1073428" cy="894503"/>
              </a:xfrm>
              <a:prstGeom prst="roundRect">
                <a:avLst>
                  <a:gd name="adj" fmla="val 28784"/>
                </a:avLst>
              </a:prstGeom>
              <a:solidFill>
                <a:srgbClr val="558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5A30844-5867-476B-AA73-8798551C12B2}"/>
                  </a:ext>
                </a:extLst>
              </p:cNvPr>
              <p:cNvSpPr txBox="1"/>
              <p:nvPr/>
            </p:nvSpPr>
            <p:spPr>
              <a:xfrm>
                <a:off x="1862542" y="2586107"/>
                <a:ext cx="1174913" cy="830997"/>
              </a:xfrm>
              <a:prstGeom prst="rect">
                <a:avLst/>
              </a:prstGeom>
              <a:noFill/>
            </p:spPr>
            <p:txBody>
              <a:bodyPr wrap="square" rtlCol="0">
                <a:spAutoFit/>
              </a:bodyPr>
              <a:lstStyle/>
              <a:p>
                <a:pPr algn="ctr"/>
                <a:r>
                  <a:rPr lang="en-US" sz="2400" dirty="0" err="1">
                    <a:solidFill>
                      <a:schemeClr val="bg1"/>
                    </a:solidFill>
                    <a:latin typeface="UTM Nyala" panose="02040603050506020204" pitchFamily="18" charset="0"/>
                  </a:rPr>
                  <a:t>Nhân</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Tạo</a:t>
                </a:r>
                <a:endParaRPr lang="en-US" sz="2400" dirty="0">
                  <a:solidFill>
                    <a:schemeClr val="bg1"/>
                  </a:solidFill>
                  <a:latin typeface="UTM Nyala" panose="02040603050506020204" pitchFamily="18" charset="0"/>
                </a:endParaRPr>
              </a:p>
            </p:txBody>
          </p:sp>
        </p:grpSp>
        <p:grpSp>
          <p:nvGrpSpPr>
            <p:cNvPr id="25" name="Group 24">
              <a:extLst>
                <a:ext uri="{FF2B5EF4-FFF2-40B4-BE49-F238E27FC236}">
                  <a16:creationId xmlns:a16="http://schemas.microsoft.com/office/drawing/2014/main" id="{F7690064-D3AB-4E77-82B9-144242A62CF6}"/>
                </a:ext>
              </a:extLst>
            </p:cNvPr>
            <p:cNvGrpSpPr/>
            <p:nvPr/>
          </p:nvGrpSpPr>
          <p:grpSpPr>
            <a:xfrm>
              <a:off x="3227267" y="3028160"/>
              <a:ext cx="1073428" cy="894503"/>
              <a:chOff x="3204118" y="2554354"/>
              <a:chExt cx="1073428" cy="894503"/>
            </a:xfrm>
          </p:grpSpPr>
          <p:sp>
            <p:nvSpPr>
              <p:cNvPr id="19" name="Rectangle: Rounded Corners 18">
                <a:extLst>
                  <a:ext uri="{FF2B5EF4-FFF2-40B4-BE49-F238E27FC236}">
                    <a16:creationId xmlns:a16="http://schemas.microsoft.com/office/drawing/2014/main" id="{FBF9F6B1-B89F-44FA-BC81-75E03DEBA982}"/>
                  </a:ext>
                </a:extLst>
              </p:cNvPr>
              <p:cNvSpPr/>
              <p:nvPr/>
            </p:nvSpPr>
            <p:spPr>
              <a:xfrm>
                <a:off x="3204118" y="2554354"/>
                <a:ext cx="1073428" cy="894503"/>
              </a:xfrm>
              <a:prstGeom prst="roundRect">
                <a:avLst>
                  <a:gd name="adj" fmla="val 28784"/>
                </a:avLst>
              </a:prstGeom>
              <a:solidFill>
                <a:srgbClr val="558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43082D2-82F1-4639-9715-EE321A6FEA3E}"/>
                  </a:ext>
                </a:extLst>
              </p:cNvPr>
              <p:cNvSpPr txBox="1"/>
              <p:nvPr/>
            </p:nvSpPr>
            <p:spPr>
              <a:xfrm>
                <a:off x="3566496" y="2611759"/>
                <a:ext cx="362779" cy="707886"/>
              </a:xfrm>
              <a:prstGeom prst="rect">
                <a:avLst/>
              </a:prstGeom>
              <a:solidFill>
                <a:srgbClr val="558776"/>
              </a:solidFill>
            </p:spPr>
            <p:txBody>
              <a:bodyPr wrap="square" rtlCol="0">
                <a:spAutoFit/>
              </a:bodyPr>
              <a:lstStyle/>
              <a:p>
                <a:pPr algn="ctr"/>
                <a:r>
                  <a:rPr lang="en-US" sz="4000" dirty="0">
                    <a:solidFill>
                      <a:schemeClr val="bg1"/>
                    </a:solidFill>
                    <a:latin typeface="UTM Nyala" panose="02040603050506020204" pitchFamily="18" charset="0"/>
                  </a:rPr>
                  <a:t>?</a:t>
                </a:r>
              </a:p>
            </p:txBody>
          </p:sp>
        </p:grpSp>
        <p:cxnSp>
          <p:nvCxnSpPr>
            <p:cNvPr id="26" name="Straight Connector 25">
              <a:extLst>
                <a:ext uri="{FF2B5EF4-FFF2-40B4-BE49-F238E27FC236}">
                  <a16:creationId xmlns:a16="http://schemas.microsoft.com/office/drawing/2014/main" id="{D69F30BC-32E0-4CFA-A9BC-3B034280FA35}"/>
                </a:ext>
              </a:extLst>
            </p:cNvPr>
            <p:cNvCxnSpPr/>
            <p:nvPr/>
          </p:nvCxnSpPr>
          <p:spPr>
            <a:xfrm flipH="1">
              <a:off x="5102021" y="2431813"/>
              <a:ext cx="1" cy="596347"/>
            </a:xfrm>
            <a:prstGeom prst="line">
              <a:avLst/>
            </a:prstGeom>
            <a:ln w="38100"/>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5AF68465-EBE5-4244-8F8A-71787CD442FA}"/>
                </a:ext>
              </a:extLst>
            </p:cNvPr>
            <p:cNvGrpSpPr/>
            <p:nvPr/>
          </p:nvGrpSpPr>
          <p:grpSpPr>
            <a:xfrm>
              <a:off x="4623695" y="3028160"/>
              <a:ext cx="1073428" cy="894503"/>
              <a:chOff x="3204118" y="2554354"/>
              <a:chExt cx="1073428" cy="894503"/>
            </a:xfrm>
          </p:grpSpPr>
          <p:sp>
            <p:nvSpPr>
              <p:cNvPr id="28" name="Rectangle: Rounded Corners 27">
                <a:extLst>
                  <a:ext uri="{FF2B5EF4-FFF2-40B4-BE49-F238E27FC236}">
                    <a16:creationId xmlns:a16="http://schemas.microsoft.com/office/drawing/2014/main" id="{91423636-415F-4167-96CB-CE469AECE68E}"/>
                  </a:ext>
                </a:extLst>
              </p:cNvPr>
              <p:cNvSpPr/>
              <p:nvPr/>
            </p:nvSpPr>
            <p:spPr>
              <a:xfrm>
                <a:off x="3204118" y="2554354"/>
                <a:ext cx="1073428" cy="894503"/>
              </a:xfrm>
              <a:prstGeom prst="roundRect">
                <a:avLst>
                  <a:gd name="adj" fmla="val 28784"/>
                </a:avLst>
              </a:prstGeom>
              <a:solidFill>
                <a:srgbClr val="558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9CD01B2-FBBA-48B6-8531-FD0D59B31ACF}"/>
                  </a:ext>
                </a:extLst>
              </p:cNvPr>
              <p:cNvSpPr txBox="1"/>
              <p:nvPr/>
            </p:nvSpPr>
            <p:spPr>
              <a:xfrm>
                <a:off x="3566496" y="2611759"/>
                <a:ext cx="362779" cy="707886"/>
              </a:xfrm>
              <a:prstGeom prst="rect">
                <a:avLst/>
              </a:prstGeom>
              <a:solidFill>
                <a:srgbClr val="558776"/>
              </a:solidFill>
            </p:spPr>
            <p:txBody>
              <a:bodyPr wrap="square" rtlCol="0">
                <a:spAutoFit/>
              </a:bodyPr>
              <a:lstStyle/>
              <a:p>
                <a:pPr algn="ctr"/>
                <a:r>
                  <a:rPr lang="en-US" sz="4000" dirty="0">
                    <a:solidFill>
                      <a:schemeClr val="bg1"/>
                    </a:solidFill>
                    <a:latin typeface="UTM Nyala" panose="02040603050506020204" pitchFamily="18" charset="0"/>
                  </a:rPr>
                  <a:t>?</a:t>
                </a:r>
              </a:p>
            </p:txBody>
          </p:sp>
        </p:grpSp>
        <p:cxnSp>
          <p:nvCxnSpPr>
            <p:cNvPr id="30" name="Straight Connector 29">
              <a:extLst>
                <a:ext uri="{FF2B5EF4-FFF2-40B4-BE49-F238E27FC236}">
                  <a16:creationId xmlns:a16="http://schemas.microsoft.com/office/drawing/2014/main" id="{D86C8A55-A1AF-40C8-80B5-870C5835AB87}"/>
                </a:ext>
              </a:extLst>
            </p:cNvPr>
            <p:cNvCxnSpPr>
              <a:cxnSpLocks/>
            </p:cNvCxnSpPr>
            <p:nvPr/>
          </p:nvCxnSpPr>
          <p:spPr>
            <a:xfrm>
              <a:off x="1036939" y="2421868"/>
              <a:ext cx="2045000" cy="1"/>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1878B43-82A7-4A00-88A0-628DA377EEE3}"/>
                </a:ext>
              </a:extLst>
            </p:cNvPr>
            <p:cNvCxnSpPr>
              <a:cxnSpLocks/>
            </p:cNvCxnSpPr>
            <p:nvPr/>
          </p:nvCxnSpPr>
          <p:spPr>
            <a:xfrm>
              <a:off x="3079429" y="2421868"/>
              <a:ext cx="2045000" cy="1"/>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6D2A8F2-8BF3-4B80-9D46-4F94C002E2B9}"/>
                </a:ext>
              </a:extLst>
            </p:cNvPr>
            <p:cNvSpPr txBox="1"/>
            <p:nvPr/>
          </p:nvSpPr>
          <p:spPr>
            <a:xfrm>
              <a:off x="2473148" y="5115357"/>
              <a:ext cx="1351722" cy="523220"/>
            </a:xfrm>
            <a:prstGeom prst="rect">
              <a:avLst/>
            </a:prstGeom>
            <a:noFill/>
          </p:spPr>
          <p:txBody>
            <a:bodyPr wrap="square" rtlCol="0">
              <a:spAutoFit/>
            </a:bodyPr>
            <a:lstStyle/>
            <a:p>
              <a:pPr algn="ctr"/>
              <a:r>
                <a:rPr lang="en-US" sz="2800" dirty="0" err="1">
                  <a:solidFill>
                    <a:schemeClr val="tx1">
                      <a:lumMod val="85000"/>
                      <a:lumOff val="15000"/>
                    </a:schemeClr>
                  </a:solidFill>
                  <a:latin typeface="UTM Nyala" panose="02040603050506020204" pitchFamily="18" charset="0"/>
                </a:rPr>
                <a:t>Sơ</a:t>
              </a:r>
              <a:r>
                <a:rPr lang="en-US" sz="2800" dirty="0">
                  <a:solidFill>
                    <a:schemeClr val="tx1">
                      <a:lumMod val="85000"/>
                      <a:lumOff val="15000"/>
                    </a:schemeClr>
                  </a:solidFill>
                  <a:latin typeface="UTM Nyala" panose="02040603050506020204" pitchFamily="18" charset="0"/>
                </a:rPr>
                <a:t> </a:t>
              </a:r>
              <a:r>
                <a:rPr lang="en-US" sz="2800" dirty="0" err="1">
                  <a:solidFill>
                    <a:schemeClr val="tx1">
                      <a:lumMod val="85000"/>
                      <a:lumOff val="15000"/>
                    </a:schemeClr>
                  </a:solidFill>
                  <a:latin typeface="UTM Nyala" panose="02040603050506020204" pitchFamily="18" charset="0"/>
                </a:rPr>
                <a:t>Đồ</a:t>
              </a:r>
              <a:r>
                <a:rPr lang="en-US" sz="2800" dirty="0">
                  <a:solidFill>
                    <a:schemeClr val="tx1">
                      <a:lumMod val="85000"/>
                      <a:lumOff val="15000"/>
                    </a:schemeClr>
                  </a:solidFill>
                  <a:latin typeface="UTM Nyala" panose="02040603050506020204" pitchFamily="18" charset="0"/>
                </a:rPr>
                <a:t> 1</a:t>
              </a:r>
            </a:p>
          </p:txBody>
        </p:sp>
        <p:grpSp>
          <p:nvGrpSpPr>
            <p:cNvPr id="35" name="Group 34">
              <a:extLst>
                <a:ext uri="{FF2B5EF4-FFF2-40B4-BE49-F238E27FC236}">
                  <a16:creationId xmlns:a16="http://schemas.microsoft.com/office/drawing/2014/main" id="{627C9920-64C6-471E-909E-E580A769ED38}"/>
                </a:ext>
              </a:extLst>
            </p:cNvPr>
            <p:cNvGrpSpPr/>
            <p:nvPr/>
          </p:nvGrpSpPr>
          <p:grpSpPr>
            <a:xfrm>
              <a:off x="588888" y="4220838"/>
              <a:ext cx="4976096" cy="596344"/>
              <a:chOff x="1133060" y="725557"/>
              <a:chExt cx="1301856" cy="715620"/>
            </a:xfrm>
            <a:solidFill>
              <a:srgbClr val="558776"/>
            </a:solidFill>
          </p:grpSpPr>
          <p:sp>
            <p:nvSpPr>
              <p:cNvPr id="36" name="Rectangle: Rounded Corners 35">
                <a:extLst>
                  <a:ext uri="{FF2B5EF4-FFF2-40B4-BE49-F238E27FC236}">
                    <a16:creationId xmlns:a16="http://schemas.microsoft.com/office/drawing/2014/main" id="{29868D78-0B43-4FBA-B4CC-1BBF604BC687}"/>
                  </a:ext>
                </a:extLst>
              </p:cNvPr>
              <p:cNvSpPr/>
              <p:nvPr/>
            </p:nvSpPr>
            <p:spPr>
              <a:xfrm>
                <a:off x="1133060" y="725557"/>
                <a:ext cx="1301856" cy="715620"/>
              </a:xfrm>
              <a:prstGeom prst="roundRect">
                <a:avLst>
                  <a:gd name="adj" fmla="val 39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7D527F9-BF20-4A88-8882-36B4A558270E}"/>
                  </a:ext>
                </a:extLst>
              </p:cNvPr>
              <p:cNvSpPr txBox="1"/>
              <p:nvPr/>
            </p:nvSpPr>
            <p:spPr>
              <a:xfrm>
                <a:off x="1133060" y="737492"/>
                <a:ext cx="1256810" cy="627870"/>
              </a:xfrm>
              <a:prstGeom prst="rect">
                <a:avLst/>
              </a:prstGeom>
              <a:noFill/>
            </p:spPr>
            <p:txBody>
              <a:bodyPr wrap="square" rtlCol="0">
                <a:spAutoFit/>
              </a:bodyPr>
              <a:lstStyle/>
              <a:p>
                <a:pPr algn="ct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tạo</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nên</a:t>
                </a:r>
                <a:r>
                  <a:rPr lang="en-US" sz="2800" dirty="0">
                    <a:solidFill>
                      <a:schemeClr val="bg1"/>
                    </a:solidFill>
                    <a:latin typeface="UTM Nyala" panose="02040603050506020204" pitchFamily="18" charset="0"/>
                  </a:rPr>
                  <a:t> …….?........ </a:t>
                </a:r>
                <a:r>
                  <a:rPr lang="en-US" sz="2800" dirty="0" err="1">
                    <a:solidFill>
                      <a:schemeClr val="bg1"/>
                    </a:solidFill>
                    <a:latin typeface="UTM Nyala" panose="02040603050506020204" pitchFamily="18" charset="0"/>
                  </a:rPr>
                  <a:t>quanh</a:t>
                </a:r>
                <a:r>
                  <a:rPr lang="en-US" sz="2800" dirty="0">
                    <a:solidFill>
                      <a:schemeClr val="bg1"/>
                    </a:solidFill>
                    <a:latin typeface="UTM Nyala" panose="02040603050506020204" pitchFamily="18" charset="0"/>
                  </a:rPr>
                  <a:t> ta</a:t>
                </a:r>
              </a:p>
            </p:txBody>
          </p:sp>
        </p:grpSp>
      </p:grpSp>
      <p:grpSp>
        <p:nvGrpSpPr>
          <p:cNvPr id="59" name="Group 58">
            <a:extLst>
              <a:ext uri="{FF2B5EF4-FFF2-40B4-BE49-F238E27FC236}">
                <a16:creationId xmlns:a16="http://schemas.microsoft.com/office/drawing/2014/main" id="{F27D4677-14B1-4160-866D-7BFB692E61E9}"/>
              </a:ext>
            </a:extLst>
          </p:cNvPr>
          <p:cNvGrpSpPr/>
          <p:nvPr/>
        </p:nvGrpSpPr>
        <p:grpSpPr>
          <a:xfrm>
            <a:off x="8834542" y="587121"/>
            <a:ext cx="1145891" cy="1145891"/>
            <a:chOff x="9099777" y="1285922"/>
            <a:chExt cx="1145891" cy="1145891"/>
          </a:xfrm>
        </p:grpSpPr>
        <p:sp>
          <p:nvSpPr>
            <p:cNvPr id="39" name="Oval 38">
              <a:extLst>
                <a:ext uri="{FF2B5EF4-FFF2-40B4-BE49-F238E27FC236}">
                  <a16:creationId xmlns:a16="http://schemas.microsoft.com/office/drawing/2014/main" id="{B689B771-25BA-4FD3-A90A-FE9CFF9F6FDC}"/>
                </a:ext>
              </a:extLst>
            </p:cNvPr>
            <p:cNvSpPr/>
            <p:nvPr/>
          </p:nvSpPr>
          <p:spPr>
            <a:xfrm>
              <a:off x="9099777" y="1285922"/>
              <a:ext cx="1145891" cy="1145891"/>
            </a:xfrm>
            <a:prstGeom prst="ellipse">
              <a:avLst/>
            </a:prstGeom>
            <a:solidFill>
              <a:srgbClr val="D8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E8BAE2E-F089-4B78-80FB-AED90833D3EA}"/>
                </a:ext>
              </a:extLst>
            </p:cNvPr>
            <p:cNvSpPr txBox="1"/>
            <p:nvPr/>
          </p:nvSpPr>
          <p:spPr>
            <a:xfrm>
              <a:off x="9164779" y="1597257"/>
              <a:ext cx="1015887" cy="523220"/>
            </a:xfrm>
            <a:prstGeom prst="rect">
              <a:avLst/>
            </a:prstGeom>
            <a:noFill/>
          </p:spPr>
          <p:txBody>
            <a:bodyPr wrap="square" rtlCol="0">
              <a:spAutoFit/>
            </a:bodyPr>
            <a:lstStyle/>
            <a:p>
              <a:pPr algn="ctr"/>
              <a:r>
                <a:rPr lang="en-US" sz="2800" dirty="0" err="1">
                  <a:solidFill>
                    <a:schemeClr val="bg1"/>
                  </a:solidFill>
                  <a:latin typeface="UTM Nyala" panose="02040603050506020204" pitchFamily="18" charset="0"/>
                </a:rPr>
                <a:t>Rắn</a:t>
              </a:r>
              <a:endParaRPr lang="en-US" sz="2800" dirty="0">
                <a:solidFill>
                  <a:schemeClr val="bg1"/>
                </a:solidFill>
                <a:latin typeface="UTM Nyala" panose="02040603050506020204" pitchFamily="18" charset="0"/>
              </a:endParaRPr>
            </a:p>
          </p:txBody>
        </p:sp>
      </p:grpSp>
      <p:grpSp>
        <p:nvGrpSpPr>
          <p:cNvPr id="60" name="Group 59">
            <a:extLst>
              <a:ext uri="{FF2B5EF4-FFF2-40B4-BE49-F238E27FC236}">
                <a16:creationId xmlns:a16="http://schemas.microsoft.com/office/drawing/2014/main" id="{50595A63-3848-49B8-BE59-E62453CB4DE3}"/>
              </a:ext>
            </a:extLst>
          </p:cNvPr>
          <p:cNvGrpSpPr/>
          <p:nvPr/>
        </p:nvGrpSpPr>
        <p:grpSpPr>
          <a:xfrm>
            <a:off x="8834542" y="2783972"/>
            <a:ext cx="1145891" cy="1145891"/>
            <a:chOff x="7389497" y="3539965"/>
            <a:chExt cx="1145891" cy="1145891"/>
          </a:xfrm>
        </p:grpSpPr>
        <p:sp>
          <p:nvSpPr>
            <p:cNvPr id="41" name="Oval 40">
              <a:extLst>
                <a:ext uri="{FF2B5EF4-FFF2-40B4-BE49-F238E27FC236}">
                  <a16:creationId xmlns:a16="http://schemas.microsoft.com/office/drawing/2014/main" id="{FCB1B349-6EF3-4CB8-830B-2B82E7403DBF}"/>
                </a:ext>
              </a:extLst>
            </p:cNvPr>
            <p:cNvSpPr/>
            <p:nvPr/>
          </p:nvSpPr>
          <p:spPr>
            <a:xfrm>
              <a:off x="7389497" y="3539965"/>
              <a:ext cx="1145891" cy="1145891"/>
            </a:xfrm>
            <a:prstGeom prst="ellipse">
              <a:avLst/>
            </a:prstGeom>
            <a:solidFill>
              <a:srgbClr val="04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0B58E39-9271-49C9-A46F-AFF73E888E3A}"/>
                </a:ext>
              </a:extLst>
            </p:cNvPr>
            <p:cNvSpPr txBox="1"/>
            <p:nvPr/>
          </p:nvSpPr>
          <p:spPr>
            <a:xfrm>
              <a:off x="7454499" y="3851300"/>
              <a:ext cx="1015887" cy="523220"/>
            </a:xfrm>
            <a:prstGeom prst="rect">
              <a:avLst/>
            </a:prstGeom>
            <a:noFill/>
          </p:spPr>
          <p:txBody>
            <a:bodyPr wrap="square" rtlCol="0">
              <a:spAutoFit/>
            </a:bodyPr>
            <a:lstStyle/>
            <a:p>
              <a:pPr algn="ctr"/>
              <a:r>
                <a:rPr lang="en-US" sz="2800" dirty="0" err="1">
                  <a:solidFill>
                    <a:schemeClr val="bg1"/>
                  </a:solidFill>
                  <a:latin typeface="UTM Nyala" panose="02040603050506020204" pitchFamily="18" charset="0"/>
                </a:rPr>
                <a:t>Lỏng</a:t>
              </a:r>
              <a:endParaRPr lang="en-US" sz="2800" dirty="0">
                <a:solidFill>
                  <a:schemeClr val="bg1"/>
                </a:solidFill>
                <a:latin typeface="UTM Nyala" panose="02040603050506020204" pitchFamily="18" charset="0"/>
              </a:endParaRPr>
            </a:p>
          </p:txBody>
        </p:sp>
      </p:grpSp>
      <p:grpSp>
        <p:nvGrpSpPr>
          <p:cNvPr id="61" name="Group 60">
            <a:extLst>
              <a:ext uri="{FF2B5EF4-FFF2-40B4-BE49-F238E27FC236}">
                <a16:creationId xmlns:a16="http://schemas.microsoft.com/office/drawing/2014/main" id="{D452B1E2-7620-4DD1-88A6-F3502DFF1DB1}"/>
              </a:ext>
            </a:extLst>
          </p:cNvPr>
          <p:cNvGrpSpPr/>
          <p:nvPr/>
        </p:nvGrpSpPr>
        <p:grpSpPr>
          <a:xfrm>
            <a:off x="8834542" y="4980823"/>
            <a:ext cx="1145891" cy="1145891"/>
            <a:chOff x="10810057" y="3539965"/>
            <a:chExt cx="1145891" cy="1145891"/>
          </a:xfrm>
        </p:grpSpPr>
        <p:sp>
          <p:nvSpPr>
            <p:cNvPr id="42" name="Oval 41">
              <a:extLst>
                <a:ext uri="{FF2B5EF4-FFF2-40B4-BE49-F238E27FC236}">
                  <a16:creationId xmlns:a16="http://schemas.microsoft.com/office/drawing/2014/main" id="{04E76F36-3EB7-48F3-91B8-86F6FC9B6E83}"/>
                </a:ext>
              </a:extLst>
            </p:cNvPr>
            <p:cNvSpPr/>
            <p:nvPr/>
          </p:nvSpPr>
          <p:spPr>
            <a:xfrm>
              <a:off x="10810057" y="3539965"/>
              <a:ext cx="1145891" cy="1145891"/>
            </a:xfrm>
            <a:prstGeom prst="ellipse">
              <a:avLst/>
            </a:prstGeom>
            <a:solidFill>
              <a:srgbClr val="795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A51C52D-DF4F-4CB4-BA53-8CDA3B5E59FE}"/>
                </a:ext>
              </a:extLst>
            </p:cNvPr>
            <p:cNvSpPr txBox="1"/>
            <p:nvPr/>
          </p:nvSpPr>
          <p:spPr>
            <a:xfrm>
              <a:off x="10875059" y="3851300"/>
              <a:ext cx="1015887" cy="523220"/>
            </a:xfrm>
            <a:prstGeom prst="rect">
              <a:avLst/>
            </a:prstGeom>
            <a:noFill/>
          </p:spPr>
          <p:txBody>
            <a:bodyPr wrap="square" rtlCol="0">
              <a:spAutoFit/>
            </a:bodyPr>
            <a:lstStyle/>
            <a:p>
              <a:pPr algn="ctr"/>
              <a:r>
                <a:rPr lang="en-US" sz="2800" dirty="0" err="1">
                  <a:solidFill>
                    <a:schemeClr val="bg1"/>
                  </a:solidFill>
                  <a:latin typeface="UTM Nyala" panose="02040603050506020204" pitchFamily="18" charset="0"/>
                </a:rPr>
                <a:t>Khí</a:t>
              </a:r>
              <a:endParaRPr lang="en-US" sz="2800" dirty="0">
                <a:solidFill>
                  <a:schemeClr val="bg1"/>
                </a:solidFill>
                <a:latin typeface="UTM Nyala" panose="02040603050506020204" pitchFamily="18" charset="0"/>
              </a:endParaRPr>
            </a:p>
          </p:txBody>
        </p:sp>
      </p:grpSp>
      <p:sp>
        <p:nvSpPr>
          <p:cNvPr id="46" name="TextBox 45">
            <a:extLst>
              <a:ext uri="{FF2B5EF4-FFF2-40B4-BE49-F238E27FC236}">
                <a16:creationId xmlns:a16="http://schemas.microsoft.com/office/drawing/2014/main" id="{95070123-6A3C-4350-BFB7-D098E595D8F1}"/>
              </a:ext>
            </a:extLst>
          </p:cNvPr>
          <p:cNvSpPr txBox="1"/>
          <p:nvPr/>
        </p:nvSpPr>
        <p:spPr>
          <a:xfrm>
            <a:off x="8769540" y="6294795"/>
            <a:ext cx="1351722" cy="523220"/>
          </a:xfrm>
          <a:prstGeom prst="rect">
            <a:avLst/>
          </a:prstGeom>
          <a:noFill/>
        </p:spPr>
        <p:txBody>
          <a:bodyPr wrap="square" rtlCol="0">
            <a:spAutoFit/>
          </a:bodyPr>
          <a:lstStyle/>
          <a:p>
            <a:pPr algn="ctr"/>
            <a:r>
              <a:rPr lang="en-US" sz="2800" dirty="0" err="1">
                <a:solidFill>
                  <a:schemeClr val="tx1">
                    <a:lumMod val="85000"/>
                    <a:lumOff val="15000"/>
                  </a:schemeClr>
                </a:solidFill>
                <a:latin typeface="UTM Nyala" panose="02040603050506020204" pitchFamily="18" charset="0"/>
              </a:rPr>
              <a:t>Sơ</a:t>
            </a:r>
            <a:r>
              <a:rPr lang="en-US" sz="2800" dirty="0">
                <a:solidFill>
                  <a:schemeClr val="tx1">
                    <a:lumMod val="85000"/>
                    <a:lumOff val="15000"/>
                  </a:schemeClr>
                </a:solidFill>
                <a:latin typeface="UTM Nyala" panose="02040603050506020204" pitchFamily="18" charset="0"/>
              </a:rPr>
              <a:t> </a:t>
            </a:r>
            <a:r>
              <a:rPr lang="en-US" sz="2800" dirty="0" err="1">
                <a:solidFill>
                  <a:schemeClr val="tx1">
                    <a:lumMod val="85000"/>
                    <a:lumOff val="15000"/>
                  </a:schemeClr>
                </a:solidFill>
                <a:latin typeface="UTM Nyala" panose="02040603050506020204" pitchFamily="18" charset="0"/>
              </a:rPr>
              <a:t>Đồ</a:t>
            </a:r>
            <a:r>
              <a:rPr lang="en-US" sz="2800" dirty="0">
                <a:solidFill>
                  <a:schemeClr val="tx1">
                    <a:lumMod val="85000"/>
                    <a:lumOff val="15000"/>
                  </a:schemeClr>
                </a:solidFill>
                <a:latin typeface="UTM Nyala" panose="02040603050506020204" pitchFamily="18" charset="0"/>
              </a:rPr>
              <a:t> 2</a:t>
            </a:r>
          </a:p>
        </p:txBody>
      </p:sp>
      <p:cxnSp>
        <p:nvCxnSpPr>
          <p:cNvPr id="68" name="Straight Arrow Connector 67">
            <a:extLst>
              <a:ext uri="{FF2B5EF4-FFF2-40B4-BE49-F238E27FC236}">
                <a16:creationId xmlns:a16="http://schemas.microsoft.com/office/drawing/2014/main" id="{CD8879F7-4588-420B-98D2-1A421285BAAB}"/>
              </a:ext>
            </a:extLst>
          </p:cNvPr>
          <p:cNvCxnSpPr/>
          <p:nvPr/>
        </p:nvCxnSpPr>
        <p:spPr>
          <a:xfrm>
            <a:off x="9291612" y="1793255"/>
            <a:ext cx="0" cy="99071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C2D7D71-9167-4283-AFFE-B9812417E084}"/>
              </a:ext>
            </a:extLst>
          </p:cNvPr>
          <p:cNvCxnSpPr>
            <a:cxnSpLocks/>
          </p:cNvCxnSpPr>
          <p:nvPr/>
        </p:nvCxnSpPr>
        <p:spPr>
          <a:xfrm flipV="1">
            <a:off x="9559757" y="1744587"/>
            <a:ext cx="0" cy="99071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6348A8B-F083-449D-A969-E3EC09C0DF7E}"/>
              </a:ext>
            </a:extLst>
          </p:cNvPr>
          <p:cNvCxnSpPr/>
          <p:nvPr/>
        </p:nvCxnSpPr>
        <p:spPr>
          <a:xfrm>
            <a:off x="9291612" y="3990106"/>
            <a:ext cx="0" cy="99071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056EE47-F61D-451E-96E4-C64ADD5A0712}"/>
              </a:ext>
            </a:extLst>
          </p:cNvPr>
          <p:cNvCxnSpPr>
            <a:cxnSpLocks/>
          </p:cNvCxnSpPr>
          <p:nvPr/>
        </p:nvCxnSpPr>
        <p:spPr>
          <a:xfrm flipV="1">
            <a:off x="9559757" y="3980832"/>
            <a:ext cx="0" cy="99071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8B1623B-10F3-4EBC-A1DE-94191F0C3C8A}"/>
              </a:ext>
            </a:extLst>
          </p:cNvPr>
          <p:cNvSpPr/>
          <p:nvPr/>
        </p:nvSpPr>
        <p:spPr>
          <a:xfrm>
            <a:off x="6458676" y="587121"/>
            <a:ext cx="2832936" cy="1145891"/>
          </a:xfrm>
          <a:prstGeom prst="rect">
            <a:avLst/>
          </a:prstGeom>
          <a:solidFill>
            <a:srgbClr val="D83A5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642708A-BEA9-4C5E-8B30-3D053F889274}"/>
              </a:ext>
            </a:extLst>
          </p:cNvPr>
          <p:cNvSpPr txBox="1"/>
          <p:nvPr/>
        </p:nvSpPr>
        <p:spPr>
          <a:xfrm>
            <a:off x="6513302" y="744567"/>
            <a:ext cx="2386242" cy="830997"/>
          </a:xfrm>
          <a:prstGeom prst="rect">
            <a:avLst/>
          </a:prstGeom>
          <a:noFill/>
        </p:spPr>
        <p:txBody>
          <a:bodyPr wrap="square" rtlCol="0">
            <a:spAutoFit/>
          </a:bodyPr>
          <a:lstStyle/>
          <a:p>
            <a:pPr algn="ctr"/>
            <a:r>
              <a:rPr lang="en-US" sz="2400" dirty="0" err="1">
                <a:solidFill>
                  <a:schemeClr val="tx1">
                    <a:lumMod val="95000"/>
                    <a:lumOff val="5000"/>
                  </a:schemeClr>
                </a:solidFill>
                <a:latin typeface="UTM Nyala" panose="02040603050506020204" pitchFamily="18" charset="0"/>
              </a:rPr>
              <a:t>Khối</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lượng</a:t>
            </a:r>
            <a:r>
              <a:rPr lang="en-US" sz="2400" dirty="0">
                <a:solidFill>
                  <a:schemeClr val="tx1">
                    <a:lumMod val="95000"/>
                    <a:lumOff val="5000"/>
                  </a:schemeClr>
                </a:solidFill>
                <a:latin typeface="UTM Nyala" panose="02040603050506020204" pitchFamily="18" charset="0"/>
              </a:rPr>
              <a:t>, …?..... </a:t>
            </a:r>
            <a:r>
              <a:rPr lang="en-US" sz="2400" dirty="0" err="1">
                <a:solidFill>
                  <a:schemeClr val="tx1">
                    <a:lumMod val="95000"/>
                    <a:lumOff val="5000"/>
                  </a:schemeClr>
                </a:solidFill>
                <a:latin typeface="UTM Nyala" panose="02040603050506020204" pitchFamily="18" charset="0"/>
              </a:rPr>
              <a:t>và</a:t>
            </a:r>
            <a:r>
              <a:rPr lang="en-US" sz="2400" dirty="0">
                <a:solidFill>
                  <a:schemeClr val="tx1">
                    <a:lumMod val="95000"/>
                    <a:lumOff val="5000"/>
                  </a:schemeClr>
                </a:solidFill>
                <a:latin typeface="UTM Nyala" panose="02040603050506020204" pitchFamily="18" charset="0"/>
              </a:rPr>
              <a:t> …..?...... </a:t>
            </a:r>
            <a:r>
              <a:rPr lang="en-US" sz="2400" dirty="0" err="1">
                <a:solidFill>
                  <a:schemeClr val="tx1">
                    <a:lumMod val="95000"/>
                    <a:lumOff val="5000"/>
                  </a:schemeClr>
                </a:solidFill>
                <a:latin typeface="UTM Nyala" panose="02040603050506020204" pitchFamily="18" charset="0"/>
              </a:rPr>
              <a:t>xác</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định</a:t>
            </a:r>
            <a:endParaRPr lang="en-US" sz="2400" dirty="0">
              <a:solidFill>
                <a:schemeClr val="tx1">
                  <a:lumMod val="95000"/>
                  <a:lumOff val="5000"/>
                </a:schemeClr>
              </a:solidFill>
              <a:latin typeface="UTM Nyala" panose="02040603050506020204" pitchFamily="18" charset="0"/>
            </a:endParaRPr>
          </a:p>
        </p:txBody>
      </p:sp>
      <p:sp>
        <p:nvSpPr>
          <p:cNvPr id="75" name="TextBox 74">
            <a:extLst>
              <a:ext uri="{FF2B5EF4-FFF2-40B4-BE49-F238E27FC236}">
                <a16:creationId xmlns:a16="http://schemas.microsoft.com/office/drawing/2014/main" id="{0E9C45A6-106D-4F26-8030-070C99AC913A}"/>
              </a:ext>
            </a:extLst>
          </p:cNvPr>
          <p:cNvSpPr txBox="1"/>
          <p:nvPr/>
        </p:nvSpPr>
        <p:spPr>
          <a:xfrm>
            <a:off x="6531783" y="2941418"/>
            <a:ext cx="2386242" cy="830997"/>
          </a:xfrm>
          <a:prstGeom prst="rect">
            <a:avLst/>
          </a:prstGeom>
          <a:noFill/>
        </p:spPr>
        <p:txBody>
          <a:bodyPr wrap="square" rtlCol="0">
            <a:spAutoFit/>
          </a:bodyPr>
          <a:lstStyle/>
          <a:p>
            <a:pPr algn="ct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và</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thể</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tích</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xác</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định</a:t>
            </a:r>
            <a:endParaRPr lang="en-US" sz="2400" dirty="0">
              <a:solidFill>
                <a:schemeClr val="tx1">
                  <a:lumMod val="95000"/>
                  <a:lumOff val="5000"/>
                </a:schemeClr>
              </a:solidFill>
              <a:latin typeface="UTM Nyala" panose="02040603050506020204" pitchFamily="18" charset="0"/>
            </a:endParaRPr>
          </a:p>
        </p:txBody>
      </p:sp>
      <p:sp>
        <p:nvSpPr>
          <p:cNvPr id="77" name="TextBox 76">
            <a:extLst>
              <a:ext uri="{FF2B5EF4-FFF2-40B4-BE49-F238E27FC236}">
                <a16:creationId xmlns:a16="http://schemas.microsoft.com/office/drawing/2014/main" id="{660035D7-8393-40B3-BD8C-E73DE0ED400B}"/>
              </a:ext>
            </a:extLst>
          </p:cNvPr>
          <p:cNvSpPr txBox="1"/>
          <p:nvPr/>
        </p:nvSpPr>
        <p:spPr>
          <a:xfrm>
            <a:off x="9816957" y="2952328"/>
            <a:ext cx="2386242" cy="830997"/>
          </a:xfrm>
          <a:prstGeom prst="rect">
            <a:avLst/>
          </a:prstGeom>
          <a:noFill/>
        </p:spPr>
        <p:txBody>
          <a:bodyPr wrap="square" rtlCol="0">
            <a:spAutoFit/>
          </a:bodyPr>
          <a:lstStyle/>
          <a:p>
            <a:pPr algn="ct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không</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xác</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định</a:t>
            </a:r>
            <a:endParaRPr lang="en-US" sz="2400" dirty="0">
              <a:solidFill>
                <a:schemeClr val="tx1">
                  <a:lumMod val="95000"/>
                  <a:lumOff val="5000"/>
                </a:schemeClr>
              </a:solidFill>
              <a:latin typeface="UTM Nyala" panose="02040603050506020204" pitchFamily="18" charset="0"/>
            </a:endParaRPr>
          </a:p>
        </p:txBody>
      </p:sp>
      <p:sp>
        <p:nvSpPr>
          <p:cNvPr id="79" name="TextBox 78">
            <a:extLst>
              <a:ext uri="{FF2B5EF4-FFF2-40B4-BE49-F238E27FC236}">
                <a16:creationId xmlns:a16="http://schemas.microsoft.com/office/drawing/2014/main" id="{E2602B13-C9CC-4C22-ACE6-8AAE4B013722}"/>
              </a:ext>
            </a:extLst>
          </p:cNvPr>
          <p:cNvSpPr txBox="1"/>
          <p:nvPr/>
        </p:nvSpPr>
        <p:spPr>
          <a:xfrm>
            <a:off x="10582627" y="5085045"/>
            <a:ext cx="854901" cy="830997"/>
          </a:xfrm>
          <a:prstGeom prst="rect">
            <a:avLst/>
          </a:prstGeom>
          <a:noFill/>
        </p:spPr>
        <p:txBody>
          <a:bodyPr wrap="square" rtlCol="0">
            <a:spAutoFit/>
          </a:bodyPr>
          <a:lstStyle/>
          <a:p>
            <a:pPr algn="ctr"/>
            <a:r>
              <a:rPr lang="en-US" sz="4800" dirty="0">
                <a:solidFill>
                  <a:schemeClr val="tx1">
                    <a:lumMod val="95000"/>
                    <a:lumOff val="5000"/>
                  </a:schemeClr>
                </a:solidFill>
                <a:latin typeface="UTM Nyala" panose="02040603050506020204" pitchFamily="18" charset="0"/>
              </a:rPr>
              <a:t>?</a:t>
            </a:r>
          </a:p>
        </p:txBody>
      </p:sp>
      <p:sp>
        <p:nvSpPr>
          <p:cNvPr id="81" name="TextBox 80">
            <a:extLst>
              <a:ext uri="{FF2B5EF4-FFF2-40B4-BE49-F238E27FC236}">
                <a16:creationId xmlns:a16="http://schemas.microsoft.com/office/drawing/2014/main" id="{B22D1311-519F-4F8E-AF50-B4267FDA73E3}"/>
              </a:ext>
            </a:extLst>
          </p:cNvPr>
          <p:cNvSpPr txBox="1"/>
          <p:nvPr/>
        </p:nvSpPr>
        <p:spPr>
          <a:xfrm>
            <a:off x="9611347" y="1813555"/>
            <a:ext cx="491739" cy="707886"/>
          </a:xfrm>
          <a:prstGeom prst="rect">
            <a:avLst/>
          </a:prstGeom>
          <a:noFill/>
        </p:spPr>
        <p:txBody>
          <a:bodyPr wrap="square" rtlCol="0">
            <a:spAutoFit/>
          </a:bodyPr>
          <a:lstStyle/>
          <a:p>
            <a:pPr algn="ctr"/>
            <a:r>
              <a:rPr lang="en-US" sz="4000" dirty="0">
                <a:solidFill>
                  <a:schemeClr val="tx1">
                    <a:lumMod val="95000"/>
                    <a:lumOff val="5000"/>
                  </a:schemeClr>
                </a:solidFill>
                <a:latin typeface="UTM Nyala" panose="02040603050506020204" pitchFamily="18" charset="0"/>
              </a:rPr>
              <a:t>?</a:t>
            </a:r>
          </a:p>
        </p:txBody>
      </p:sp>
      <p:sp>
        <p:nvSpPr>
          <p:cNvPr id="82" name="TextBox 81">
            <a:extLst>
              <a:ext uri="{FF2B5EF4-FFF2-40B4-BE49-F238E27FC236}">
                <a16:creationId xmlns:a16="http://schemas.microsoft.com/office/drawing/2014/main" id="{5CD8C95A-58E0-42E5-BC6A-84C174D5174B}"/>
              </a:ext>
            </a:extLst>
          </p:cNvPr>
          <p:cNvSpPr txBox="1"/>
          <p:nvPr/>
        </p:nvSpPr>
        <p:spPr>
          <a:xfrm>
            <a:off x="8571338" y="1874683"/>
            <a:ext cx="491739" cy="707886"/>
          </a:xfrm>
          <a:prstGeom prst="rect">
            <a:avLst/>
          </a:prstGeom>
          <a:noFill/>
        </p:spPr>
        <p:txBody>
          <a:bodyPr wrap="square" rtlCol="0">
            <a:spAutoFit/>
          </a:bodyPr>
          <a:lstStyle/>
          <a:p>
            <a:pPr algn="ctr"/>
            <a:r>
              <a:rPr lang="en-US" sz="4000" dirty="0">
                <a:solidFill>
                  <a:schemeClr val="tx1">
                    <a:lumMod val="95000"/>
                    <a:lumOff val="5000"/>
                  </a:schemeClr>
                </a:solidFill>
                <a:latin typeface="UTM Nyala" panose="02040603050506020204" pitchFamily="18" charset="0"/>
              </a:rPr>
              <a:t>?</a:t>
            </a:r>
          </a:p>
        </p:txBody>
      </p:sp>
      <p:sp>
        <p:nvSpPr>
          <p:cNvPr id="83" name="TextBox 82">
            <a:extLst>
              <a:ext uri="{FF2B5EF4-FFF2-40B4-BE49-F238E27FC236}">
                <a16:creationId xmlns:a16="http://schemas.microsoft.com/office/drawing/2014/main" id="{10D7398D-E220-4E36-BC6B-3AAA7DAE96BD}"/>
              </a:ext>
            </a:extLst>
          </p:cNvPr>
          <p:cNvSpPr txBox="1"/>
          <p:nvPr/>
        </p:nvSpPr>
        <p:spPr>
          <a:xfrm>
            <a:off x="8552238" y="4131266"/>
            <a:ext cx="491739" cy="707886"/>
          </a:xfrm>
          <a:prstGeom prst="rect">
            <a:avLst/>
          </a:prstGeom>
          <a:noFill/>
        </p:spPr>
        <p:txBody>
          <a:bodyPr wrap="square" rtlCol="0">
            <a:spAutoFit/>
          </a:bodyPr>
          <a:lstStyle/>
          <a:p>
            <a:pPr algn="ctr"/>
            <a:r>
              <a:rPr lang="en-US" sz="4000" dirty="0">
                <a:solidFill>
                  <a:schemeClr val="tx1">
                    <a:lumMod val="95000"/>
                    <a:lumOff val="5000"/>
                  </a:schemeClr>
                </a:solidFill>
                <a:latin typeface="UTM Nyala" panose="02040603050506020204" pitchFamily="18" charset="0"/>
              </a:rPr>
              <a:t>?</a:t>
            </a:r>
          </a:p>
        </p:txBody>
      </p:sp>
      <p:sp>
        <p:nvSpPr>
          <p:cNvPr id="84" name="TextBox 83">
            <a:extLst>
              <a:ext uri="{FF2B5EF4-FFF2-40B4-BE49-F238E27FC236}">
                <a16:creationId xmlns:a16="http://schemas.microsoft.com/office/drawing/2014/main" id="{40B7835C-A50C-4F4D-9E86-AD4FC7C04820}"/>
              </a:ext>
            </a:extLst>
          </p:cNvPr>
          <p:cNvSpPr txBox="1"/>
          <p:nvPr/>
        </p:nvSpPr>
        <p:spPr>
          <a:xfrm>
            <a:off x="9708613" y="4224510"/>
            <a:ext cx="1314169" cy="461665"/>
          </a:xfrm>
          <a:prstGeom prst="rect">
            <a:avLst/>
          </a:prstGeom>
          <a:noFill/>
        </p:spPr>
        <p:txBody>
          <a:bodyPr wrap="square" rtlCol="0">
            <a:spAutoFit/>
          </a:bodyPr>
          <a:lstStyle/>
          <a:p>
            <a:pPr algn="ctr"/>
            <a:r>
              <a:rPr lang="en-US" sz="2400" dirty="0" err="1">
                <a:solidFill>
                  <a:schemeClr val="tx1">
                    <a:lumMod val="95000"/>
                    <a:lumOff val="5000"/>
                  </a:schemeClr>
                </a:solidFill>
                <a:latin typeface="UTM Nyala" panose="02040603050506020204" pitchFamily="18" charset="0"/>
              </a:rPr>
              <a:t>Ngưng</a:t>
            </a:r>
            <a:r>
              <a:rPr lang="en-US" sz="2400" dirty="0">
                <a:solidFill>
                  <a:schemeClr val="tx1">
                    <a:lumMod val="95000"/>
                    <a:lumOff val="5000"/>
                  </a:schemeClr>
                </a:solidFill>
                <a:latin typeface="UTM Nyala" panose="02040603050506020204" pitchFamily="18" charset="0"/>
              </a:rPr>
              <a:t> </a:t>
            </a:r>
            <a:r>
              <a:rPr lang="en-US" sz="2400" dirty="0" err="1">
                <a:solidFill>
                  <a:schemeClr val="tx1">
                    <a:lumMod val="95000"/>
                    <a:lumOff val="5000"/>
                  </a:schemeClr>
                </a:solidFill>
                <a:latin typeface="UTM Nyala" panose="02040603050506020204" pitchFamily="18" charset="0"/>
              </a:rPr>
              <a:t>tụ</a:t>
            </a:r>
            <a:endParaRPr lang="en-US" sz="2400" dirty="0">
              <a:solidFill>
                <a:schemeClr val="tx1">
                  <a:lumMod val="95000"/>
                  <a:lumOff val="5000"/>
                </a:schemeClr>
              </a:solidFill>
              <a:latin typeface="UTM Nyala" panose="02040603050506020204" pitchFamily="18" charset="0"/>
            </a:endParaRPr>
          </a:p>
        </p:txBody>
      </p:sp>
    </p:spTree>
    <p:extLst>
      <p:ext uri="{BB962C8B-B14F-4D97-AF65-F5344CB8AC3E}">
        <p14:creationId xmlns:p14="http://schemas.microsoft.com/office/powerpoint/2010/main" val="45224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7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61DBEF4-E4B2-442A-AA3C-01EC6D1B9753}"/>
              </a:ext>
            </a:extLst>
          </p:cNvPr>
          <p:cNvGrpSpPr/>
          <p:nvPr/>
        </p:nvGrpSpPr>
        <p:grpSpPr>
          <a:xfrm>
            <a:off x="4998208" y="517966"/>
            <a:ext cx="1967949" cy="715618"/>
            <a:chOff x="1133060" y="725557"/>
            <a:chExt cx="1967949" cy="715618"/>
          </a:xfrm>
          <a:solidFill>
            <a:srgbClr val="D83A56"/>
          </a:solidFill>
        </p:grpSpPr>
        <p:sp>
          <p:nvSpPr>
            <p:cNvPr id="2" name="Rectangle: Rounded Corners 1">
              <a:extLst>
                <a:ext uri="{FF2B5EF4-FFF2-40B4-BE49-F238E27FC236}">
                  <a16:creationId xmlns:a16="http://schemas.microsoft.com/office/drawing/2014/main" id="{77A158D9-A693-491D-B720-8C288C1CB66C}"/>
                </a:ext>
              </a:extLst>
            </p:cNvPr>
            <p:cNvSpPr/>
            <p:nvPr/>
          </p:nvSpPr>
          <p:spPr>
            <a:xfrm>
              <a:off x="1133060" y="725557"/>
              <a:ext cx="1967949" cy="715618"/>
            </a:xfrm>
            <a:prstGeom prst="roundRect">
              <a:avLst>
                <a:gd name="adj" fmla="val 39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8D9431-82D8-429E-A3BB-A4B48D27BE35}"/>
                </a:ext>
              </a:extLst>
            </p:cNvPr>
            <p:cNvSpPr txBox="1"/>
            <p:nvPr/>
          </p:nvSpPr>
          <p:spPr>
            <a:xfrm>
              <a:off x="1441173" y="821756"/>
              <a:ext cx="1351722" cy="523220"/>
            </a:xfrm>
            <a:prstGeom prst="rect">
              <a:avLst/>
            </a:prstGeom>
            <a:grpFill/>
          </p:spPr>
          <p:txBody>
            <a:bodyPr wrap="square" rtlCol="0">
              <a:spAutoFit/>
            </a:bodyPr>
            <a:lstStyle/>
            <a:p>
              <a:pPr algn="ctr"/>
              <a:r>
                <a:rPr lang="en-US" sz="2800" dirty="0" err="1">
                  <a:solidFill>
                    <a:schemeClr val="bg1"/>
                  </a:solidFill>
                  <a:latin typeface="UTM Nyala" panose="02040603050506020204" pitchFamily="18" charset="0"/>
                </a:rPr>
                <a:t>Vật</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Thể</a:t>
              </a:r>
              <a:endParaRPr lang="en-US" sz="2800" dirty="0">
                <a:solidFill>
                  <a:schemeClr val="bg1"/>
                </a:solidFill>
                <a:latin typeface="UTM Nyala" panose="02040603050506020204" pitchFamily="18" charset="0"/>
              </a:endParaRPr>
            </a:p>
          </p:txBody>
        </p:sp>
      </p:grpSp>
      <p:cxnSp>
        <p:nvCxnSpPr>
          <p:cNvPr id="8" name="Straight Connector 7">
            <a:extLst>
              <a:ext uri="{FF2B5EF4-FFF2-40B4-BE49-F238E27FC236}">
                <a16:creationId xmlns:a16="http://schemas.microsoft.com/office/drawing/2014/main" id="{6BC6837E-44AC-4477-95CB-3D34CE9AB84E}"/>
              </a:ext>
            </a:extLst>
          </p:cNvPr>
          <p:cNvCxnSpPr>
            <a:stCxn id="2" idx="2"/>
          </p:cNvCxnSpPr>
          <p:nvPr/>
        </p:nvCxnSpPr>
        <p:spPr>
          <a:xfrm flipH="1">
            <a:off x="5982182" y="1233584"/>
            <a:ext cx="1" cy="596347"/>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72B9372-7790-4BF7-832D-B955898937A5}"/>
              </a:ext>
            </a:extLst>
          </p:cNvPr>
          <p:cNvCxnSpPr/>
          <p:nvPr/>
        </p:nvCxnSpPr>
        <p:spPr>
          <a:xfrm flipH="1">
            <a:off x="3142277" y="1818831"/>
            <a:ext cx="1" cy="596347"/>
          </a:xfrm>
          <a:prstGeom prst="line">
            <a:avLst/>
          </a:prstGeom>
          <a:ln w="38100"/>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9B0D26D3-C40A-4623-8503-99779B4E65D0}"/>
              </a:ext>
            </a:extLst>
          </p:cNvPr>
          <p:cNvGrpSpPr/>
          <p:nvPr/>
        </p:nvGrpSpPr>
        <p:grpSpPr>
          <a:xfrm>
            <a:off x="1743017" y="2438446"/>
            <a:ext cx="2814300" cy="677999"/>
            <a:chOff x="491987" y="2554354"/>
            <a:chExt cx="2814300" cy="677999"/>
          </a:xfrm>
          <a:solidFill>
            <a:srgbClr val="D83A56"/>
          </a:solidFill>
        </p:grpSpPr>
        <p:sp>
          <p:nvSpPr>
            <p:cNvPr id="16" name="Rectangle: Rounded Corners 15">
              <a:extLst>
                <a:ext uri="{FF2B5EF4-FFF2-40B4-BE49-F238E27FC236}">
                  <a16:creationId xmlns:a16="http://schemas.microsoft.com/office/drawing/2014/main" id="{94A340EF-1BE0-4846-BD37-BDDBF1FDAFEB}"/>
                </a:ext>
              </a:extLst>
            </p:cNvPr>
            <p:cNvSpPr/>
            <p:nvPr/>
          </p:nvSpPr>
          <p:spPr>
            <a:xfrm>
              <a:off x="491987" y="2554354"/>
              <a:ext cx="2814300" cy="677999"/>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EDA9D75-ACCE-4CBC-943E-0A41E4CB0508}"/>
                </a:ext>
              </a:extLst>
            </p:cNvPr>
            <p:cNvSpPr txBox="1"/>
            <p:nvPr/>
          </p:nvSpPr>
          <p:spPr>
            <a:xfrm>
              <a:off x="602290" y="2595777"/>
              <a:ext cx="2593693" cy="523220"/>
            </a:xfrm>
            <a:prstGeom prst="rect">
              <a:avLst/>
            </a:prstGeom>
            <a:grpFill/>
          </p:spPr>
          <p:txBody>
            <a:bodyPr wrap="square" rtlCol="0">
              <a:spAutoFit/>
            </a:bodyPr>
            <a:lstStyle/>
            <a:p>
              <a:pPr algn="ctr"/>
              <a:r>
                <a:rPr lang="en-US" sz="2800" dirty="0" err="1">
                  <a:solidFill>
                    <a:schemeClr val="bg1"/>
                  </a:solidFill>
                  <a:latin typeface="UTM Nyala" panose="02040603050506020204" pitchFamily="18" charset="0"/>
                </a:rPr>
                <a:t>Tính</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Chất</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Vật</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Lý</a:t>
              </a:r>
              <a:endParaRPr lang="en-US" sz="2800" dirty="0">
                <a:solidFill>
                  <a:schemeClr val="bg1"/>
                </a:solidFill>
                <a:latin typeface="UTM Nyala" panose="02040603050506020204" pitchFamily="18" charset="0"/>
              </a:endParaRPr>
            </a:p>
          </p:txBody>
        </p:sp>
      </p:grpSp>
      <p:cxnSp>
        <p:nvCxnSpPr>
          <p:cNvPr id="26" name="Straight Connector 25">
            <a:extLst>
              <a:ext uri="{FF2B5EF4-FFF2-40B4-BE49-F238E27FC236}">
                <a16:creationId xmlns:a16="http://schemas.microsoft.com/office/drawing/2014/main" id="{D69F30BC-32E0-4CFA-A9BC-3B034280FA35}"/>
              </a:ext>
            </a:extLst>
          </p:cNvPr>
          <p:cNvCxnSpPr/>
          <p:nvPr/>
        </p:nvCxnSpPr>
        <p:spPr>
          <a:xfrm flipH="1">
            <a:off x="8848579" y="1830524"/>
            <a:ext cx="1" cy="596347"/>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86C8A55-A1AF-40C8-80B5-870C5835AB87}"/>
              </a:ext>
            </a:extLst>
          </p:cNvPr>
          <p:cNvCxnSpPr>
            <a:cxnSpLocks/>
          </p:cNvCxnSpPr>
          <p:nvPr/>
        </p:nvCxnSpPr>
        <p:spPr>
          <a:xfrm>
            <a:off x="3127450" y="1819985"/>
            <a:ext cx="2859735"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6D2A8F2-8BF3-4B80-9D46-4F94C002E2B9}"/>
              </a:ext>
            </a:extLst>
          </p:cNvPr>
          <p:cNvSpPr txBox="1"/>
          <p:nvPr/>
        </p:nvSpPr>
        <p:spPr>
          <a:xfrm>
            <a:off x="5420139" y="5982225"/>
            <a:ext cx="1351722" cy="523220"/>
          </a:xfrm>
          <a:prstGeom prst="rect">
            <a:avLst/>
          </a:prstGeom>
          <a:noFill/>
        </p:spPr>
        <p:txBody>
          <a:bodyPr wrap="square" rtlCol="0">
            <a:spAutoFit/>
          </a:bodyPr>
          <a:lstStyle/>
          <a:p>
            <a:pPr algn="ctr"/>
            <a:r>
              <a:rPr lang="en-US" sz="2800" dirty="0" err="1">
                <a:solidFill>
                  <a:schemeClr val="tx1">
                    <a:lumMod val="85000"/>
                    <a:lumOff val="15000"/>
                  </a:schemeClr>
                </a:solidFill>
                <a:latin typeface="UTM Nyala" panose="02040603050506020204" pitchFamily="18" charset="0"/>
              </a:rPr>
              <a:t>Sơ</a:t>
            </a:r>
            <a:r>
              <a:rPr lang="en-US" sz="2800" dirty="0">
                <a:solidFill>
                  <a:schemeClr val="tx1">
                    <a:lumMod val="85000"/>
                    <a:lumOff val="15000"/>
                  </a:schemeClr>
                </a:solidFill>
                <a:latin typeface="UTM Nyala" panose="02040603050506020204" pitchFamily="18" charset="0"/>
              </a:rPr>
              <a:t> </a:t>
            </a:r>
            <a:r>
              <a:rPr lang="en-US" sz="2800" dirty="0" err="1">
                <a:solidFill>
                  <a:schemeClr val="tx1">
                    <a:lumMod val="85000"/>
                    <a:lumOff val="15000"/>
                  </a:schemeClr>
                </a:solidFill>
                <a:latin typeface="UTM Nyala" panose="02040603050506020204" pitchFamily="18" charset="0"/>
              </a:rPr>
              <a:t>Đồ</a:t>
            </a:r>
            <a:r>
              <a:rPr lang="en-US" sz="2800" dirty="0">
                <a:solidFill>
                  <a:schemeClr val="tx1">
                    <a:lumMod val="85000"/>
                    <a:lumOff val="15000"/>
                  </a:schemeClr>
                </a:solidFill>
                <a:latin typeface="UTM Nyala" panose="02040603050506020204" pitchFamily="18" charset="0"/>
              </a:rPr>
              <a:t> 3</a:t>
            </a:r>
          </a:p>
        </p:txBody>
      </p:sp>
      <p:grpSp>
        <p:nvGrpSpPr>
          <p:cNvPr id="7" name="Group 6">
            <a:extLst>
              <a:ext uri="{FF2B5EF4-FFF2-40B4-BE49-F238E27FC236}">
                <a16:creationId xmlns:a16="http://schemas.microsoft.com/office/drawing/2014/main" id="{DA79ADFA-2E96-4323-9C03-518B83FFBB8E}"/>
              </a:ext>
            </a:extLst>
          </p:cNvPr>
          <p:cNvGrpSpPr/>
          <p:nvPr/>
        </p:nvGrpSpPr>
        <p:grpSpPr>
          <a:xfrm>
            <a:off x="565650" y="3122548"/>
            <a:ext cx="5181987" cy="2087195"/>
            <a:chOff x="-2432193" y="3104275"/>
            <a:chExt cx="5181987" cy="2087195"/>
          </a:xfrm>
          <a:solidFill>
            <a:srgbClr val="D83A56"/>
          </a:solidFill>
        </p:grpSpPr>
        <p:cxnSp>
          <p:nvCxnSpPr>
            <p:cNvPr id="63" name="Straight Connector 62">
              <a:extLst>
                <a:ext uri="{FF2B5EF4-FFF2-40B4-BE49-F238E27FC236}">
                  <a16:creationId xmlns:a16="http://schemas.microsoft.com/office/drawing/2014/main" id="{85783DCB-9A72-4F6E-B294-FED79D8B2C0E}"/>
                </a:ext>
              </a:extLst>
            </p:cNvPr>
            <p:cNvCxnSpPr>
              <a:cxnSpLocks/>
            </p:cNvCxnSpPr>
            <p:nvPr/>
          </p:nvCxnSpPr>
          <p:spPr>
            <a:xfrm flipH="1">
              <a:off x="129607" y="3104275"/>
              <a:ext cx="1" cy="596347"/>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8D8E39D-2D3E-40F4-99CF-ABC6F6161374}"/>
                </a:ext>
              </a:extLst>
            </p:cNvPr>
            <p:cNvCxnSpPr/>
            <p:nvPr/>
          </p:nvCxnSpPr>
          <p:spPr>
            <a:xfrm flipH="1">
              <a:off x="-566123" y="3700621"/>
              <a:ext cx="1" cy="596347"/>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6DB9836-BCB5-4DE5-BC60-54BF92296A28}"/>
                </a:ext>
              </a:extLst>
            </p:cNvPr>
            <p:cNvCxnSpPr/>
            <p:nvPr/>
          </p:nvCxnSpPr>
          <p:spPr>
            <a:xfrm flipH="1">
              <a:off x="-1895479" y="3700620"/>
              <a:ext cx="1" cy="596347"/>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DBA68A4-6A77-4985-8D76-5F43386DF054}"/>
                </a:ext>
              </a:extLst>
            </p:cNvPr>
            <p:cNvCxnSpPr/>
            <p:nvPr/>
          </p:nvCxnSpPr>
          <p:spPr>
            <a:xfrm flipH="1">
              <a:off x="758264" y="3700620"/>
              <a:ext cx="1" cy="596347"/>
            </a:xfrm>
            <a:prstGeom prst="line">
              <a:avLst/>
            </a:prstGeom>
            <a:grpFill/>
            <a:ln w="38100"/>
          </p:spPr>
          <p:style>
            <a:lnRef idx="1">
              <a:schemeClr val="dk1"/>
            </a:lnRef>
            <a:fillRef idx="0">
              <a:schemeClr val="dk1"/>
            </a:fillRef>
            <a:effectRef idx="0">
              <a:schemeClr val="dk1"/>
            </a:effectRef>
            <a:fontRef idx="minor">
              <a:schemeClr val="tx1"/>
            </a:fontRef>
          </p:style>
        </p:cxnSp>
        <p:sp>
          <p:nvSpPr>
            <p:cNvPr id="80" name="Rectangle: Rounded Corners 79">
              <a:extLst>
                <a:ext uri="{FF2B5EF4-FFF2-40B4-BE49-F238E27FC236}">
                  <a16:creationId xmlns:a16="http://schemas.microsoft.com/office/drawing/2014/main" id="{21C34A82-68A7-4494-945E-F51426E4686A}"/>
                </a:ext>
              </a:extLst>
            </p:cNvPr>
            <p:cNvSpPr/>
            <p:nvPr/>
          </p:nvSpPr>
          <p:spPr>
            <a:xfrm>
              <a:off x="-2432193" y="4296967"/>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C1262A9A-2F88-4309-870B-0AA2EAD3A9B8}"/>
                </a:ext>
              </a:extLst>
            </p:cNvPr>
            <p:cNvGrpSpPr/>
            <p:nvPr/>
          </p:nvGrpSpPr>
          <p:grpSpPr>
            <a:xfrm>
              <a:off x="-2319852" y="4296967"/>
              <a:ext cx="2346351" cy="894503"/>
              <a:chOff x="604328" y="2554354"/>
              <a:chExt cx="2346351" cy="894503"/>
            </a:xfrm>
            <a:grpFill/>
          </p:grpSpPr>
          <p:sp>
            <p:nvSpPr>
              <p:cNvPr id="87" name="Rectangle: Rounded Corners 86">
                <a:extLst>
                  <a:ext uri="{FF2B5EF4-FFF2-40B4-BE49-F238E27FC236}">
                    <a16:creationId xmlns:a16="http://schemas.microsoft.com/office/drawing/2014/main" id="{A97F65BD-6CBF-4ADE-B8D7-A1DC659BE4AB}"/>
                  </a:ext>
                </a:extLst>
              </p:cNvPr>
              <p:cNvSpPr/>
              <p:nvPr/>
            </p:nvSpPr>
            <p:spPr>
              <a:xfrm>
                <a:off x="1877251" y="2554354"/>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D861EBC-42EB-4B39-BD6D-5FF3FC89CBB5}"/>
                  </a:ext>
                </a:extLst>
              </p:cNvPr>
              <p:cNvSpPr txBox="1"/>
              <p:nvPr/>
            </p:nvSpPr>
            <p:spPr>
              <a:xfrm>
                <a:off x="604328" y="2747622"/>
                <a:ext cx="797003" cy="461665"/>
              </a:xfrm>
              <a:prstGeom prst="rect">
                <a:avLst/>
              </a:prstGeom>
              <a:grpFill/>
            </p:spPr>
            <p:txBody>
              <a:bodyPr wrap="square" rtlCol="0">
                <a:spAutoFit/>
              </a:bodyPr>
              <a:lstStyle/>
              <a:p>
                <a:pPr algn="ctr"/>
                <a:r>
                  <a:rPr lang="en-US" sz="2400" dirty="0" err="1">
                    <a:solidFill>
                      <a:schemeClr val="bg1"/>
                    </a:solidFill>
                    <a:latin typeface="UTM Nyala" panose="02040603050506020204" pitchFamily="18" charset="0"/>
                  </a:rPr>
                  <a:t>Thể</a:t>
                </a:r>
                <a:endParaRPr lang="en-US" sz="2400" dirty="0">
                  <a:solidFill>
                    <a:schemeClr val="bg1"/>
                  </a:solidFill>
                  <a:latin typeface="UTM Nyala" panose="02040603050506020204" pitchFamily="18" charset="0"/>
                </a:endParaRPr>
              </a:p>
            </p:txBody>
          </p:sp>
        </p:grpSp>
        <p:grpSp>
          <p:nvGrpSpPr>
            <p:cNvPr id="89" name="Group 88">
              <a:extLst>
                <a:ext uri="{FF2B5EF4-FFF2-40B4-BE49-F238E27FC236}">
                  <a16:creationId xmlns:a16="http://schemas.microsoft.com/office/drawing/2014/main" id="{8967901E-6612-406C-9F57-03DD25DDA24E}"/>
                </a:ext>
              </a:extLst>
            </p:cNvPr>
            <p:cNvGrpSpPr/>
            <p:nvPr/>
          </p:nvGrpSpPr>
          <p:grpSpPr>
            <a:xfrm>
              <a:off x="-707856" y="4296967"/>
              <a:ext cx="2061222" cy="894503"/>
              <a:chOff x="2216324" y="2554354"/>
              <a:chExt cx="2061222" cy="894503"/>
            </a:xfrm>
            <a:grpFill/>
          </p:grpSpPr>
          <p:sp>
            <p:nvSpPr>
              <p:cNvPr id="90" name="Rectangle: Rounded Corners 89">
                <a:extLst>
                  <a:ext uri="{FF2B5EF4-FFF2-40B4-BE49-F238E27FC236}">
                    <a16:creationId xmlns:a16="http://schemas.microsoft.com/office/drawing/2014/main" id="{937A955A-F281-466F-B6E7-2ACC4B22488A}"/>
                  </a:ext>
                </a:extLst>
              </p:cNvPr>
              <p:cNvSpPr/>
              <p:nvPr/>
            </p:nvSpPr>
            <p:spPr>
              <a:xfrm>
                <a:off x="3204118" y="2554354"/>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E4DDE8E0-2A35-4AC1-A92D-15D5D1A117DA}"/>
                  </a:ext>
                </a:extLst>
              </p:cNvPr>
              <p:cNvSpPr txBox="1"/>
              <p:nvPr/>
            </p:nvSpPr>
            <p:spPr>
              <a:xfrm>
                <a:off x="3566496" y="2611759"/>
                <a:ext cx="362779" cy="707886"/>
              </a:xfrm>
              <a:prstGeom prst="rect">
                <a:avLst/>
              </a:prstGeom>
              <a:grpFill/>
            </p:spPr>
            <p:txBody>
              <a:bodyPr wrap="square" rtlCol="0">
                <a:spAutoFit/>
              </a:bodyPr>
              <a:lstStyle/>
              <a:p>
                <a:pPr algn="ctr"/>
                <a:r>
                  <a:rPr lang="en-US" sz="4000" dirty="0">
                    <a:solidFill>
                      <a:schemeClr val="bg1"/>
                    </a:solidFill>
                    <a:latin typeface="UTM Nyala" panose="02040603050506020204" pitchFamily="18" charset="0"/>
                  </a:rPr>
                  <a:t>?</a:t>
                </a:r>
              </a:p>
            </p:txBody>
          </p:sp>
          <p:sp>
            <p:nvSpPr>
              <p:cNvPr id="127" name="TextBox 126">
                <a:extLst>
                  <a:ext uri="{FF2B5EF4-FFF2-40B4-BE49-F238E27FC236}">
                    <a16:creationId xmlns:a16="http://schemas.microsoft.com/office/drawing/2014/main" id="{84AE69C2-7E47-4898-BE00-A9DA989C3649}"/>
                  </a:ext>
                </a:extLst>
              </p:cNvPr>
              <p:cNvSpPr txBox="1"/>
              <p:nvPr/>
            </p:nvSpPr>
            <p:spPr>
              <a:xfrm>
                <a:off x="2216324" y="2624512"/>
                <a:ext cx="362779" cy="707886"/>
              </a:xfrm>
              <a:prstGeom prst="rect">
                <a:avLst/>
              </a:prstGeom>
              <a:grpFill/>
            </p:spPr>
            <p:txBody>
              <a:bodyPr wrap="square" rtlCol="0">
                <a:spAutoFit/>
              </a:bodyPr>
              <a:lstStyle/>
              <a:p>
                <a:pPr algn="ctr"/>
                <a:r>
                  <a:rPr lang="en-US" sz="4000" dirty="0">
                    <a:solidFill>
                      <a:schemeClr val="bg1"/>
                    </a:solidFill>
                    <a:latin typeface="UTM Nyala" panose="02040603050506020204" pitchFamily="18" charset="0"/>
                  </a:rPr>
                  <a:t>?</a:t>
                </a:r>
              </a:p>
            </p:txBody>
          </p:sp>
        </p:grpSp>
        <p:cxnSp>
          <p:nvCxnSpPr>
            <p:cNvPr id="92" name="Straight Connector 91">
              <a:extLst>
                <a:ext uri="{FF2B5EF4-FFF2-40B4-BE49-F238E27FC236}">
                  <a16:creationId xmlns:a16="http://schemas.microsoft.com/office/drawing/2014/main" id="{5487CF1F-AFAE-4856-AAD0-6A02A0AF4CAB}"/>
                </a:ext>
              </a:extLst>
            </p:cNvPr>
            <p:cNvCxnSpPr/>
            <p:nvPr/>
          </p:nvCxnSpPr>
          <p:spPr>
            <a:xfrm flipH="1">
              <a:off x="2154692" y="3700620"/>
              <a:ext cx="1" cy="596347"/>
            </a:xfrm>
            <a:prstGeom prst="line">
              <a:avLst/>
            </a:prstGeom>
            <a:grpFill/>
            <a:ln w="38100"/>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700D9171-CCCC-4AAC-9D59-85DED13A773B}"/>
                </a:ext>
              </a:extLst>
            </p:cNvPr>
            <p:cNvGrpSpPr/>
            <p:nvPr/>
          </p:nvGrpSpPr>
          <p:grpSpPr>
            <a:xfrm>
              <a:off x="1676366" y="4296967"/>
              <a:ext cx="1073428" cy="894503"/>
              <a:chOff x="3204118" y="2554354"/>
              <a:chExt cx="1073428" cy="894503"/>
            </a:xfrm>
            <a:grpFill/>
          </p:grpSpPr>
          <p:sp>
            <p:nvSpPr>
              <p:cNvPr id="94" name="Rectangle: Rounded Corners 93">
                <a:extLst>
                  <a:ext uri="{FF2B5EF4-FFF2-40B4-BE49-F238E27FC236}">
                    <a16:creationId xmlns:a16="http://schemas.microsoft.com/office/drawing/2014/main" id="{A11A71B4-07E4-4CE3-A4F4-A4A9D4B6A91B}"/>
                  </a:ext>
                </a:extLst>
              </p:cNvPr>
              <p:cNvSpPr/>
              <p:nvPr/>
            </p:nvSpPr>
            <p:spPr>
              <a:xfrm>
                <a:off x="3204118" y="2554354"/>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2D246EB-974A-4ED1-9523-21F7C6622FE3}"/>
                  </a:ext>
                </a:extLst>
              </p:cNvPr>
              <p:cNvSpPr txBox="1"/>
              <p:nvPr/>
            </p:nvSpPr>
            <p:spPr>
              <a:xfrm>
                <a:off x="3566496" y="2611759"/>
                <a:ext cx="362779" cy="707886"/>
              </a:xfrm>
              <a:prstGeom prst="rect">
                <a:avLst/>
              </a:prstGeom>
              <a:grpFill/>
            </p:spPr>
            <p:txBody>
              <a:bodyPr wrap="square" rtlCol="0">
                <a:spAutoFit/>
              </a:bodyPr>
              <a:lstStyle/>
              <a:p>
                <a:pPr algn="ctr"/>
                <a:r>
                  <a:rPr lang="en-US" sz="4000" dirty="0">
                    <a:solidFill>
                      <a:schemeClr val="bg1"/>
                    </a:solidFill>
                    <a:latin typeface="UTM Nyala" panose="02040603050506020204" pitchFamily="18" charset="0"/>
                  </a:rPr>
                  <a:t>?</a:t>
                </a:r>
              </a:p>
            </p:txBody>
          </p:sp>
        </p:grpSp>
        <p:cxnSp>
          <p:nvCxnSpPr>
            <p:cNvPr id="96" name="Straight Connector 95">
              <a:extLst>
                <a:ext uri="{FF2B5EF4-FFF2-40B4-BE49-F238E27FC236}">
                  <a16:creationId xmlns:a16="http://schemas.microsoft.com/office/drawing/2014/main" id="{45A42633-E65C-47F3-9C2C-8EFDA9E42CD8}"/>
                </a:ext>
              </a:extLst>
            </p:cNvPr>
            <p:cNvCxnSpPr>
              <a:cxnSpLocks/>
            </p:cNvCxnSpPr>
            <p:nvPr/>
          </p:nvCxnSpPr>
          <p:spPr>
            <a:xfrm>
              <a:off x="-1910390" y="3690675"/>
              <a:ext cx="2045000" cy="1"/>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A0697ED3-3C4A-4171-B2B0-6436D0F1EE18}"/>
                </a:ext>
              </a:extLst>
            </p:cNvPr>
            <p:cNvCxnSpPr>
              <a:cxnSpLocks/>
            </p:cNvCxnSpPr>
            <p:nvPr/>
          </p:nvCxnSpPr>
          <p:spPr>
            <a:xfrm>
              <a:off x="132100" y="3690675"/>
              <a:ext cx="2045000" cy="1"/>
            </a:xfrm>
            <a:prstGeom prst="line">
              <a:avLst/>
            </a:prstGeom>
            <a:grpFill/>
            <a:ln w="38100"/>
          </p:spPr>
          <p:style>
            <a:lnRef idx="1">
              <a:schemeClr val="dk1"/>
            </a:lnRef>
            <a:fillRef idx="0">
              <a:schemeClr val="dk1"/>
            </a:fillRef>
            <a:effectRef idx="0">
              <a:schemeClr val="dk1"/>
            </a:effectRef>
            <a:fontRef idx="minor">
              <a:schemeClr val="tx1"/>
            </a:fontRef>
          </p:style>
        </p:cxnSp>
      </p:grpSp>
      <p:grpSp>
        <p:nvGrpSpPr>
          <p:cNvPr id="101" name="Group 100">
            <a:extLst>
              <a:ext uri="{FF2B5EF4-FFF2-40B4-BE49-F238E27FC236}">
                <a16:creationId xmlns:a16="http://schemas.microsoft.com/office/drawing/2014/main" id="{31923FA5-2C4A-4AF0-880C-C6C2F8B11B3F}"/>
              </a:ext>
            </a:extLst>
          </p:cNvPr>
          <p:cNvGrpSpPr/>
          <p:nvPr/>
        </p:nvGrpSpPr>
        <p:grpSpPr>
          <a:xfrm>
            <a:off x="7380198" y="2315539"/>
            <a:ext cx="2814300" cy="769441"/>
            <a:chOff x="630887" y="2462912"/>
            <a:chExt cx="2814300" cy="769441"/>
          </a:xfrm>
          <a:solidFill>
            <a:srgbClr val="D83A56"/>
          </a:solidFill>
        </p:grpSpPr>
        <p:sp>
          <p:nvSpPr>
            <p:cNvPr id="102" name="Rectangle: Rounded Corners 101">
              <a:extLst>
                <a:ext uri="{FF2B5EF4-FFF2-40B4-BE49-F238E27FC236}">
                  <a16:creationId xmlns:a16="http://schemas.microsoft.com/office/drawing/2014/main" id="{C441FFA8-C88A-4B4B-BFB6-B65CD3226B85}"/>
                </a:ext>
              </a:extLst>
            </p:cNvPr>
            <p:cNvSpPr/>
            <p:nvPr/>
          </p:nvSpPr>
          <p:spPr>
            <a:xfrm>
              <a:off x="630887" y="2554354"/>
              <a:ext cx="2814300" cy="677999"/>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A785F85-F2DD-4173-8B82-199F8E821644}"/>
                </a:ext>
              </a:extLst>
            </p:cNvPr>
            <p:cNvSpPr txBox="1"/>
            <p:nvPr/>
          </p:nvSpPr>
          <p:spPr>
            <a:xfrm>
              <a:off x="1691890" y="2462912"/>
              <a:ext cx="814756" cy="769441"/>
            </a:xfrm>
            <a:prstGeom prst="rect">
              <a:avLst/>
            </a:prstGeom>
            <a:noFill/>
          </p:spPr>
          <p:txBody>
            <a:bodyPr wrap="square" rtlCol="0">
              <a:spAutoFit/>
            </a:bodyPr>
            <a:lstStyle/>
            <a:p>
              <a:pPr algn="ctr"/>
              <a:r>
                <a:rPr lang="en-US" sz="4400" dirty="0">
                  <a:solidFill>
                    <a:schemeClr val="bg1"/>
                  </a:solidFill>
                  <a:latin typeface="UTM Nyala" panose="02040603050506020204" pitchFamily="18" charset="0"/>
                </a:rPr>
                <a:t>?</a:t>
              </a:r>
            </a:p>
          </p:txBody>
        </p:sp>
      </p:grpSp>
      <p:cxnSp>
        <p:nvCxnSpPr>
          <p:cNvPr id="104" name="Straight Connector 103">
            <a:extLst>
              <a:ext uri="{FF2B5EF4-FFF2-40B4-BE49-F238E27FC236}">
                <a16:creationId xmlns:a16="http://schemas.microsoft.com/office/drawing/2014/main" id="{B9FB690C-05CC-4F21-B9D4-4DB5AEE31FC5}"/>
              </a:ext>
            </a:extLst>
          </p:cNvPr>
          <p:cNvCxnSpPr>
            <a:cxnSpLocks/>
          </p:cNvCxnSpPr>
          <p:nvPr/>
        </p:nvCxnSpPr>
        <p:spPr>
          <a:xfrm>
            <a:off x="6000419" y="1818354"/>
            <a:ext cx="2859735"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05" name="Group 104">
            <a:extLst>
              <a:ext uri="{FF2B5EF4-FFF2-40B4-BE49-F238E27FC236}">
                <a16:creationId xmlns:a16="http://schemas.microsoft.com/office/drawing/2014/main" id="{C97F3C0B-64BA-44CC-945E-0A314AB07501}"/>
              </a:ext>
            </a:extLst>
          </p:cNvPr>
          <p:cNvGrpSpPr/>
          <p:nvPr/>
        </p:nvGrpSpPr>
        <p:grpSpPr>
          <a:xfrm>
            <a:off x="6901379" y="3090118"/>
            <a:ext cx="5261365" cy="2096475"/>
            <a:chOff x="-1799974" y="3104275"/>
            <a:chExt cx="5261365" cy="2096475"/>
          </a:xfrm>
          <a:solidFill>
            <a:srgbClr val="D83A56"/>
          </a:solidFill>
        </p:grpSpPr>
        <p:cxnSp>
          <p:nvCxnSpPr>
            <p:cNvPr id="106" name="Straight Connector 105">
              <a:extLst>
                <a:ext uri="{FF2B5EF4-FFF2-40B4-BE49-F238E27FC236}">
                  <a16:creationId xmlns:a16="http://schemas.microsoft.com/office/drawing/2014/main" id="{76AAD11E-EDC4-4A41-A4BB-B572756C4011}"/>
                </a:ext>
              </a:extLst>
            </p:cNvPr>
            <p:cNvCxnSpPr>
              <a:cxnSpLocks/>
            </p:cNvCxnSpPr>
            <p:nvPr/>
          </p:nvCxnSpPr>
          <p:spPr>
            <a:xfrm flipH="1">
              <a:off x="129607" y="3104275"/>
              <a:ext cx="1" cy="596347"/>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6F5E5A2-A9CF-4B89-928B-1FCA69096A65}"/>
                </a:ext>
              </a:extLst>
            </p:cNvPr>
            <p:cNvCxnSpPr/>
            <p:nvPr/>
          </p:nvCxnSpPr>
          <p:spPr>
            <a:xfrm flipH="1">
              <a:off x="125325" y="3700621"/>
              <a:ext cx="1" cy="596347"/>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3D73D9B-3517-49F3-9052-A25CDB640C50}"/>
                </a:ext>
              </a:extLst>
            </p:cNvPr>
            <p:cNvCxnSpPr/>
            <p:nvPr/>
          </p:nvCxnSpPr>
          <p:spPr>
            <a:xfrm flipH="1">
              <a:off x="-1263260" y="3700620"/>
              <a:ext cx="1" cy="596347"/>
            </a:xfrm>
            <a:prstGeom prst="line">
              <a:avLst/>
            </a:prstGeom>
            <a:grpFill/>
            <a:ln w="38100"/>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6055F9B1-45FA-4E5A-9BBB-12B05263B3E2}"/>
                </a:ext>
              </a:extLst>
            </p:cNvPr>
            <p:cNvGrpSpPr/>
            <p:nvPr/>
          </p:nvGrpSpPr>
          <p:grpSpPr>
            <a:xfrm>
              <a:off x="-1799974" y="4296967"/>
              <a:ext cx="1073428" cy="894503"/>
              <a:chOff x="1124206" y="2554354"/>
              <a:chExt cx="1073428" cy="894503"/>
            </a:xfrm>
            <a:grpFill/>
          </p:grpSpPr>
          <p:sp>
            <p:nvSpPr>
              <p:cNvPr id="123" name="Rectangle: Rounded Corners 122">
                <a:extLst>
                  <a:ext uri="{FF2B5EF4-FFF2-40B4-BE49-F238E27FC236}">
                    <a16:creationId xmlns:a16="http://schemas.microsoft.com/office/drawing/2014/main" id="{D2032005-58E2-49B6-9986-285E342E8238}"/>
                  </a:ext>
                </a:extLst>
              </p:cNvPr>
              <p:cNvSpPr/>
              <p:nvPr/>
            </p:nvSpPr>
            <p:spPr>
              <a:xfrm>
                <a:off x="1124206" y="2554354"/>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13B1712-ECAB-48C6-A90A-623D05E07326}"/>
                  </a:ext>
                </a:extLst>
              </p:cNvPr>
              <p:cNvSpPr txBox="1"/>
              <p:nvPr/>
            </p:nvSpPr>
            <p:spPr>
              <a:xfrm>
                <a:off x="1464620" y="2647662"/>
                <a:ext cx="362779" cy="707886"/>
              </a:xfrm>
              <a:prstGeom prst="rect">
                <a:avLst/>
              </a:prstGeom>
              <a:grpFill/>
            </p:spPr>
            <p:txBody>
              <a:bodyPr wrap="square" rtlCol="0">
                <a:spAutoFit/>
              </a:bodyPr>
              <a:lstStyle/>
              <a:p>
                <a:pPr algn="ctr"/>
                <a:r>
                  <a:rPr lang="en-US" sz="4000" dirty="0">
                    <a:solidFill>
                      <a:schemeClr val="bg1"/>
                    </a:solidFill>
                    <a:latin typeface="UTM Nyala" panose="02040603050506020204" pitchFamily="18" charset="0"/>
                  </a:rPr>
                  <a:t>?</a:t>
                </a:r>
              </a:p>
            </p:txBody>
          </p:sp>
        </p:grpSp>
        <p:sp>
          <p:nvSpPr>
            <p:cNvPr id="121" name="Rectangle: Rounded Corners 120">
              <a:extLst>
                <a:ext uri="{FF2B5EF4-FFF2-40B4-BE49-F238E27FC236}">
                  <a16:creationId xmlns:a16="http://schemas.microsoft.com/office/drawing/2014/main" id="{FC73F63C-C96F-4AD4-ADA2-DC36D810E842}"/>
                </a:ext>
              </a:extLst>
            </p:cNvPr>
            <p:cNvSpPr/>
            <p:nvPr/>
          </p:nvSpPr>
          <p:spPr>
            <a:xfrm>
              <a:off x="-370721" y="4306247"/>
              <a:ext cx="1073428"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CE3E3783-5593-46D3-9742-9D38B69CD34D}"/>
                </a:ext>
              </a:extLst>
            </p:cNvPr>
            <p:cNvCxnSpPr/>
            <p:nvPr/>
          </p:nvCxnSpPr>
          <p:spPr>
            <a:xfrm flipH="1">
              <a:off x="2212769" y="3687763"/>
              <a:ext cx="1" cy="596347"/>
            </a:xfrm>
            <a:prstGeom prst="line">
              <a:avLst/>
            </a:prstGeom>
            <a:grpFill/>
            <a:ln w="38100"/>
          </p:spPr>
          <p:style>
            <a:lnRef idx="1">
              <a:schemeClr val="dk1"/>
            </a:lnRef>
            <a:fillRef idx="0">
              <a:schemeClr val="dk1"/>
            </a:fillRef>
            <a:effectRef idx="0">
              <a:schemeClr val="dk1"/>
            </a:effectRef>
            <a:fontRef idx="minor">
              <a:schemeClr val="tx1"/>
            </a:fontRef>
          </p:style>
        </p:cxnSp>
        <p:grpSp>
          <p:nvGrpSpPr>
            <p:cNvPr id="114" name="Group 113">
              <a:extLst>
                <a:ext uri="{FF2B5EF4-FFF2-40B4-BE49-F238E27FC236}">
                  <a16:creationId xmlns:a16="http://schemas.microsoft.com/office/drawing/2014/main" id="{6B15D841-A870-461E-83F2-A423D9B2A2F3}"/>
                </a:ext>
              </a:extLst>
            </p:cNvPr>
            <p:cNvGrpSpPr/>
            <p:nvPr/>
          </p:nvGrpSpPr>
          <p:grpSpPr>
            <a:xfrm>
              <a:off x="-15397" y="4296967"/>
              <a:ext cx="3476788" cy="894503"/>
              <a:chOff x="1512355" y="2554354"/>
              <a:chExt cx="3476788" cy="894503"/>
            </a:xfrm>
            <a:grpFill/>
          </p:grpSpPr>
          <p:sp>
            <p:nvSpPr>
              <p:cNvPr id="117" name="Rectangle: Rounded Corners 116">
                <a:extLst>
                  <a:ext uri="{FF2B5EF4-FFF2-40B4-BE49-F238E27FC236}">
                    <a16:creationId xmlns:a16="http://schemas.microsoft.com/office/drawing/2014/main" id="{E5739B34-22C4-423F-ADCF-2EC0FF32A4CD}"/>
                  </a:ext>
                </a:extLst>
              </p:cNvPr>
              <p:cNvSpPr/>
              <p:nvPr/>
            </p:nvSpPr>
            <p:spPr>
              <a:xfrm>
                <a:off x="2666766" y="2554354"/>
                <a:ext cx="2322377" cy="894503"/>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34A929F2-4418-43EE-9FEC-3C91B95FBA81}"/>
                  </a:ext>
                </a:extLst>
              </p:cNvPr>
              <p:cNvSpPr txBox="1"/>
              <p:nvPr/>
            </p:nvSpPr>
            <p:spPr>
              <a:xfrm>
                <a:off x="1512355" y="2632791"/>
                <a:ext cx="362779" cy="707886"/>
              </a:xfrm>
              <a:prstGeom prst="rect">
                <a:avLst/>
              </a:prstGeom>
              <a:grpFill/>
            </p:spPr>
            <p:txBody>
              <a:bodyPr wrap="square" rtlCol="0">
                <a:spAutoFit/>
              </a:bodyPr>
              <a:lstStyle/>
              <a:p>
                <a:pPr algn="ctr"/>
                <a:r>
                  <a:rPr lang="en-US" sz="4000" dirty="0">
                    <a:solidFill>
                      <a:schemeClr val="bg1"/>
                    </a:solidFill>
                    <a:latin typeface="UTM Nyala" panose="02040603050506020204" pitchFamily="18" charset="0"/>
                  </a:rPr>
                  <a:t>?</a:t>
                </a:r>
              </a:p>
            </p:txBody>
          </p:sp>
        </p:grpSp>
        <p:cxnSp>
          <p:nvCxnSpPr>
            <p:cNvPr id="115" name="Straight Connector 114">
              <a:extLst>
                <a:ext uri="{FF2B5EF4-FFF2-40B4-BE49-F238E27FC236}">
                  <a16:creationId xmlns:a16="http://schemas.microsoft.com/office/drawing/2014/main" id="{B318AFD1-20C5-4603-8BA5-8ABAD32F5D57}"/>
                </a:ext>
              </a:extLst>
            </p:cNvPr>
            <p:cNvCxnSpPr>
              <a:cxnSpLocks/>
            </p:cNvCxnSpPr>
            <p:nvPr/>
          </p:nvCxnSpPr>
          <p:spPr>
            <a:xfrm>
              <a:off x="-1271067" y="3690676"/>
              <a:ext cx="1405677" cy="0"/>
            </a:xfrm>
            <a:prstGeom prst="line">
              <a:avLst/>
            </a:prstGeom>
            <a:grpFill/>
            <a:ln w="38100"/>
          </p:spPr>
          <p:style>
            <a:lnRef idx="1">
              <a:schemeClr val="dk1"/>
            </a:lnRef>
            <a:fillRef idx="0">
              <a:schemeClr val="dk1"/>
            </a:fillRef>
            <a:effectRef idx="0">
              <a:schemeClr val="dk1"/>
            </a:effectRef>
            <a:fontRef idx="minor">
              <a:schemeClr val="tx1"/>
            </a:fontRef>
          </p:style>
        </p:cxnSp>
      </p:grpSp>
      <p:cxnSp>
        <p:nvCxnSpPr>
          <p:cNvPr id="125" name="Straight Connector 124">
            <a:extLst>
              <a:ext uri="{FF2B5EF4-FFF2-40B4-BE49-F238E27FC236}">
                <a16:creationId xmlns:a16="http://schemas.microsoft.com/office/drawing/2014/main" id="{0E494E92-277B-4C1A-A473-85C99E77F116}"/>
              </a:ext>
            </a:extLst>
          </p:cNvPr>
          <p:cNvCxnSpPr>
            <a:cxnSpLocks/>
          </p:cNvCxnSpPr>
          <p:nvPr/>
        </p:nvCxnSpPr>
        <p:spPr>
          <a:xfrm>
            <a:off x="8826678" y="3674218"/>
            <a:ext cx="2087444" cy="0"/>
          </a:xfrm>
          <a:prstGeom prst="line">
            <a:avLst/>
          </a:prstGeom>
          <a:ln w="38100"/>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D03988F3-DA3F-4020-A612-C00DC4345A2E}"/>
              </a:ext>
            </a:extLst>
          </p:cNvPr>
          <p:cNvSpPr txBox="1"/>
          <p:nvPr/>
        </p:nvSpPr>
        <p:spPr>
          <a:xfrm>
            <a:off x="9870400" y="4311089"/>
            <a:ext cx="2322382" cy="830997"/>
          </a:xfrm>
          <a:prstGeom prst="rect">
            <a:avLst/>
          </a:prstGeom>
          <a:noFill/>
        </p:spPr>
        <p:txBody>
          <a:bodyPr wrap="square" rtlCol="0">
            <a:spAutoFit/>
          </a:bodyPr>
          <a:lstStyle/>
          <a:p>
            <a:pPr algn="ctr"/>
            <a:r>
              <a:rPr lang="en-US" sz="2400" dirty="0" err="1">
                <a:solidFill>
                  <a:schemeClr val="bg1"/>
                </a:solidFill>
                <a:latin typeface="UTM Nyala" panose="02040603050506020204" pitchFamily="18" charset="0"/>
              </a:rPr>
              <a:t>Khả</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năng</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tác</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dụng</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được</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với</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chất</a:t>
            </a:r>
            <a:r>
              <a:rPr lang="en-US" sz="2400" dirty="0">
                <a:solidFill>
                  <a:schemeClr val="bg1"/>
                </a:solidFill>
                <a:latin typeface="UTM Nyala" panose="02040603050506020204" pitchFamily="18" charset="0"/>
              </a:rPr>
              <a:t> </a:t>
            </a:r>
            <a:r>
              <a:rPr lang="en-US" sz="2400" dirty="0" err="1">
                <a:solidFill>
                  <a:schemeClr val="bg1"/>
                </a:solidFill>
                <a:latin typeface="UTM Nyala" panose="02040603050506020204" pitchFamily="18" charset="0"/>
              </a:rPr>
              <a:t>khác</a:t>
            </a:r>
            <a:endParaRPr lang="en-US" sz="2400" dirty="0">
              <a:solidFill>
                <a:schemeClr val="bg1"/>
              </a:solidFill>
              <a:latin typeface="UTM Nyala" panose="02040603050506020204" pitchFamily="18" charset="0"/>
            </a:endParaRPr>
          </a:p>
        </p:txBody>
      </p:sp>
    </p:spTree>
    <p:extLst>
      <p:ext uri="{BB962C8B-B14F-4D97-AF65-F5344CB8AC3E}">
        <p14:creationId xmlns:p14="http://schemas.microsoft.com/office/powerpoint/2010/main" val="2490653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7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61DBEF4-E4B2-442A-AA3C-01EC6D1B9753}"/>
              </a:ext>
            </a:extLst>
          </p:cNvPr>
          <p:cNvGrpSpPr/>
          <p:nvPr/>
        </p:nvGrpSpPr>
        <p:grpSpPr>
          <a:xfrm>
            <a:off x="5639805" y="168545"/>
            <a:ext cx="1967949" cy="715618"/>
            <a:chOff x="1133060" y="725557"/>
            <a:chExt cx="1967949" cy="715618"/>
          </a:xfrm>
          <a:solidFill>
            <a:srgbClr val="7F8B52"/>
          </a:solidFill>
        </p:grpSpPr>
        <p:sp>
          <p:nvSpPr>
            <p:cNvPr id="2" name="Rectangle: Rounded Corners 1">
              <a:extLst>
                <a:ext uri="{FF2B5EF4-FFF2-40B4-BE49-F238E27FC236}">
                  <a16:creationId xmlns:a16="http://schemas.microsoft.com/office/drawing/2014/main" id="{77A158D9-A693-491D-B720-8C288C1CB66C}"/>
                </a:ext>
              </a:extLst>
            </p:cNvPr>
            <p:cNvSpPr/>
            <p:nvPr/>
          </p:nvSpPr>
          <p:spPr>
            <a:xfrm>
              <a:off x="1133060" y="725557"/>
              <a:ext cx="1967949" cy="715618"/>
            </a:xfrm>
            <a:prstGeom prst="roundRect">
              <a:avLst>
                <a:gd name="adj" fmla="val 39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8D9431-82D8-429E-A3BB-A4B48D27BE35}"/>
                </a:ext>
              </a:extLst>
            </p:cNvPr>
            <p:cNvSpPr txBox="1"/>
            <p:nvPr/>
          </p:nvSpPr>
          <p:spPr>
            <a:xfrm>
              <a:off x="1133060" y="788743"/>
              <a:ext cx="1935469" cy="523220"/>
            </a:xfrm>
            <a:prstGeom prst="rect">
              <a:avLst/>
            </a:prstGeom>
            <a:noFill/>
          </p:spPr>
          <p:txBody>
            <a:bodyPr wrap="square" rtlCol="0">
              <a:spAutoFit/>
            </a:bodyPr>
            <a:lstStyle/>
            <a:p>
              <a:pPr algn="ctr"/>
              <a:r>
                <a:rPr lang="en-US" sz="2800" dirty="0" err="1">
                  <a:solidFill>
                    <a:schemeClr val="bg1"/>
                  </a:solidFill>
                  <a:latin typeface="UTM Nyala" panose="02040603050506020204" pitchFamily="18" charset="0"/>
                </a:rPr>
                <a:t>Không</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Khí</a:t>
              </a:r>
              <a:endParaRPr lang="en-US" sz="2800" dirty="0">
                <a:solidFill>
                  <a:schemeClr val="bg1"/>
                </a:solidFill>
                <a:latin typeface="UTM Nyala" panose="02040603050506020204" pitchFamily="18" charset="0"/>
              </a:endParaRPr>
            </a:p>
          </p:txBody>
        </p:sp>
      </p:grpSp>
      <p:cxnSp>
        <p:nvCxnSpPr>
          <p:cNvPr id="8" name="Straight Connector 7">
            <a:extLst>
              <a:ext uri="{FF2B5EF4-FFF2-40B4-BE49-F238E27FC236}">
                <a16:creationId xmlns:a16="http://schemas.microsoft.com/office/drawing/2014/main" id="{6BC6837E-44AC-4477-95CB-3D34CE9AB84E}"/>
              </a:ext>
            </a:extLst>
          </p:cNvPr>
          <p:cNvCxnSpPr>
            <a:cxnSpLocks/>
            <a:stCxn id="2" idx="2"/>
          </p:cNvCxnSpPr>
          <p:nvPr/>
        </p:nvCxnSpPr>
        <p:spPr>
          <a:xfrm>
            <a:off x="6623780" y="884163"/>
            <a:ext cx="0" cy="365903"/>
          </a:xfrm>
          <a:prstGeom prst="line">
            <a:avLst/>
          </a:prstGeom>
          <a:ln w="38100"/>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9B0D26D3-C40A-4623-8503-99779B4E65D0}"/>
              </a:ext>
            </a:extLst>
          </p:cNvPr>
          <p:cNvGrpSpPr/>
          <p:nvPr/>
        </p:nvGrpSpPr>
        <p:grpSpPr>
          <a:xfrm>
            <a:off x="680392" y="1598404"/>
            <a:ext cx="2814300" cy="657162"/>
            <a:chOff x="491987" y="2554354"/>
            <a:chExt cx="2814300" cy="664705"/>
          </a:xfrm>
          <a:solidFill>
            <a:srgbClr val="7F8B52"/>
          </a:solidFill>
        </p:grpSpPr>
        <p:sp>
          <p:nvSpPr>
            <p:cNvPr id="16" name="Rectangle: Rounded Corners 15">
              <a:extLst>
                <a:ext uri="{FF2B5EF4-FFF2-40B4-BE49-F238E27FC236}">
                  <a16:creationId xmlns:a16="http://schemas.microsoft.com/office/drawing/2014/main" id="{94A340EF-1BE0-4846-BD37-BDDBF1FDAFEB}"/>
                </a:ext>
              </a:extLst>
            </p:cNvPr>
            <p:cNvSpPr/>
            <p:nvPr/>
          </p:nvSpPr>
          <p:spPr>
            <a:xfrm>
              <a:off x="491987" y="2554354"/>
              <a:ext cx="2814300" cy="664705"/>
            </a:xfrm>
            <a:prstGeom prst="roundRect">
              <a:avLst>
                <a:gd name="adj" fmla="val 28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EDA9D75-ACCE-4CBC-943E-0A41E4CB0508}"/>
                </a:ext>
              </a:extLst>
            </p:cNvPr>
            <p:cNvSpPr txBox="1"/>
            <p:nvPr/>
          </p:nvSpPr>
          <p:spPr>
            <a:xfrm>
              <a:off x="602290" y="2682511"/>
              <a:ext cx="2593693" cy="400110"/>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Thành</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phần</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vai</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trò</a:t>
              </a:r>
              <a:endParaRPr lang="en-US" sz="2000" dirty="0">
                <a:solidFill>
                  <a:schemeClr val="bg1"/>
                </a:solidFill>
                <a:latin typeface="UTM Nyala" panose="02040603050506020204" pitchFamily="18" charset="0"/>
              </a:endParaRPr>
            </a:p>
          </p:txBody>
        </p:sp>
      </p:grpSp>
      <p:cxnSp>
        <p:nvCxnSpPr>
          <p:cNvPr id="30" name="Straight Connector 29">
            <a:extLst>
              <a:ext uri="{FF2B5EF4-FFF2-40B4-BE49-F238E27FC236}">
                <a16:creationId xmlns:a16="http://schemas.microsoft.com/office/drawing/2014/main" id="{D86C8A55-A1AF-40C8-80B5-870C5835AB87}"/>
              </a:ext>
            </a:extLst>
          </p:cNvPr>
          <p:cNvCxnSpPr>
            <a:cxnSpLocks/>
          </p:cNvCxnSpPr>
          <p:nvPr/>
        </p:nvCxnSpPr>
        <p:spPr>
          <a:xfrm>
            <a:off x="2056159" y="1217350"/>
            <a:ext cx="4567620" cy="20498"/>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6D2A8F2-8BF3-4B80-9D46-4F94C002E2B9}"/>
              </a:ext>
            </a:extLst>
          </p:cNvPr>
          <p:cNvSpPr txBox="1"/>
          <p:nvPr/>
        </p:nvSpPr>
        <p:spPr>
          <a:xfrm>
            <a:off x="5165287" y="6095972"/>
            <a:ext cx="1351722" cy="523220"/>
          </a:xfrm>
          <a:prstGeom prst="rect">
            <a:avLst/>
          </a:prstGeom>
          <a:noFill/>
        </p:spPr>
        <p:txBody>
          <a:bodyPr wrap="square" rtlCol="0">
            <a:spAutoFit/>
          </a:bodyPr>
          <a:lstStyle/>
          <a:p>
            <a:pPr algn="ctr"/>
            <a:r>
              <a:rPr lang="en-US" sz="2800" dirty="0" err="1">
                <a:solidFill>
                  <a:schemeClr val="tx1">
                    <a:lumMod val="85000"/>
                    <a:lumOff val="15000"/>
                  </a:schemeClr>
                </a:solidFill>
                <a:latin typeface="UTM Nyala" panose="02040603050506020204" pitchFamily="18" charset="0"/>
              </a:rPr>
              <a:t>Sơ</a:t>
            </a:r>
            <a:r>
              <a:rPr lang="en-US" sz="2800" dirty="0">
                <a:solidFill>
                  <a:schemeClr val="tx1">
                    <a:lumMod val="85000"/>
                    <a:lumOff val="15000"/>
                  </a:schemeClr>
                </a:solidFill>
                <a:latin typeface="UTM Nyala" panose="02040603050506020204" pitchFamily="18" charset="0"/>
              </a:rPr>
              <a:t> </a:t>
            </a:r>
            <a:r>
              <a:rPr lang="en-US" sz="2800" dirty="0" err="1">
                <a:solidFill>
                  <a:schemeClr val="tx1">
                    <a:lumMod val="85000"/>
                    <a:lumOff val="15000"/>
                  </a:schemeClr>
                </a:solidFill>
                <a:latin typeface="UTM Nyala" panose="02040603050506020204" pitchFamily="18" charset="0"/>
              </a:rPr>
              <a:t>Đồ</a:t>
            </a:r>
            <a:r>
              <a:rPr lang="en-US" sz="2800" dirty="0">
                <a:solidFill>
                  <a:schemeClr val="tx1">
                    <a:lumMod val="85000"/>
                    <a:lumOff val="15000"/>
                  </a:schemeClr>
                </a:solidFill>
                <a:latin typeface="UTM Nyala" panose="02040603050506020204" pitchFamily="18" charset="0"/>
              </a:rPr>
              <a:t> 4</a:t>
            </a:r>
          </a:p>
        </p:txBody>
      </p:sp>
      <p:sp>
        <p:nvSpPr>
          <p:cNvPr id="102" name="Rectangle: Rounded Corners 101">
            <a:extLst>
              <a:ext uri="{FF2B5EF4-FFF2-40B4-BE49-F238E27FC236}">
                <a16:creationId xmlns:a16="http://schemas.microsoft.com/office/drawing/2014/main" id="{C441FFA8-C88A-4B4B-BFB6-B65CD3226B85}"/>
              </a:ext>
            </a:extLst>
          </p:cNvPr>
          <p:cNvSpPr/>
          <p:nvPr/>
        </p:nvSpPr>
        <p:spPr>
          <a:xfrm>
            <a:off x="9111698" y="1578937"/>
            <a:ext cx="2814300" cy="657162"/>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B9FB690C-05CC-4F21-B9D4-4DB5AEE31FC5}"/>
              </a:ext>
            </a:extLst>
          </p:cNvPr>
          <p:cNvCxnSpPr>
            <a:cxnSpLocks/>
          </p:cNvCxnSpPr>
          <p:nvPr/>
        </p:nvCxnSpPr>
        <p:spPr>
          <a:xfrm>
            <a:off x="6623780" y="1242673"/>
            <a:ext cx="3953456" cy="9196"/>
          </a:xfrm>
          <a:prstGeom prst="line">
            <a:avLst/>
          </a:prstGeom>
          <a:ln w="381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B318AFD1-20C5-4603-8BA5-8ABAD32F5D57}"/>
              </a:ext>
            </a:extLst>
          </p:cNvPr>
          <p:cNvCxnSpPr>
            <a:cxnSpLocks/>
          </p:cNvCxnSpPr>
          <p:nvPr/>
        </p:nvCxnSpPr>
        <p:spPr>
          <a:xfrm>
            <a:off x="650482" y="2628714"/>
            <a:ext cx="1405677" cy="0"/>
          </a:xfrm>
          <a:prstGeom prst="line">
            <a:avLst/>
          </a:prstGeom>
          <a:solidFill>
            <a:srgbClr val="7F8B52"/>
          </a:solidFill>
          <a:ln w="381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0E494E92-277B-4C1A-A473-85C99E77F116}"/>
              </a:ext>
            </a:extLst>
          </p:cNvPr>
          <p:cNvCxnSpPr>
            <a:cxnSpLocks/>
          </p:cNvCxnSpPr>
          <p:nvPr/>
        </p:nvCxnSpPr>
        <p:spPr>
          <a:xfrm>
            <a:off x="2046874" y="2626413"/>
            <a:ext cx="1438164" cy="12245"/>
          </a:xfrm>
          <a:prstGeom prst="line">
            <a:avLst/>
          </a:prstGeom>
          <a:ln w="38100"/>
        </p:spPr>
        <p:style>
          <a:lnRef idx="1">
            <a:schemeClr val="dk1"/>
          </a:lnRef>
          <a:fillRef idx="0">
            <a:schemeClr val="dk1"/>
          </a:fillRef>
          <a:effectRef idx="0">
            <a:schemeClr val="dk1"/>
          </a:effectRef>
          <a:fontRef idx="minor">
            <a:schemeClr val="tx1"/>
          </a:fontRef>
        </p:style>
      </p:cxnSp>
      <p:sp>
        <p:nvSpPr>
          <p:cNvPr id="55" name="Rectangle: Rounded Corners 54">
            <a:extLst>
              <a:ext uri="{FF2B5EF4-FFF2-40B4-BE49-F238E27FC236}">
                <a16:creationId xmlns:a16="http://schemas.microsoft.com/office/drawing/2014/main" id="{3D98A74D-C2BE-485B-A23B-7D1BC3184F16}"/>
              </a:ext>
            </a:extLst>
          </p:cNvPr>
          <p:cNvSpPr/>
          <p:nvPr/>
        </p:nvSpPr>
        <p:spPr>
          <a:xfrm>
            <a:off x="5165287" y="1609735"/>
            <a:ext cx="2814300" cy="657162"/>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1EE7991-029D-453A-A47B-854C126D77A1}"/>
              </a:ext>
            </a:extLst>
          </p:cNvPr>
          <p:cNvSpPr txBox="1"/>
          <p:nvPr/>
        </p:nvSpPr>
        <p:spPr>
          <a:xfrm>
            <a:off x="5267042" y="1703044"/>
            <a:ext cx="2593693" cy="400110"/>
          </a:xfrm>
          <a:prstGeom prst="rect">
            <a:avLst/>
          </a:prstGeom>
          <a:noFill/>
        </p:spPr>
        <p:txBody>
          <a:bodyPr wrap="square" rtlCol="0">
            <a:spAutoFit/>
          </a:bodyPr>
          <a:lstStyle/>
          <a:p>
            <a:pPr algn="ctr"/>
            <a:r>
              <a:rPr lang="en-US" sz="2000" dirty="0">
                <a:solidFill>
                  <a:schemeClr val="bg1"/>
                </a:solidFill>
                <a:latin typeface="UTM Nyala" panose="02040603050506020204" pitchFamily="18" charset="0"/>
              </a:rPr>
              <a:t>Ô </a:t>
            </a:r>
            <a:r>
              <a:rPr lang="en-US" sz="2000" dirty="0" err="1">
                <a:solidFill>
                  <a:schemeClr val="bg1"/>
                </a:solidFill>
                <a:latin typeface="UTM Nyala" panose="02040603050506020204" pitchFamily="18" charset="0"/>
              </a:rPr>
              <a:t>Nhiễm</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Không</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Khí</a:t>
            </a:r>
            <a:endParaRPr lang="en-US" sz="2000" dirty="0">
              <a:solidFill>
                <a:schemeClr val="bg1"/>
              </a:solidFill>
              <a:latin typeface="UTM Nyala" panose="02040603050506020204" pitchFamily="18" charset="0"/>
            </a:endParaRPr>
          </a:p>
        </p:txBody>
      </p:sp>
      <p:sp>
        <p:nvSpPr>
          <p:cNvPr id="67" name="TextBox 66">
            <a:extLst>
              <a:ext uri="{FF2B5EF4-FFF2-40B4-BE49-F238E27FC236}">
                <a16:creationId xmlns:a16="http://schemas.microsoft.com/office/drawing/2014/main" id="{D8C094BB-DEB4-495D-8320-22DB855CAAA8}"/>
              </a:ext>
            </a:extLst>
          </p:cNvPr>
          <p:cNvSpPr txBox="1"/>
          <p:nvPr/>
        </p:nvSpPr>
        <p:spPr>
          <a:xfrm>
            <a:off x="9059573" y="1557735"/>
            <a:ext cx="2896149" cy="707886"/>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Giải</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Pháp</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Bảo</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Vệ</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Môi</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Trường</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Không</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Khí</a:t>
            </a:r>
            <a:endParaRPr lang="en-US" sz="2000" dirty="0">
              <a:solidFill>
                <a:schemeClr val="bg1"/>
              </a:solidFill>
              <a:latin typeface="UTM Nyala" panose="02040603050506020204" pitchFamily="18" charset="0"/>
            </a:endParaRPr>
          </a:p>
        </p:txBody>
      </p:sp>
      <p:cxnSp>
        <p:nvCxnSpPr>
          <p:cNvPr id="69" name="Straight Connector 68">
            <a:extLst>
              <a:ext uri="{FF2B5EF4-FFF2-40B4-BE49-F238E27FC236}">
                <a16:creationId xmlns:a16="http://schemas.microsoft.com/office/drawing/2014/main" id="{D557F7A3-86AC-4480-BA69-2E0AAF3C0D1F}"/>
              </a:ext>
            </a:extLst>
          </p:cNvPr>
          <p:cNvCxnSpPr>
            <a:cxnSpLocks/>
          </p:cNvCxnSpPr>
          <p:nvPr/>
        </p:nvCxnSpPr>
        <p:spPr>
          <a:xfrm>
            <a:off x="2072811" y="1231459"/>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4B48CB8-4EFF-4925-8546-AC1AB71B4817}"/>
              </a:ext>
            </a:extLst>
          </p:cNvPr>
          <p:cNvCxnSpPr>
            <a:cxnSpLocks/>
          </p:cNvCxnSpPr>
          <p:nvPr/>
        </p:nvCxnSpPr>
        <p:spPr>
          <a:xfrm>
            <a:off x="6628344" y="1231459"/>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ACE0FAA9-B8F7-46EB-8224-5F054202AE4A}"/>
              </a:ext>
            </a:extLst>
          </p:cNvPr>
          <p:cNvCxnSpPr>
            <a:cxnSpLocks/>
          </p:cNvCxnSpPr>
          <p:nvPr/>
        </p:nvCxnSpPr>
        <p:spPr>
          <a:xfrm>
            <a:off x="10553604" y="1231459"/>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07EF0B6-132E-4D78-A727-58604280CA07}"/>
              </a:ext>
            </a:extLst>
          </p:cNvPr>
          <p:cNvCxnSpPr>
            <a:cxnSpLocks/>
          </p:cNvCxnSpPr>
          <p:nvPr/>
        </p:nvCxnSpPr>
        <p:spPr>
          <a:xfrm>
            <a:off x="2057033" y="2247477"/>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DC38785-012B-4D8A-931F-1F1E1F7FAF69}"/>
              </a:ext>
            </a:extLst>
          </p:cNvPr>
          <p:cNvCxnSpPr>
            <a:cxnSpLocks/>
          </p:cNvCxnSpPr>
          <p:nvPr/>
        </p:nvCxnSpPr>
        <p:spPr>
          <a:xfrm>
            <a:off x="662197" y="2611035"/>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773B231-7E88-4FB2-A6DC-D420E1C13DAF}"/>
              </a:ext>
            </a:extLst>
          </p:cNvPr>
          <p:cNvCxnSpPr>
            <a:cxnSpLocks/>
          </p:cNvCxnSpPr>
          <p:nvPr/>
        </p:nvCxnSpPr>
        <p:spPr>
          <a:xfrm>
            <a:off x="2050774" y="2611035"/>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72232E74-1C76-4A64-A63D-DAA866035751}"/>
              </a:ext>
            </a:extLst>
          </p:cNvPr>
          <p:cNvCxnSpPr>
            <a:cxnSpLocks/>
          </p:cNvCxnSpPr>
          <p:nvPr/>
        </p:nvCxnSpPr>
        <p:spPr>
          <a:xfrm>
            <a:off x="3474255" y="2618850"/>
            <a:ext cx="0" cy="365903"/>
          </a:xfrm>
          <a:prstGeom prst="line">
            <a:avLst/>
          </a:prstGeom>
          <a:ln w="38100"/>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74C3B9F4-3D14-47A2-A8AE-200065E07121}"/>
              </a:ext>
            </a:extLst>
          </p:cNvPr>
          <p:cNvGrpSpPr/>
          <p:nvPr/>
        </p:nvGrpSpPr>
        <p:grpSpPr>
          <a:xfrm>
            <a:off x="164734" y="2956805"/>
            <a:ext cx="994925" cy="449516"/>
            <a:chOff x="1062260" y="3520700"/>
            <a:chExt cx="994925" cy="449516"/>
          </a:xfrm>
        </p:grpSpPr>
        <p:sp>
          <p:nvSpPr>
            <p:cNvPr id="123" name="Rectangle: Rounded Corners 122">
              <a:extLst>
                <a:ext uri="{FF2B5EF4-FFF2-40B4-BE49-F238E27FC236}">
                  <a16:creationId xmlns:a16="http://schemas.microsoft.com/office/drawing/2014/main" id="{D2032005-58E2-49B6-9986-285E342E8238}"/>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C21B9DBC-0D0F-49B6-859F-74EE7C6431E1}"/>
                </a:ext>
              </a:extLst>
            </p:cNvPr>
            <p:cNvSpPr txBox="1"/>
            <p:nvPr/>
          </p:nvSpPr>
          <p:spPr>
            <a:xfrm>
              <a:off x="1062260" y="3520700"/>
              <a:ext cx="994925" cy="400110"/>
            </a:xfrm>
            <a:prstGeom prst="rect">
              <a:avLst/>
            </a:prstGeom>
            <a:noFill/>
          </p:spPr>
          <p:txBody>
            <a:bodyPr wrap="square" rtlCol="0">
              <a:spAutoFit/>
            </a:bodyPr>
            <a:lstStyle/>
            <a:p>
              <a:pPr algn="ctr"/>
              <a:r>
                <a:rPr lang="en-US" sz="2000" dirty="0">
                  <a:solidFill>
                    <a:schemeClr val="bg1"/>
                  </a:solidFill>
                  <a:latin typeface="UTM Nyala" panose="02040603050506020204" pitchFamily="18" charset="0"/>
                </a:rPr>
                <a:t>78% ..?..</a:t>
              </a:r>
            </a:p>
          </p:txBody>
        </p:sp>
      </p:grpSp>
      <p:grpSp>
        <p:nvGrpSpPr>
          <p:cNvPr id="78" name="Group 77">
            <a:extLst>
              <a:ext uri="{FF2B5EF4-FFF2-40B4-BE49-F238E27FC236}">
                <a16:creationId xmlns:a16="http://schemas.microsoft.com/office/drawing/2014/main" id="{AD6E6F26-3950-4CDF-9872-D5D521EFA3CF}"/>
              </a:ext>
            </a:extLst>
          </p:cNvPr>
          <p:cNvGrpSpPr/>
          <p:nvPr/>
        </p:nvGrpSpPr>
        <p:grpSpPr>
          <a:xfrm>
            <a:off x="1543583" y="2979484"/>
            <a:ext cx="994925" cy="449516"/>
            <a:chOff x="1062260" y="3520700"/>
            <a:chExt cx="994925" cy="449516"/>
          </a:xfrm>
        </p:grpSpPr>
        <p:sp>
          <p:nvSpPr>
            <p:cNvPr id="79" name="Rectangle: Rounded Corners 78">
              <a:extLst>
                <a:ext uri="{FF2B5EF4-FFF2-40B4-BE49-F238E27FC236}">
                  <a16:creationId xmlns:a16="http://schemas.microsoft.com/office/drawing/2014/main" id="{A1FD5E2F-30EC-4DD3-A24A-7F6909D933AB}"/>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D0C98A4-2940-47A8-BD89-107B6B27866B}"/>
                </a:ext>
              </a:extLst>
            </p:cNvPr>
            <p:cNvSpPr txBox="1"/>
            <p:nvPr/>
          </p:nvSpPr>
          <p:spPr>
            <a:xfrm>
              <a:off x="1062260" y="3520700"/>
              <a:ext cx="994925" cy="400110"/>
            </a:xfrm>
            <a:prstGeom prst="rect">
              <a:avLst/>
            </a:prstGeom>
            <a:noFill/>
          </p:spPr>
          <p:txBody>
            <a:bodyPr wrap="square" rtlCol="0">
              <a:spAutoFit/>
            </a:bodyPr>
            <a:lstStyle/>
            <a:p>
              <a:pPr algn="ctr"/>
              <a:r>
                <a:rPr lang="en-US" sz="2000" dirty="0">
                  <a:solidFill>
                    <a:schemeClr val="bg1"/>
                  </a:solidFill>
                  <a:latin typeface="UTM Nyala" panose="02040603050506020204" pitchFamily="18" charset="0"/>
                </a:rPr>
                <a:t>1% ..?..</a:t>
              </a:r>
            </a:p>
          </p:txBody>
        </p:sp>
      </p:grpSp>
      <p:grpSp>
        <p:nvGrpSpPr>
          <p:cNvPr id="82" name="Group 81">
            <a:extLst>
              <a:ext uri="{FF2B5EF4-FFF2-40B4-BE49-F238E27FC236}">
                <a16:creationId xmlns:a16="http://schemas.microsoft.com/office/drawing/2014/main" id="{A3C5E6DF-0CAE-4618-9ACE-A2074A188A03}"/>
              </a:ext>
            </a:extLst>
          </p:cNvPr>
          <p:cNvGrpSpPr/>
          <p:nvPr/>
        </p:nvGrpSpPr>
        <p:grpSpPr>
          <a:xfrm>
            <a:off x="2976792" y="2979484"/>
            <a:ext cx="994925" cy="449516"/>
            <a:chOff x="1062260" y="3520700"/>
            <a:chExt cx="994925" cy="449516"/>
          </a:xfrm>
        </p:grpSpPr>
        <p:sp>
          <p:nvSpPr>
            <p:cNvPr id="83" name="Rectangle: Rounded Corners 82">
              <a:extLst>
                <a:ext uri="{FF2B5EF4-FFF2-40B4-BE49-F238E27FC236}">
                  <a16:creationId xmlns:a16="http://schemas.microsoft.com/office/drawing/2014/main" id="{D1BA7755-6E25-4C2B-BF94-EFCA60F59D07}"/>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832D36C5-E6EE-4CF0-A172-14246BF32B35}"/>
                </a:ext>
              </a:extLst>
            </p:cNvPr>
            <p:cNvSpPr txBox="1"/>
            <p:nvPr/>
          </p:nvSpPr>
          <p:spPr>
            <a:xfrm>
              <a:off x="1062260" y="3520700"/>
              <a:ext cx="994925" cy="400110"/>
            </a:xfrm>
            <a:prstGeom prst="rect">
              <a:avLst/>
            </a:prstGeom>
            <a:noFill/>
          </p:spPr>
          <p:txBody>
            <a:bodyPr wrap="square" rtlCol="0">
              <a:spAutoFit/>
            </a:bodyPr>
            <a:lstStyle/>
            <a:p>
              <a:pPr algn="ctr"/>
              <a:r>
                <a:rPr lang="en-US" sz="2000" dirty="0">
                  <a:solidFill>
                    <a:schemeClr val="bg1"/>
                  </a:solidFill>
                  <a:latin typeface="UTM Nyala" panose="02040603050506020204" pitchFamily="18" charset="0"/>
                </a:rPr>
                <a:t>21% ..?..</a:t>
              </a:r>
            </a:p>
          </p:txBody>
        </p:sp>
      </p:grpSp>
      <p:cxnSp>
        <p:nvCxnSpPr>
          <p:cNvPr id="85" name="Straight Connector 84">
            <a:extLst>
              <a:ext uri="{FF2B5EF4-FFF2-40B4-BE49-F238E27FC236}">
                <a16:creationId xmlns:a16="http://schemas.microsoft.com/office/drawing/2014/main" id="{7F6C3912-399A-4F4B-87AC-0321E553C7EE}"/>
              </a:ext>
            </a:extLst>
          </p:cNvPr>
          <p:cNvCxnSpPr>
            <a:cxnSpLocks/>
          </p:cNvCxnSpPr>
          <p:nvPr/>
        </p:nvCxnSpPr>
        <p:spPr>
          <a:xfrm>
            <a:off x="650482" y="3396298"/>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2E75EAF0-9974-4A73-93E1-4077AE8A1445}"/>
              </a:ext>
            </a:extLst>
          </p:cNvPr>
          <p:cNvCxnSpPr>
            <a:cxnSpLocks/>
          </p:cNvCxnSpPr>
          <p:nvPr/>
        </p:nvCxnSpPr>
        <p:spPr>
          <a:xfrm>
            <a:off x="2039059" y="3416618"/>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39CE3425-37E5-4E9F-B62D-711E3B3C30E4}"/>
              </a:ext>
            </a:extLst>
          </p:cNvPr>
          <p:cNvCxnSpPr>
            <a:cxnSpLocks/>
          </p:cNvCxnSpPr>
          <p:nvPr/>
        </p:nvCxnSpPr>
        <p:spPr>
          <a:xfrm>
            <a:off x="3462540" y="3424433"/>
            <a:ext cx="0" cy="365903"/>
          </a:xfrm>
          <a:prstGeom prst="line">
            <a:avLst/>
          </a:prstGeom>
          <a:ln w="38100"/>
        </p:spPr>
        <p:style>
          <a:lnRef idx="1">
            <a:schemeClr val="dk1"/>
          </a:lnRef>
          <a:fillRef idx="0">
            <a:schemeClr val="dk1"/>
          </a:fillRef>
          <a:effectRef idx="0">
            <a:schemeClr val="dk1"/>
          </a:effectRef>
          <a:fontRef idx="minor">
            <a:schemeClr val="tx1"/>
          </a:fontRef>
        </p:style>
      </p:cxnSp>
      <p:grpSp>
        <p:nvGrpSpPr>
          <p:cNvPr id="100" name="Group 99">
            <a:extLst>
              <a:ext uri="{FF2B5EF4-FFF2-40B4-BE49-F238E27FC236}">
                <a16:creationId xmlns:a16="http://schemas.microsoft.com/office/drawing/2014/main" id="{7CE6A2A1-F199-483C-AB35-A3FD917BE799}"/>
              </a:ext>
            </a:extLst>
          </p:cNvPr>
          <p:cNvGrpSpPr/>
          <p:nvPr/>
        </p:nvGrpSpPr>
        <p:grpSpPr>
          <a:xfrm>
            <a:off x="164734" y="3734866"/>
            <a:ext cx="994925" cy="2783141"/>
            <a:chOff x="1050239" y="3537682"/>
            <a:chExt cx="994925" cy="432534"/>
          </a:xfrm>
        </p:grpSpPr>
        <p:sp>
          <p:nvSpPr>
            <p:cNvPr id="109" name="Rectangle: Rounded Corners 108">
              <a:extLst>
                <a:ext uri="{FF2B5EF4-FFF2-40B4-BE49-F238E27FC236}">
                  <a16:creationId xmlns:a16="http://schemas.microsoft.com/office/drawing/2014/main" id="{A27AF314-4756-4ED5-8265-B84D3C1253B9}"/>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BA8507-02E7-42B1-8413-E83AFB20F696}"/>
                </a:ext>
              </a:extLst>
            </p:cNvPr>
            <p:cNvSpPr txBox="1"/>
            <p:nvPr/>
          </p:nvSpPr>
          <p:spPr>
            <a:xfrm>
              <a:off x="1050239" y="3694856"/>
              <a:ext cx="994925" cy="157846"/>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Cung</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cấp</a:t>
              </a:r>
              <a:endParaRPr lang="en-US" sz="2000" dirty="0">
                <a:solidFill>
                  <a:schemeClr val="bg1"/>
                </a:solidFill>
                <a:latin typeface="UTM Nyala" panose="02040603050506020204" pitchFamily="18" charset="0"/>
              </a:endParaRPr>
            </a:p>
            <a:p>
              <a:pPr algn="ctr"/>
              <a:r>
                <a:rPr lang="en-US" sz="2000" dirty="0">
                  <a:solidFill>
                    <a:schemeClr val="bg1"/>
                  </a:solidFill>
                  <a:latin typeface="UTM Nyala" panose="02040603050506020204" pitchFamily="18" charset="0"/>
                </a:rPr>
                <a:t> ...?...</a:t>
              </a:r>
            </a:p>
          </p:txBody>
        </p:sp>
      </p:grpSp>
      <p:grpSp>
        <p:nvGrpSpPr>
          <p:cNvPr id="130" name="Group 129">
            <a:extLst>
              <a:ext uri="{FF2B5EF4-FFF2-40B4-BE49-F238E27FC236}">
                <a16:creationId xmlns:a16="http://schemas.microsoft.com/office/drawing/2014/main" id="{E9076A7E-8FB6-4AC2-88D0-EB53EA177778}"/>
              </a:ext>
            </a:extLst>
          </p:cNvPr>
          <p:cNvGrpSpPr/>
          <p:nvPr/>
        </p:nvGrpSpPr>
        <p:grpSpPr>
          <a:xfrm>
            <a:off x="1504336" y="3734866"/>
            <a:ext cx="994925" cy="2783141"/>
            <a:chOff x="1050239" y="3537682"/>
            <a:chExt cx="994925" cy="432534"/>
          </a:xfrm>
        </p:grpSpPr>
        <p:sp>
          <p:nvSpPr>
            <p:cNvPr id="131" name="Rectangle: Rounded Corners 130">
              <a:extLst>
                <a:ext uri="{FF2B5EF4-FFF2-40B4-BE49-F238E27FC236}">
                  <a16:creationId xmlns:a16="http://schemas.microsoft.com/office/drawing/2014/main" id="{5BF4F944-A9BE-42AC-9921-7B9456F8EC6E}"/>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D148560D-7D9B-4F7D-8DBA-FD746D3D757A}"/>
                </a:ext>
              </a:extLst>
            </p:cNvPr>
            <p:cNvSpPr txBox="1"/>
            <p:nvPr/>
          </p:nvSpPr>
          <p:spPr>
            <a:xfrm>
              <a:off x="1050239" y="3694856"/>
              <a:ext cx="994925" cy="62182"/>
            </a:xfrm>
            <a:prstGeom prst="rect">
              <a:avLst/>
            </a:prstGeom>
            <a:noFill/>
          </p:spPr>
          <p:txBody>
            <a:bodyPr wrap="square" rtlCol="0">
              <a:spAutoFit/>
            </a:bodyPr>
            <a:lstStyle/>
            <a:p>
              <a:pPr algn="ctr"/>
              <a:r>
                <a:rPr lang="en-US" sz="2000" dirty="0">
                  <a:solidFill>
                    <a:schemeClr val="bg1"/>
                  </a:solidFill>
                  <a:latin typeface="UTM Nyala" panose="02040603050506020204" pitchFamily="18" charset="0"/>
                </a:rPr>
                <a:t>?</a:t>
              </a:r>
            </a:p>
          </p:txBody>
        </p:sp>
      </p:grpSp>
      <p:sp>
        <p:nvSpPr>
          <p:cNvPr id="134" name="Rectangle: Rounded Corners 133">
            <a:extLst>
              <a:ext uri="{FF2B5EF4-FFF2-40B4-BE49-F238E27FC236}">
                <a16:creationId xmlns:a16="http://schemas.microsoft.com/office/drawing/2014/main" id="{D156FE52-406C-4986-B73C-201E4A5E4D1F}"/>
              </a:ext>
            </a:extLst>
          </p:cNvPr>
          <p:cNvSpPr/>
          <p:nvPr/>
        </p:nvSpPr>
        <p:spPr>
          <a:xfrm>
            <a:off x="2977875" y="3734866"/>
            <a:ext cx="916429" cy="2783141"/>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463A0DC3-5134-48F9-BF6D-5598AF259D81}"/>
              </a:ext>
            </a:extLst>
          </p:cNvPr>
          <p:cNvSpPr txBox="1"/>
          <p:nvPr/>
        </p:nvSpPr>
        <p:spPr>
          <a:xfrm>
            <a:off x="2915320" y="4555711"/>
            <a:ext cx="994925" cy="1015663"/>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Cần</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cho</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sự</a:t>
            </a:r>
            <a:r>
              <a:rPr lang="en-US" sz="2000" dirty="0">
                <a:solidFill>
                  <a:schemeClr val="bg1"/>
                </a:solidFill>
                <a:latin typeface="UTM Nyala" panose="02040603050506020204" pitchFamily="18" charset="0"/>
              </a:rPr>
              <a:t> </a:t>
            </a:r>
          </a:p>
          <a:p>
            <a:pPr algn="ctr"/>
            <a:r>
              <a:rPr lang="en-US" sz="2000" dirty="0">
                <a:solidFill>
                  <a:schemeClr val="bg1"/>
                </a:solidFill>
                <a:latin typeface="UTM Nyala" panose="02040603050506020204" pitchFamily="18" charset="0"/>
              </a:rPr>
              <a:t> ...?...</a:t>
            </a:r>
          </a:p>
        </p:txBody>
      </p:sp>
      <p:cxnSp>
        <p:nvCxnSpPr>
          <p:cNvPr id="139" name="Straight Connector 138">
            <a:extLst>
              <a:ext uri="{FF2B5EF4-FFF2-40B4-BE49-F238E27FC236}">
                <a16:creationId xmlns:a16="http://schemas.microsoft.com/office/drawing/2014/main" id="{49F82BF7-84D0-42D0-992C-6DC96BFDED7D}"/>
              </a:ext>
            </a:extLst>
          </p:cNvPr>
          <p:cNvCxnSpPr>
            <a:cxnSpLocks/>
          </p:cNvCxnSpPr>
          <p:nvPr/>
        </p:nvCxnSpPr>
        <p:spPr>
          <a:xfrm>
            <a:off x="5210775" y="2628714"/>
            <a:ext cx="1405677" cy="0"/>
          </a:xfrm>
          <a:prstGeom prst="line">
            <a:avLst/>
          </a:prstGeom>
          <a:solidFill>
            <a:srgbClr val="7F8B52"/>
          </a:solidFill>
          <a:ln w="381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714730D6-31AA-4723-95E4-B705B9D882B4}"/>
              </a:ext>
            </a:extLst>
          </p:cNvPr>
          <p:cNvCxnSpPr>
            <a:cxnSpLocks/>
          </p:cNvCxnSpPr>
          <p:nvPr/>
        </p:nvCxnSpPr>
        <p:spPr>
          <a:xfrm flipV="1">
            <a:off x="6607167" y="2618850"/>
            <a:ext cx="1630568" cy="7563"/>
          </a:xfrm>
          <a:prstGeom prst="line">
            <a:avLst/>
          </a:prstGeom>
          <a:ln w="381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0CAEF733-D9EC-4AC8-9304-17849644DFAC}"/>
              </a:ext>
            </a:extLst>
          </p:cNvPr>
          <p:cNvCxnSpPr>
            <a:cxnSpLocks/>
          </p:cNvCxnSpPr>
          <p:nvPr/>
        </p:nvCxnSpPr>
        <p:spPr>
          <a:xfrm>
            <a:off x="6617326" y="2247477"/>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61AD0B90-871B-4A02-A462-272A6B8517B2}"/>
              </a:ext>
            </a:extLst>
          </p:cNvPr>
          <p:cNvCxnSpPr>
            <a:cxnSpLocks/>
          </p:cNvCxnSpPr>
          <p:nvPr/>
        </p:nvCxnSpPr>
        <p:spPr>
          <a:xfrm>
            <a:off x="5192233" y="2607884"/>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1AD55D69-D907-4EE9-8FEE-C5755A395D0F}"/>
              </a:ext>
            </a:extLst>
          </p:cNvPr>
          <p:cNvCxnSpPr>
            <a:cxnSpLocks/>
          </p:cNvCxnSpPr>
          <p:nvPr/>
        </p:nvCxnSpPr>
        <p:spPr>
          <a:xfrm>
            <a:off x="6611067" y="2611035"/>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548119F2-7B1A-43E5-8827-D648D286F8B8}"/>
              </a:ext>
            </a:extLst>
          </p:cNvPr>
          <p:cNvCxnSpPr>
            <a:cxnSpLocks/>
          </p:cNvCxnSpPr>
          <p:nvPr/>
        </p:nvCxnSpPr>
        <p:spPr>
          <a:xfrm>
            <a:off x="8217415" y="2630563"/>
            <a:ext cx="0" cy="365903"/>
          </a:xfrm>
          <a:prstGeom prst="line">
            <a:avLst/>
          </a:prstGeom>
          <a:ln w="38100"/>
        </p:spPr>
        <p:style>
          <a:lnRef idx="1">
            <a:schemeClr val="dk1"/>
          </a:lnRef>
          <a:fillRef idx="0">
            <a:schemeClr val="dk1"/>
          </a:fillRef>
          <a:effectRef idx="0">
            <a:schemeClr val="dk1"/>
          </a:effectRef>
          <a:fontRef idx="minor">
            <a:schemeClr val="tx1"/>
          </a:fontRef>
        </p:style>
      </p:cxnSp>
      <p:grpSp>
        <p:nvGrpSpPr>
          <p:cNvPr id="145" name="Group 144">
            <a:extLst>
              <a:ext uri="{FF2B5EF4-FFF2-40B4-BE49-F238E27FC236}">
                <a16:creationId xmlns:a16="http://schemas.microsoft.com/office/drawing/2014/main" id="{24926F68-D763-4508-A27C-0BA2A98E60B9}"/>
              </a:ext>
            </a:extLst>
          </p:cNvPr>
          <p:cNvGrpSpPr/>
          <p:nvPr/>
        </p:nvGrpSpPr>
        <p:grpSpPr>
          <a:xfrm>
            <a:off x="4623588" y="2969531"/>
            <a:ext cx="1137290" cy="846267"/>
            <a:chOff x="1062260" y="3537682"/>
            <a:chExt cx="994925" cy="432534"/>
          </a:xfrm>
        </p:grpSpPr>
        <p:sp>
          <p:nvSpPr>
            <p:cNvPr id="146" name="Rectangle: Rounded Corners 145">
              <a:extLst>
                <a:ext uri="{FF2B5EF4-FFF2-40B4-BE49-F238E27FC236}">
                  <a16:creationId xmlns:a16="http://schemas.microsoft.com/office/drawing/2014/main" id="{154720C5-04CF-4154-B1EF-CDC95BF1963F}"/>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7C49417A-6985-4431-8850-1B1695DA0031}"/>
                </a:ext>
              </a:extLst>
            </p:cNvPr>
            <p:cNvSpPr txBox="1"/>
            <p:nvPr/>
          </p:nvSpPr>
          <p:spPr>
            <a:xfrm>
              <a:off x="1062260" y="3573046"/>
              <a:ext cx="994925" cy="361806"/>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Chất</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gây</a:t>
              </a:r>
              <a:r>
                <a:rPr lang="en-US" sz="2000" dirty="0">
                  <a:solidFill>
                    <a:schemeClr val="bg1"/>
                  </a:solidFill>
                  <a:latin typeface="UTM Nyala" panose="02040603050506020204" pitchFamily="18" charset="0"/>
                </a:rPr>
                <a:t> ô </a:t>
              </a:r>
              <a:r>
                <a:rPr lang="en-US" sz="2000" dirty="0" err="1">
                  <a:solidFill>
                    <a:schemeClr val="bg1"/>
                  </a:solidFill>
                  <a:latin typeface="UTM Nyala" panose="02040603050506020204" pitchFamily="18" charset="0"/>
                </a:rPr>
                <a:t>nhiễm</a:t>
              </a:r>
              <a:endParaRPr lang="en-US" sz="2000" dirty="0">
                <a:solidFill>
                  <a:schemeClr val="bg1"/>
                </a:solidFill>
                <a:latin typeface="UTM Nyala" panose="02040603050506020204" pitchFamily="18" charset="0"/>
              </a:endParaRPr>
            </a:p>
          </p:txBody>
        </p:sp>
      </p:grpSp>
      <p:cxnSp>
        <p:nvCxnSpPr>
          <p:cNvPr id="154" name="Straight Connector 153">
            <a:extLst>
              <a:ext uri="{FF2B5EF4-FFF2-40B4-BE49-F238E27FC236}">
                <a16:creationId xmlns:a16="http://schemas.microsoft.com/office/drawing/2014/main" id="{D1E996D8-91D2-4B36-B04D-A8E4D827A955}"/>
              </a:ext>
            </a:extLst>
          </p:cNvPr>
          <p:cNvCxnSpPr>
            <a:cxnSpLocks/>
          </p:cNvCxnSpPr>
          <p:nvPr/>
        </p:nvCxnSpPr>
        <p:spPr>
          <a:xfrm>
            <a:off x="5198652" y="3815063"/>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457FBA2-5334-49FD-AABB-68F88B79CC91}"/>
              </a:ext>
            </a:extLst>
          </p:cNvPr>
          <p:cNvCxnSpPr>
            <a:cxnSpLocks/>
          </p:cNvCxnSpPr>
          <p:nvPr/>
        </p:nvCxnSpPr>
        <p:spPr>
          <a:xfrm>
            <a:off x="6632717" y="3831767"/>
            <a:ext cx="0" cy="365903"/>
          </a:xfrm>
          <a:prstGeom prst="line">
            <a:avLst/>
          </a:prstGeom>
          <a:ln w="38100"/>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05CF9A99-D466-4EAA-92F0-61CA1109FD3A}"/>
              </a:ext>
            </a:extLst>
          </p:cNvPr>
          <p:cNvCxnSpPr>
            <a:cxnSpLocks/>
          </p:cNvCxnSpPr>
          <p:nvPr/>
        </p:nvCxnSpPr>
        <p:spPr>
          <a:xfrm>
            <a:off x="8206573" y="3846421"/>
            <a:ext cx="0" cy="365903"/>
          </a:xfrm>
          <a:prstGeom prst="line">
            <a:avLst/>
          </a:prstGeom>
          <a:ln w="38100"/>
        </p:spPr>
        <p:style>
          <a:lnRef idx="1">
            <a:schemeClr val="dk1"/>
          </a:lnRef>
          <a:fillRef idx="0">
            <a:schemeClr val="dk1"/>
          </a:fillRef>
          <a:effectRef idx="0">
            <a:schemeClr val="dk1"/>
          </a:effectRef>
          <a:fontRef idx="minor">
            <a:schemeClr val="tx1"/>
          </a:fontRef>
        </p:style>
      </p:cxnSp>
      <p:grpSp>
        <p:nvGrpSpPr>
          <p:cNvPr id="157" name="Group 156">
            <a:extLst>
              <a:ext uri="{FF2B5EF4-FFF2-40B4-BE49-F238E27FC236}">
                <a16:creationId xmlns:a16="http://schemas.microsoft.com/office/drawing/2014/main" id="{68ABD82E-BEAA-4999-A77D-754B6C33F55F}"/>
              </a:ext>
            </a:extLst>
          </p:cNvPr>
          <p:cNvGrpSpPr/>
          <p:nvPr/>
        </p:nvGrpSpPr>
        <p:grpSpPr>
          <a:xfrm>
            <a:off x="4668453" y="4170335"/>
            <a:ext cx="1045617" cy="797020"/>
            <a:chOff x="1077004" y="3537682"/>
            <a:chExt cx="994925" cy="432534"/>
          </a:xfrm>
        </p:grpSpPr>
        <p:sp>
          <p:nvSpPr>
            <p:cNvPr id="158" name="Rectangle: Rounded Corners 157">
              <a:extLst>
                <a:ext uri="{FF2B5EF4-FFF2-40B4-BE49-F238E27FC236}">
                  <a16:creationId xmlns:a16="http://schemas.microsoft.com/office/drawing/2014/main" id="{549B3F29-AC79-4D32-ACF0-045E3D5015F9}"/>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D3A4741D-7A5E-4DF3-AE23-33F638522968}"/>
                </a:ext>
              </a:extLst>
            </p:cNvPr>
            <p:cNvSpPr txBox="1"/>
            <p:nvPr/>
          </p:nvSpPr>
          <p:spPr>
            <a:xfrm>
              <a:off x="1077004" y="3560469"/>
              <a:ext cx="994925" cy="253847"/>
            </a:xfrm>
            <a:prstGeom prst="rect">
              <a:avLst/>
            </a:prstGeom>
            <a:noFill/>
          </p:spPr>
          <p:txBody>
            <a:bodyPr wrap="square" rtlCol="0">
              <a:spAutoFit/>
            </a:bodyPr>
            <a:lstStyle/>
            <a:p>
              <a:pPr algn="ctr"/>
              <a:r>
                <a:rPr lang="en-US" sz="3600" dirty="0">
                  <a:solidFill>
                    <a:schemeClr val="bg1"/>
                  </a:solidFill>
                  <a:latin typeface="UTM Nyala" panose="02040603050506020204" pitchFamily="18" charset="0"/>
                </a:rPr>
                <a:t>?</a:t>
              </a:r>
            </a:p>
          </p:txBody>
        </p:sp>
      </p:grpSp>
      <p:grpSp>
        <p:nvGrpSpPr>
          <p:cNvPr id="165" name="Group 164">
            <a:extLst>
              <a:ext uri="{FF2B5EF4-FFF2-40B4-BE49-F238E27FC236}">
                <a16:creationId xmlns:a16="http://schemas.microsoft.com/office/drawing/2014/main" id="{E5A8694D-7528-45A3-9167-0D3EAD576317}"/>
              </a:ext>
            </a:extLst>
          </p:cNvPr>
          <p:cNvGrpSpPr/>
          <p:nvPr/>
        </p:nvGrpSpPr>
        <p:grpSpPr>
          <a:xfrm>
            <a:off x="5938867" y="2986107"/>
            <a:ext cx="1317292" cy="846268"/>
            <a:chOff x="1101509" y="3537682"/>
            <a:chExt cx="988356" cy="432534"/>
          </a:xfrm>
        </p:grpSpPr>
        <p:sp>
          <p:nvSpPr>
            <p:cNvPr id="166" name="Rectangle: Rounded Corners 165">
              <a:extLst>
                <a:ext uri="{FF2B5EF4-FFF2-40B4-BE49-F238E27FC236}">
                  <a16:creationId xmlns:a16="http://schemas.microsoft.com/office/drawing/2014/main" id="{721DFA8E-FE8E-4FB7-A509-70F1933B8EB7}"/>
                </a:ext>
              </a:extLst>
            </p:cNvPr>
            <p:cNvSpPr/>
            <p:nvPr/>
          </p:nvSpPr>
          <p:spPr>
            <a:xfrm>
              <a:off x="1101509" y="3537682"/>
              <a:ext cx="988356"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A2C8BB0B-A309-49E2-976A-95AB000F698C}"/>
                </a:ext>
              </a:extLst>
            </p:cNvPr>
            <p:cNvSpPr txBox="1"/>
            <p:nvPr/>
          </p:nvSpPr>
          <p:spPr>
            <a:xfrm>
              <a:off x="1130145" y="3563858"/>
              <a:ext cx="916429" cy="342240"/>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Nguồn</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gây</a:t>
              </a:r>
              <a:r>
                <a:rPr lang="en-US" sz="2000" dirty="0">
                  <a:solidFill>
                    <a:schemeClr val="bg1"/>
                  </a:solidFill>
                  <a:latin typeface="UTM Nyala" panose="02040603050506020204" pitchFamily="18" charset="0"/>
                </a:rPr>
                <a:t> ô </a:t>
              </a:r>
              <a:r>
                <a:rPr lang="en-US" sz="2000" dirty="0" err="1">
                  <a:solidFill>
                    <a:schemeClr val="bg1"/>
                  </a:solidFill>
                  <a:latin typeface="UTM Nyala" panose="02040603050506020204" pitchFamily="18" charset="0"/>
                </a:rPr>
                <a:t>nhiễm</a:t>
              </a:r>
              <a:endParaRPr lang="en-US" sz="2000" dirty="0">
                <a:solidFill>
                  <a:schemeClr val="bg1"/>
                </a:solidFill>
                <a:latin typeface="UTM Nyala" panose="02040603050506020204" pitchFamily="18" charset="0"/>
              </a:endParaRPr>
            </a:p>
          </p:txBody>
        </p:sp>
      </p:grpSp>
      <p:grpSp>
        <p:nvGrpSpPr>
          <p:cNvPr id="168" name="Group 167">
            <a:extLst>
              <a:ext uri="{FF2B5EF4-FFF2-40B4-BE49-F238E27FC236}">
                <a16:creationId xmlns:a16="http://schemas.microsoft.com/office/drawing/2014/main" id="{978DF54D-C3E3-46B2-AD69-1073C3D75C25}"/>
              </a:ext>
            </a:extLst>
          </p:cNvPr>
          <p:cNvGrpSpPr/>
          <p:nvPr/>
        </p:nvGrpSpPr>
        <p:grpSpPr>
          <a:xfrm>
            <a:off x="7434148" y="3026981"/>
            <a:ext cx="1573716" cy="846267"/>
            <a:chOff x="1089049" y="3537682"/>
            <a:chExt cx="933054" cy="432534"/>
          </a:xfrm>
        </p:grpSpPr>
        <p:sp>
          <p:nvSpPr>
            <p:cNvPr id="169" name="Rectangle: Rounded Corners 168">
              <a:extLst>
                <a:ext uri="{FF2B5EF4-FFF2-40B4-BE49-F238E27FC236}">
                  <a16:creationId xmlns:a16="http://schemas.microsoft.com/office/drawing/2014/main" id="{A47D5145-B510-4002-9488-8CAB01F95F8D}"/>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2607814E-611D-40AA-A600-024DA977144B}"/>
                </a:ext>
              </a:extLst>
            </p:cNvPr>
            <p:cNvSpPr txBox="1"/>
            <p:nvPr/>
          </p:nvSpPr>
          <p:spPr>
            <a:xfrm>
              <a:off x="1089049" y="3582533"/>
              <a:ext cx="933054" cy="361806"/>
            </a:xfrm>
            <a:prstGeom prst="rect">
              <a:avLst/>
            </a:prstGeom>
            <a:noFill/>
          </p:spPr>
          <p:txBody>
            <a:bodyPr wrap="square" rtlCol="0">
              <a:spAutoFit/>
            </a:bodyPr>
            <a:lstStyle/>
            <a:p>
              <a:pPr algn="ctr"/>
              <a:r>
                <a:rPr lang="en-US" sz="2000" dirty="0" err="1">
                  <a:solidFill>
                    <a:schemeClr val="bg1"/>
                  </a:solidFill>
                  <a:latin typeface="UTM Nyala" panose="02040603050506020204" pitchFamily="18" charset="0"/>
                </a:rPr>
                <a:t>Biểu</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hiện</a:t>
              </a:r>
              <a:r>
                <a:rPr lang="en-US" sz="2000" dirty="0">
                  <a:solidFill>
                    <a:schemeClr val="bg1"/>
                  </a:solidFill>
                  <a:latin typeface="UTM Nyala" panose="02040603050506020204" pitchFamily="18" charset="0"/>
                </a:rPr>
                <a:t> </a:t>
              </a:r>
              <a:r>
                <a:rPr lang="en-US" sz="2000" dirty="0" err="1">
                  <a:solidFill>
                    <a:schemeClr val="bg1"/>
                  </a:solidFill>
                  <a:latin typeface="UTM Nyala" panose="02040603050506020204" pitchFamily="18" charset="0"/>
                </a:rPr>
                <a:t>sự</a:t>
              </a:r>
              <a:r>
                <a:rPr lang="en-US" sz="2000" dirty="0">
                  <a:solidFill>
                    <a:schemeClr val="bg1"/>
                  </a:solidFill>
                  <a:latin typeface="UTM Nyala" panose="02040603050506020204" pitchFamily="18" charset="0"/>
                </a:rPr>
                <a:t> ô </a:t>
              </a:r>
              <a:r>
                <a:rPr lang="en-US" sz="2000" dirty="0" err="1">
                  <a:solidFill>
                    <a:schemeClr val="bg1"/>
                  </a:solidFill>
                  <a:latin typeface="UTM Nyala" panose="02040603050506020204" pitchFamily="18" charset="0"/>
                </a:rPr>
                <a:t>nhiễm</a:t>
              </a:r>
              <a:endParaRPr lang="en-US" sz="2000" dirty="0">
                <a:solidFill>
                  <a:schemeClr val="bg1"/>
                </a:solidFill>
                <a:latin typeface="UTM Nyala" panose="02040603050506020204" pitchFamily="18" charset="0"/>
              </a:endParaRPr>
            </a:p>
          </p:txBody>
        </p:sp>
      </p:grpSp>
      <p:grpSp>
        <p:nvGrpSpPr>
          <p:cNvPr id="171" name="Group 170">
            <a:extLst>
              <a:ext uri="{FF2B5EF4-FFF2-40B4-BE49-F238E27FC236}">
                <a16:creationId xmlns:a16="http://schemas.microsoft.com/office/drawing/2014/main" id="{1E4D04E0-E2DB-4A88-882D-4DF140FA2684}"/>
              </a:ext>
            </a:extLst>
          </p:cNvPr>
          <p:cNvGrpSpPr/>
          <p:nvPr/>
        </p:nvGrpSpPr>
        <p:grpSpPr>
          <a:xfrm>
            <a:off x="6152843" y="4160627"/>
            <a:ext cx="1045617" cy="797020"/>
            <a:chOff x="1077004" y="3537682"/>
            <a:chExt cx="994925" cy="432534"/>
          </a:xfrm>
        </p:grpSpPr>
        <p:sp>
          <p:nvSpPr>
            <p:cNvPr id="172" name="Rectangle: Rounded Corners 171">
              <a:extLst>
                <a:ext uri="{FF2B5EF4-FFF2-40B4-BE49-F238E27FC236}">
                  <a16:creationId xmlns:a16="http://schemas.microsoft.com/office/drawing/2014/main" id="{7A37E741-2353-4567-85D5-BEF63FDD8192}"/>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140DCECA-A52E-45B4-B96E-95C2B8C5EB68}"/>
                </a:ext>
              </a:extLst>
            </p:cNvPr>
            <p:cNvSpPr txBox="1"/>
            <p:nvPr/>
          </p:nvSpPr>
          <p:spPr>
            <a:xfrm>
              <a:off x="1077004" y="3560469"/>
              <a:ext cx="994925" cy="253847"/>
            </a:xfrm>
            <a:prstGeom prst="rect">
              <a:avLst/>
            </a:prstGeom>
            <a:noFill/>
          </p:spPr>
          <p:txBody>
            <a:bodyPr wrap="square" rtlCol="0">
              <a:spAutoFit/>
            </a:bodyPr>
            <a:lstStyle/>
            <a:p>
              <a:pPr algn="ctr"/>
              <a:r>
                <a:rPr lang="en-US" sz="3600" dirty="0">
                  <a:solidFill>
                    <a:schemeClr val="bg1"/>
                  </a:solidFill>
                  <a:latin typeface="UTM Nyala" panose="02040603050506020204" pitchFamily="18" charset="0"/>
                </a:rPr>
                <a:t>?</a:t>
              </a:r>
            </a:p>
          </p:txBody>
        </p:sp>
      </p:grpSp>
      <p:grpSp>
        <p:nvGrpSpPr>
          <p:cNvPr id="174" name="Group 173">
            <a:extLst>
              <a:ext uri="{FF2B5EF4-FFF2-40B4-BE49-F238E27FC236}">
                <a16:creationId xmlns:a16="http://schemas.microsoft.com/office/drawing/2014/main" id="{7F848130-E8B9-4CEE-AA7B-7069DC62599B}"/>
              </a:ext>
            </a:extLst>
          </p:cNvPr>
          <p:cNvGrpSpPr/>
          <p:nvPr/>
        </p:nvGrpSpPr>
        <p:grpSpPr>
          <a:xfrm>
            <a:off x="7725197" y="4196294"/>
            <a:ext cx="1045617" cy="797020"/>
            <a:chOff x="1077004" y="3537682"/>
            <a:chExt cx="994925" cy="432534"/>
          </a:xfrm>
        </p:grpSpPr>
        <p:sp>
          <p:nvSpPr>
            <p:cNvPr id="175" name="Rectangle: Rounded Corners 174">
              <a:extLst>
                <a:ext uri="{FF2B5EF4-FFF2-40B4-BE49-F238E27FC236}">
                  <a16:creationId xmlns:a16="http://schemas.microsoft.com/office/drawing/2014/main" id="{89847BCC-28C9-4F19-8B8C-A24DBE547B2E}"/>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6ED6F377-E35C-482B-AB21-3330854BB022}"/>
                </a:ext>
              </a:extLst>
            </p:cNvPr>
            <p:cNvSpPr txBox="1"/>
            <p:nvPr/>
          </p:nvSpPr>
          <p:spPr>
            <a:xfrm>
              <a:off x="1077004" y="3560469"/>
              <a:ext cx="994925" cy="253847"/>
            </a:xfrm>
            <a:prstGeom prst="rect">
              <a:avLst/>
            </a:prstGeom>
            <a:noFill/>
          </p:spPr>
          <p:txBody>
            <a:bodyPr wrap="square" rtlCol="0">
              <a:spAutoFit/>
            </a:bodyPr>
            <a:lstStyle/>
            <a:p>
              <a:pPr algn="ctr"/>
              <a:r>
                <a:rPr lang="en-US" sz="3600" dirty="0">
                  <a:solidFill>
                    <a:schemeClr val="bg1"/>
                  </a:solidFill>
                  <a:latin typeface="UTM Nyala" panose="02040603050506020204" pitchFamily="18" charset="0"/>
                </a:rPr>
                <a:t>?</a:t>
              </a:r>
            </a:p>
          </p:txBody>
        </p:sp>
      </p:grpSp>
      <p:cxnSp>
        <p:nvCxnSpPr>
          <p:cNvPr id="177" name="Straight Connector 176">
            <a:extLst>
              <a:ext uri="{FF2B5EF4-FFF2-40B4-BE49-F238E27FC236}">
                <a16:creationId xmlns:a16="http://schemas.microsoft.com/office/drawing/2014/main" id="{36088F52-8050-4F48-8C0D-FDA9A497E0F9}"/>
              </a:ext>
            </a:extLst>
          </p:cNvPr>
          <p:cNvCxnSpPr>
            <a:cxnSpLocks/>
          </p:cNvCxnSpPr>
          <p:nvPr/>
        </p:nvCxnSpPr>
        <p:spPr>
          <a:xfrm>
            <a:off x="10609168" y="2236069"/>
            <a:ext cx="0" cy="790912"/>
          </a:xfrm>
          <a:prstGeom prst="line">
            <a:avLst/>
          </a:prstGeom>
          <a:ln w="38100"/>
        </p:spPr>
        <p:style>
          <a:lnRef idx="1">
            <a:schemeClr val="dk1"/>
          </a:lnRef>
          <a:fillRef idx="0">
            <a:schemeClr val="dk1"/>
          </a:fillRef>
          <a:effectRef idx="0">
            <a:schemeClr val="dk1"/>
          </a:effectRef>
          <a:fontRef idx="minor">
            <a:schemeClr val="tx1"/>
          </a:fontRef>
        </p:style>
      </p:cxnSp>
      <p:grpSp>
        <p:nvGrpSpPr>
          <p:cNvPr id="178" name="Group 177">
            <a:extLst>
              <a:ext uri="{FF2B5EF4-FFF2-40B4-BE49-F238E27FC236}">
                <a16:creationId xmlns:a16="http://schemas.microsoft.com/office/drawing/2014/main" id="{2085CDAC-FDCA-4B93-B806-D5FDAA50F6B1}"/>
              </a:ext>
            </a:extLst>
          </p:cNvPr>
          <p:cNvGrpSpPr/>
          <p:nvPr/>
        </p:nvGrpSpPr>
        <p:grpSpPr>
          <a:xfrm>
            <a:off x="10127792" y="3010951"/>
            <a:ext cx="1045617" cy="797020"/>
            <a:chOff x="1077004" y="3537682"/>
            <a:chExt cx="994925" cy="432534"/>
          </a:xfrm>
        </p:grpSpPr>
        <p:sp>
          <p:nvSpPr>
            <p:cNvPr id="179" name="Rectangle: Rounded Corners 178">
              <a:extLst>
                <a:ext uri="{FF2B5EF4-FFF2-40B4-BE49-F238E27FC236}">
                  <a16:creationId xmlns:a16="http://schemas.microsoft.com/office/drawing/2014/main" id="{7F3B2B7A-CC7A-4475-A5F7-177D8E5FFC1B}"/>
                </a:ext>
              </a:extLst>
            </p:cNvPr>
            <p:cNvSpPr/>
            <p:nvPr/>
          </p:nvSpPr>
          <p:spPr>
            <a:xfrm>
              <a:off x="1101509" y="3537682"/>
              <a:ext cx="916429" cy="432534"/>
            </a:xfrm>
            <a:prstGeom prst="roundRect">
              <a:avLst>
                <a:gd name="adj" fmla="val 28784"/>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848F9B7-7FFC-407A-B44F-0BACF390E3D8}"/>
                </a:ext>
              </a:extLst>
            </p:cNvPr>
            <p:cNvSpPr txBox="1"/>
            <p:nvPr/>
          </p:nvSpPr>
          <p:spPr>
            <a:xfrm>
              <a:off x="1077004" y="3560469"/>
              <a:ext cx="994925" cy="253847"/>
            </a:xfrm>
            <a:prstGeom prst="rect">
              <a:avLst/>
            </a:prstGeom>
            <a:noFill/>
          </p:spPr>
          <p:txBody>
            <a:bodyPr wrap="square" rtlCol="0">
              <a:spAutoFit/>
            </a:bodyPr>
            <a:lstStyle/>
            <a:p>
              <a:pPr algn="ctr"/>
              <a:r>
                <a:rPr lang="en-US" sz="3600" dirty="0">
                  <a:solidFill>
                    <a:schemeClr val="bg1"/>
                  </a:solidFill>
                  <a:latin typeface="UTM Nyala" panose="02040603050506020204" pitchFamily="18" charset="0"/>
                </a:rPr>
                <a:t>?</a:t>
              </a:r>
            </a:p>
          </p:txBody>
        </p:sp>
      </p:grpSp>
      <p:sp>
        <p:nvSpPr>
          <p:cNvPr id="182" name="Rectangle: Rounded Corners 181">
            <a:extLst>
              <a:ext uri="{FF2B5EF4-FFF2-40B4-BE49-F238E27FC236}">
                <a16:creationId xmlns:a16="http://schemas.microsoft.com/office/drawing/2014/main" id="{2E4B3829-F4C8-4D94-B548-DD5C86CAE9B6}"/>
              </a:ext>
            </a:extLst>
          </p:cNvPr>
          <p:cNvSpPr/>
          <p:nvPr/>
        </p:nvSpPr>
        <p:spPr>
          <a:xfrm>
            <a:off x="5977032" y="5248265"/>
            <a:ext cx="6214967" cy="944910"/>
          </a:xfrm>
          <a:prstGeom prst="roundRect">
            <a:avLst>
              <a:gd name="adj" fmla="val 39618"/>
            </a:avLst>
          </a:prstGeom>
          <a:solidFill>
            <a:srgbClr val="7F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B017CE9F-4878-4FEB-BBE7-DB3A9DA41137}"/>
              </a:ext>
            </a:extLst>
          </p:cNvPr>
          <p:cNvSpPr txBox="1"/>
          <p:nvPr/>
        </p:nvSpPr>
        <p:spPr>
          <a:xfrm>
            <a:off x="6213311" y="5227194"/>
            <a:ext cx="5978689" cy="954107"/>
          </a:xfrm>
          <a:prstGeom prst="rect">
            <a:avLst/>
          </a:prstGeom>
          <a:noFill/>
        </p:spPr>
        <p:txBody>
          <a:bodyPr wrap="square" rtlCol="0">
            <a:spAutoFit/>
          </a:bodyPr>
          <a:lstStyle/>
          <a:p>
            <a:pPr algn="ctr"/>
            <a:r>
              <a:rPr lang="en-US" sz="2800" dirty="0">
                <a:solidFill>
                  <a:schemeClr val="bg1"/>
                </a:solidFill>
                <a:latin typeface="UTM Nyala" panose="02040603050506020204" pitchFamily="18" charset="0"/>
              </a:rPr>
              <a:t>Oxygen </a:t>
            </a:r>
            <a:r>
              <a:rPr lang="en-US" sz="2800" dirty="0" err="1">
                <a:solidFill>
                  <a:schemeClr val="bg1"/>
                </a:solidFill>
                <a:latin typeface="UTM Nyala" panose="02040603050506020204" pitchFamily="18" charset="0"/>
              </a:rPr>
              <a:t>là</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chất</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khí</a:t>
            </a:r>
            <a:r>
              <a:rPr lang="en-US" sz="2800" dirty="0">
                <a:solidFill>
                  <a:schemeClr val="bg1"/>
                </a:solidFill>
                <a:latin typeface="UTM Nyala" panose="02040603050506020204" pitchFamily="18" charset="0"/>
              </a:rPr>
              <a:t> ….?......, </a:t>
            </a:r>
            <a:r>
              <a:rPr lang="en-US" sz="2800" dirty="0" err="1">
                <a:solidFill>
                  <a:schemeClr val="bg1"/>
                </a:solidFill>
                <a:latin typeface="UTM Nyala" panose="02040603050506020204" pitchFamily="18" charset="0"/>
              </a:rPr>
              <a:t>không</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mùi</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không</a:t>
            </a:r>
            <a:r>
              <a:rPr lang="en-US" sz="2800" dirty="0">
                <a:solidFill>
                  <a:schemeClr val="bg1"/>
                </a:solidFill>
                <a:latin typeface="UTM Nyala" panose="02040603050506020204" pitchFamily="18" charset="0"/>
              </a:rPr>
              <a:t> …?..... , ….?..... </a:t>
            </a:r>
            <a:r>
              <a:rPr lang="en-US" sz="2800" dirty="0" err="1">
                <a:solidFill>
                  <a:schemeClr val="bg1"/>
                </a:solidFill>
                <a:latin typeface="UTM Nyala" panose="02040603050506020204" pitchFamily="18" charset="0"/>
              </a:rPr>
              <a:t>trong</a:t>
            </a:r>
            <a:r>
              <a:rPr lang="en-US" sz="2800" dirty="0">
                <a:solidFill>
                  <a:schemeClr val="bg1"/>
                </a:solidFill>
                <a:latin typeface="UTM Nyala" panose="02040603050506020204" pitchFamily="18" charset="0"/>
              </a:rPr>
              <a:t> </a:t>
            </a:r>
            <a:r>
              <a:rPr lang="en-US" sz="2800" dirty="0" err="1">
                <a:solidFill>
                  <a:schemeClr val="bg1"/>
                </a:solidFill>
                <a:latin typeface="UTM Nyala" panose="02040603050506020204" pitchFamily="18" charset="0"/>
              </a:rPr>
              <a:t>nước</a:t>
            </a:r>
            <a:endParaRPr lang="en-US" sz="2800" dirty="0">
              <a:solidFill>
                <a:schemeClr val="bg1"/>
              </a:solidFill>
              <a:latin typeface="UTM Nyala" panose="02040603050506020204" pitchFamily="18" charset="0"/>
            </a:endParaRPr>
          </a:p>
        </p:txBody>
      </p:sp>
    </p:spTree>
    <p:extLst>
      <p:ext uri="{BB962C8B-B14F-4D97-AF65-F5344CB8AC3E}">
        <p14:creationId xmlns:p14="http://schemas.microsoft.com/office/powerpoint/2010/main" val="387978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257478" y="4598776"/>
            <a:ext cx="9761006" cy="1323439"/>
          </a:xfrm>
          <a:prstGeom prst="rect">
            <a:avLst/>
          </a:prstGeom>
          <a:noFill/>
        </p:spPr>
        <p:txBody>
          <a:bodyPr wrap="none">
            <a:spAutoFit/>
            <a:scene3d>
              <a:camera prst="isometricOffAxis1Right"/>
              <a:lightRig rig="balanced" dir="t">
                <a:rot lat="0" lon="0" rev="2100000"/>
              </a:lightRig>
            </a:scene3d>
            <a:sp3d extrusionH="57150" prstMaterial="metal">
              <a:bevelT w="38100" h="25400"/>
              <a:contourClr>
                <a:schemeClr val="bg2"/>
              </a:contourClr>
            </a:sp3d>
          </a:bodyPr>
          <a:lstStyle/>
          <a:p>
            <a:pPr algn="ctr">
              <a:defRPr/>
            </a:pPr>
            <a:r>
              <a:rPr lang="en-US" sz="8000" b="1" kern="10" dirty="0" err="1">
                <a:ln w="50800"/>
                <a:solidFill>
                  <a:schemeClr val="bg1">
                    <a:shade val="50000"/>
                  </a:schemeClr>
                </a:solidFill>
                <a:latin typeface="Times New Roman"/>
                <a:cs typeface="Times New Roman"/>
              </a:rPr>
              <a:t>Vượt</a:t>
            </a:r>
            <a:r>
              <a:rPr lang="en-US" sz="8000" b="1" kern="10" dirty="0">
                <a:ln w="50800"/>
                <a:solidFill>
                  <a:schemeClr val="bg1">
                    <a:shade val="50000"/>
                  </a:schemeClr>
                </a:solidFill>
                <a:latin typeface="Times New Roman"/>
                <a:cs typeface="Times New Roman"/>
              </a:rPr>
              <a:t> </a:t>
            </a:r>
            <a:r>
              <a:rPr lang="en-US" sz="8000" b="1" kern="10" dirty="0" err="1">
                <a:ln w="50800"/>
                <a:solidFill>
                  <a:schemeClr val="bg1">
                    <a:shade val="50000"/>
                  </a:schemeClr>
                </a:solidFill>
                <a:latin typeface="Times New Roman"/>
                <a:cs typeface="Times New Roman"/>
              </a:rPr>
              <a:t>chướng</a:t>
            </a:r>
            <a:r>
              <a:rPr lang="en-US" sz="8000" b="1" kern="10" dirty="0">
                <a:ln w="50800"/>
                <a:solidFill>
                  <a:schemeClr val="bg1">
                    <a:shade val="50000"/>
                  </a:schemeClr>
                </a:solidFill>
                <a:latin typeface="Times New Roman"/>
                <a:cs typeface="Times New Roman"/>
              </a:rPr>
              <a:t> </a:t>
            </a:r>
            <a:r>
              <a:rPr lang="en-US" sz="8000" b="1" kern="10" dirty="0" err="1">
                <a:ln w="50800"/>
                <a:solidFill>
                  <a:schemeClr val="bg1">
                    <a:shade val="50000"/>
                  </a:schemeClr>
                </a:solidFill>
                <a:latin typeface="Times New Roman"/>
                <a:cs typeface="Times New Roman"/>
              </a:rPr>
              <a:t>ngại</a:t>
            </a:r>
            <a:r>
              <a:rPr lang="en-US" sz="8000" b="1" kern="10" dirty="0">
                <a:ln w="50800"/>
                <a:solidFill>
                  <a:schemeClr val="bg1">
                    <a:shade val="50000"/>
                  </a:schemeClr>
                </a:solidFill>
                <a:latin typeface="Times New Roman"/>
                <a:cs typeface="Times New Roman"/>
              </a:rPr>
              <a:t> </a:t>
            </a:r>
            <a:r>
              <a:rPr lang="en-US" sz="8000" b="1" kern="10" dirty="0" err="1">
                <a:ln w="50800"/>
                <a:solidFill>
                  <a:schemeClr val="bg1">
                    <a:shade val="50000"/>
                  </a:schemeClr>
                </a:solidFill>
                <a:latin typeface="Times New Roman"/>
                <a:cs typeface="Times New Roman"/>
              </a:rPr>
              <a:t>vật</a:t>
            </a:r>
            <a:endParaRPr lang="en-US" sz="8000" b="1" dirty="0">
              <a:ln w="50800"/>
              <a:solidFill>
                <a:schemeClr val="bg1">
                  <a:shade val="50000"/>
                </a:schemeClr>
              </a:solidFill>
            </a:endParaRPr>
          </a:p>
        </p:txBody>
      </p:sp>
      <p:pic>
        <p:nvPicPr>
          <p:cNvPr id="8" name="Picture 5" descr="blkboard-c">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04084"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1231795" y="1281922"/>
            <a:ext cx="3777943" cy="351155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109738" y="-1446550"/>
            <a:ext cx="5076839"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Chemicals</a:t>
            </a:r>
          </a:p>
        </p:txBody>
      </p:sp>
      <p:sp>
        <p:nvSpPr>
          <p:cNvPr id="12" name="Rectangle 11"/>
          <p:cNvSpPr/>
          <p:nvPr/>
        </p:nvSpPr>
        <p:spPr>
          <a:xfrm>
            <a:off x="4677103" y="-1107996"/>
            <a:ext cx="3942106"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chemeClr val="bg2"/>
                </a:solidFill>
                <a:effectLst>
                  <a:outerShdw blurRad="50800" dist="38100" dir="2700000" algn="tl" rotWithShape="0">
                    <a:prstClr val="black">
                      <a:alpha val="40000"/>
                    </a:prstClr>
                  </a:outerShdw>
                </a:effectLst>
              </a:rPr>
              <a:t>Đường</a:t>
            </a:r>
            <a:r>
              <a:rPr lang="en-US" sz="6600" b="1" dirty="0">
                <a:ln w="50800"/>
                <a:solidFill>
                  <a:schemeClr val="bg2"/>
                </a:solidFill>
                <a:effectLst>
                  <a:outerShdw blurRad="50800" dist="38100" dir="2700000" algn="tl" rotWithShape="0">
                    <a:prstClr val="black">
                      <a:alpha val="40000"/>
                    </a:prstClr>
                  </a:outerShdw>
                </a:effectLst>
              </a:rPr>
              <a:t> </a:t>
            </a:r>
            <a:r>
              <a:rPr lang="en-US" sz="6600" b="1" dirty="0" err="1">
                <a:ln w="50800"/>
                <a:solidFill>
                  <a:schemeClr val="bg2"/>
                </a:solidFill>
                <a:effectLst>
                  <a:outerShdw blurRad="50800" dist="38100" dir="2700000" algn="tl" rotWithShape="0">
                    <a:prstClr val="black">
                      <a:alpha val="40000"/>
                    </a:prstClr>
                  </a:outerShdw>
                </a:effectLst>
              </a:rPr>
              <a:t>lên</a:t>
            </a:r>
            <a:endParaRPr lang="en-US" sz="6600" b="1" dirty="0">
              <a:ln w="50800"/>
              <a:solidFill>
                <a:schemeClr val="bg2"/>
              </a:solidFill>
              <a:effectLst>
                <a:outerShdw blurRad="50800" dist="38100" dir="2700000" algn="tl" rotWithShape="0">
                  <a:prstClr val="black">
                    <a:alpha val="40000"/>
                  </a:prstClr>
                </a:outerShdw>
              </a:effectLst>
            </a:endParaRPr>
          </a:p>
        </p:txBody>
      </p:sp>
      <p:sp>
        <p:nvSpPr>
          <p:cNvPr id="13" name="Rectangle 12"/>
          <p:cNvSpPr/>
          <p:nvPr/>
        </p:nvSpPr>
        <p:spPr>
          <a:xfrm>
            <a:off x="6007372" y="-1015663"/>
            <a:ext cx="163859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đỉnh</a:t>
            </a:r>
            <a:endParaRPr lang="en-US" sz="6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8"/>
          <a:stretch>
            <a:fillRect/>
          </a:stretch>
        </p:blipFill>
        <p:spPr>
          <a:xfrm>
            <a:off x="1559320" y="6324600"/>
            <a:ext cx="609600" cy="609600"/>
          </a:xfrm>
          <a:prstGeom prst="rect">
            <a:avLst/>
          </a:prstGeom>
        </p:spPr>
      </p:pic>
    </p:spTree>
    <p:extLst>
      <p:ext uri="{BB962C8B-B14F-4D97-AF65-F5344CB8AC3E}">
        <p14:creationId xmlns:p14="http://schemas.microsoft.com/office/powerpoint/2010/main" val="10137381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4" name="laser.wav"/>
          </p:stSnd>
        </p:sndAc>
      </p:transition>
    </mc:Choice>
    <mc:Fallback xmlns="">
      <p:transition spd="slow">
        <p:fade/>
        <p:sndAc>
          <p:stSnd>
            <p:snd r:embed="rId11"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0"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0.01667 -0.00371 L -0.02153 0.49629 " pathEditMode="relative" rAng="0" ptsTypes="AA">
                                      <p:cBhvr>
                                        <p:cTn id="10" dur="3000" fill="hold"/>
                                        <p:tgtEl>
                                          <p:spTgt spid="13"/>
                                        </p:tgtEl>
                                        <p:attrNameLst>
                                          <p:attrName>ppt_x</p:attrName>
                                          <p:attrName>ppt_y</p:attrName>
                                        </p:attrNameLst>
                                      </p:cBhvr>
                                      <p:rCtr x="-243" y="25000"/>
                                    </p:animMotion>
                                  </p:childTnLst>
                                </p:cTn>
                              </p:par>
                              <p:par>
                                <p:cTn id="11" presetID="42" presetClass="path" presetSubtype="0" accel="50000" decel="50000" fill="hold" grpId="0" nodeType="withEffect">
                                  <p:stCondLst>
                                    <p:cond delay="0"/>
                                  </p:stCondLst>
                                  <p:childTnLst>
                                    <p:animMotion origin="layout" path="M -3.05556E-6 -0.0169 L -0.00833 0.64421 " pathEditMode="relative" rAng="0" ptsTypes="AA">
                                      <p:cBhvr>
                                        <p:cTn id="12" dur="4000" fill="hold"/>
                                        <p:tgtEl>
                                          <p:spTgt spid="11"/>
                                        </p:tgtEl>
                                        <p:attrNameLst>
                                          <p:attrName>ppt_x</p:attrName>
                                          <p:attrName>ppt_y</p:attrName>
                                        </p:attrNameLst>
                                      </p:cBhvr>
                                      <p:rCtr x="-417" y="33056"/>
                                    </p:animMotion>
                                  </p:childTnLst>
                                </p:cTn>
                              </p:par>
                              <p:par>
                                <p:cTn id="13" presetID="26"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450">
                                          <p:stCondLst>
                                            <p:cond delay="0"/>
                                          </p:stCondLst>
                                        </p:cTn>
                                        <p:tgtEl>
                                          <p:spTgt spid="4"/>
                                        </p:tgtEl>
                                      </p:cBhvr>
                                    </p:animEffect>
                                    <p:anim calcmode="lin" valueType="num">
                                      <p:cBhvr>
                                        <p:cTn id="16"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9"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0"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1" dur="65">
                                          <p:stCondLst>
                                            <p:cond delay="1625"/>
                                          </p:stCondLst>
                                        </p:cTn>
                                        <p:tgtEl>
                                          <p:spTgt spid="4"/>
                                        </p:tgtEl>
                                      </p:cBhvr>
                                      <p:to x="100000" y="60000"/>
                                    </p:animScale>
                                    <p:animScale>
                                      <p:cBhvr>
                                        <p:cTn id="22" dur="415" decel="50000">
                                          <p:stCondLst>
                                            <p:cond delay="1690"/>
                                          </p:stCondLst>
                                        </p:cTn>
                                        <p:tgtEl>
                                          <p:spTgt spid="4"/>
                                        </p:tgtEl>
                                      </p:cBhvr>
                                      <p:to x="100000" y="100000"/>
                                    </p:animScale>
                                    <p:animScale>
                                      <p:cBhvr>
                                        <p:cTn id="23" dur="65">
                                          <p:stCondLst>
                                            <p:cond delay="3280"/>
                                          </p:stCondLst>
                                        </p:cTn>
                                        <p:tgtEl>
                                          <p:spTgt spid="4"/>
                                        </p:tgtEl>
                                      </p:cBhvr>
                                      <p:to x="100000" y="80000"/>
                                    </p:animScale>
                                    <p:animScale>
                                      <p:cBhvr>
                                        <p:cTn id="24" dur="415" decel="50000">
                                          <p:stCondLst>
                                            <p:cond delay="3345"/>
                                          </p:stCondLst>
                                        </p:cTn>
                                        <p:tgtEl>
                                          <p:spTgt spid="4"/>
                                        </p:tgtEl>
                                      </p:cBhvr>
                                      <p:to x="100000" y="100000"/>
                                    </p:animScale>
                                    <p:animScale>
                                      <p:cBhvr>
                                        <p:cTn id="25" dur="65">
                                          <p:stCondLst>
                                            <p:cond delay="4105"/>
                                          </p:stCondLst>
                                        </p:cTn>
                                        <p:tgtEl>
                                          <p:spTgt spid="4"/>
                                        </p:tgtEl>
                                      </p:cBhvr>
                                      <p:to x="100000" y="90000"/>
                                    </p:animScale>
                                    <p:animScale>
                                      <p:cBhvr>
                                        <p:cTn id="26" dur="415" decel="50000">
                                          <p:stCondLst>
                                            <p:cond delay="4170"/>
                                          </p:stCondLst>
                                        </p:cTn>
                                        <p:tgtEl>
                                          <p:spTgt spid="4"/>
                                        </p:tgtEl>
                                      </p:cBhvr>
                                      <p:to x="100000" y="100000"/>
                                    </p:animScale>
                                    <p:animScale>
                                      <p:cBhvr>
                                        <p:cTn id="27" dur="65">
                                          <p:stCondLst>
                                            <p:cond delay="4520"/>
                                          </p:stCondLst>
                                        </p:cTn>
                                        <p:tgtEl>
                                          <p:spTgt spid="4"/>
                                        </p:tgtEl>
                                      </p:cBhvr>
                                      <p:to x="100000" y="95000"/>
                                    </p:animScale>
                                    <p:animScale>
                                      <p:cBhvr>
                                        <p:cTn id="28"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14"/>
                </p:tgtEl>
              </p:cMediaNode>
            </p:audio>
          </p:childTnLst>
        </p:cTn>
      </p:par>
    </p:tnLst>
    <p:bldLst>
      <p:bldP spid="4"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3501"/>
            <a:ext cx="12760301" cy="7181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utoShape 93"/>
          <p:cNvSpPr>
            <a:spLocks noChangeArrowheads="1"/>
          </p:cNvSpPr>
          <p:nvPr/>
        </p:nvSpPr>
        <p:spPr bwMode="auto">
          <a:xfrm>
            <a:off x="2228515" y="135994"/>
            <a:ext cx="8573551" cy="151349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7" name="Rectangle 6"/>
          <p:cNvSpPr/>
          <p:nvPr/>
        </p:nvSpPr>
        <p:spPr>
          <a:xfrm>
            <a:off x="2976260" y="519845"/>
            <a:ext cx="7262957"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VƯỢT CHƯỚNG NGẠI VẬT</a:t>
            </a:r>
            <a:endParaRPr kumimoji="0" lang="en-US" sz="4000" b="1" i="0" u="none" strike="noStrike" kern="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2543124" y="519845"/>
            <a:ext cx="782698" cy="74578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9889654" y="508543"/>
            <a:ext cx="822434" cy="78365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37887" y="-323501"/>
            <a:ext cx="845981" cy="3294320"/>
            <a:chOff x="1630900" y="-341258"/>
            <a:chExt cx="729672" cy="2012695"/>
          </a:xfrm>
        </p:grpSpPr>
        <p:sp>
          <p:nvSpPr>
            <p:cNvPr id="11" name="Rounded Rectangle 10"/>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ounded Rectangle 11"/>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ounded Rectangle 12"/>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4" name="Group 13"/>
            <p:cNvGrpSpPr/>
            <p:nvPr/>
          </p:nvGrpSpPr>
          <p:grpSpPr>
            <a:xfrm>
              <a:off x="1630900" y="1387213"/>
              <a:ext cx="729672" cy="284224"/>
              <a:chOff x="6168782" y="2148344"/>
              <a:chExt cx="729672" cy="284224"/>
            </a:xfrm>
          </p:grpSpPr>
          <p:sp>
            <p:nvSpPr>
              <p:cNvPr id="15" name="Rounded Rectangle 14"/>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Oval 16"/>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pic>
        <p:nvPicPr>
          <p:cNvPr id="18" name="K _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5988" y="346647"/>
            <a:ext cx="609600" cy="609600"/>
          </a:xfrm>
          <a:prstGeom prst="rect">
            <a:avLst/>
          </a:prstGeom>
        </p:spPr>
      </p:pic>
      <p:sp>
        <p:nvSpPr>
          <p:cNvPr id="19" name="Rounded Rectangle 15"/>
          <p:cNvSpPr/>
          <p:nvPr/>
        </p:nvSpPr>
        <p:spPr>
          <a:xfrm>
            <a:off x="643386" y="2397760"/>
            <a:ext cx="11743808" cy="4309675"/>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ts val="1000"/>
              </a:spcAft>
              <a:buFont typeface="Wingdings" pitchFamily="2" charset="2"/>
              <a:buChar char=""/>
            </a:pPr>
            <a:r>
              <a:rPr lang="en-US" sz="3200" b="1" dirty="0" err="1">
                <a:solidFill>
                  <a:srgbClr val="FFFF00"/>
                </a:solidFill>
                <a:latin typeface="Times New Roman" pitchFamily="18" charset="0"/>
                <a:ea typeface="Calibri" pitchFamily="34" charset="0"/>
                <a:cs typeface="Times New Roman" pitchFamily="18" charset="0"/>
              </a:rPr>
              <a:t>Mỗi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thành</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viên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trong</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nhóm</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lần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lượt</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trả</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lời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các</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câu</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hỏi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với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các</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đáp</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án</a:t>
            </a:r>
            <a:r>
              <a:rPr lang="en-US" sz="3200" b="1" dirty="0">
                <a:solidFill>
                  <a:srgbClr val="FFFF00"/>
                </a:solidFill>
                <a:latin typeface="Times New Roman" pitchFamily="18" charset="0"/>
                <a:ea typeface="Calibri" pitchFamily="34" charset="0"/>
                <a:cs typeface="Times New Roman" pitchFamily="18" charset="0"/>
              </a:rPr>
              <a:t> A, B, C, D. (</a:t>
            </a:r>
            <a:r>
              <a:rPr lang="en-US" sz="3200" b="1" dirty="0" err="1">
                <a:solidFill>
                  <a:srgbClr val="FFFF00"/>
                </a:solidFill>
                <a:latin typeface="Times New Roman" pitchFamily="18" charset="0"/>
                <a:ea typeface="Calibri" pitchFamily="34" charset="0"/>
                <a:cs typeface="Times New Roman" pitchFamily="18" charset="0"/>
              </a:rPr>
              <a:t>Mỗi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thành</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viên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trả</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lời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chỉ</a:t>
            </a:r>
            <a:r>
              <a:rPr lang="en-US" sz="3200" b="1" dirty="0">
                <a:solidFill>
                  <a:srgbClr val="FFFF00"/>
                </a:solidFill>
                <a:latin typeface="Times New Roman" pitchFamily="18" charset="0"/>
                <a:ea typeface="Calibri" pitchFamily="34" charset="0"/>
                <a:cs typeface="Times New Roman" pitchFamily="18" charset="0"/>
              </a:rPr>
              <a:t> 1 </a:t>
            </a:r>
            <a:r>
              <a:rPr lang="en-US" sz="3200" b="1" dirty="0" err="1">
                <a:solidFill>
                  <a:srgbClr val="FFFF00"/>
                </a:solidFill>
                <a:latin typeface="Times New Roman" pitchFamily="18" charset="0"/>
                <a:ea typeface="Calibri" pitchFamily="34" charset="0"/>
                <a:cs typeface="Times New Roman" pitchFamily="18" charset="0"/>
              </a:rPr>
              <a:t>câu</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hỏi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sau</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đó</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đến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lượt</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bạn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tiếp</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theo</a:t>
            </a:r>
            <a:r>
              <a:rPr lang="en-US" sz="3200" b="1" dirty="0">
                <a:solidFill>
                  <a:srgbClr val="FFFF00"/>
                </a:solidFill>
                <a:latin typeface="Times New Roman" pitchFamily="18" charset="0"/>
                <a:ea typeface="Calibri" pitchFamily="34" charset="0"/>
                <a:cs typeface="Times New Roman" pitchFamily="18" charset="0"/>
              </a:rPr>
              <a:t>)</a:t>
            </a:r>
          </a:p>
          <a:p>
            <a:pPr algn="just" fontAlgn="base">
              <a:spcBef>
                <a:spcPct val="0"/>
              </a:spcBef>
              <a:spcAft>
                <a:spcPts val="1000"/>
              </a:spcAft>
              <a:buFont typeface="Wingdings" pitchFamily="2" charset="2"/>
              <a:buChar char=""/>
            </a:pPr>
            <a:r>
              <a:rPr lang="en-US" sz="3200" b="1" dirty="0" err="1">
                <a:solidFill>
                  <a:srgbClr val="FFFF00"/>
                </a:solidFill>
                <a:latin typeface="Times New Roman" pitchFamily="18" charset="0"/>
                <a:ea typeface="Calibri" pitchFamily="34" charset="0"/>
                <a:cs typeface="Times New Roman" pitchFamily="18" charset="0"/>
              </a:rPr>
              <a:t>Trả</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lời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bằng</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hình</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thức</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đứng</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tại</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chỗ</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và</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đưa</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cao</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đáp</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án</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mình</a:t>
            </a:r>
            <a:r>
              <a:rPr lang="en-US" sz="3200" b="1" dirty="0">
                <a:solidFill>
                  <a:srgbClr val="FFFF00"/>
                </a:solidFill>
                <a:latin typeface="Times New Roman" pitchFamily="18" charset="0"/>
                <a:ea typeface="Calibri" pitchFamily="34" charset="0"/>
                <a:cs typeface="Times New Roman" pitchFamily="18" charset="0"/>
              </a:rPr>
              <a:t> </a:t>
            </a:r>
            <a:r>
              <a:rPr lang="en-US" sz="3200" b="1" dirty="0" err="1">
                <a:solidFill>
                  <a:srgbClr val="FFFF00"/>
                </a:solidFill>
                <a:latin typeface="Times New Roman" pitchFamily="18" charset="0"/>
                <a:ea typeface="Calibri" pitchFamily="34" charset="0"/>
                <a:cs typeface="Times New Roman" pitchFamily="18" charset="0"/>
              </a:rPr>
              <a:t>lên</a:t>
            </a:r>
            <a:r>
              <a:rPr lang="en-US" sz="3200" b="1" dirty="0">
                <a:solidFill>
                  <a:srgbClr val="FFFF00"/>
                </a:solidFill>
                <a:latin typeface="Times New Roman" pitchFamily="18" charset="0"/>
                <a:ea typeface="Calibri" pitchFamily="34" charset="0"/>
                <a:cs typeface="Times New Roman" pitchFamily="18" charset="0"/>
              </a:rPr>
              <a:t>.</a:t>
            </a:r>
          </a:p>
          <a:p>
            <a:pPr algn="just" fontAlgn="base">
              <a:spcBef>
                <a:spcPct val="0"/>
              </a:spcBef>
              <a:spcAft>
                <a:spcPts val="1000"/>
              </a:spcAft>
              <a:buFont typeface="Wingdings" pitchFamily="2" charset="2"/>
              <a:buChar char=""/>
            </a:pPr>
            <a:r>
              <a:rPr lang="en-US" sz="3200" b="1" dirty="0" err="1">
                <a:solidFill>
                  <a:srgbClr val="FFFF00"/>
                </a:solidFill>
                <a:latin typeface="Times New Roman" pitchFamily="18" charset="0"/>
                <a:cs typeface="Times New Roman" pitchFamily="18" charset="0"/>
              </a:rPr>
              <a:t>Mỗi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câu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hỏi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có</a:t>
            </a:r>
            <a:r>
              <a:rPr lang="en-US" sz="3200" b="1" dirty="0">
                <a:solidFill>
                  <a:srgbClr val="FFFF00"/>
                </a:solidFill>
                <a:latin typeface="Times New Roman" pitchFamily="18" charset="0"/>
                <a:cs typeface="Times New Roman" pitchFamily="18" charset="0"/>
              </a:rPr>
              <a:t> 10s </a:t>
            </a:r>
            <a:r>
              <a:rPr lang="en-US" sz="3200" b="1" dirty="0" err="1">
                <a:solidFill>
                  <a:srgbClr val="FFFF00"/>
                </a:solidFill>
                <a:latin typeface="Times New Roman" pitchFamily="18" charset="0"/>
                <a:cs typeface="Times New Roman" pitchFamily="18" charset="0"/>
              </a:rPr>
              <a:t>để</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trả</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lời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Mỗi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câu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trả</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lời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đúng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được</a:t>
            </a:r>
            <a:r>
              <a:rPr lang="en-US" sz="3200" b="1" dirty="0">
                <a:solidFill>
                  <a:srgbClr val="FFFF00"/>
                </a:solidFill>
                <a:latin typeface="Times New Roman" pitchFamily="18" charset="0"/>
                <a:cs typeface="Times New Roman" pitchFamily="18" charset="0"/>
              </a:rPr>
              <a:t> 10 </a:t>
            </a:r>
            <a:r>
              <a:rPr lang="en-US" sz="3200" b="1" dirty="0" err="1">
                <a:solidFill>
                  <a:srgbClr val="FFFF00"/>
                </a:solidFill>
                <a:latin typeface="Times New Roman" pitchFamily="18" charset="0"/>
                <a:cs typeface="Times New Roman" pitchFamily="18" charset="0"/>
              </a:rPr>
              <a:t>điểm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trả</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lời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đúng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cả</a:t>
            </a:r>
            <a:r>
              <a:rPr lang="en-US" sz="3200" b="1" dirty="0">
                <a:solidFill>
                  <a:srgbClr val="FFFF00"/>
                </a:solidFill>
                <a:latin typeface="Times New Roman" pitchFamily="18" charset="0"/>
                <a:cs typeface="Times New Roman" pitchFamily="18" charset="0"/>
              </a:rPr>
              <a:t> 10 </a:t>
            </a:r>
            <a:r>
              <a:rPr lang="en-US" sz="3200" b="1" dirty="0" err="1">
                <a:solidFill>
                  <a:srgbClr val="FFFF00"/>
                </a:solidFill>
                <a:latin typeface="Times New Roman" pitchFamily="18" charset="0"/>
                <a:cs typeface="Times New Roman" pitchFamily="18" charset="0"/>
              </a:rPr>
              <a:t>câu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được</a:t>
            </a:r>
            <a:r>
              <a:rPr lang="en-US" sz="3200" b="1" dirty="0">
                <a:solidFill>
                  <a:srgbClr val="FFFF00"/>
                </a:solidFill>
                <a:latin typeface="Times New Roman" pitchFamily="18" charset="0"/>
                <a:cs typeface="Times New Roman" pitchFamily="18" charset="0"/>
              </a:rPr>
              <a:t> 120 </a:t>
            </a:r>
            <a:r>
              <a:rPr lang="en-US" sz="3200" b="1" dirty="0" err="1">
                <a:solidFill>
                  <a:srgbClr val="FFFF00"/>
                </a:solidFill>
                <a:latin typeface="Times New Roman" pitchFamily="18" charset="0"/>
                <a:cs typeface="Times New Roman" pitchFamily="18" charset="0"/>
              </a:rPr>
              <a:t>điểm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cho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phần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chơi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này</a:t>
            </a:r>
            <a:r>
              <a:rPr lang="en-US" sz="3200" b="1"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510534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push.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wipe(down)">
                                      <p:cBhvr>
                                        <p:cTn id="45" dur="580">
                                          <p:stCondLst>
                                            <p:cond delay="0"/>
                                          </p:stCondLst>
                                        </p:cTn>
                                        <p:tgtEl>
                                          <p:spTgt spid="19">
                                            <p:txEl>
                                              <p:pRg st="0" end="0"/>
                                            </p:txEl>
                                          </p:spTgt>
                                        </p:tgtEl>
                                      </p:cBhvr>
                                    </p:animEffect>
                                    <p:anim calcmode="lin" valueType="num">
                                      <p:cBhvr>
                                        <p:cTn id="46"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9">
                                            <p:txEl>
                                              <p:pRg st="0" end="0"/>
                                            </p:txEl>
                                          </p:spTgt>
                                        </p:tgtEl>
                                      </p:cBhvr>
                                      <p:to x="100000" y="60000"/>
                                    </p:animScale>
                                    <p:animScale>
                                      <p:cBhvr>
                                        <p:cTn id="52" dur="166" decel="50000">
                                          <p:stCondLst>
                                            <p:cond delay="676"/>
                                          </p:stCondLst>
                                        </p:cTn>
                                        <p:tgtEl>
                                          <p:spTgt spid="19">
                                            <p:txEl>
                                              <p:pRg st="0" end="0"/>
                                            </p:txEl>
                                          </p:spTgt>
                                        </p:tgtEl>
                                      </p:cBhvr>
                                      <p:to x="100000" y="100000"/>
                                    </p:animScale>
                                    <p:animScale>
                                      <p:cBhvr>
                                        <p:cTn id="53" dur="26">
                                          <p:stCondLst>
                                            <p:cond delay="1312"/>
                                          </p:stCondLst>
                                        </p:cTn>
                                        <p:tgtEl>
                                          <p:spTgt spid="19">
                                            <p:txEl>
                                              <p:pRg st="0" end="0"/>
                                            </p:txEl>
                                          </p:spTgt>
                                        </p:tgtEl>
                                      </p:cBhvr>
                                      <p:to x="100000" y="80000"/>
                                    </p:animScale>
                                    <p:animScale>
                                      <p:cBhvr>
                                        <p:cTn id="54" dur="166" decel="50000">
                                          <p:stCondLst>
                                            <p:cond delay="1338"/>
                                          </p:stCondLst>
                                        </p:cTn>
                                        <p:tgtEl>
                                          <p:spTgt spid="19">
                                            <p:txEl>
                                              <p:pRg st="0" end="0"/>
                                            </p:txEl>
                                          </p:spTgt>
                                        </p:tgtEl>
                                      </p:cBhvr>
                                      <p:to x="100000" y="100000"/>
                                    </p:animScale>
                                    <p:animScale>
                                      <p:cBhvr>
                                        <p:cTn id="55" dur="26">
                                          <p:stCondLst>
                                            <p:cond delay="1642"/>
                                          </p:stCondLst>
                                        </p:cTn>
                                        <p:tgtEl>
                                          <p:spTgt spid="19">
                                            <p:txEl>
                                              <p:pRg st="0" end="0"/>
                                            </p:txEl>
                                          </p:spTgt>
                                        </p:tgtEl>
                                      </p:cBhvr>
                                      <p:to x="100000" y="90000"/>
                                    </p:animScale>
                                    <p:animScale>
                                      <p:cBhvr>
                                        <p:cTn id="56" dur="166" decel="50000">
                                          <p:stCondLst>
                                            <p:cond delay="1668"/>
                                          </p:stCondLst>
                                        </p:cTn>
                                        <p:tgtEl>
                                          <p:spTgt spid="19">
                                            <p:txEl>
                                              <p:pRg st="0" end="0"/>
                                            </p:txEl>
                                          </p:spTgt>
                                        </p:tgtEl>
                                      </p:cBhvr>
                                      <p:to x="100000" y="100000"/>
                                    </p:animScale>
                                    <p:animScale>
                                      <p:cBhvr>
                                        <p:cTn id="57" dur="26">
                                          <p:stCondLst>
                                            <p:cond delay="1808"/>
                                          </p:stCondLst>
                                        </p:cTn>
                                        <p:tgtEl>
                                          <p:spTgt spid="19">
                                            <p:txEl>
                                              <p:pRg st="0" end="0"/>
                                            </p:txEl>
                                          </p:spTgt>
                                        </p:tgtEl>
                                      </p:cBhvr>
                                      <p:to x="100000" y="95000"/>
                                    </p:animScale>
                                    <p:animScale>
                                      <p:cBhvr>
                                        <p:cTn id="58" dur="166" decel="50000">
                                          <p:stCondLst>
                                            <p:cond delay="1834"/>
                                          </p:stCondLst>
                                        </p:cTn>
                                        <p:tgtEl>
                                          <p:spTgt spid="19">
                                            <p:txEl>
                                              <p:pRg st="0" end="0"/>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9">
                                            <p:txEl>
                                              <p:pRg st="1" end="1"/>
                                            </p:txEl>
                                          </p:spTgt>
                                        </p:tgtEl>
                                        <p:attrNameLst>
                                          <p:attrName>style.visibility</p:attrName>
                                        </p:attrNameLst>
                                      </p:cBhvr>
                                      <p:to>
                                        <p:strVal val="visible"/>
                                      </p:to>
                                    </p:set>
                                    <p:animEffect transition="in" filter="wipe(down)">
                                      <p:cBhvr>
                                        <p:cTn id="63" dur="580">
                                          <p:stCondLst>
                                            <p:cond delay="0"/>
                                          </p:stCondLst>
                                        </p:cTn>
                                        <p:tgtEl>
                                          <p:spTgt spid="19">
                                            <p:txEl>
                                              <p:pRg st="1" end="1"/>
                                            </p:txEl>
                                          </p:spTgt>
                                        </p:tgtEl>
                                      </p:cBhvr>
                                    </p:animEffect>
                                    <p:anim calcmode="lin" valueType="num">
                                      <p:cBhvr>
                                        <p:cTn id="64" dur="1822" tmFilter="0,0; 0.14,0.36; 0.43,0.73; 0.71,0.91; 1.0,1.0">
                                          <p:stCondLst>
                                            <p:cond delay="0"/>
                                          </p:stCondLst>
                                        </p:cTn>
                                        <p:tgtEl>
                                          <p:spTgt spid="19">
                                            <p:txEl>
                                              <p:pRg st="1" end="1"/>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xEl>
                                              <p:pRg st="1" end="1"/>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xEl>
                                              <p:pRg st="1" end="1"/>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xEl>
                                              <p:pRg st="1" end="1"/>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xEl>
                                              <p:pRg st="1" end="1"/>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xEl>
                                              <p:pRg st="1" end="1"/>
                                            </p:txEl>
                                          </p:spTgt>
                                        </p:tgtEl>
                                      </p:cBhvr>
                                      <p:to x="100000" y="60000"/>
                                    </p:animScale>
                                    <p:animScale>
                                      <p:cBhvr>
                                        <p:cTn id="70" dur="166" decel="50000">
                                          <p:stCondLst>
                                            <p:cond delay="676"/>
                                          </p:stCondLst>
                                        </p:cTn>
                                        <p:tgtEl>
                                          <p:spTgt spid="19">
                                            <p:txEl>
                                              <p:pRg st="1" end="1"/>
                                            </p:txEl>
                                          </p:spTgt>
                                        </p:tgtEl>
                                      </p:cBhvr>
                                      <p:to x="100000" y="100000"/>
                                    </p:animScale>
                                    <p:animScale>
                                      <p:cBhvr>
                                        <p:cTn id="71" dur="26">
                                          <p:stCondLst>
                                            <p:cond delay="1312"/>
                                          </p:stCondLst>
                                        </p:cTn>
                                        <p:tgtEl>
                                          <p:spTgt spid="19">
                                            <p:txEl>
                                              <p:pRg st="1" end="1"/>
                                            </p:txEl>
                                          </p:spTgt>
                                        </p:tgtEl>
                                      </p:cBhvr>
                                      <p:to x="100000" y="80000"/>
                                    </p:animScale>
                                    <p:animScale>
                                      <p:cBhvr>
                                        <p:cTn id="72" dur="166" decel="50000">
                                          <p:stCondLst>
                                            <p:cond delay="1338"/>
                                          </p:stCondLst>
                                        </p:cTn>
                                        <p:tgtEl>
                                          <p:spTgt spid="19">
                                            <p:txEl>
                                              <p:pRg st="1" end="1"/>
                                            </p:txEl>
                                          </p:spTgt>
                                        </p:tgtEl>
                                      </p:cBhvr>
                                      <p:to x="100000" y="100000"/>
                                    </p:animScale>
                                    <p:animScale>
                                      <p:cBhvr>
                                        <p:cTn id="73" dur="26">
                                          <p:stCondLst>
                                            <p:cond delay="1642"/>
                                          </p:stCondLst>
                                        </p:cTn>
                                        <p:tgtEl>
                                          <p:spTgt spid="19">
                                            <p:txEl>
                                              <p:pRg st="1" end="1"/>
                                            </p:txEl>
                                          </p:spTgt>
                                        </p:tgtEl>
                                      </p:cBhvr>
                                      <p:to x="100000" y="90000"/>
                                    </p:animScale>
                                    <p:animScale>
                                      <p:cBhvr>
                                        <p:cTn id="74" dur="166" decel="50000">
                                          <p:stCondLst>
                                            <p:cond delay="1668"/>
                                          </p:stCondLst>
                                        </p:cTn>
                                        <p:tgtEl>
                                          <p:spTgt spid="19">
                                            <p:txEl>
                                              <p:pRg st="1" end="1"/>
                                            </p:txEl>
                                          </p:spTgt>
                                        </p:tgtEl>
                                      </p:cBhvr>
                                      <p:to x="100000" y="100000"/>
                                    </p:animScale>
                                    <p:animScale>
                                      <p:cBhvr>
                                        <p:cTn id="75" dur="26">
                                          <p:stCondLst>
                                            <p:cond delay="1808"/>
                                          </p:stCondLst>
                                        </p:cTn>
                                        <p:tgtEl>
                                          <p:spTgt spid="19">
                                            <p:txEl>
                                              <p:pRg st="1" end="1"/>
                                            </p:txEl>
                                          </p:spTgt>
                                        </p:tgtEl>
                                      </p:cBhvr>
                                      <p:to x="100000" y="95000"/>
                                    </p:animScale>
                                    <p:animScale>
                                      <p:cBhvr>
                                        <p:cTn id="76" dur="166" decel="50000">
                                          <p:stCondLst>
                                            <p:cond delay="1834"/>
                                          </p:stCondLst>
                                        </p:cTn>
                                        <p:tgtEl>
                                          <p:spTgt spid="19">
                                            <p:txEl>
                                              <p:pRg st="1" end="1"/>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9">
                                            <p:txEl>
                                              <p:pRg st="2" end="2"/>
                                            </p:txEl>
                                          </p:spTgt>
                                        </p:tgtEl>
                                        <p:attrNameLst>
                                          <p:attrName>style.visibility</p:attrName>
                                        </p:attrNameLst>
                                      </p:cBhvr>
                                      <p:to>
                                        <p:strVal val="visible"/>
                                      </p:to>
                                    </p:set>
                                    <p:animEffect transition="in" filter="wipe(down)">
                                      <p:cBhvr>
                                        <p:cTn id="81" dur="580">
                                          <p:stCondLst>
                                            <p:cond delay="0"/>
                                          </p:stCondLst>
                                        </p:cTn>
                                        <p:tgtEl>
                                          <p:spTgt spid="19">
                                            <p:txEl>
                                              <p:pRg st="2" end="2"/>
                                            </p:txEl>
                                          </p:spTgt>
                                        </p:tgtEl>
                                      </p:cBhvr>
                                    </p:animEffect>
                                    <p:anim calcmode="lin" valueType="num">
                                      <p:cBhvr>
                                        <p:cTn id="82" dur="1822" tmFilter="0,0; 0.14,0.36; 0.43,0.73; 0.71,0.91; 1.0,1.0">
                                          <p:stCondLst>
                                            <p:cond delay="0"/>
                                          </p:stCondLst>
                                        </p:cTn>
                                        <p:tgtEl>
                                          <p:spTgt spid="19">
                                            <p:txEl>
                                              <p:pRg st="2" end="2"/>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9">
                                            <p:txEl>
                                              <p:pRg st="2" end="2"/>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9">
                                            <p:txEl>
                                              <p:pRg st="2" end="2"/>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9">
                                            <p:txEl>
                                              <p:pRg st="2" end="2"/>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9">
                                            <p:txEl>
                                              <p:pRg st="2" end="2"/>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19">
                                            <p:txEl>
                                              <p:pRg st="2" end="2"/>
                                            </p:txEl>
                                          </p:spTgt>
                                        </p:tgtEl>
                                      </p:cBhvr>
                                      <p:to x="100000" y="60000"/>
                                    </p:animScale>
                                    <p:animScale>
                                      <p:cBhvr>
                                        <p:cTn id="88" dur="166" decel="50000">
                                          <p:stCondLst>
                                            <p:cond delay="676"/>
                                          </p:stCondLst>
                                        </p:cTn>
                                        <p:tgtEl>
                                          <p:spTgt spid="19">
                                            <p:txEl>
                                              <p:pRg st="2" end="2"/>
                                            </p:txEl>
                                          </p:spTgt>
                                        </p:tgtEl>
                                      </p:cBhvr>
                                      <p:to x="100000" y="100000"/>
                                    </p:animScale>
                                    <p:animScale>
                                      <p:cBhvr>
                                        <p:cTn id="89" dur="26">
                                          <p:stCondLst>
                                            <p:cond delay="1312"/>
                                          </p:stCondLst>
                                        </p:cTn>
                                        <p:tgtEl>
                                          <p:spTgt spid="19">
                                            <p:txEl>
                                              <p:pRg st="2" end="2"/>
                                            </p:txEl>
                                          </p:spTgt>
                                        </p:tgtEl>
                                      </p:cBhvr>
                                      <p:to x="100000" y="80000"/>
                                    </p:animScale>
                                    <p:animScale>
                                      <p:cBhvr>
                                        <p:cTn id="90" dur="166" decel="50000">
                                          <p:stCondLst>
                                            <p:cond delay="1338"/>
                                          </p:stCondLst>
                                        </p:cTn>
                                        <p:tgtEl>
                                          <p:spTgt spid="19">
                                            <p:txEl>
                                              <p:pRg st="2" end="2"/>
                                            </p:txEl>
                                          </p:spTgt>
                                        </p:tgtEl>
                                      </p:cBhvr>
                                      <p:to x="100000" y="100000"/>
                                    </p:animScale>
                                    <p:animScale>
                                      <p:cBhvr>
                                        <p:cTn id="91" dur="26">
                                          <p:stCondLst>
                                            <p:cond delay="1642"/>
                                          </p:stCondLst>
                                        </p:cTn>
                                        <p:tgtEl>
                                          <p:spTgt spid="19">
                                            <p:txEl>
                                              <p:pRg st="2" end="2"/>
                                            </p:txEl>
                                          </p:spTgt>
                                        </p:tgtEl>
                                      </p:cBhvr>
                                      <p:to x="100000" y="90000"/>
                                    </p:animScale>
                                    <p:animScale>
                                      <p:cBhvr>
                                        <p:cTn id="92" dur="166" decel="50000">
                                          <p:stCondLst>
                                            <p:cond delay="1668"/>
                                          </p:stCondLst>
                                        </p:cTn>
                                        <p:tgtEl>
                                          <p:spTgt spid="19">
                                            <p:txEl>
                                              <p:pRg st="2" end="2"/>
                                            </p:txEl>
                                          </p:spTgt>
                                        </p:tgtEl>
                                      </p:cBhvr>
                                      <p:to x="100000" y="100000"/>
                                    </p:animScale>
                                    <p:animScale>
                                      <p:cBhvr>
                                        <p:cTn id="93" dur="26">
                                          <p:stCondLst>
                                            <p:cond delay="1808"/>
                                          </p:stCondLst>
                                        </p:cTn>
                                        <p:tgtEl>
                                          <p:spTgt spid="19">
                                            <p:txEl>
                                              <p:pRg st="2" end="2"/>
                                            </p:txEl>
                                          </p:spTgt>
                                        </p:tgtEl>
                                      </p:cBhvr>
                                      <p:to x="100000" y="95000"/>
                                    </p:animScale>
                                    <p:animScale>
                                      <p:cBhvr>
                                        <p:cTn id="94" dur="166" decel="50000">
                                          <p:stCondLst>
                                            <p:cond delay="1834"/>
                                          </p:stCondLst>
                                        </p:cTn>
                                        <p:tgtEl>
                                          <p:spTgt spid="19">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5" fill="hold" display="0">
                  <p:stCondLst>
                    <p:cond delay="indefinite"/>
                  </p:stCondLst>
                  <p:endCondLst>
                    <p:cond evt="onStopAudio" delay="0">
                      <p:tgtEl>
                        <p:sldTgt/>
                      </p:tgtEl>
                    </p:cond>
                  </p:endCondLst>
                </p:cTn>
                <p:tgtEl>
                  <p:spTgt spid="18"/>
                </p:tgtEl>
              </p:cMediaNode>
            </p:audio>
          </p:childTnLst>
        </p:cTn>
      </p:par>
    </p:tnLst>
    <p:bldLst>
      <p:bldP spid="6" grpId="0" animBg="1"/>
      <p:bldP spid="7"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2781</TotalTime>
  <Words>3537</Words>
  <Application>Microsoft Office PowerPoint</Application>
  <PresentationFormat>Widescreen</PresentationFormat>
  <Paragraphs>1167</Paragraphs>
  <Slides>34</Slides>
  <Notes>0</Notes>
  <HiddenSlides>0</HiddenSlides>
  <MMClips>40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Montserrat</vt:lpstr>
      <vt:lpstr>Times New Roman</vt:lpstr>
      <vt:lpstr>UTM Nyala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TTC</dc:creator>
  <cp:lastModifiedBy>Oanh</cp:lastModifiedBy>
  <cp:revision>152</cp:revision>
  <dcterms:created xsi:type="dcterms:W3CDTF">2017-02-24T07:05:21Z</dcterms:created>
  <dcterms:modified xsi:type="dcterms:W3CDTF">2021-06-18T20:32:26Z</dcterms:modified>
</cp:coreProperties>
</file>