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719" r:id="rId5"/>
  </p:sldMasterIdLst>
  <p:notesMasterIdLst>
    <p:notesMasterId r:id="rId55"/>
  </p:notesMasterIdLst>
  <p:sldIdLst>
    <p:sldId id="459" r:id="rId6"/>
    <p:sldId id="273" r:id="rId7"/>
    <p:sldId id="295" r:id="rId8"/>
    <p:sldId id="257" r:id="rId9"/>
    <p:sldId id="256" r:id="rId10"/>
    <p:sldId id="323" r:id="rId11"/>
    <p:sldId id="449" r:id="rId12"/>
    <p:sldId id="277" r:id="rId13"/>
    <p:sldId id="430" r:id="rId14"/>
    <p:sldId id="278" r:id="rId15"/>
    <p:sldId id="280" r:id="rId16"/>
    <p:sldId id="281" r:id="rId17"/>
    <p:sldId id="282" r:id="rId18"/>
    <p:sldId id="460" r:id="rId19"/>
    <p:sldId id="259" r:id="rId20"/>
    <p:sldId id="441" r:id="rId21"/>
    <p:sldId id="432" r:id="rId22"/>
    <p:sldId id="433" r:id="rId23"/>
    <p:sldId id="434" r:id="rId24"/>
    <p:sldId id="435" r:id="rId25"/>
    <p:sldId id="436" r:id="rId26"/>
    <p:sldId id="437" r:id="rId27"/>
    <p:sldId id="438" r:id="rId28"/>
    <p:sldId id="439" r:id="rId29"/>
    <p:sldId id="440" r:id="rId30"/>
    <p:sldId id="455" r:id="rId31"/>
    <p:sldId id="315" r:id="rId32"/>
    <p:sldId id="451" r:id="rId33"/>
    <p:sldId id="428" r:id="rId34"/>
    <p:sldId id="448" r:id="rId35"/>
    <p:sldId id="453" r:id="rId36"/>
    <p:sldId id="279" r:id="rId37"/>
    <p:sldId id="458" r:id="rId38"/>
    <p:sldId id="461" r:id="rId39"/>
    <p:sldId id="316" r:id="rId40"/>
    <p:sldId id="456" r:id="rId41"/>
    <p:sldId id="442" r:id="rId42"/>
    <p:sldId id="444" r:id="rId43"/>
    <p:sldId id="445" r:id="rId44"/>
    <p:sldId id="457" r:id="rId45"/>
    <p:sldId id="283" r:id="rId46"/>
    <p:sldId id="284" r:id="rId47"/>
    <p:sldId id="446" r:id="rId48"/>
    <p:sldId id="286" r:id="rId49"/>
    <p:sldId id="287" r:id="rId50"/>
    <p:sldId id="288" r:id="rId51"/>
    <p:sldId id="289" r:id="rId52"/>
    <p:sldId id="290" r:id="rId53"/>
    <p:sldId id="258" r:id="rId54"/>
  </p:sldIdLst>
  <p:sldSz cx="18288000" cy="10287000"/>
  <p:notesSz cx="6858000" cy="9144000"/>
  <p:embeddedFontLst>
    <p:embeddedFont>
      <p:font typeface="#9Slide03 Arima Madurai" panose="020B0604020202020204" charset="0"/>
      <p:regular r:id="rId56"/>
    </p:embeddedFont>
    <p:embeddedFont>
      <p:font typeface="#9Slide07 Crocante" panose="02000000000000000000" pitchFamily="2" charset="0"/>
      <p:regular r:id="rId57"/>
    </p:embeddedFont>
    <p:embeddedFont>
      <p:font typeface="Microsoft YaHei" panose="020B0503020204020204" pitchFamily="34" charset="-122"/>
      <p:regular r:id="rId58"/>
      <p:bold r:id="rId59"/>
    </p:embeddedFont>
    <p:embeddedFont>
      <p:font typeface="Calibri" panose="020F0502020204030204" pitchFamily="34" charset="0"/>
      <p:regular r:id="rId60"/>
      <p:bold r:id="rId61"/>
      <p:italic r:id="rId62"/>
      <p:boldItalic r:id="rId63"/>
    </p:embeddedFont>
    <p:embeddedFont>
      <p:font typeface="GeoSlab703 Md BT" panose="02060603020205020403" pitchFamily="18" charset="0"/>
      <p:regular r:id="rId64"/>
      <p:bold r:id="rId65"/>
      <p:italic r:id="rId66"/>
      <p:boldItalic r:id="rId67"/>
    </p:embeddedFont>
    <p:embeddedFont>
      <p:font typeface="Balsamiq Sans" panose="020B0604020202020204" charset="0"/>
      <p:regular r:id="rId68"/>
    </p:embeddedFont>
    <p:embeddedFont>
      <p:font typeface="Magneto" panose="04030805050802020D02" pitchFamily="82" charset="0"/>
      <p:bold r:id="rId69"/>
    </p:embeddedFont>
    <p:embeddedFont>
      <p:font typeface="Jokerman" panose="04090605060D06020702" pitchFamily="82" charset="0"/>
      <p:regular r:id="rId70"/>
    </p:embeddedFont>
    <p:embeddedFont>
      <p:font typeface="Impact" panose="020B0806030902050204" pitchFamily="34" charset="0"/>
      <p:regular r:id="rId71"/>
    </p:embeddedFont>
    <p:embeddedFont>
      <p:font typeface="Tahoma" panose="020B0604030504040204" pitchFamily="34" charset="0"/>
      <p:regular r:id="rId72"/>
      <p:bold r:id="rId73"/>
    </p:embeddedFont>
    <p:embeddedFont>
      <p:font typeface="Patrick Hand" panose="020B0604020202020204" charset="0"/>
      <p:regular r:id="rId74"/>
    </p:embeddedFont>
    <p:embeddedFont>
      <p:font typeface="Calibri Light" panose="020F0302020204030204" pitchFamily="34" charset="0"/>
      <p:regular r:id="rId75"/>
      <p: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CC"/>
    <a:srgbClr val="99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5" d="100"/>
          <a:sy n="45"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51DDA-747B-4F0E-A71B-49A1041A256C}"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A2899-5501-4F3A-ACEF-77E86CA4E184}" type="slidenum">
              <a:rPr lang="en-US" smtClean="0"/>
              <a:t>‹#›</a:t>
            </a:fld>
            <a:endParaRPr lang="en-US"/>
          </a:p>
        </p:txBody>
      </p:sp>
    </p:spTree>
    <p:extLst>
      <p:ext uri="{BB962C8B-B14F-4D97-AF65-F5344CB8AC3E}">
        <p14:creationId xmlns:p14="http://schemas.microsoft.com/office/powerpoint/2010/main" val="413848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FA2899-5501-4F3A-ACEF-77E86CA4E184}" type="slidenum">
              <a:rPr lang="en-US" smtClean="0"/>
              <a:t>11</a:t>
            </a:fld>
            <a:endParaRPr lang="en-US"/>
          </a:p>
        </p:txBody>
      </p:sp>
    </p:spTree>
    <p:extLst>
      <p:ext uri="{BB962C8B-B14F-4D97-AF65-F5344CB8AC3E}">
        <p14:creationId xmlns:p14="http://schemas.microsoft.com/office/powerpoint/2010/main" val="324741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FA2899-5501-4F3A-ACEF-77E86CA4E184}" type="slidenum">
              <a:rPr lang="en-US" smtClean="0"/>
              <a:t>12</a:t>
            </a:fld>
            <a:endParaRPr lang="en-US"/>
          </a:p>
        </p:txBody>
      </p:sp>
    </p:spTree>
    <p:extLst>
      <p:ext uri="{BB962C8B-B14F-4D97-AF65-F5344CB8AC3E}">
        <p14:creationId xmlns:p14="http://schemas.microsoft.com/office/powerpoint/2010/main" val="41957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defTabSz="1371600" eaLnBrk="0" fontAlgn="base" hangingPunct="0">
              <a:spcBef>
                <a:spcPct val="0"/>
              </a:spcBef>
              <a:spcAft>
                <a:spcPct val="0"/>
              </a:spcAft>
              <a:defRPr/>
            </a:pPr>
            <a:endParaRPr lang="en-US"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defTabSz="1371600" eaLnBrk="0" fontAlgn="base" hangingPunct="0">
              <a:spcBef>
                <a:spcPct val="0"/>
              </a:spcBef>
              <a:spcAft>
                <a:spcPct val="0"/>
              </a:spcAft>
              <a:defRPr/>
            </a:pPr>
            <a:endParaRPr lang="en-US"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defTabSz="1371600" eaLnBrk="0" fontAlgn="base" hangingPunct="0">
              <a:spcBef>
                <a:spcPct val="0"/>
              </a:spcBef>
              <a:spcAft>
                <a:spcPct val="0"/>
              </a:spcAft>
              <a:defRPr/>
            </a:pPr>
            <a:fld id="{14313E82-55EF-4E73-9D79-B90F7FECFF9B}" type="slidenum">
              <a:rPr lang="en-US" altLang="en-US" smtClean="0">
                <a:latin typeface="Arial" panose="020B0604020202020204" pitchFamily="34" charset="0"/>
              </a:rPr>
              <a:pPr defTabSz="1371600"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75672641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DED5-D151-599B-F67D-8FF5ABF2E02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1C30064-5F45-C296-10BC-89EA85AA9E9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8D149EF-7753-3197-50FC-90D9D5B2EB18}"/>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D65FD9-A27B-33A6-2834-87D6124A8A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318752-A4CB-B24C-E34D-169C3822A921}"/>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433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8DCC-8406-26B1-AEA2-370C96CB2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37720-5C8F-C44F-A1B5-B1CC7AB434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D1438-7E4F-58C4-ADDD-C3384B112E14}"/>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2BBAC1-9220-79E6-898A-35F9B5B7AB1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F5E48D-3F11-7ECC-A88F-7F60550AE491}"/>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77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23B8-FD4D-1A18-8CE3-9A2543FAEE0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D9F02F9-87CE-4654-FE31-436E5C9729F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812A0-6383-D896-6479-BF95723E7516}"/>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F6D6320-A35C-BA05-A954-A896721D794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A69C57-59ED-79CC-8261-84EAA29C5F74}"/>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945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868A-ABF6-9463-6785-3D97BD42B2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E7658-FE84-7DD6-5C43-086D15EF90C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6888DE-688F-9E53-2FC1-9D9BE20C8DE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9981B-4D3F-6963-B7EB-72E2F39F89D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B3480FA-F108-6371-6BDB-300AF826F03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823487B-346A-CBBC-A522-C67A20ACB76A}"/>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71897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E5E1-CF96-966E-185F-C268A2D6797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8288F-FB7F-EF74-55B6-F9A7E25AA8E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EAFC1-2BE8-92E4-8E47-077C6F3F22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08012-1060-64AE-057C-1F2FDD96633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6BA8-C904-D3D1-DD72-C4A1154988C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6F87B-A1AF-6578-8303-8A43FEE26AE7}"/>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EFCC72-9FA2-E78C-36F9-245D04FB374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3B6201D-CEBA-2810-4B59-A1C34BADA1C0}"/>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960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962B-E27F-DA31-0F82-08513AFF3F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24380A-DD74-B932-4927-4BBFF945B2CD}"/>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83EC738-69E8-1E76-D82F-3E8D1142009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3822A90-D8B2-2FB7-D633-EE3225B2A0D8}"/>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47932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F3AAC-FA1B-ADE5-202F-798400F9BF9B}"/>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4C40EA8-7E0F-D446-89A0-CE48B8BBDD4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432BF8E-2349-5F3F-F984-E51378CEF349}"/>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4287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80A9-CDC1-A234-5FC2-50DD787F773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C10D7A9-0F22-A93B-7601-A1568A0EC76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71AC6-2EC2-3A18-DB6A-465CF41AC1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E74861D-3FF8-0660-B73B-DC14B6130B4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8AFA7F-B140-A177-5093-A5D873A24DB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08AA440-E7A5-6A62-CD3B-8EB6EE9528BF}"/>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93406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E5A1-40FA-F582-9339-4B6E388E01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CAB761-6A11-6040-6E85-0DFD6E23918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9770446-6AA5-F1B1-1CE3-C19F1E13212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09A81DE-E5DA-AB1A-E613-85488391131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163E2-242E-9AA1-9805-3B491A4BC47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E247C9-A7A8-CEB0-4B4F-CFF13DD2574F}"/>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67649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6666-01AF-4D30-5D80-A635A2D72C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C79879-F6A3-A6A5-08BA-768412AB4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71A65-4F41-2092-DE76-40A388E56C1C}"/>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2DE316-F38B-94B8-FF78-0C756A3F2B6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9E5D537-2922-9614-E843-403198903764}"/>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9408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07D41-C0B3-66C3-954B-E4C63881E51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90EBE6-2BDD-077E-DEB0-B874B57963E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49081-90BF-417D-4FA1-27C55EF3AF02}"/>
              </a:ext>
            </a:extLst>
          </p:cNvPr>
          <p:cNvSpPr>
            <a:spLocks noGrp="1"/>
          </p:cNvSpPr>
          <p:nvPr>
            <p:ph type="dt" sz="half" idx="10"/>
          </p:nvPr>
        </p:nvSpPr>
        <p:spPr/>
        <p:txBody>
          <a:body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726641-A3F4-6E6E-958F-0D0FD7ED169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F453D8-BA82-1D9C-F91B-DE94A25A67E4}"/>
              </a:ext>
            </a:extLst>
          </p:cNvPr>
          <p:cNvSpPr>
            <a:spLocks noGrp="1"/>
          </p:cNvSpPr>
          <p:nvPr>
            <p:ph type="sldNum" sz="quarter" idx="12"/>
          </p:nvPr>
        </p:nvSpPr>
        <p:spPr/>
        <p:txBody>
          <a:body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9790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8235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6256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92648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86413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640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645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484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0109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902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54252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62140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defTabSz="1371600" eaLnBrk="0" fontAlgn="base" hangingPunct="0">
              <a:spcBef>
                <a:spcPct val="0"/>
              </a:spcBef>
              <a:spcAft>
                <a:spcPct val="0"/>
              </a:spcAft>
              <a:defRPr/>
            </a:pPr>
            <a:endParaRPr lang="en-US"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defTabSz="1371600" eaLnBrk="0" fontAlgn="base" hangingPunct="0">
              <a:spcBef>
                <a:spcPct val="0"/>
              </a:spcBef>
              <a:spcAft>
                <a:spcPct val="0"/>
              </a:spcAft>
              <a:defRPr/>
            </a:pPr>
            <a:endParaRPr lang="en-US"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defTabSz="1371600" eaLnBrk="0" fontAlgn="base" hangingPunct="0">
              <a:spcBef>
                <a:spcPct val="0"/>
              </a:spcBef>
              <a:spcAft>
                <a:spcPct val="0"/>
              </a:spcAft>
              <a:defRPr/>
            </a:pPr>
            <a:fld id="{14313E82-55EF-4E73-9D79-B90F7FECFF9B}" type="slidenum">
              <a:rPr lang="en-US" altLang="en-US" smtClean="0">
                <a:latin typeface="Arial" panose="020B0604020202020204" pitchFamily="34" charset="0"/>
              </a:rPr>
              <a:pPr defTabSz="1371600"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282794579"/>
      </p:ext>
    </p:extLst>
  </p:cSld>
  <p:clrMapOvr>
    <a:masterClrMapping/>
  </p:clrMapOvr>
  <p:transition spd="slow">
    <p:wheel spokes="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45609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1964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410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48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1358286" y="2755562"/>
            <a:ext cx="3402000" cy="2979432"/>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5404970" y="2755562"/>
            <a:ext cx="3402000" cy="2979432"/>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8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9451653" y="2755562"/>
            <a:ext cx="3402000" cy="2979432"/>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8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13524462" y="2755562"/>
            <a:ext cx="3402000" cy="2979432"/>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8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177568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757F5D-4C8E-4BEE-AD55-7B1F4C7E5058}"/>
              </a:ext>
            </a:extLst>
          </p:cNvPr>
          <p:cNvSpPr>
            <a:spLocks noGrp="1"/>
          </p:cNvSpPr>
          <p:nvPr>
            <p:ph type="pic" sz="quarter" idx="10" hasCustomPrompt="1"/>
          </p:nvPr>
        </p:nvSpPr>
        <p:spPr>
          <a:xfrm>
            <a:off x="1" y="0"/>
            <a:ext cx="8855075" cy="10287000"/>
          </a:xfrm>
          <a:prstGeom prst="rect">
            <a:avLst/>
          </a:prstGeom>
          <a:solidFill>
            <a:schemeClr val="bg1">
              <a:lumMod val="95000"/>
            </a:schemeClr>
          </a:solidFill>
        </p:spPr>
        <p:txBody>
          <a:bodyPr tIns="1908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2700">
                <a:latin typeface="+mn-lt"/>
                <a:cs typeface="Arial" pitchFamily="34" charset="0"/>
              </a:defRPr>
            </a:lvl1pPr>
          </a:lstStyle>
          <a:p>
            <a:r>
              <a:rPr lang="en-US" altLang="ko-KR" dirty="0"/>
              <a:t>Place Your Picture Here And Send To Back</a:t>
            </a:r>
            <a:endParaRPr lang="ko-KR" altLang="en-US" dirty="0"/>
          </a:p>
        </p:txBody>
      </p:sp>
      <p:sp>
        <p:nvSpPr>
          <p:cNvPr id="3" name="Picture Placeholder 5">
            <a:extLst>
              <a:ext uri="{FF2B5EF4-FFF2-40B4-BE49-F238E27FC236}">
                <a16:creationId xmlns:a16="http://schemas.microsoft.com/office/drawing/2014/main" id="{6F757335-D800-4EEA-9CE9-408094DD27B1}"/>
              </a:ext>
            </a:extLst>
          </p:cNvPr>
          <p:cNvSpPr>
            <a:spLocks noGrp="1"/>
          </p:cNvSpPr>
          <p:nvPr>
            <p:ph type="pic" sz="quarter" idx="11" hasCustomPrompt="1"/>
          </p:nvPr>
        </p:nvSpPr>
        <p:spPr>
          <a:xfrm>
            <a:off x="9683014" y="1146284"/>
            <a:ext cx="3478847" cy="3443042"/>
          </a:xfrm>
          <a:prstGeom prst="rect">
            <a:avLst/>
          </a:prstGeom>
          <a:solidFill>
            <a:schemeClr val="bg1">
              <a:lumMod val="95000"/>
            </a:schemeClr>
          </a:solidFill>
        </p:spPr>
        <p:txBody>
          <a:bodyPr tIns="360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Insert Your Image</a:t>
            </a:r>
            <a:endParaRPr lang="ko-KR" altLang="en-US" dirty="0"/>
          </a:p>
          <a:p>
            <a:endParaRPr lang="ko-KR" altLang="en-US" dirty="0"/>
          </a:p>
        </p:txBody>
      </p:sp>
      <p:sp>
        <p:nvSpPr>
          <p:cNvPr id="4" name="Picture Placeholder 5">
            <a:extLst>
              <a:ext uri="{FF2B5EF4-FFF2-40B4-BE49-F238E27FC236}">
                <a16:creationId xmlns:a16="http://schemas.microsoft.com/office/drawing/2014/main" id="{0649CB23-30FC-4222-A82E-B62216712CD9}"/>
              </a:ext>
            </a:extLst>
          </p:cNvPr>
          <p:cNvSpPr>
            <a:spLocks noGrp="1"/>
          </p:cNvSpPr>
          <p:nvPr>
            <p:ph type="pic" sz="quarter" idx="12" hasCustomPrompt="1"/>
          </p:nvPr>
        </p:nvSpPr>
        <p:spPr>
          <a:xfrm>
            <a:off x="13961224" y="1146284"/>
            <a:ext cx="3478847" cy="3443042"/>
          </a:xfrm>
          <a:prstGeom prst="rect">
            <a:avLst/>
          </a:prstGeom>
          <a:solidFill>
            <a:schemeClr val="bg1">
              <a:lumMod val="95000"/>
            </a:schemeClr>
          </a:solidFill>
        </p:spPr>
        <p:txBody>
          <a:bodyPr tIns="360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501808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587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96DDDB5F-280B-4331-9598-C8195A43A25D}"/>
              </a:ext>
            </a:extLst>
          </p:cNvPr>
          <p:cNvSpPr>
            <a:spLocks noGrp="1"/>
          </p:cNvSpPr>
          <p:nvPr>
            <p:ph type="pic" sz="quarter" idx="10" hasCustomPrompt="1"/>
          </p:nvPr>
        </p:nvSpPr>
        <p:spPr>
          <a:xfrm>
            <a:off x="0" y="2382878"/>
            <a:ext cx="18288000" cy="4789448"/>
          </a:xfrm>
          <a:prstGeom prst="rect">
            <a:avLst/>
          </a:prstGeom>
          <a:solidFill>
            <a:schemeClr val="bg1">
              <a:lumMod val="85000"/>
            </a:schemeClr>
          </a:solidFill>
        </p:spPr>
        <p:txBody>
          <a:bodyPr tIns="324000" anchor="ctr"/>
          <a:lstStyle>
            <a:lvl1pPr marL="0" marR="0" indent="0" algn="ctr" defTabSz="1371600" rtl="0" eaLnBrk="1" fontAlgn="auto" latinLnBrk="1" hangingPunct="1">
              <a:lnSpc>
                <a:spcPct val="100000"/>
              </a:lnSpc>
              <a:spcBef>
                <a:spcPct val="20000"/>
              </a:spcBef>
              <a:spcAft>
                <a:spcPts val="0"/>
              </a:spcAft>
              <a:buClrTx/>
              <a:buSzTx/>
              <a:buFont typeface="Arial" pitchFamily="34" charset="0"/>
              <a:buNone/>
              <a:tabLst/>
              <a:defRPr sz="2700">
                <a:latin typeface="+mn-lt"/>
                <a:cs typeface="Arial" pitchFamily="34" charset="0"/>
              </a:defRPr>
            </a:lvl1pPr>
          </a:lstStyle>
          <a:p>
            <a:r>
              <a:rPr lang="en-US" altLang="ko-KR" dirty="0"/>
              <a:t>Place Your Picture Here And Send To Back</a:t>
            </a:r>
            <a:endParaRPr lang="ko-KR" altLang="en-US" dirty="0"/>
          </a:p>
          <a:p>
            <a:endParaRPr lang="ko-KR" altLang="en-US" dirty="0"/>
          </a:p>
        </p:txBody>
      </p:sp>
      <p:sp>
        <p:nvSpPr>
          <p:cNvPr id="3" name="Rectangle 2">
            <a:extLst>
              <a:ext uri="{FF2B5EF4-FFF2-40B4-BE49-F238E27FC236}">
                <a16:creationId xmlns:a16="http://schemas.microsoft.com/office/drawing/2014/main" id="{908B40CD-7F2F-4D2A-ABFB-C9D21AE99420}"/>
              </a:ext>
            </a:extLst>
          </p:cNvPr>
          <p:cNvSpPr/>
          <p:nvPr userDrawn="1"/>
        </p:nvSpPr>
        <p:spPr>
          <a:xfrm>
            <a:off x="0" y="2083664"/>
            <a:ext cx="18288000" cy="320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n-US" altLang="ko-KR" sz="2700" dirty="0"/>
              <a:t>                     </a:t>
            </a:r>
            <a:endParaRPr lang="ko-KR" altLang="en-US" sz="2700" dirty="0"/>
          </a:p>
        </p:txBody>
      </p:sp>
      <p:sp>
        <p:nvSpPr>
          <p:cNvPr id="4" name="Rectangle 3">
            <a:extLst>
              <a:ext uri="{FF2B5EF4-FFF2-40B4-BE49-F238E27FC236}">
                <a16:creationId xmlns:a16="http://schemas.microsoft.com/office/drawing/2014/main" id="{5353D3E8-EA73-4D55-A85B-305A0FC68ADE}"/>
              </a:ext>
            </a:extLst>
          </p:cNvPr>
          <p:cNvSpPr/>
          <p:nvPr userDrawn="1"/>
        </p:nvSpPr>
        <p:spPr>
          <a:xfrm>
            <a:off x="0" y="9958388"/>
            <a:ext cx="18288000" cy="328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56000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15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7A80772-5F48-444B-909E-60FACAB6B8FE}"/>
              </a:ext>
            </a:extLst>
          </p:cNvPr>
          <p:cNvSpPr/>
          <p:nvPr userDrawn="1"/>
        </p:nvSpPr>
        <p:spPr>
          <a:xfrm>
            <a:off x="6686550" y="0"/>
            <a:ext cx="11601450" cy="10287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Picture Placeholder 7">
            <a:extLst>
              <a:ext uri="{FF2B5EF4-FFF2-40B4-BE49-F238E27FC236}">
                <a16:creationId xmlns:a16="http://schemas.microsoft.com/office/drawing/2014/main" id="{DF16B449-F5B7-4D1C-B524-58A0CCD4754B}"/>
              </a:ext>
            </a:extLst>
          </p:cNvPr>
          <p:cNvSpPr>
            <a:spLocks noGrp="1"/>
          </p:cNvSpPr>
          <p:nvPr>
            <p:ph type="pic" sz="quarter" idx="14" hasCustomPrompt="1"/>
          </p:nvPr>
        </p:nvSpPr>
        <p:spPr>
          <a:xfrm>
            <a:off x="0" y="0"/>
            <a:ext cx="11601450" cy="10287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lang="ko-KR" altLang="en-US" sz="2700" dirty="0">
                <a:solidFill>
                  <a:schemeClr val="tx1">
                    <a:lumMod val="75000"/>
                    <a:lumOff val="25000"/>
                  </a:schemeClr>
                </a:solidFill>
              </a:defRPr>
            </a:lvl1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2577404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53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E3503243-A816-45B2-8D73-8FD35BAB63ED}"/>
              </a:ext>
            </a:extLst>
          </p:cNvPr>
          <p:cNvGrpSpPr/>
          <p:nvPr userDrawn="1"/>
        </p:nvGrpSpPr>
        <p:grpSpPr>
          <a:xfrm>
            <a:off x="13149819" y="2527298"/>
            <a:ext cx="3996444" cy="7025540"/>
            <a:chOff x="445712" y="1449040"/>
            <a:chExt cx="2113018" cy="3924176"/>
          </a:xfrm>
        </p:grpSpPr>
        <p:sp>
          <p:nvSpPr>
            <p:cNvPr id="3" name="Rounded Rectangle 5">
              <a:extLst>
                <a:ext uri="{FF2B5EF4-FFF2-40B4-BE49-F238E27FC236}">
                  <a16:creationId xmlns:a16="http://schemas.microsoft.com/office/drawing/2014/main" id="{D0617E07-B62F-4C5A-8324-8121790C557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Rectangle 6">
              <a:extLst>
                <a:ext uri="{FF2B5EF4-FFF2-40B4-BE49-F238E27FC236}">
                  <a16:creationId xmlns:a16="http://schemas.microsoft.com/office/drawing/2014/main" id="{595E3AE0-69B9-44BD-A213-EFFEE695836E}"/>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oup 7">
              <a:extLst>
                <a:ext uri="{FF2B5EF4-FFF2-40B4-BE49-F238E27FC236}">
                  <a16:creationId xmlns:a16="http://schemas.microsoft.com/office/drawing/2014/main" id="{7F7644BA-95E4-4334-B15E-5641519DE454}"/>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45589BD7-1AAE-47A5-A953-39874867B91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Rounded Rectangle 10">
                <a:extLst>
                  <a:ext uri="{FF2B5EF4-FFF2-40B4-BE49-F238E27FC236}">
                    <a16:creationId xmlns:a16="http://schemas.microsoft.com/office/drawing/2014/main" id="{FC370075-FBF1-4459-A6DC-D8D76AEB076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8" name="Picture Placeholder 2">
            <a:extLst>
              <a:ext uri="{FF2B5EF4-FFF2-40B4-BE49-F238E27FC236}">
                <a16:creationId xmlns:a16="http://schemas.microsoft.com/office/drawing/2014/main" id="{7E3183AA-105B-47EF-AA5D-058969BF023A}"/>
              </a:ext>
            </a:extLst>
          </p:cNvPr>
          <p:cNvSpPr>
            <a:spLocks noGrp="1"/>
          </p:cNvSpPr>
          <p:nvPr>
            <p:ph type="pic" idx="11" hasCustomPrompt="1"/>
          </p:nvPr>
        </p:nvSpPr>
        <p:spPr>
          <a:xfrm>
            <a:off x="13431696" y="3144653"/>
            <a:ext cx="3432690" cy="5629613"/>
          </a:xfrm>
          <a:prstGeom prst="rect">
            <a:avLst/>
          </a:prstGeom>
          <a:solidFill>
            <a:schemeClr val="bg1">
              <a:lumMod val="95000"/>
            </a:schemeClr>
          </a:solidFill>
          <a:ln w="12700">
            <a:noFill/>
          </a:ln>
        </p:spPr>
        <p:txBody>
          <a:bodyPr anchor="ctr"/>
          <a:lstStyle>
            <a:lvl1pPr marL="0" indent="0" algn="ctr">
              <a:buNone/>
              <a:defRPr sz="2400">
                <a:latin typeface="Arial" pitchFamily="34" charset="0"/>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EFC2D6A0-18EB-4B00-815F-BF0C52FA5DFB}"/>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02155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86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BDBE0CB-23EF-4EA9-9EFC-763B13F4C0A1}"/>
              </a:ext>
            </a:extLst>
          </p:cNvPr>
          <p:cNvSpPr/>
          <p:nvPr userDrawn="1"/>
        </p:nvSpPr>
        <p:spPr>
          <a:xfrm>
            <a:off x="1830838" y="0"/>
            <a:ext cx="12130088" cy="10287000"/>
          </a:xfrm>
          <a:custGeom>
            <a:avLst/>
            <a:gdLst>
              <a:gd name="connsiteX0" fmla="*/ 3133695 w 8086725"/>
              <a:gd name="connsiteY0" fmla="*/ 0 h 6858000"/>
              <a:gd name="connsiteX1" fmla="*/ 8086725 w 8086725"/>
              <a:gd name="connsiteY1" fmla="*/ 0 h 6858000"/>
              <a:gd name="connsiteX2" fmla="*/ 4953031 w 8086725"/>
              <a:gd name="connsiteY2" fmla="*/ 6858000 h 6858000"/>
              <a:gd name="connsiteX3" fmla="*/ 0 w 8086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6725" h="6858000">
                <a:moveTo>
                  <a:pt x="3133695" y="0"/>
                </a:moveTo>
                <a:lnTo>
                  <a:pt x="8086725" y="0"/>
                </a:lnTo>
                <a:lnTo>
                  <a:pt x="495303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30</a:t>
            </a:r>
          </a:p>
        </p:txBody>
      </p:sp>
      <p:sp>
        <p:nvSpPr>
          <p:cNvPr id="3" name="Picture Placeholder 4">
            <a:extLst>
              <a:ext uri="{FF2B5EF4-FFF2-40B4-BE49-F238E27FC236}">
                <a16:creationId xmlns:a16="http://schemas.microsoft.com/office/drawing/2014/main" id="{CC899DDF-74C3-4C72-AED1-0962CD155470}"/>
              </a:ext>
            </a:extLst>
          </p:cNvPr>
          <p:cNvSpPr>
            <a:spLocks noGrp="1"/>
          </p:cNvSpPr>
          <p:nvPr>
            <p:ph type="pic" sz="quarter" idx="14" hasCustomPrompt="1"/>
          </p:nvPr>
        </p:nvSpPr>
        <p:spPr>
          <a:xfrm>
            <a:off x="1471615" y="0"/>
            <a:ext cx="12130088" cy="10287000"/>
          </a:xfrm>
          <a:custGeom>
            <a:avLst/>
            <a:gdLst>
              <a:gd name="connsiteX0" fmla="*/ 3133695 w 8086725"/>
              <a:gd name="connsiteY0" fmla="*/ 0 h 6858000"/>
              <a:gd name="connsiteX1" fmla="*/ 8086725 w 8086725"/>
              <a:gd name="connsiteY1" fmla="*/ 0 h 6858000"/>
              <a:gd name="connsiteX2" fmla="*/ 4953031 w 8086725"/>
              <a:gd name="connsiteY2" fmla="*/ 6858000 h 6858000"/>
              <a:gd name="connsiteX3" fmla="*/ 0 w 8086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6725" h="6858000">
                <a:moveTo>
                  <a:pt x="3133695" y="0"/>
                </a:moveTo>
                <a:lnTo>
                  <a:pt x="8086725" y="0"/>
                </a:lnTo>
                <a:lnTo>
                  <a:pt x="4953031"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27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85179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01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975CB74E-F65F-47F8-A8AE-7B7FF78C2892}"/>
              </a:ext>
            </a:extLst>
          </p:cNvPr>
          <p:cNvGrpSpPr/>
          <p:nvPr userDrawn="1"/>
        </p:nvGrpSpPr>
        <p:grpSpPr>
          <a:xfrm>
            <a:off x="6119052" y="2956279"/>
            <a:ext cx="6049896" cy="4758347"/>
            <a:chOff x="2444748" y="555045"/>
            <a:chExt cx="7282048" cy="5727454"/>
          </a:xfrm>
        </p:grpSpPr>
        <p:sp>
          <p:nvSpPr>
            <p:cNvPr id="3" name="Freeform: Shape 2">
              <a:extLst>
                <a:ext uri="{FF2B5EF4-FFF2-40B4-BE49-F238E27FC236}">
                  <a16:creationId xmlns:a16="http://schemas.microsoft.com/office/drawing/2014/main" id="{1895E5FF-2AD1-4D60-B9DC-23569CF082CA}"/>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2700"/>
            </a:p>
          </p:txBody>
        </p:sp>
        <p:sp>
          <p:nvSpPr>
            <p:cNvPr id="4" name="Freeform: Shape 3">
              <a:extLst>
                <a:ext uri="{FF2B5EF4-FFF2-40B4-BE49-F238E27FC236}">
                  <a16:creationId xmlns:a16="http://schemas.microsoft.com/office/drawing/2014/main" id="{7D141F39-0A15-4C0D-9357-F96ECF220458}"/>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2700" dirty="0"/>
            </a:p>
          </p:txBody>
        </p:sp>
        <p:sp>
          <p:nvSpPr>
            <p:cNvPr id="5" name="Freeform: Shape 4">
              <a:extLst>
                <a:ext uri="{FF2B5EF4-FFF2-40B4-BE49-F238E27FC236}">
                  <a16:creationId xmlns:a16="http://schemas.microsoft.com/office/drawing/2014/main" id="{021450A8-BB0B-4C76-AECE-EDEA1A12A97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2700"/>
            </a:p>
          </p:txBody>
        </p:sp>
        <p:sp>
          <p:nvSpPr>
            <p:cNvPr id="6" name="Freeform: Shape 5">
              <a:extLst>
                <a:ext uri="{FF2B5EF4-FFF2-40B4-BE49-F238E27FC236}">
                  <a16:creationId xmlns:a16="http://schemas.microsoft.com/office/drawing/2014/main" id="{AB5AAF11-525B-4526-A0C8-892969E7202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2700" dirty="0"/>
            </a:p>
          </p:txBody>
        </p:sp>
        <p:sp>
          <p:nvSpPr>
            <p:cNvPr id="7" name="Freeform: Shape 6">
              <a:extLst>
                <a:ext uri="{FF2B5EF4-FFF2-40B4-BE49-F238E27FC236}">
                  <a16:creationId xmlns:a16="http://schemas.microsoft.com/office/drawing/2014/main" id="{84A9E649-7CC2-4EA9-AB25-19096B52AE82}"/>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2700" dirty="0"/>
            </a:p>
          </p:txBody>
        </p:sp>
        <p:sp>
          <p:nvSpPr>
            <p:cNvPr id="8" name="Freeform: Shape 7">
              <a:extLst>
                <a:ext uri="{FF2B5EF4-FFF2-40B4-BE49-F238E27FC236}">
                  <a16:creationId xmlns:a16="http://schemas.microsoft.com/office/drawing/2014/main" id="{646FFB54-5A6B-402C-BF64-F9A0D4F6092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2700"/>
            </a:p>
          </p:txBody>
        </p:sp>
        <p:sp>
          <p:nvSpPr>
            <p:cNvPr id="9" name="Freeform: Shape 8">
              <a:extLst>
                <a:ext uri="{FF2B5EF4-FFF2-40B4-BE49-F238E27FC236}">
                  <a16:creationId xmlns:a16="http://schemas.microsoft.com/office/drawing/2014/main" id="{79BDEE8A-9721-4F12-BF30-B3892398A2A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2700"/>
            </a:p>
          </p:txBody>
        </p:sp>
        <p:sp>
          <p:nvSpPr>
            <p:cNvPr id="10" name="Freeform: Shape 9">
              <a:extLst>
                <a:ext uri="{FF2B5EF4-FFF2-40B4-BE49-F238E27FC236}">
                  <a16:creationId xmlns:a16="http://schemas.microsoft.com/office/drawing/2014/main" id="{6BF995AF-82CD-4344-B5B9-370E1050E42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2700" dirty="0"/>
            </a:p>
          </p:txBody>
        </p:sp>
      </p:grpSp>
      <p:sp>
        <p:nvSpPr>
          <p:cNvPr id="11" name="그림 개체 틀 2">
            <a:extLst>
              <a:ext uri="{FF2B5EF4-FFF2-40B4-BE49-F238E27FC236}">
                <a16:creationId xmlns:a16="http://schemas.microsoft.com/office/drawing/2014/main" id="{C682587B-FE10-4ADA-9DD2-A1F1EC01BC3D}"/>
              </a:ext>
            </a:extLst>
          </p:cNvPr>
          <p:cNvSpPr>
            <a:spLocks noGrp="1"/>
          </p:cNvSpPr>
          <p:nvPr>
            <p:ph type="pic" sz="quarter" idx="43" hasCustomPrompt="1"/>
          </p:nvPr>
        </p:nvSpPr>
        <p:spPr>
          <a:xfrm>
            <a:off x="6333369" y="3187487"/>
            <a:ext cx="5583876" cy="3233640"/>
          </a:xfrm>
          <a:prstGeom prst="rect">
            <a:avLst/>
          </a:prstGeom>
          <a:solidFill>
            <a:schemeClr val="bg1">
              <a:lumMod val="95000"/>
            </a:schemeClr>
          </a:solidFill>
        </p:spPr>
        <p:txBody>
          <a:bodyPr tIns="540000" anchor="ctr"/>
          <a:lstStyle>
            <a:lvl1pPr marL="0" indent="0" algn="ctr">
              <a:buNone/>
              <a:defRPr sz="18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5B4BF6DC-797F-4878-8F38-6D12B5EA5B85}"/>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560959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497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0D4AE3C9-25F7-435F-8241-E0E3E024E63B}"/>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33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49872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04017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185217"/>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531016" y="1697387"/>
            <a:ext cx="5341151" cy="810384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p>
        </p:txBody>
      </p:sp>
      <p:sp>
        <p:nvSpPr>
          <p:cNvPr id="4" name="Rounded Rectangle 3"/>
          <p:cNvSpPr/>
          <p:nvPr userDrawn="1"/>
        </p:nvSpPr>
        <p:spPr>
          <a:xfrm>
            <a:off x="797900" y="2021250"/>
            <a:ext cx="230802" cy="75228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solidFill>
                <a:schemeClr val="bg1"/>
              </a:solidFill>
            </a:endParaRPr>
          </a:p>
        </p:txBody>
      </p:sp>
      <p:sp>
        <p:nvSpPr>
          <p:cNvPr id="5" name="Half Frame 4"/>
          <p:cNvSpPr/>
          <p:nvPr userDrawn="1"/>
        </p:nvSpPr>
        <p:spPr>
          <a:xfrm rot="5400000">
            <a:off x="4585766" y="1914980"/>
            <a:ext cx="1028774" cy="102772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7">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1067556" y="2478906"/>
            <a:ext cx="3348372" cy="738664"/>
          </a:xfrm>
          <a:prstGeom prst="rect">
            <a:avLst/>
          </a:prstGeom>
          <a:noFill/>
        </p:spPr>
        <p:txBody>
          <a:bodyPr wrap="square" rtlCol="0" anchor="ctr">
            <a:spAutoFit/>
          </a:bodyPr>
          <a:lstStyle/>
          <a:p>
            <a:r>
              <a:rPr lang="en-US" altLang="ko-KR" sz="2100" b="1" dirty="0">
                <a:solidFill>
                  <a:schemeClr val="bg1"/>
                </a:solidFill>
                <a:latin typeface="Arial" pitchFamily="34" charset="0"/>
                <a:cs typeface="Arial" pitchFamily="34" charset="0"/>
              </a:rPr>
              <a:t>You can Resize without losing quality</a:t>
            </a:r>
            <a:endParaRPr lang="ko-KR" altLang="en-US" sz="21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1067556" y="3214280"/>
            <a:ext cx="3348372" cy="1061829"/>
          </a:xfrm>
          <a:prstGeom prst="rect">
            <a:avLst/>
          </a:prstGeom>
          <a:noFill/>
        </p:spPr>
        <p:txBody>
          <a:bodyPr wrap="square" rtlCol="0" anchor="ctr">
            <a:spAutoFit/>
          </a:bodyPr>
          <a:lstStyle/>
          <a:p>
            <a:r>
              <a:rPr lang="en-US" altLang="ko-KR" sz="2100" b="1" dirty="0">
                <a:solidFill>
                  <a:schemeClr val="bg1"/>
                </a:solidFill>
                <a:latin typeface="Arial" pitchFamily="34" charset="0"/>
                <a:cs typeface="Arial" pitchFamily="34" charset="0"/>
              </a:rPr>
              <a:t>You can Change Fill Color &amp;</a:t>
            </a:r>
          </a:p>
          <a:p>
            <a:r>
              <a:rPr lang="en-US" altLang="ko-KR" sz="2100" b="1" dirty="0">
                <a:solidFill>
                  <a:schemeClr val="bg1"/>
                </a:solidFill>
                <a:latin typeface="Arial" pitchFamily="34" charset="0"/>
                <a:cs typeface="Arial" pitchFamily="34" charset="0"/>
              </a:rPr>
              <a:t>Line Color</a:t>
            </a:r>
            <a:endParaRPr lang="ko-KR" altLang="en-US" sz="21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1081844" y="8735741"/>
            <a:ext cx="3348000" cy="415498"/>
          </a:xfrm>
          <a:prstGeom prst="rect">
            <a:avLst/>
          </a:prstGeom>
          <a:noFill/>
        </p:spPr>
        <p:txBody>
          <a:bodyPr wrap="square" rtlCol="0" anchor="ctr">
            <a:spAutoFit/>
          </a:bodyPr>
          <a:lstStyle/>
          <a:p>
            <a:r>
              <a:rPr lang="en-US" altLang="zh-CN" sz="2100" dirty="0">
                <a:solidFill>
                  <a:schemeClr val="bg1"/>
                </a:solidFill>
                <a:latin typeface="Arial" pitchFamily="34" charset="0"/>
                <a:cs typeface="Arial" pitchFamily="34" charset="0"/>
              </a:rPr>
              <a:t>www.jpppt.com</a:t>
            </a:r>
            <a:endParaRPr lang="ko-KR" altLang="en-US" sz="21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1081844" y="6698570"/>
            <a:ext cx="4075944" cy="2031325"/>
          </a:xfrm>
          <a:prstGeom prst="rect">
            <a:avLst/>
          </a:prstGeom>
          <a:noFill/>
        </p:spPr>
        <p:txBody>
          <a:bodyPr wrap="square" rtlCol="0" anchor="ctr">
            <a:spAutoFit/>
          </a:bodyPr>
          <a:lstStyle/>
          <a:p>
            <a:r>
              <a:rPr lang="en-US" altLang="ko-KR" sz="4200" b="1" dirty="0">
                <a:solidFill>
                  <a:schemeClr val="bg1"/>
                </a:solidFill>
                <a:latin typeface="+mn-lt"/>
                <a:ea typeface="+mn-ea"/>
                <a:cs typeface="Arial" pitchFamily="34" charset="0"/>
              </a:rPr>
              <a:t>FREE </a:t>
            </a:r>
          </a:p>
          <a:p>
            <a:r>
              <a:rPr lang="en-US" altLang="ko-KR" sz="42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28064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821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
        <p:cNvGrpSpPr/>
        <p:nvPr/>
      </p:nvGrpSpPr>
      <p:grpSpPr>
        <a:xfrm>
          <a:off x="0" y="0"/>
          <a:ext cx="0" cy="0"/>
          <a:chOff x="0" y="0"/>
          <a:chExt cx="0" cy="0"/>
        </a:xfrm>
      </p:grpSpPr>
      <p:sp>
        <p:nvSpPr>
          <p:cNvPr id="2" name="Google Shape;76;p44">
            <a:extLst>
              <a:ext uri="{FF2B5EF4-FFF2-40B4-BE49-F238E27FC236}">
                <a16:creationId xmlns:a16="http://schemas.microsoft.com/office/drawing/2014/main" id="{8F96C0CB-B60D-4789-9AB7-E5875A1D801E}"/>
              </a:ext>
            </a:extLst>
          </p:cNvPr>
          <p:cNvSpPr txBox="1">
            <a:spLocks noGrp="1" noChangeArrowheads="1"/>
          </p:cNvSpPr>
          <p:nvPr>
            <p:ph type="dt" idx="10"/>
          </p:nvPr>
        </p:nvSpPr>
        <p:spPr bwMode="auto">
          <a:xfrm>
            <a:off x="1257300" y="9534756"/>
            <a:ext cx="4114800" cy="545931"/>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3599">
                <a:latin typeface="Calibri" panose="020F0502020204030204" pitchFamily="34" charset="0"/>
                <a:cs typeface="Calibri" panose="020F0502020204030204" pitchFamily="34" charset="0"/>
                <a:sym typeface="Calibri" panose="020F0502020204030204" pitchFamily="34" charset="0"/>
              </a:defRPr>
            </a:lvl1pPr>
          </a:lstStyle>
          <a:p>
            <a:pPr>
              <a:defRPr/>
            </a:pPr>
            <a:endParaRPr lang="vi-VN" altLang="vi-VN"/>
          </a:p>
        </p:txBody>
      </p:sp>
      <p:sp>
        <p:nvSpPr>
          <p:cNvPr id="3" name="Google Shape;77;p44">
            <a:extLst>
              <a:ext uri="{FF2B5EF4-FFF2-40B4-BE49-F238E27FC236}">
                <a16:creationId xmlns:a16="http://schemas.microsoft.com/office/drawing/2014/main" id="{E706FD80-3717-4122-85ED-FD2E4B939AB3}"/>
              </a:ext>
            </a:extLst>
          </p:cNvPr>
          <p:cNvSpPr txBox="1">
            <a:spLocks noGrp="1" noChangeArrowheads="1"/>
          </p:cNvSpPr>
          <p:nvPr>
            <p:ph type="ftr" idx="11"/>
          </p:nvPr>
        </p:nvSpPr>
        <p:spPr bwMode="auto">
          <a:xfrm>
            <a:off x="6057900" y="9534756"/>
            <a:ext cx="6172200" cy="545931"/>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3599">
                <a:latin typeface="Calibri" panose="020F0502020204030204" pitchFamily="34" charset="0"/>
                <a:cs typeface="Calibri" panose="020F0502020204030204" pitchFamily="34" charset="0"/>
                <a:sym typeface="Calibri" panose="020F0502020204030204" pitchFamily="34" charset="0"/>
              </a:defRPr>
            </a:lvl1pPr>
          </a:lstStyle>
          <a:p>
            <a:pPr>
              <a:defRPr/>
            </a:pPr>
            <a:endParaRPr lang="vi-VN" altLang="vi-VN"/>
          </a:p>
        </p:txBody>
      </p:sp>
      <p:sp>
        <p:nvSpPr>
          <p:cNvPr id="4" name="Google Shape;78;p44">
            <a:extLst>
              <a:ext uri="{FF2B5EF4-FFF2-40B4-BE49-F238E27FC236}">
                <a16:creationId xmlns:a16="http://schemas.microsoft.com/office/drawing/2014/main" id="{B1EAA24B-2E03-48F2-9FB4-FA0309118B32}"/>
              </a:ext>
            </a:extLst>
          </p:cNvPr>
          <p:cNvSpPr txBox="1">
            <a:spLocks noGrp="1" noChangeArrowheads="1"/>
          </p:cNvSpPr>
          <p:nvPr>
            <p:ph type="sldNum" idx="12"/>
          </p:nvPr>
        </p:nvSpPr>
        <p:spPr bwMode="auto">
          <a:xfrm>
            <a:off x="12915900" y="9534756"/>
            <a:ext cx="4114800" cy="545931"/>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Font typeface="Arial" panose="020B0604020202020204" pitchFamily="34" charset="0"/>
              <a:buNone/>
              <a:defRPr sz="3599" smtClean="0">
                <a:latin typeface="Calibri" panose="020F0502020204030204" pitchFamily="34" charset="0"/>
                <a:cs typeface="Calibri" panose="020F0502020204030204" pitchFamily="34" charset="0"/>
                <a:sym typeface="Calibri" panose="020F0502020204030204" pitchFamily="34" charset="0"/>
              </a:defRPr>
            </a:lvl1pPr>
          </a:lstStyle>
          <a:p>
            <a:pPr>
              <a:defRPr/>
            </a:pPr>
            <a:fld id="{906927E6-08FE-4D0A-9ED3-A974C32F7958}" type="slidenum">
              <a:rPr lang="en-US" altLang="vi-VN"/>
              <a:pPr>
                <a:defRPr/>
              </a:pPr>
              <a:t>‹#›</a:t>
            </a:fld>
            <a:endParaRPr lang="vi-VN" altLang="vi-VN"/>
          </a:p>
        </p:txBody>
      </p:sp>
    </p:spTree>
    <p:extLst>
      <p:ext uri="{BB962C8B-B14F-4D97-AF65-F5344CB8AC3E}">
        <p14:creationId xmlns:p14="http://schemas.microsoft.com/office/powerpoint/2010/main" val="4059747476"/>
      </p:ext>
    </p:extLst>
  </p:cSld>
  <p:clrMapOvr>
    <a:masterClrMapping/>
  </p:clrMapOvr>
  <p:transition spd="slow" advClick="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atin typeface="Times New Roman" panose="02020603050405020304" pitchFamily="18" charset="0"/>
                <a:cs typeface="Times New Roman" panose="020206030504050203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31031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5599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8183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6867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14070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5695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17379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14482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40954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63990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9971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0.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7AA83-673D-209F-2E6C-BD3F83B9F95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625943-29F5-D4B2-B2D5-59E05D13826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9DB50-CAA7-390C-82C0-DAE0548BDE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D0D6B12-FD02-4AFB-B5F8-63B05AF194CD}"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7AA631-6F3C-1598-CC8E-2E5E879F43B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0C0216-81D0-8402-41B2-20A28F9B747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3D5BDF2C-9977-4657-8743-D939526B50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90197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570635D2-1FD4-42FB-A3A0-B9DFEF7C7F90}"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C8A4EFB-0D95-4D66-8DB7-7B35D2AA263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6567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1" r:id="rId12"/>
    <p:sldLayoutId id="2147483718"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7572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29EFE17-E22E-4E67-8A40-F74814B9DA34}" type="datetimeFigureOut">
              <a:rPr lang="en-US" smtClean="0">
                <a:solidFill>
                  <a:prstClr val="black">
                    <a:tint val="75000"/>
                  </a:prstClr>
                </a:solidFill>
              </a:rPr>
              <a:pPr defTabSz="1371600"/>
              <a:t>5/13/2025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5D5944C-63B8-4266-821D-B742F36FCE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846370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11.png"/><Relationship Id="rId12" Type="http://schemas.openxmlformats.org/officeDocument/2006/relationships/image" Target="../media/image14.svg"/><Relationship Id="rId2" Type="http://schemas.openxmlformats.org/officeDocument/2006/relationships/image" Target="../media/image36.jpe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20.png"/><Relationship Id="rId15" Type="http://schemas.openxmlformats.org/officeDocument/2006/relationships/image" Target="../media/image15.png"/><Relationship Id="rId10" Type="http://schemas.openxmlformats.org/officeDocument/2006/relationships/image" Target="../media/image50.svg"/><Relationship Id="rId4" Type="http://schemas.openxmlformats.org/officeDocument/2006/relationships/image" Target="../media/image48.svg"/><Relationship Id="rId9" Type="http://schemas.openxmlformats.org/officeDocument/2006/relationships/image" Target="../media/image38.png"/><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48.sv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notesSlide" Target="../notesSlides/notesSlide1.xml"/><Relationship Id="rId9" Type="http://schemas.openxmlformats.org/officeDocument/2006/relationships/image" Target="../media/image39.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48.sv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notesSlide" Target="../notesSlides/notesSlide2.xml"/><Relationship Id="rId9" Type="http://schemas.openxmlformats.org/officeDocument/2006/relationships/image" Target="../media/image39.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7.svg"/><Relationship Id="rId5" Type="http://schemas.openxmlformats.org/officeDocument/2006/relationships/image" Target="../media/image55.svg"/><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2.svg"/><Relationship Id="rId7"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6.svg"/><Relationship Id="rId10" Type="http://schemas.openxmlformats.org/officeDocument/2006/relationships/image" Target="../media/image46.jpeg"/><Relationship Id="rId4" Type="http://schemas.openxmlformats.org/officeDocument/2006/relationships/image" Target="../media/image20.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8.sv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14.png"/><Relationship Id="rId17" Type="http://schemas.openxmlformats.org/officeDocument/2006/relationships/image" Target="../media/image28.svg"/><Relationship Id="rId2" Type="http://schemas.openxmlformats.org/officeDocument/2006/relationships/image" Target="../media/image37.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50.sv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8.sv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14.png"/><Relationship Id="rId17" Type="http://schemas.openxmlformats.org/officeDocument/2006/relationships/image" Target="../media/image28.svg"/><Relationship Id="rId2" Type="http://schemas.openxmlformats.org/officeDocument/2006/relationships/image" Target="../media/image37.png"/><Relationship Id="rId16" Type="http://schemas.openxmlformats.org/officeDocument/2006/relationships/image" Target="../media/image16.png"/><Relationship Id="rId1" Type="http://schemas.openxmlformats.org/officeDocument/2006/relationships/slideLayout" Target="../slideLayouts/slideLayout30.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50.svg"/><Relationship Id="rId1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7.svg"/><Relationship Id="rId5" Type="http://schemas.openxmlformats.org/officeDocument/2006/relationships/image" Target="../media/image55.svg"/><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8.sv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svg"/><Relationship Id="rId3" Type="http://schemas.openxmlformats.org/officeDocument/2006/relationships/image" Target="../media/image16.svg"/><Relationship Id="rId7" Type="http://schemas.openxmlformats.org/officeDocument/2006/relationships/image" Target="../media/image50.svg"/><Relationship Id="rId12" Type="http://schemas.openxmlformats.org/officeDocument/2006/relationships/image" Target="../media/image16.png"/><Relationship Id="rId17" Type="http://schemas.openxmlformats.org/officeDocument/2006/relationships/image" Target="../media/image67.jpeg"/><Relationship Id="rId2" Type="http://schemas.openxmlformats.org/officeDocument/2006/relationships/image" Target="../media/image20.png"/><Relationship Id="rId16"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65.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64.jpe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7.svg"/><Relationship Id="rId5" Type="http://schemas.openxmlformats.org/officeDocument/2006/relationships/image" Target="../media/image55.svg"/><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png"/><Relationship Id="rId1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17.png"/><Relationship Id="rId2" Type="http://schemas.openxmlformats.org/officeDocument/2006/relationships/image" Target="../media/image19.png"/><Relationship Id="rId16" Type="http://schemas.openxmlformats.org/officeDocument/2006/relationships/image" Target="../media/image16.svg"/><Relationship Id="rId1" Type="http://schemas.openxmlformats.org/officeDocument/2006/relationships/slideLayout" Target="../slideLayouts/slideLayout19.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4.png"/><Relationship Id="rId14"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svg"/><Relationship Id="rId3" Type="http://schemas.openxmlformats.org/officeDocument/2006/relationships/image" Target="../media/image16.sv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69.jp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68.jp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svg"/><Relationship Id="rId3" Type="http://schemas.openxmlformats.org/officeDocument/2006/relationships/image" Target="../media/image16.svg"/><Relationship Id="rId7" Type="http://schemas.openxmlformats.org/officeDocument/2006/relationships/image" Target="../media/image14.svg"/><Relationship Id="rId12"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70.jpe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8.sv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14.png"/><Relationship Id="rId17" Type="http://schemas.openxmlformats.org/officeDocument/2006/relationships/image" Target="../media/image28.svg"/><Relationship Id="rId2" Type="http://schemas.openxmlformats.org/officeDocument/2006/relationships/image" Target="../media/image37.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50.sv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92.svg"/><Relationship Id="rId3" Type="http://schemas.openxmlformats.org/officeDocument/2006/relationships/image" Target="../media/image87.svg"/><Relationship Id="rId7" Type="http://schemas.openxmlformats.org/officeDocument/2006/relationships/image" Target="../media/image89.svg"/><Relationship Id="rId12"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91.svg"/><Relationship Id="rId5" Type="http://schemas.openxmlformats.org/officeDocument/2006/relationships/image" Target="../media/image88.svg"/><Relationship Id="rId1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90.svg"/><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8.sv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14.png"/><Relationship Id="rId17" Type="http://schemas.openxmlformats.org/officeDocument/2006/relationships/image" Target="../media/image28.svg"/><Relationship Id="rId2" Type="http://schemas.openxmlformats.org/officeDocument/2006/relationships/image" Target="../media/image37.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50.svg"/><Relationship Id="rId14"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4.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6.sv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81.png"/><Relationship Id="rId2" Type="http://schemas.openxmlformats.org/officeDocument/2006/relationships/image" Target="../media/image11.png"/><Relationship Id="rId1" Type="http://schemas.openxmlformats.org/officeDocument/2006/relationships/slideLayout" Target="../slideLayouts/slideLayout25.xml"/><Relationship Id="rId6" Type="http://schemas.openxmlformats.org/officeDocument/2006/relationships/image" Target="../media/image80.png"/><Relationship Id="rId5" Type="http://schemas.microsoft.com/office/2007/relationships/hdphoto" Target="../media/hdphoto4.wdp"/><Relationship Id="rId4" Type="http://schemas.openxmlformats.org/officeDocument/2006/relationships/image" Target="../media/image79.png"/><Relationship Id="rId9" Type="http://schemas.openxmlformats.org/officeDocument/2006/relationships/image" Target="../media/image14.sv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slide" Target="slide45.xml"/><Relationship Id="rId12" Type="http://schemas.openxmlformats.org/officeDocument/2006/relationships/image" Target="../media/image89.gif"/><Relationship Id="rId17" Type="http://schemas.openxmlformats.org/officeDocument/2006/relationships/slide" Target="slide47.xml"/><Relationship Id="rId2" Type="http://schemas.openxmlformats.org/officeDocument/2006/relationships/image" Target="../media/image82.jpeg"/><Relationship Id="rId16" Type="http://schemas.openxmlformats.org/officeDocument/2006/relationships/image" Target="../media/image92.png"/><Relationship Id="rId1" Type="http://schemas.openxmlformats.org/officeDocument/2006/relationships/slideLayout" Target="../slideLayouts/slideLayout25.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1.png"/><Relationship Id="rId10" Type="http://schemas.openxmlformats.org/officeDocument/2006/relationships/slide" Target="slide46.xml"/><Relationship Id="rId4" Type="http://schemas.openxmlformats.org/officeDocument/2006/relationships/slide" Target="slide44.xml"/><Relationship Id="rId9" Type="http://schemas.openxmlformats.org/officeDocument/2006/relationships/image" Target="../media/image87.png"/><Relationship Id="rId14" Type="http://schemas.openxmlformats.org/officeDocument/2006/relationships/slide" Target="slide48.xml"/></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101.gif"/><Relationship Id="rId3" Type="http://schemas.openxmlformats.org/officeDocument/2006/relationships/image" Target="../media/image94.PNG"/><Relationship Id="rId7" Type="http://schemas.openxmlformats.org/officeDocument/2006/relationships/image" Target="../media/image96.jpeg"/><Relationship Id="rId12" Type="http://schemas.openxmlformats.org/officeDocument/2006/relationships/image" Target="../media/image100.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99.gif"/><Relationship Id="rId5" Type="http://schemas.openxmlformats.org/officeDocument/2006/relationships/image" Target="../media/image83.png"/><Relationship Id="rId10" Type="http://schemas.openxmlformats.org/officeDocument/2006/relationships/image" Target="../media/image98.gif"/><Relationship Id="rId19" Type="http://schemas.openxmlformats.org/officeDocument/2006/relationships/audio" Target="../media/audio1.wav"/><Relationship Id="rId4" Type="http://schemas.openxmlformats.org/officeDocument/2006/relationships/image" Target="../media/image95.gif"/><Relationship Id="rId9" Type="http://schemas.openxmlformats.org/officeDocument/2006/relationships/image" Target="../media/image97.gif"/><Relationship Id="rId14" Type="http://schemas.openxmlformats.org/officeDocument/2006/relationships/image" Target="../media/image102.gif"/></Relationships>
</file>

<file path=ppt/slides/_rels/slide45.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101.gif"/><Relationship Id="rId3" Type="http://schemas.openxmlformats.org/officeDocument/2006/relationships/image" Target="../media/image94.PNG"/><Relationship Id="rId7" Type="http://schemas.openxmlformats.org/officeDocument/2006/relationships/image" Target="../media/image96.jpeg"/><Relationship Id="rId12" Type="http://schemas.openxmlformats.org/officeDocument/2006/relationships/image" Target="../media/image100.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6.png"/><Relationship Id="rId11" Type="http://schemas.openxmlformats.org/officeDocument/2006/relationships/image" Target="../media/image99.gif"/><Relationship Id="rId5" Type="http://schemas.openxmlformats.org/officeDocument/2006/relationships/image" Target="../media/image85.png"/><Relationship Id="rId10" Type="http://schemas.openxmlformats.org/officeDocument/2006/relationships/image" Target="../media/image98.gif"/><Relationship Id="rId19" Type="http://schemas.openxmlformats.org/officeDocument/2006/relationships/audio" Target="../media/audio1.wav"/><Relationship Id="rId4" Type="http://schemas.openxmlformats.org/officeDocument/2006/relationships/image" Target="../media/image95.gif"/><Relationship Id="rId9" Type="http://schemas.openxmlformats.org/officeDocument/2006/relationships/image" Target="../media/image97.gif"/><Relationship Id="rId14" Type="http://schemas.openxmlformats.org/officeDocument/2006/relationships/image" Target="../media/image102.gif"/></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101.gif"/><Relationship Id="rId3" Type="http://schemas.openxmlformats.org/officeDocument/2006/relationships/image" Target="../media/image94.PNG"/><Relationship Id="rId7" Type="http://schemas.openxmlformats.org/officeDocument/2006/relationships/image" Target="../media/image96.jpeg"/><Relationship Id="rId12" Type="http://schemas.openxmlformats.org/officeDocument/2006/relationships/image" Target="../media/image100.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88.png"/><Relationship Id="rId11" Type="http://schemas.openxmlformats.org/officeDocument/2006/relationships/image" Target="../media/image99.gif"/><Relationship Id="rId5" Type="http://schemas.openxmlformats.org/officeDocument/2006/relationships/image" Target="../media/image87.png"/><Relationship Id="rId10" Type="http://schemas.openxmlformats.org/officeDocument/2006/relationships/image" Target="../media/image98.gif"/><Relationship Id="rId19" Type="http://schemas.openxmlformats.org/officeDocument/2006/relationships/audio" Target="../media/audio1.wav"/><Relationship Id="rId4" Type="http://schemas.openxmlformats.org/officeDocument/2006/relationships/image" Target="../media/image95.gif"/><Relationship Id="rId9" Type="http://schemas.openxmlformats.org/officeDocument/2006/relationships/image" Target="../media/image97.gif"/><Relationship Id="rId14" Type="http://schemas.openxmlformats.org/officeDocument/2006/relationships/image" Target="../media/image102.gif"/></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1.gif"/><Relationship Id="rId3" Type="http://schemas.openxmlformats.org/officeDocument/2006/relationships/slideLayout" Target="../slideLayouts/slideLayout24.xml"/><Relationship Id="rId7" Type="http://schemas.openxmlformats.org/officeDocument/2006/relationships/image" Target="../media/image92.png"/><Relationship Id="rId12" Type="http://schemas.openxmlformats.org/officeDocument/2006/relationships/image" Target="../media/image98.gif"/><Relationship Id="rId17" Type="http://schemas.openxmlformats.org/officeDocument/2006/relationships/audio" Target="../media/audio1.wav"/><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5.gif"/><Relationship Id="rId11" Type="http://schemas.openxmlformats.org/officeDocument/2006/relationships/image" Target="../media/image97.gif"/><Relationship Id="rId5" Type="http://schemas.openxmlformats.org/officeDocument/2006/relationships/image" Target="../media/image94.PNG"/><Relationship Id="rId15" Type="http://schemas.openxmlformats.org/officeDocument/2006/relationships/image" Target="../media/image78.png"/><Relationship Id="rId10" Type="http://schemas.openxmlformats.org/officeDocument/2006/relationships/slide" Target="slide43.xml"/><Relationship Id="rId4" Type="http://schemas.openxmlformats.org/officeDocument/2006/relationships/audio" Target="../media/audio1.wav"/><Relationship Id="rId9" Type="http://schemas.openxmlformats.org/officeDocument/2006/relationships/image" Target="../media/image96.jpeg"/><Relationship Id="rId14" Type="http://schemas.openxmlformats.org/officeDocument/2006/relationships/image" Target="../media/image102.gif"/></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9.gif"/><Relationship Id="rId18" Type="http://schemas.openxmlformats.org/officeDocument/2006/relationships/audio" Target="../media/audio1.wav"/><Relationship Id="rId3" Type="http://schemas.openxmlformats.org/officeDocument/2006/relationships/slideLayout" Target="../slideLayouts/slideLayout24.xml"/><Relationship Id="rId7" Type="http://schemas.openxmlformats.org/officeDocument/2006/relationships/image" Target="../media/image90.png"/><Relationship Id="rId12" Type="http://schemas.openxmlformats.org/officeDocument/2006/relationships/image" Target="../media/image98.gi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5.gif"/><Relationship Id="rId11" Type="http://schemas.openxmlformats.org/officeDocument/2006/relationships/image" Target="../media/image97.gif"/><Relationship Id="rId5" Type="http://schemas.openxmlformats.org/officeDocument/2006/relationships/image" Target="../media/image94.PNG"/><Relationship Id="rId15" Type="http://schemas.openxmlformats.org/officeDocument/2006/relationships/image" Target="../media/image103.png"/><Relationship Id="rId10" Type="http://schemas.openxmlformats.org/officeDocument/2006/relationships/slide" Target="slide43.xml"/><Relationship Id="rId4" Type="http://schemas.openxmlformats.org/officeDocument/2006/relationships/audio" Target="../media/audio1.wav"/><Relationship Id="rId9" Type="http://schemas.openxmlformats.org/officeDocument/2006/relationships/image" Target="../media/image96.jpeg"/><Relationship Id="rId14" Type="http://schemas.openxmlformats.org/officeDocument/2006/relationships/image" Target="../media/image101.gif"/></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svg"/><Relationship Id="rId18" Type="http://schemas.openxmlformats.org/officeDocument/2006/relationships/image" Target="../media/image22.jpg"/><Relationship Id="rId3" Type="http://schemas.openxmlformats.org/officeDocument/2006/relationships/image" Target="../media/image12.svg"/><Relationship Id="rId21"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14.svg"/><Relationship Id="rId2" Type="http://schemas.openxmlformats.org/officeDocument/2006/relationships/image" Target="../media/image11.png"/><Relationship Id="rId16" Type="http://schemas.openxmlformats.org/officeDocument/2006/relationships/image" Target="../media/image17.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28.sv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6.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svg"/><Relationship Id="rId18" Type="http://schemas.openxmlformats.org/officeDocument/2006/relationships/image" Target="../media/image28.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14.svg"/><Relationship Id="rId2" Type="http://schemas.openxmlformats.org/officeDocument/2006/relationships/image" Target="../media/image11.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svg"/><Relationship Id="rId18" Type="http://schemas.openxmlformats.org/officeDocument/2006/relationships/image" Target="../media/image30.png"/><Relationship Id="rId3" Type="http://schemas.openxmlformats.org/officeDocument/2006/relationships/image" Target="../media/image12.svg"/><Relationship Id="rId21" Type="http://schemas.openxmlformats.org/officeDocument/2006/relationships/image" Target="../media/image33.jpeg"/><Relationship Id="rId7" Type="http://schemas.openxmlformats.org/officeDocument/2006/relationships/image" Target="../media/image26.svg"/><Relationship Id="rId12" Type="http://schemas.openxmlformats.org/officeDocument/2006/relationships/image" Target="../media/image20.png"/><Relationship Id="rId17" Type="http://schemas.openxmlformats.org/officeDocument/2006/relationships/image" Target="../media/image14.svg"/><Relationship Id="rId2" Type="http://schemas.openxmlformats.org/officeDocument/2006/relationships/image" Target="../media/image11.png"/><Relationship Id="rId16" Type="http://schemas.openxmlformats.org/officeDocument/2006/relationships/image" Target="../media/image17.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24" Type="http://schemas.microsoft.com/office/2007/relationships/hdphoto" Target="../media/hdphoto2.wdp"/><Relationship Id="rId5" Type="http://schemas.openxmlformats.org/officeDocument/2006/relationships/image" Target="../media/image24.svg"/><Relationship Id="rId15" Type="http://schemas.openxmlformats.org/officeDocument/2006/relationships/image" Target="../media/image28.svg"/><Relationship Id="rId23" Type="http://schemas.openxmlformats.org/officeDocument/2006/relationships/image" Target="../media/image35.png"/><Relationship Id="rId10" Type="http://schemas.openxmlformats.org/officeDocument/2006/relationships/image" Target="../media/image15.png"/><Relationship Id="rId19" Type="http://schemas.openxmlformats.org/officeDocument/2006/relationships/image" Target="../media/image31.jpe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6.png"/><Relationship Id="rId22"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24.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2427980" y="-2932017"/>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88680">
            <a:off x="16281544" y="1990246"/>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45" name="TextBox 28">
            <a:extLst>
              <a:ext uri="{FF2B5EF4-FFF2-40B4-BE49-F238E27FC236}">
                <a16:creationId xmlns:a16="http://schemas.microsoft.com/office/drawing/2014/main" id="{E71D0982-D544-7273-AFAD-91EB077465EE}"/>
              </a:ext>
            </a:extLst>
          </p:cNvPr>
          <p:cNvSpPr txBox="1"/>
          <p:nvPr/>
        </p:nvSpPr>
        <p:spPr>
          <a:xfrm>
            <a:off x="1642432" y="716479"/>
            <a:ext cx="15308533" cy="1548822"/>
          </a:xfrm>
          <a:prstGeom prst="rect">
            <a:avLst/>
          </a:prstGeom>
        </p:spPr>
        <p:txBody>
          <a:bodyPr lIns="0" tIns="0" rIns="0" bIns="0" rtlCol="0" anchor="t">
            <a:spAutoFit/>
          </a:bodyPr>
          <a:lstStyle/>
          <a:p>
            <a:pPr marL="0" lvl="0" indent="0" algn="ctr">
              <a:lnSpc>
                <a:spcPts val="13874"/>
              </a:lnSpc>
              <a:spcBef>
                <a:spcPct val="0"/>
              </a:spcBef>
            </a:pPr>
            <a:r>
              <a:rPr lang="en-US" sz="8000" spc="300" dirty="0" err="1">
                <a:solidFill>
                  <a:srgbClr val="E8663D"/>
                </a:solidFill>
                <a:latin typeface="#9Slide07 Crocante" panose="02000000000000000000" pitchFamily="2" charset="0"/>
              </a:rPr>
              <a:t>Nhiệm</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vụ</a:t>
            </a:r>
            <a:endParaRPr lang="en-US" sz="8000" u="none" strike="noStrike" spc="300" dirty="0">
              <a:solidFill>
                <a:srgbClr val="E8663D"/>
              </a:solidFill>
              <a:latin typeface="#9Slide07 Crocante" panose="02000000000000000000" pitchFamily="2" charset="0"/>
            </a:endParaRPr>
          </a:p>
        </p:txBody>
      </p:sp>
      <p:sp>
        <p:nvSpPr>
          <p:cNvPr id="53" name="TextBox 52">
            <a:extLst>
              <a:ext uri="{FF2B5EF4-FFF2-40B4-BE49-F238E27FC236}">
                <a16:creationId xmlns:a16="http://schemas.microsoft.com/office/drawing/2014/main" id="{51186079-EED1-AF94-A893-4F32FFDB9F00}"/>
              </a:ext>
            </a:extLst>
          </p:cNvPr>
          <p:cNvSpPr txBox="1"/>
          <p:nvPr/>
        </p:nvSpPr>
        <p:spPr>
          <a:xfrm>
            <a:off x="1642432" y="2623027"/>
            <a:ext cx="15308533" cy="6112764"/>
          </a:xfrm>
          <a:prstGeom prst="rect">
            <a:avLst/>
          </a:prstGeom>
          <a:noFill/>
        </p:spPr>
        <p:txBody>
          <a:bodyPr wrap="square">
            <a:spAutoFit/>
          </a:bodyPr>
          <a:lstStyle/>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1: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Chuẩn</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bị</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tiểu</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phẩm</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Tấm</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Cám</a:t>
            </a:r>
            <a:endParaRPr lang="en-US" sz="6000"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2: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quy</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trình</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sản</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xuất</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đường</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ăn</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công</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nghiệp</a:t>
            </a:r>
            <a:r>
              <a:rPr lang="en-US" sz="6000" dirty="0">
                <a:solidFill>
                  <a:schemeClr val="accent1">
                    <a:lumMod val="50000"/>
                  </a:schemeClr>
                </a:solidFill>
                <a:latin typeface="Times New Roman" panose="02020603050405020304" pitchFamily="18" charset="0"/>
                <a:cs typeface="Times New Roman" panose="02020603050405020304" pitchFamily="18" charset="0"/>
              </a:rPr>
              <a:t>.</a:t>
            </a:r>
          </a:p>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3: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Chế</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tạo</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thiết</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bị</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lọc</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nước</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đơn</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giản</a:t>
            </a:r>
            <a:r>
              <a:rPr lang="en-US" sz="6000" dirty="0">
                <a:solidFill>
                  <a:schemeClr val="accent1">
                    <a:lumMod val="50000"/>
                  </a:schemeClr>
                </a:solidFill>
                <a:latin typeface="Times New Roman" panose="02020603050405020304" pitchFamily="18" charset="0"/>
                <a:cs typeface="Times New Roman" panose="02020603050405020304" pitchFamily="18" charset="0"/>
              </a:rPr>
              <a:t>.</a:t>
            </a:r>
          </a:p>
          <a:p>
            <a:pPr>
              <a:lnSpc>
                <a:spcPct val="110000"/>
              </a:lnSpc>
            </a:pP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6000" b="1" dirty="0">
                <a:solidFill>
                  <a:schemeClr val="accent1">
                    <a:lumMod val="50000"/>
                  </a:schemeClr>
                </a:solidFill>
                <a:latin typeface="Times New Roman" panose="02020603050405020304" pitchFamily="18" charset="0"/>
                <a:cs typeface="Times New Roman" panose="02020603050405020304" pitchFamily="18" charset="0"/>
              </a:rPr>
              <a:t> 4: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thiết</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bị</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lọc</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nước</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gia</a:t>
            </a:r>
            <a:r>
              <a:rPr lang="en-US" sz="6000" dirty="0">
                <a:solidFill>
                  <a:schemeClr val="accent1">
                    <a:lumMod val="50000"/>
                  </a:schemeClr>
                </a:solidFill>
                <a:latin typeface="Times New Roman" panose="02020603050405020304" pitchFamily="18" charset="0"/>
                <a:cs typeface="Times New Roman" panose="02020603050405020304" pitchFamily="18" charset="0"/>
              </a:rPr>
              <a:t> </a:t>
            </a:r>
            <a:r>
              <a:rPr lang="en-US" sz="6000" dirty="0" err="1">
                <a:solidFill>
                  <a:schemeClr val="accent1">
                    <a:lumMod val="50000"/>
                  </a:schemeClr>
                </a:solidFill>
                <a:latin typeface="Times New Roman" panose="02020603050405020304" pitchFamily="18" charset="0"/>
                <a:cs typeface="Times New Roman" panose="02020603050405020304" pitchFamily="18" charset="0"/>
              </a:rPr>
              <a:t>đình</a:t>
            </a:r>
            <a:r>
              <a:rPr lang="en-US" sz="6000" dirty="0">
                <a:solidFill>
                  <a:schemeClr val="accent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993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1000"/>
                                        <p:tgtEl>
                                          <p:spTgt spid="45"/>
                                        </p:tgtEl>
                                      </p:cBhvr>
                                    </p:animEffect>
                                    <p:anim calcmode="lin" valueType="num">
                                      <p:cBhvr>
                                        <p:cTn id="68" dur="1000" fill="hold"/>
                                        <p:tgtEl>
                                          <p:spTgt spid="45"/>
                                        </p:tgtEl>
                                        <p:attrNameLst>
                                          <p:attrName>ppt_x</p:attrName>
                                        </p:attrNameLst>
                                      </p:cBhvr>
                                      <p:tavLst>
                                        <p:tav tm="0">
                                          <p:val>
                                            <p:strVal val="#ppt_x"/>
                                          </p:val>
                                        </p:tav>
                                        <p:tav tm="100000">
                                          <p:val>
                                            <p:strVal val="#ppt_x"/>
                                          </p:val>
                                        </p:tav>
                                      </p:tavLst>
                                    </p:anim>
                                    <p:anim calcmode="lin" valueType="num">
                                      <p:cBhvr>
                                        <p:cTn id="69" dur="1000" fill="hold"/>
                                        <p:tgtEl>
                                          <p:spTgt spid="4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P spid="11" grpId="0" animBg="1"/>
      <p:bldP spid="12" grpId="0" animBg="1"/>
      <p:bldP spid="14" grpId="0" animBg="1"/>
      <p:bldP spid="18" grpId="0" animBg="1"/>
      <p:bldP spid="19" grpId="0" animBg="1"/>
      <p:bldP spid="20" grpId="0" animBg="1"/>
      <p:bldP spid="45"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pic>
        <p:nvPicPr>
          <p:cNvPr id="2050" name="Picture 2" descr="Hình ảnh Vector Thiết Kế Biểu Tượng Tin Nhắn PNG , Các Vector, Tin Nhắn,  Thiết Kế PNG và Vector với nền trong suốt để tải xuống miễn phí"/>
          <p:cNvPicPr>
            <a:picLocks noChangeAspect="1" noChangeArrowheads="1"/>
          </p:cNvPicPr>
          <p:nvPr/>
        </p:nvPicPr>
        <p:blipFill rotWithShape="1">
          <a:blip r:embed="rId2">
            <a:extLst>
              <a:ext uri="{28A0092B-C50C-407E-A947-70E740481C1C}">
                <a14:useLocalDpi xmlns:a14="http://schemas.microsoft.com/office/drawing/2010/main" val="0"/>
              </a:ext>
            </a:extLst>
          </a:blip>
          <a:srcRect l="13698" t="22370" r="11302" b="21380"/>
          <a:stretch/>
        </p:blipFill>
        <p:spPr bwMode="auto">
          <a:xfrm>
            <a:off x="0" y="72401"/>
            <a:ext cx="2900666" cy="2175499"/>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288426" y="1924299"/>
            <a:ext cx="16230600" cy="655320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0000"/>
              </a:lnSpc>
              <a:spcBef>
                <a:spcPts val="600"/>
              </a:spcBef>
              <a:spcAft>
                <a:spcPts val="600"/>
              </a:spcAft>
            </a:pP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lưu</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ý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khi</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tiến</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thí</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5400" b="1" i="1" dirty="0" err="1">
                <a:solidFill>
                  <a:schemeClr val="accent6">
                    <a:lumMod val="50000"/>
                  </a:schemeClr>
                </a:solidFill>
                <a:latin typeface="Times New Roman" panose="02020603050405020304" pitchFamily="18" charset="0"/>
                <a:cs typeface="Times New Roman" panose="02020603050405020304" pitchFamily="18" charset="0"/>
              </a:rPr>
              <a:t>nghiệm</a:t>
            </a:r>
            <a:r>
              <a:rPr lang="en-US" sz="5400" b="1" i="1" dirty="0">
                <a:solidFill>
                  <a:schemeClr val="accent6">
                    <a:lumMod val="50000"/>
                  </a:schemeClr>
                </a:solidFill>
                <a:latin typeface="Times New Roman" panose="02020603050405020304" pitchFamily="18" charset="0"/>
                <a:cs typeface="Times New Roman" panose="02020603050405020304" pitchFamily="18" charset="0"/>
              </a:rPr>
              <a:t>:</a:t>
            </a:r>
          </a:p>
          <a:p>
            <a:pPr algn="just">
              <a:lnSpc>
                <a:spcPct val="110000"/>
              </a:lnSpc>
              <a:spcBef>
                <a:spcPts val="600"/>
              </a:spcBef>
              <a:spcAft>
                <a:spcPts val="600"/>
              </a:spcAft>
            </a:pPr>
            <a:r>
              <a:rPr lang="en-US" sz="5400" dirty="0">
                <a:latin typeface="Times New Roman" panose="02020603050405020304" pitchFamily="18" charset="0"/>
                <a:cs typeface="Times New Roman" panose="02020603050405020304" pitchFamily="18" charset="0"/>
              </a:rPr>
              <a:t>+ </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hóa chất.</a:t>
            </a: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Bef>
                <a:spcPts val="600"/>
              </a:spcBef>
              <a:spcAft>
                <a:spcPts val="600"/>
              </a:spcAft>
            </a:pP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thí</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Bef>
                <a:spcPts val="600"/>
              </a:spcBef>
              <a:spcAft>
                <a:spcPts val="600"/>
              </a:spcAft>
            </a:pP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Thí</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xong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hóa chất,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gàng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quy</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pPr algn="just">
              <a:lnSpc>
                <a:spcPct val="110000"/>
              </a:lnSpc>
              <a:spcBef>
                <a:spcPts val="600"/>
              </a:spcBef>
              <a:spcAft>
                <a:spcPts val="600"/>
              </a:spcAft>
            </a:pPr>
            <a:r>
              <a:rPr lang="en-US" sz="5400" b="1" dirty="0">
                <a:solidFill>
                  <a:srgbClr val="FF0000"/>
                </a:solidFill>
                <a:latin typeface="Times New Roman" panose="02020603050405020304" pitchFamily="18" charset="0"/>
                <a:cs typeface="Times New Roman" panose="02020603050405020304" pitchFamily="18" charset="0"/>
              </a:rPr>
              <a:t>ĐẶC BIỆT: </a:t>
            </a:r>
            <a:r>
              <a:rPr lang="en-US" sz="5400" b="1" dirty="0" err="1">
                <a:solidFill>
                  <a:srgbClr val="FF0000"/>
                </a:solidFill>
                <a:latin typeface="Times New Roman" panose="02020603050405020304" pitchFamily="18" charset="0"/>
                <a:cs typeface="Times New Roman" panose="02020603050405020304" pitchFamily="18" charset="0"/>
              </a:rPr>
              <a:t>Cẩn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thận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sử</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dụng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đèn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cồn</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 name="Freeform 2"/>
          <p:cNvSpPr/>
          <p:nvPr/>
        </p:nvSpPr>
        <p:spPr>
          <a:xfrm>
            <a:off x="16305013" y="7061182"/>
            <a:ext cx="1993873" cy="32158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1458920">
            <a:off x="2658060" y="230259"/>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rot="331613">
            <a:off x="3405462" y="8573501"/>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rot="4063404">
            <a:off x="10852203" y="-4765487"/>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14692480" y="7745346"/>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8" name="Rectangle 17"/>
          <p:cNvSpPr/>
          <p:nvPr/>
        </p:nvSpPr>
        <p:spPr>
          <a:xfrm>
            <a:off x="2905172" y="488930"/>
            <a:ext cx="3137398" cy="1107996"/>
          </a:xfrm>
          <a:prstGeom prst="rect">
            <a:avLst/>
          </a:prstGeom>
          <a:noFill/>
        </p:spPr>
        <p:txBody>
          <a:bodyPr wrap="none" lIns="91440" tIns="45720" rIns="91440" bIns="45720">
            <a:spAutoFit/>
          </a:bodyPr>
          <a:lstStyle/>
          <a:p>
            <a:pPr algn="ctr"/>
            <a:r>
              <a:rPr lang="en-US" sz="6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LƯU Ý:</a:t>
            </a:r>
          </a:p>
        </p:txBody>
      </p:sp>
    </p:spTree>
    <p:extLst>
      <p:ext uri="{BB962C8B-B14F-4D97-AF65-F5344CB8AC3E}">
        <p14:creationId xmlns:p14="http://schemas.microsoft.com/office/powerpoint/2010/main" val="402588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24419">
            <a:off x="6395033" y="2398326"/>
            <a:ext cx="390152" cy="459002"/>
          </a:xfrm>
          <a:custGeom>
            <a:avLst/>
            <a:gdLst/>
            <a:ahLst/>
            <a:cxnLst/>
            <a:rect l="l" t="t" r="r" b="b"/>
            <a:pathLst>
              <a:path w="390152" h="459002">
                <a:moveTo>
                  <a:pt x="0" y="0"/>
                </a:moveTo>
                <a:lnTo>
                  <a:pt x="390152" y="0"/>
                </a:lnTo>
                <a:lnTo>
                  <a:pt x="390152" y="459003"/>
                </a:lnTo>
                <a:lnTo>
                  <a:pt x="0" y="4590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1405588">
            <a:off x="7527103" y="7920617"/>
            <a:ext cx="285218" cy="335550"/>
          </a:xfrm>
          <a:custGeom>
            <a:avLst/>
            <a:gdLst/>
            <a:ahLst/>
            <a:cxnLst/>
            <a:rect l="l" t="t" r="r" b="b"/>
            <a:pathLst>
              <a:path w="285218" h="335550">
                <a:moveTo>
                  <a:pt x="0" y="0"/>
                </a:moveTo>
                <a:lnTo>
                  <a:pt x="285217" y="0"/>
                </a:lnTo>
                <a:lnTo>
                  <a:pt x="285217" y="335551"/>
                </a:lnTo>
                <a:lnTo>
                  <a:pt x="0" y="335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1458920">
            <a:off x="1110645" y="3631803"/>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331613">
            <a:off x="-769728" y="8502699"/>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4063404">
            <a:off x="10386918" y="-3650903"/>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12"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274800" y="-22860"/>
            <a:ext cx="4057650" cy="2286000"/>
          </a:xfrm>
          <a:prstGeom prst="rect">
            <a:avLst/>
          </a:prstGeom>
        </p:spPr>
      </p:pic>
      <p:sp>
        <p:nvSpPr>
          <p:cNvPr id="14" name="Freeform 2"/>
          <p:cNvSpPr/>
          <p:nvPr/>
        </p:nvSpPr>
        <p:spPr>
          <a:xfrm>
            <a:off x="15257587" y="5271234"/>
            <a:ext cx="2947125" cy="4627418"/>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1"/>
          <p:cNvSpPr/>
          <p:nvPr/>
        </p:nvSpPr>
        <p:spPr>
          <a:xfrm>
            <a:off x="14379097" y="8121106"/>
            <a:ext cx="1521270" cy="1841740"/>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 name="Rectangle 2"/>
          <p:cNvSpPr/>
          <p:nvPr/>
        </p:nvSpPr>
        <p:spPr>
          <a:xfrm>
            <a:off x="3753677" y="168870"/>
            <a:ext cx="6866303" cy="923330"/>
          </a:xfrm>
          <a:prstGeom prst="rect">
            <a:avLst/>
          </a:prstGeom>
          <a:noFill/>
        </p:spPr>
        <p:txBody>
          <a:bodyPr wrap="none" lIns="91440" tIns="45720" rIns="91440" bIns="45720">
            <a:spAutoFit/>
          </a:bodyPr>
          <a:lstStyle/>
          <a:p>
            <a:pPr algn="ctr"/>
            <a:r>
              <a:rPr lang="en-US" sz="5400" b="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NHÓM</a:t>
            </a:r>
            <a:endParaRPr lang="en-US" sz="5400" b="1" cap="none" spc="0"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stretch>
            <a:fillRect/>
          </a:stretch>
        </p:blipFill>
        <p:spPr>
          <a:xfrm>
            <a:off x="693082" y="1141495"/>
            <a:ext cx="12936076" cy="9145505"/>
          </a:xfrm>
          <a:prstGeom prst="rect">
            <a:avLst/>
          </a:prstGeom>
        </p:spPr>
      </p:pic>
    </p:spTree>
    <p:extLst>
      <p:ext uri="{BB962C8B-B14F-4D97-AF65-F5344CB8AC3E}">
        <p14:creationId xmlns:p14="http://schemas.microsoft.com/office/powerpoint/2010/main" val="263640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24419">
            <a:off x="6395033" y="2398326"/>
            <a:ext cx="390152" cy="459002"/>
          </a:xfrm>
          <a:custGeom>
            <a:avLst/>
            <a:gdLst/>
            <a:ahLst/>
            <a:cxnLst/>
            <a:rect l="l" t="t" r="r" b="b"/>
            <a:pathLst>
              <a:path w="390152" h="459002">
                <a:moveTo>
                  <a:pt x="0" y="0"/>
                </a:moveTo>
                <a:lnTo>
                  <a:pt x="390152" y="0"/>
                </a:lnTo>
                <a:lnTo>
                  <a:pt x="390152" y="459003"/>
                </a:lnTo>
                <a:lnTo>
                  <a:pt x="0" y="4590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1405588">
            <a:off x="7527103" y="7920617"/>
            <a:ext cx="285218" cy="335550"/>
          </a:xfrm>
          <a:custGeom>
            <a:avLst/>
            <a:gdLst/>
            <a:ahLst/>
            <a:cxnLst/>
            <a:rect l="l" t="t" r="r" b="b"/>
            <a:pathLst>
              <a:path w="285218" h="335550">
                <a:moveTo>
                  <a:pt x="0" y="0"/>
                </a:moveTo>
                <a:lnTo>
                  <a:pt x="285217" y="0"/>
                </a:lnTo>
                <a:lnTo>
                  <a:pt x="285217" y="335551"/>
                </a:lnTo>
                <a:lnTo>
                  <a:pt x="0" y="335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1458920">
            <a:off x="1110645" y="3631803"/>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331613">
            <a:off x="-769728" y="8502699"/>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4063404">
            <a:off x="10386918" y="-3650903"/>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12" name="5 phút đếm ngược nhạc vui vẻ hào hứng cho hoạt động nhó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230350" y="0"/>
            <a:ext cx="4057650" cy="2286000"/>
          </a:xfrm>
          <a:prstGeom prst="rect">
            <a:avLst/>
          </a:prstGeom>
        </p:spPr>
      </p:pic>
      <p:sp>
        <p:nvSpPr>
          <p:cNvPr id="14" name="Freeform 2"/>
          <p:cNvSpPr/>
          <p:nvPr/>
        </p:nvSpPr>
        <p:spPr>
          <a:xfrm>
            <a:off x="15257587" y="5271234"/>
            <a:ext cx="2947125" cy="4627418"/>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1"/>
          <p:cNvSpPr/>
          <p:nvPr/>
        </p:nvSpPr>
        <p:spPr>
          <a:xfrm>
            <a:off x="14379097" y="8121106"/>
            <a:ext cx="1521270" cy="1841740"/>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Rectangle 16"/>
          <p:cNvSpPr/>
          <p:nvPr/>
        </p:nvSpPr>
        <p:spPr>
          <a:xfrm>
            <a:off x="3753677" y="168870"/>
            <a:ext cx="6866303" cy="923330"/>
          </a:xfrm>
          <a:prstGeom prst="rect">
            <a:avLst/>
          </a:prstGeom>
          <a:noFill/>
        </p:spPr>
        <p:txBody>
          <a:bodyPr wrap="none" lIns="91440" tIns="45720" rIns="91440" bIns="45720">
            <a:spAutoFit/>
          </a:bodyPr>
          <a:lstStyle/>
          <a:p>
            <a:pPr algn="ctr"/>
            <a:r>
              <a:rPr lang="en-US" sz="5400" b="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NHÓM</a:t>
            </a:r>
            <a:endParaRPr lang="en-US" sz="5400" b="1" cap="none" spc="0"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4"/>
          <a:stretch>
            <a:fillRect/>
          </a:stretch>
        </p:blipFill>
        <p:spPr>
          <a:xfrm>
            <a:off x="847701" y="1099820"/>
            <a:ext cx="12729627" cy="8999550"/>
          </a:xfrm>
          <a:prstGeom prst="rect">
            <a:avLst/>
          </a:prstGeom>
        </p:spPr>
      </p:pic>
    </p:spTree>
    <p:extLst>
      <p:ext uri="{BB962C8B-B14F-4D97-AF65-F5344CB8AC3E}">
        <p14:creationId xmlns:p14="http://schemas.microsoft.com/office/powerpoint/2010/main" val="238561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4063404">
            <a:off x="9862386" y="-3296468"/>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9074282" y="3009900"/>
            <a:ext cx="8128313" cy="295465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rPr>
              <a:t>BÁO</a:t>
            </a:r>
            <a:r>
              <a:rPr kumimoji="0" lang="en-US" sz="9600" b="1" i="0" u="none" strike="noStrike" kern="1200" cap="none" normalizeH="0" noProof="0" dirty="0">
                <a:ln>
                  <a:noFill/>
                </a:ln>
                <a:solidFill>
                  <a:srgbClr val="E8663D"/>
                </a:solidFill>
                <a:effectLst/>
                <a:uLnTx/>
                <a:uFillTx/>
                <a:latin typeface="Times New Roman" panose="02020603050405020304" pitchFamily="18" charset="0"/>
                <a:cs typeface="Times New Roman" panose="02020603050405020304" pitchFamily="18" charset="0"/>
              </a:rPr>
              <a:t> CÁO KẾT QUẢ</a:t>
            </a:r>
            <a:endPar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4689728" y="4884137"/>
            <a:ext cx="3260639" cy="3529786"/>
          </a:xfrm>
          <a:custGeom>
            <a:avLst/>
            <a:gdLst/>
            <a:ahLst/>
            <a:cxnLst/>
            <a:rect l="l" t="t" r="r" b="b"/>
            <a:pathLst>
              <a:path w="3260639" h="3529786">
                <a:moveTo>
                  <a:pt x="0" y="0"/>
                </a:moveTo>
                <a:lnTo>
                  <a:pt x="3260639" y="0"/>
                </a:lnTo>
                <a:lnTo>
                  <a:pt x="3260639" y="3529786"/>
                </a:lnTo>
                <a:lnTo>
                  <a:pt x="0" y="35297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224419">
            <a:off x="7545659" y="3463097"/>
            <a:ext cx="390152" cy="459002"/>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391931">
            <a:off x="1888487" y="7709974"/>
            <a:ext cx="285218" cy="33555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1458920">
            <a:off x="1896073" y="1639008"/>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331613">
            <a:off x="-1593038" y="891506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304850">
            <a:off x="16195919" y="545580"/>
            <a:ext cx="965318" cy="976810"/>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4"/>
          <p:cNvSpPr/>
          <p:nvPr/>
        </p:nvSpPr>
        <p:spPr>
          <a:xfrm flipH="1">
            <a:off x="2024858" y="1326628"/>
            <a:ext cx="5269695" cy="6368211"/>
          </a:xfrm>
          <a:custGeom>
            <a:avLst/>
            <a:gdLst/>
            <a:ahLst/>
            <a:cxnLst/>
            <a:rect l="l" t="t" r="r" b="b"/>
            <a:pathLst>
              <a:path w="5269695" h="6368211">
                <a:moveTo>
                  <a:pt x="5269695" y="0"/>
                </a:moveTo>
                <a:lnTo>
                  <a:pt x="0" y="0"/>
                </a:lnTo>
                <a:lnTo>
                  <a:pt x="0" y="6368211"/>
                </a:lnTo>
                <a:lnTo>
                  <a:pt x="5269695" y="6368211"/>
                </a:lnTo>
                <a:lnTo>
                  <a:pt x="526969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2618455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063404">
            <a:off x="9862386" y="-3296468"/>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224419">
            <a:off x="7545659" y="3463097"/>
            <a:ext cx="390152" cy="459002"/>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391931">
            <a:off x="1888487" y="7709974"/>
            <a:ext cx="285218" cy="33555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458920">
            <a:off x="1896073" y="1639008"/>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331613">
            <a:off x="-1593038" y="891506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304850">
            <a:off x="16195919" y="545580"/>
            <a:ext cx="965318" cy="976810"/>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3" name="Picture 2" descr="Du lịch Việt Nam: Vẻ đẹp của những cánh đồng muối Việt Nam">
            <a:extLst>
              <a:ext uri="{FF2B5EF4-FFF2-40B4-BE49-F238E27FC236}">
                <a16:creationId xmlns:a16="http://schemas.microsoft.com/office/drawing/2014/main" id="{58F381EB-ED20-0ECA-02B0-36C41F048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334307"/>
            <a:ext cx="7978620" cy="4961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 Cách Làm Mứt Dừa Ngon, Đơn Giản Đón Tết 2022 | Nguyễn Kim | Nguyễn Kim  Blog">
            <a:extLst>
              <a:ext uri="{FF2B5EF4-FFF2-40B4-BE49-F238E27FC236}">
                <a16:creationId xmlns:a16="http://schemas.microsoft.com/office/drawing/2014/main" id="{22661E20-AFAA-F481-47D6-C80EB7FDD7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600" y="334307"/>
            <a:ext cx="7829995" cy="49615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ổng quan quy trình sản xuất Đường ăn từ mía">
            <a:extLst>
              <a:ext uri="{FF2B5EF4-FFF2-40B4-BE49-F238E27FC236}">
                <a16:creationId xmlns:a16="http://schemas.microsoft.com/office/drawing/2014/main" id="{00002CEF-347B-D6B7-0D5F-CB6FACEF95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5448299"/>
            <a:ext cx="9372600" cy="468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4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a:off x="13937042" y="1737690"/>
            <a:ext cx="4236352" cy="64924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401989" y="4534244"/>
            <a:ext cx="14003451" cy="2708434"/>
          </a:xfrm>
          <a:prstGeom prst="rect">
            <a:avLst/>
          </a:prstGeom>
        </p:spPr>
        <p:txBody>
          <a:bodyPr wrap="square" lIns="0" tIns="0" rIns="0" bIns="0" rtlCol="0" anchor="t">
            <a:spAutoFit/>
          </a:bodyPr>
          <a:lstStyle/>
          <a:p>
            <a:pPr algn="ctr"/>
            <a:r>
              <a:rPr lang="en-US" sz="8800" dirty="0" err="1">
                <a:solidFill>
                  <a:srgbClr val="ED9125"/>
                </a:solidFill>
                <a:latin typeface="GeoSlab703 Md BT" panose="02060603020205020403" pitchFamily="18" charset="0"/>
              </a:rPr>
              <a:t>Quy</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trình</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sản</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xuất</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đường</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ăn</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trong</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công</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nghiệp</a:t>
            </a:r>
            <a:endParaRPr lang="en-US" sz="8800" dirty="0">
              <a:solidFill>
                <a:srgbClr val="ED9125"/>
              </a:solidFill>
              <a:latin typeface="GeoSlab703 Md BT" panose="02060603020205020403" pitchFamily="18" charset="0"/>
            </a:endParaRPr>
          </a:p>
        </p:txBody>
      </p:sp>
      <p:sp>
        <p:nvSpPr>
          <p:cNvPr id="4" name="TextBox 4"/>
          <p:cNvSpPr txBox="1"/>
          <p:nvPr/>
        </p:nvSpPr>
        <p:spPr>
          <a:xfrm>
            <a:off x="2383532" y="2369189"/>
            <a:ext cx="8087620" cy="2237857"/>
          </a:xfrm>
          <a:prstGeom prst="rect">
            <a:avLst/>
          </a:prstGeom>
        </p:spPr>
        <p:txBody>
          <a:bodyPr wrap="square" lIns="0" tIns="0" rIns="0" bIns="0" rtlCol="0" anchor="t">
            <a:spAutoFit/>
          </a:bodyPr>
          <a:lstStyle/>
          <a:p>
            <a:pPr algn="ctr">
              <a:lnSpc>
                <a:spcPts val="16975"/>
              </a:lnSpc>
            </a:pPr>
            <a:r>
              <a:rPr lang="en-US" sz="15700" spc="-1207" dirty="0" err="1">
                <a:solidFill>
                  <a:srgbClr val="E8663D"/>
                </a:solidFill>
                <a:latin typeface="Magneto" panose="04030805050802020D02" pitchFamily="82" charset="0"/>
              </a:rPr>
              <a:t>Nhóm</a:t>
            </a:r>
            <a:r>
              <a:rPr lang="en-US" sz="15700" spc="-1207" dirty="0">
                <a:solidFill>
                  <a:srgbClr val="E8663D"/>
                </a:solidFill>
                <a:latin typeface="Magneto" panose="04030805050802020D02" pitchFamily="82" charset="0"/>
              </a:rPr>
              <a:t> 2</a:t>
            </a:r>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3169458" y="6000368"/>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Áp thuế tạm thời đường mía nhập khẩu từ Thái 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 y="0"/>
            <a:ext cx="18293080" cy="11737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27035" y="3467100"/>
            <a:ext cx="19315035" cy="2846933"/>
          </a:xfrm>
          <a:prstGeom prst="rect">
            <a:avLst/>
          </a:prstGeom>
          <a:noFill/>
        </p:spPr>
        <p:txBody>
          <a:bodyPr wrap="square" lIns="137160" tIns="68580" rIns="137160" bIns="68580">
            <a:spAutoFit/>
            <a:scene3d>
              <a:camera prst="orthographicFront"/>
              <a:lightRig rig="soft" dir="t">
                <a:rot lat="0" lon="0" rev="15600000"/>
              </a:lightRig>
            </a:scene3d>
            <a:sp3d extrusionH="57150" prstMaterial="softEdge">
              <a:bevelT w="25400" h="38100"/>
            </a:sp3d>
          </a:bodyPr>
          <a:lstStyle/>
          <a:p>
            <a:pPr algn="ctr"/>
            <a:r>
              <a:rPr lang="en-US" sz="8800" b="1" dirty="0" err="1">
                <a:ln/>
                <a:solidFill>
                  <a:srgbClr val="FF0000"/>
                </a:solidFill>
                <a:latin typeface="#9Slide07 Crocante" panose="02000000000000000000" pitchFamily="2" charset="0"/>
                <a:cs typeface="Times New Roman" panose="02020603050405020304" pitchFamily="18" charset="0"/>
              </a:rPr>
              <a:t>Quá</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trình</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sản</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xuất</a:t>
            </a:r>
            <a:r>
              <a:rPr lang="en-US" sz="8800" b="1" dirty="0">
                <a:ln/>
                <a:solidFill>
                  <a:srgbClr val="FF0000"/>
                </a:solidFill>
                <a:latin typeface="#9Slide07 Crocante" panose="02000000000000000000" pitchFamily="2" charset="0"/>
                <a:cs typeface="Times New Roman" panose="02020603050405020304" pitchFamily="18" charset="0"/>
              </a:rPr>
              <a:t> </a:t>
            </a:r>
          </a:p>
          <a:p>
            <a:pPr algn="ctr"/>
            <a:r>
              <a:rPr lang="en-US" sz="8800" b="1" dirty="0" err="1">
                <a:ln/>
                <a:solidFill>
                  <a:srgbClr val="FF0000"/>
                </a:solidFill>
                <a:latin typeface="#9Slide07 Crocante" panose="02000000000000000000" pitchFamily="2" charset="0"/>
                <a:cs typeface="Times New Roman" panose="02020603050405020304" pitchFamily="18" charset="0"/>
              </a:rPr>
              <a:t>đường</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ăn</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trong</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công</a:t>
            </a:r>
            <a:r>
              <a:rPr lang="en-US" sz="8800" b="1" dirty="0">
                <a:ln/>
                <a:solidFill>
                  <a:srgbClr val="FF0000"/>
                </a:solidFill>
                <a:latin typeface="#9Slide07 Crocante" panose="02000000000000000000" pitchFamily="2" charset="0"/>
                <a:cs typeface="Times New Roman" panose="02020603050405020304" pitchFamily="18" charset="0"/>
              </a:rPr>
              <a:t> </a:t>
            </a:r>
            <a:r>
              <a:rPr lang="en-US" sz="8800" b="1" dirty="0" err="1">
                <a:ln/>
                <a:solidFill>
                  <a:srgbClr val="FF0000"/>
                </a:solidFill>
                <a:latin typeface="#9Slide07 Crocante" panose="02000000000000000000" pitchFamily="2" charset="0"/>
                <a:cs typeface="Times New Roman" panose="02020603050405020304" pitchFamily="18" charset="0"/>
              </a:rPr>
              <a:t>nghiệp</a:t>
            </a:r>
            <a:endParaRPr lang="en-US" sz="8800" b="1" dirty="0">
              <a:ln/>
              <a:solidFill>
                <a:srgbClr val="FF0000"/>
              </a:solidFill>
              <a:latin typeface="#9Slide07 Crocante" panose="02000000000000000000" pitchFamily="2" charset="0"/>
              <a:cs typeface="Times New Roman" panose="02020603050405020304" pitchFamily="18" charset="0"/>
            </a:endParaRPr>
          </a:p>
        </p:txBody>
      </p:sp>
      <p:sp>
        <p:nvSpPr>
          <p:cNvPr id="3" name="Rectangle 2"/>
          <p:cNvSpPr/>
          <p:nvPr/>
        </p:nvSpPr>
        <p:spPr>
          <a:xfrm>
            <a:off x="3200400" y="6667500"/>
            <a:ext cx="10419199" cy="1061829"/>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err="1">
                <a:ln/>
                <a:latin typeface="Jokerman" panose="04090605060D06020702" pitchFamily="82" charset="0"/>
              </a:rPr>
              <a:t>Thực</a:t>
            </a:r>
            <a:r>
              <a:rPr lang="en-US" sz="6000" b="1" dirty="0">
                <a:ln/>
                <a:latin typeface="Jokerman" panose="04090605060D06020702" pitchFamily="82" charset="0"/>
              </a:rPr>
              <a:t> </a:t>
            </a:r>
            <a:r>
              <a:rPr lang="en-US" sz="6000" b="1" dirty="0" err="1">
                <a:ln/>
                <a:latin typeface="Jokerman" panose="04090605060D06020702" pitchFamily="82" charset="0"/>
              </a:rPr>
              <a:t>hiện</a:t>
            </a:r>
            <a:r>
              <a:rPr lang="en-US" sz="6000" b="1" dirty="0">
                <a:ln/>
                <a:latin typeface="Jokerman" panose="04090605060D06020702" pitchFamily="82" charset="0"/>
              </a:rPr>
              <a:t>: </a:t>
            </a:r>
            <a:r>
              <a:rPr lang="en-US" sz="6000" b="1" dirty="0" err="1">
                <a:ln/>
                <a:latin typeface="Jokerman" panose="04090605060D06020702" pitchFamily="82" charset="0"/>
              </a:rPr>
              <a:t>Nhóm</a:t>
            </a:r>
            <a:r>
              <a:rPr lang="en-US" sz="6000" b="1" dirty="0">
                <a:ln/>
                <a:latin typeface="Jokerman" panose="04090605060D06020702" pitchFamily="82" charset="0"/>
              </a:rPr>
              <a:t> 2 </a:t>
            </a:r>
            <a:r>
              <a:rPr lang="en-US" sz="6000" b="1" dirty="0" err="1">
                <a:ln/>
                <a:latin typeface="Jokerman" panose="04090605060D06020702" pitchFamily="82" charset="0"/>
              </a:rPr>
              <a:t>lớp</a:t>
            </a:r>
            <a:r>
              <a:rPr lang="en-US" sz="6000" b="1" dirty="0">
                <a:ln/>
                <a:latin typeface="Jokerman" panose="04090605060D06020702" pitchFamily="82" charset="0"/>
              </a:rPr>
              <a:t> 6A1</a:t>
            </a:r>
          </a:p>
        </p:txBody>
      </p:sp>
    </p:spTree>
    <p:extLst>
      <p:ext uri="{BB962C8B-B14F-4D97-AF65-F5344CB8AC3E}">
        <p14:creationId xmlns:p14="http://schemas.microsoft.com/office/powerpoint/2010/main" val="497453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2" name="Text Box 26"/>
          <p:cNvSpPr txBox="1">
            <a:spLocks noChangeArrowheads="1"/>
          </p:cNvSpPr>
          <p:nvPr/>
        </p:nvSpPr>
        <p:spPr bwMode="auto">
          <a:xfrm>
            <a:off x="6172200" y="6400802"/>
            <a:ext cx="3314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endParaRPr lang="en-US" altLang="en-US" sz="2700">
              <a:solidFill>
                <a:srgbClr val="000000"/>
              </a:solidFill>
            </a:endParaRPr>
          </a:p>
        </p:txBody>
      </p:sp>
      <p:sp>
        <p:nvSpPr>
          <p:cNvPr id="9243" name="Text Box 27"/>
          <p:cNvSpPr txBox="1">
            <a:spLocks noChangeArrowheads="1"/>
          </p:cNvSpPr>
          <p:nvPr/>
        </p:nvSpPr>
        <p:spPr bwMode="auto">
          <a:xfrm>
            <a:off x="6034088" y="5769770"/>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endParaRPr lang="en-US" altLang="en-US" sz="2700">
              <a:solidFill>
                <a:srgbClr val="000000"/>
              </a:solidFill>
            </a:endParaRPr>
          </a:p>
        </p:txBody>
      </p:sp>
      <p:sp>
        <p:nvSpPr>
          <p:cNvPr id="317470" name="Text Box 30"/>
          <p:cNvSpPr txBox="1">
            <a:spLocks noChangeArrowheads="1"/>
          </p:cNvSpPr>
          <p:nvPr/>
        </p:nvSpPr>
        <p:spPr bwMode="auto">
          <a:xfrm>
            <a:off x="10744200" y="8686802"/>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371600" fontAlgn="base">
              <a:spcBef>
                <a:spcPct val="50000"/>
              </a:spcBef>
              <a:spcAft>
                <a:spcPct val="0"/>
              </a:spcAft>
              <a:buNone/>
            </a:pPr>
            <a:r>
              <a:rPr lang="en-US" altLang="en-US" sz="3600" dirty="0">
                <a:solidFill>
                  <a:srgbClr val="000000"/>
                </a:solidFill>
                <a:latin typeface="Times New Roman" panose="02020603050405020304" pitchFamily="18" charset="0"/>
              </a:rPr>
              <a:t> </a:t>
            </a:r>
          </a:p>
        </p:txBody>
      </p:sp>
      <p:sp>
        <p:nvSpPr>
          <p:cNvPr id="317472" name="Text Box 32"/>
          <p:cNvSpPr txBox="1">
            <a:spLocks noChangeArrowheads="1"/>
          </p:cNvSpPr>
          <p:nvPr/>
        </p:nvSpPr>
        <p:spPr bwMode="auto">
          <a:xfrm>
            <a:off x="7245569" y="278915"/>
            <a:ext cx="58923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6000" dirty="0" err="1">
                <a:solidFill>
                  <a:srgbClr val="FF0000"/>
                </a:solidFill>
                <a:latin typeface="Times New Roman" panose="02020603050405020304" pitchFamily="18" charset="0"/>
              </a:rPr>
              <a:t>Nguyên</a:t>
            </a:r>
            <a:r>
              <a:rPr lang="en-US" altLang="en-US" sz="6000" dirty="0">
                <a:solidFill>
                  <a:srgbClr val="FF0000"/>
                </a:solidFill>
                <a:latin typeface="Times New Roman" panose="02020603050405020304" pitchFamily="18" charset="0"/>
              </a:rPr>
              <a:t> </a:t>
            </a:r>
            <a:r>
              <a:rPr lang="en-US" altLang="en-US" sz="6000" dirty="0" err="1">
                <a:solidFill>
                  <a:srgbClr val="FF0000"/>
                </a:solidFill>
                <a:latin typeface="Times New Roman" panose="02020603050405020304" pitchFamily="18" charset="0"/>
              </a:rPr>
              <a:t>liệu</a:t>
            </a:r>
            <a:endParaRPr lang="en-US" altLang="en-US" sz="6000" dirty="0">
              <a:solidFill>
                <a:srgbClr val="FF0000"/>
              </a:solidFill>
              <a:latin typeface="Times New Roman" panose="02020603050405020304" pitchFamily="18" charset="0"/>
            </a:endParaRPr>
          </a:p>
        </p:txBody>
      </p:sp>
      <p:sp>
        <p:nvSpPr>
          <p:cNvPr id="9251" name="Text Box 35"/>
          <p:cNvSpPr txBox="1">
            <a:spLocks noChangeArrowheads="1"/>
          </p:cNvSpPr>
          <p:nvPr/>
        </p:nvSpPr>
        <p:spPr bwMode="auto">
          <a:xfrm>
            <a:off x="13716000" y="457202"/>
            <a:ext cx="571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endParaRPr lang="en-US" altLang="en-US" sz="27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8294" y="1623866"/>
            <a:ext cx="8819082" cy="68526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64" y="1579328"/>
            <a:ext cx="7620000" cy="6852629"/>
          </a:xfrm>
          <a:prstGeom prst="rect">
            <a:avLst/>
          </a:prstGeom>
        </p:spPr>
      </p:pic>
      <p:sp>
        <p:nvSpPr>
          <p:cNvPr id="20" name="Text Box 32"/>
          <p:cNvSpPr txBox="1">
            <a:spLocks noChangeArrowheads="1"/>
          </p:cNvSpPr>
          <p:nvPr/>
        </p:nvSpPr>
        <p:spPr bwMode="auto">
          <a:xfrm>
            <a:off x="7086600" y="9020635"/>
            <a:ext cx="480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6000" dirty="0" err="1">
                <a:solidFill>
                  <a:srgbClr val="000000"/>
                </a:solidFill>
                <a:latin typeface="Times New Roman" panose="02020603050405020304" pitchFamily="18" charset="0"/>
              </a:rPr>
              <a:t>Cây</a:t>
            </a:r>
            <a:r>
              <a:rPr lang="en-US" altLang="en-US" sz="6000" dirty="0">
                <a:solidFill>
                  <a:srgbClr val="000000"/>
                </a:solidFill>
                <a:latin typeface="Times New Roman" panose="02020603050405020304" pitchFamily="18" charset="0"/>
              </a:rPr>
              <a:t> </a:t>
            </a:r>
            <a:r>
              <a:rPr lang="en-US" altLang="en-US" sz="6000" dirty="0" err="1">
                <a:solidFill>
                  <a:srgbClr val="000000"/>
                </a:solidFill>
                <a:latin typeface="Times New Roman" panose="02020603050405020304" pitchFamily="18" charset="0"/>
              </a:rPr>
              <a:t>mía</a:t>
            </a:r>
            <a:endParaRPr lang="en-US" altLang="en-US" sz="60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97581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958" t="27896" r="6250" b="15021"/>
          <a:stretch/>
        </p:blipFill>
        <p:spPr>
          <a:xfrm>
            <a:off x="0" y="3390900"/>
            <a:ext cx="18288000" cy="4343400"/>
          </a:xfrm>
          <a:prstGeom prst="rect">
            <a:avLst/>
          </a:prstGeom>
        </p:spPr>
      </p:pic>
      <p:sp>
        <p:nvSpPr>
          <p:cNvPr id="3" name="Rectangle 2"/>
          <p:cNvSpPr/>
          <p:nvPr/>
        </p:nvSpPr>
        <p:spPr>
          <a:xfrm>
            <a:off x="2057400" y="876300"/>
            <a:ext cx="14617271" cy="1384995"/>
          </a:xfrm>
          <a:prstGeom prst="rect">
            <a:avLst/>
          </a:prstGeom>
          <a:noFill/>
        </p:spPr>
        <p:txBody>
          <a:bodyPr wrap="none" lIns="137160" tIns="68580" rIns="137160" bIns="68580">
            <a:spAutoFit/>
          </a:bodyPr>
          <a:lstStyle/>
          <a:p>
            <a:pPr algn="ctr" defTabSz="1371600"/>
            <a:r>
              <a:rPr lang="en-US" sz="8100" spc="200" dirty="0">
                <a:ln w="0"/>
                <a:solidFill>
                  <a:srgbClr val="FF0000"/>
                </a:solidFill>
                <a:effectLst>
                  <a:outerShdw blurRad="38100" dist="19050" dir="2700000" algn="tl" rotWithShape="0">
                    <a:prstClr val="black">
                      <a:alpha val="40000"/>
                    </a:prstClr>
                  </a:outerShdw>
                </a:effectLst>
                <a:latin typeface="#9Slide07 Crocante" panose="02000000000000000000" pitchFamily="2" charset="0"/>
              </a:rPr>
              <a:t>QUY TRÌNH SẢN XUẤT ĐƯỜNG</a:t>
            </a:r>
          </a:p>
        </p:txBody>
      </p:sp>
    </p:spTree>
    <p:extLst>
      <p:ext uri="{BB962C8B-B14F-4D97-AF65-F5344CB8AC3E}">
        <p14:creationId xmlns:p14="http://schemas.microsoft.com/office/powerpoint/2010/main" val="2770105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9227" y="1181101"/>
            <a:ext cx="6467804" cy="7279052"/>
          </a:xfrm>
          <a:prstGeom prst="rect">
            <a:avLst/>
          </a:prstGeom>
        </p:spPr>
      </p:pic>
      <p:sp>
        <p:nvSpPr>
          <p:cNvPr id="10" name="Text Box 32"/>
          <p:cNvSpPr txBox="1">
            <a:spLocks noChangeArrowheads="1"/>
          </p:cNvSpPr>
          <p:nvPr/>
        </p:nvSpPr>
        <p:spPr bwMode="auto">
          <a:xfrm>
            <a:off x="3545053" y="8801100"/>
            <a:ext cx="147683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err="1">
                <a:solidFill>
                  <a:prstClr val="black"/>
                </a:solidFill>
                <a:latin typeface="Times New Roman" panose="02020603050405020304" pitchFamily="18" charset="0"/>
              </a:rPr>
              <a:t>Từ</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nguyên</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liệu</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mía</a:t>
            </a:r>
            <a:r>
              <a:rPr lang="en-US" altLang="en-US" sz="4800" dirty="0">
                <a:solidFill>
                  <a:prstClr val="black"/>
                </a:solidFill>
                <a:latin typeface="Times New Roman" panose="02020603050405020304" pitchFamily="18" charset="0"/>
              </a:rPr>
              <a:t> ban </a:t>
            </a:r>
            <a:r>
              <a:rPr lang="en-US" altLang="en-US" sz="4800" dirty="0" err="1">
                <a:solidFill>
                  <a:prstClr val="black"/>
                </a:solidFill>
                <a:latin typeface="Times New Roman" panose="02020603050405020304" pitchFamily="18" charset="0"/>
              </a:rPr>
              <a:t>đầu</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ép</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lấy</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nước</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mía</a:t>
            </a:r>
            <a:endParaRPr lang="en-US" altLang="en-US" sz="4800" dirty="0">
              <a:solidFill>
                <a:prstClr val="black"/>
              </a:solidFill>
              <a:latin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181100"/>
            <a:ext cx="9471135" cy="7279053"/>
          </a:xfrm>
          <a:prstGeom prst="rect">
            <a:avLst/>
          </a:prstGeom>
        </p:spPr>
      </p:pic>
    </p:spTree>
    <p:extLst>
      <p:ext uri="{BB962C8B-B14F-4D97-AF65-F5344CB8AC3E}">
        <p14:creationId xmlns:p14="http://schemas.microsoft.com/office/powerpoint/2010/main" val="3232495196"/>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76" t="4166" r="6076" b="10417"/>
          <a:stretch/>
        </p:blipFill>
        <p:spPr>
          <a:xfrm>
            <a:off x="-1" y="0"/>
            <a:ext cx="18329817" cy="10287000"/>
          </a:xfrm>
          <a:prstGeom prst="rect">
            <a:avLst/>
          </a:prstGeom>
        </p:spPr>
      </p:pic>
    </p:spTree>
    <p:extLst>
      <p:ext uri="{BB962C8B-B14F-4D97-AF65-F5344CB8AC3E}">
        <p14:creationId xmlns:p14="http://schemas.microsoft.com/office/powerpoint/2010/main" val="3922223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2"/>
          <p:cNvSpPr txBox="1">
            <a:spLocks noChangeArrowheads="1"/>
          </p:cNvSpPr>
          <p:nvPr/>
        </p:nvSpPr>
        <p:spPr bwMode="auto">
          <a:xfrm>
            <a:off x="2743200" y="647700"/>
            <a:ext cx="147683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err="1">
                <a:solidFill>
                  <a:srgbClr val="F14124"/>
                </a:solidFill>
                <a:latin typeface="Times New Roman" panose="02020603050405020304" pitchFamily="18" charset="0"/>
              </a:rPr>
              <a:t>Sau</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đó</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tiến</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hành</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lọc</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bỏ</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tạp</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chất</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có</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trong</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nước</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mía</a:t>
            </a:r>
            <a:endParaRPr lang="en-US" altLang="en-US" sz="4800" dirty="0">
              <a:solidFill>
                <a:srgbClr val="F14124"/>
              </a:solidFill>
              <a:latin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925" y="1749973"/>
            <a:ext cx="11575829" cy="7070837"/>
          </a:xfrm>
          <a:prstGeom prst="rect">
            <a:avLst/>
          </a:prstGeom>
        </p:spPr>
      </p:pic>
      <p:sp>
        <p:nvSpPr>
          <p:cNvPr id="7" name="Text Box 32"/>
          <p:cNvSpPr txBox="1">
            <a:spLocks noChangeArrowheads="1"/>
          </p:cNvSpPr>
          <p:nvPr/>
        </p:nvSpPr>
        <p:spPr bwMode="auto">
          <a:xfrm>
            <a:off x="3679673" y="8820809"/>
            <a:ext cx="147683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err="1">
                <a:solidFill>
                  <a:prstClr val="black"/>
                </a:solidFill>
                <a:latin typeface="Times New Roman" panose="02020603050405020304" pitchFamily="18" charset="0"/>
              </a:rPr>
              <a:t>Hệ</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thống</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máy</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lọc</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nước</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mía</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trong</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nhà</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máy</a:t>
            </a:r>
            <a:endParaRPr lang="en-US" altLang="en-US" sz="48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205791201"/>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045424" y="1416590"/>
            <a:ext cx="10210800" cy="7568006"/>
          </a:xfrm>
        </p:spPr>
      </p:pic>
      <p:sp>
        <p:nvSpPr>
          <p:cNvPr id="5" name="Text Box 32"/>
          <p:cNvSpPr txBox="1">
            <a:spLocks noChangeArrowheads="1"/>
          </p:cNvSpPr>
          <p:nvPr/>
        </p:nvSpPr>
        <p:spPr bwMode="auto">
          <a:xfrm>
            <a:off x="4038600" y="445817"/>
            <a:ext cx="1051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err="1">
                <a:solidFill>
                  <a:srgbClr val="F14124"/>
                </a:solidFill>
                <a:latin typeface="Times New Roman" panose="02020603050405020304" pitchFamily="18" charset="0"/>
              </a:rPr>
              <a:t>Tiếp</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tục</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cô</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đặc</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nước</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mía</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và</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tách</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tạp</a:t>
            </a:r>
            <a:r>
              <a:rPr lang="en-US" altLang="en-US" sz="4800" dirty="0">
                <a:solidFill>
                  <a:srgbClr val="F14124"/>
                </a:solidFill>
                <a:latin typeface="Times New Roman" panose="02020603050405020304" pitchFamily="18" charset="0"/>
              </a:rPr>
              <a:t> </a:t>
            </a:r>
            <a:r>
              <a:rPr lang="en-US" altLang="en-US" sz="4800" dirty="0" err="1">
                <a:solidFill>
                  <a:srgbClr val="F14124"/>
                </a:solidFill>
                <a:latin typeface="Times New Roman" panose="02020603050405020304" pitchFamily="18" charset="0"/>
              </a:rPr>
              <a:t>chất</a:t>
            </a:r>
            <a:endParaRPr lang="en-US" altLang="en-US" sz="4800" dirty="0">
              <a:solidFill>
                <a:srgbClr val="F14124"/>
              </a:solidFill>
              <a:latin typeface="Times New Roman" panose="02020603050405020304" pitchFamily="18" charset="0"/>
            </a:endParaRPr>
          </a:p>
        </p:txBody>
      </p:sp>
      <p:sp>
        <p:nvSpPr>
          <p:cNvPr id="6" name="Text Box 32"/>
          <p:cNvSpPr txBox="1">
            <a:spLocks noChangeArrowheads="1"/>
          </p:cNvSpPr>
          <p:nvPr/>
        </p:nvSpPr>
        <p:spPr bwMode="auto">
          <a:xfrm>
            <a:off x="6324600" y="8984596"/>
            <a:ext cx="6645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a:solidFill>
                  <a:srgbClr val="F14124"/>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Máy</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cô</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đặc</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nước</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mía</a:t>
            </a:r>
            <a:endParaRPr lang="en-US" altLang="en-US" sz="48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54458449"/>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ất rắn không màu, dễ tan trong nước, kết tinh ở điều kiện thường là gì?"/>
          <p:cNvPicPr>
            <a:picLocks noChangeAspect="1" noChangeArrowheads="1"/>
          </p:cNvPicPr>
          <p:nvPr/>
        </p:nvPicPr>
        <p:blipFill rotWithShape="1">
          <a:blip r:embed="rId2">
            <a:extLst>
              <a:ext uri="{28A0092B-C50C-407E-A947-70E740481C1C}">
                <a14:useLocalDpi xmlns:a14="http://schemas.microsoft.com/office/drawing/2010/main" val="0"/>
              </a:ext>
            </a:extLst>
          </a:blip>
          <a:srcRect b="18581"/>
          <a:stretch/>
        </p:blipFill>
        <p:spPr bwMode="auto">
          <a:xfrm>
            <a:off x="622325" y="488760"/>
            <a:ext cx="17145000" cy="786366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2"/>
          <p:cNvSpPr txBox="1">
            <a:spLocks noChangeArrowheads="1"/>
          </p:cNvSpPr>
          <p:nvPr/>
        </p:nvSpPr>
        <p:spPr bwMode="auto">
          <a:xfrm>
            <a:off x="5112441" y="8839868"/>
            <a:ext cx="86035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err="1">
                <a:solidFill>
                  <a:prstClr val="black"/>
                </a:solidFill>
                <a:latin typeface="Times New Roman" panose="02020603050405020304" pitchFamily="18" charset="0"/>
              </a:rPr>
              <a:t>Kết</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tinh</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thành</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hạt</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và</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làm</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khô</a:t>
            </a:r>
            <a:endParaRPr lang="en-US" altLang="en-US" sz="48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82065561"/>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26826" y="1256940"/>
            <a:ext cx="10378241" cy="6930834"/>
          </a:xfrm>
        </p:spPr>
      </p:pic>
      <p:sp>
        <p:nvSpPr>
          <p:cNvPr id="5" name="Text Box 32"/>
          <p:cNvSpPr txBox="1">
            <a:spLocks noChangeArrowheads="1"/>
          </p:cNvSpPr>
          <p:nvPr/>
        </p:nvSpPr>
        <p:spPr bwMode="auto">
          <a:xfrm>
            <a:off x="4634005" y="8667095"/>
            <a:ext cx="91750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50000"/>
              </a:spcBef>
              <a:spcAft>
                <a:spcPct val="0"/>
              </a:spcAft>
              <a:buNone/>
            </a:pPr>
            <a:r>
              <a:rPr lang="en-US" altLang="en-US" sz="4800" dirty="0">
                <a:solidFill>
                  <a:srgbClr val="F14124"/>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Đường</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thành</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phẩm</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được</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tạo</a:t>
            </a:r>
            <a:r>
              <a:rPr lang="en-US" altLang="en-US" sz="4800" dirty="0">
                <a:solidFill>
                  <a:prstClr val="black"/>
                </a:solidFill>
                <a:latin typeface="Times New Roman" panose="02020603050405020304" pitchFamily="18" charset="0"/>
              </a:rPr>
              <a:t> </a:t>
            </a:r>
            <a:r>
              <a:rPr lang="en-US" altLang="en-US" sz="4800" dirty="0" err="1">
                <a:solidFill>
                  <a:prstClr val="black"/>
                </a:solidFill>
                <a:latin typeface="Times New Roman" panose="02020603050405020304" pitchFamily="18" charset="0"/>
              </a:rPr>
              <a:t>thành</a:t>
            </a:r>
            <a:endParaRPr lang="en-US" altLang="en-US" sz="4800" dirty="0">
              <a:solidFill>
                <a:prstClr val="black"/>
              </a:solidFill>
              <a:latin typeface="Times New Roman" panose="02020603050405020304" pitchFamily="18" charset="0"/>
            </a:endParaRPr>
          </a:p>
        </p:txBody>
      </p:sp>
      <p:pic>
        <p:nvPicPr>
          <p:cNvPr id="1026" name="Picture 2" descr="ĐƯỜNG KÍNH TRẮNG XUẤT KHẨU GÓI 1KG"/>
          <p:cNvPicPr>
            <a:picLocks noChangeAspect="1" noChangeArrowheads="1"/>
          </p:cNvPicPr>
          <p:nvPr/>
        </p:nvPicPr>
        <p:blipFill rotWithShape="1">
          <a:blip r:embed="rId3">
            <a:extLst>
              <a:ext uri="{28A0092B-C50C-407E-A947-70E740481C1C}">
                <a14:useLocalDpi xmlns:a14="http://schemas.microsoft.com/office/drawing/2010/main" val="0"/>
              </a:ext>
            </a:extLst>
          </a:blip>
          <a:srcRect l="13707" t="5433" r="14366" b="6089"/>
          <a:stretch/>
        </p:blipFill>
        <p:spPr bwMode="auto">
          <a:xfrm>
            <a:off x="11505066" y="1256940"/>
            <a:ext cx="5650173" cy="695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157804"/>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2"/>
          <p:cNvSpPr txBox="1">
            <a:spLocks noChangeArrowheads="1"/>
          </p:cNvSpPr>
          <p:nvPr/>
        </p:nvSpPr>
        <p:spPr bwMode="auto">
          <a:xfrm>
            <a:off x="319253" y="8004944"/>
            <a:ext cx="9175049"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ts val="600"/>
              </a:spcBef>
              <a:spcAft>
                <a:spcPct val="0"/>
              </a:spcAft>
              <a:buNone/>
            </a:pPr>
            <a:r>
              <a:rPr lang="en-US" altLang="en-US" sz="4800" dirty="0">
                <a:solidFill>
                  <a:srgbClr val="F14124"/>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Nhà</a:t>
            </a:r>
            <a:r>
              <a:rPr lang="en-US" altLang="en-US" sz="4200" dirty="0">
                <a:solidFill>
                  <a:prstClr val="black"/>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máy</a:t>
            </a:r>
            <a:r>
              <a:rPr lang="en-US" altLang="en-US" sz="4200" dirty="0">
                <a:solidFill>
                  <a:prstClr val="black"/>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đường</a:t>
            </a:r>
            <a:r>
              <a:rPr lang="en-US" altLang="en-US" sz="4200" dirty="0">
                <a:solidFill>
                  <a:prstClr val="black"/>
                </a:solidFill>
                <a:latin typeface="Times New Roman" panose="02020603050405020304" pitchFamily="18" charset="0"/>
              </a:rPr>
              <a:t> Lam </a:t>
            </a:r>
            <a:r>
              <a:rPr lang="en-US" altLang="en-US" sz="4200" dirty="0" err="1">
                <a:solidFill>
                  <a:prstClr val="black"/>
                </a:solidFill>
                <a:latin typeface="Times New Roman" panose="02020603050405020304" pitchFamily="18" charset="0"/>
              </a:rPr>
              <a:t>Sơn</a:t>
            </a:r>
            <a:r>
              <a:rPr lang="en-US" altLang="en-US" sz="4200" dirty="0">
                <a:solidFill>
                  <a:prstClr val="black"/>
                </a:solidFill>
                <a:latin typeface="Times New Roman" panose="02020603050405020304" pitchFamily="18" charset="0"/>
              </a:rPr>
              <a:t> </a:t>
            </a:r>
          </a:p>
          <a:p>
            <a:pPr algn="ctr" defTabSz="1371600" fontAlgn="base">
              <a:spcBef>
                <a:spcPts val="600"/>
              </a:spcBef>
              <a:spcAft>
                <a:spcPct val="0"/>
              </a:spcAft>
              <a:buNone/>
            </a:pPr>
            <a:r>
              <a:rPr lang="en-US" altLang="en-US" sz="4200" dirty="0">
                <a:solidFill>
                  <a:prstClr val="black"/>
                </a:solidFill>
                <a:latin typeface="Times New Roman" panose="02020603050405020304" pitchFamily="18" charset="0"/>
              </a:rPr>
              <a:t>(</a:t>
            </a:r>
            <a:r>
              <a:rPr lang="en-US" altLang="en-US" sz="4200" dirty="0" err="1">
                <a:solidFill>
                  <a:prstClr val="black"/>
                </a:solidFill>
                <a:latin typeface="Times New Roman" panose="02020603050405020304" pitchFamily="18" charset="0"/>
              </a:rPr>
              <a:t>Thanh</a:t>
            </a:r>
            <a:r>
              <a:rPr lang="en-US" altLang="en-US" sz="4200" dirty="0">
                <a:solidFill>
                  <a:prstClr val="black"/>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Hóa</a:t>
            </a:r>
            <a:r>
              <a:rPr lang="en-US" altLang="en-US" sz="4200" dirty="0">
                <a:solidFill>
                  <a:prstClr val="black"/>
                </a:solidFill>
                <a:latin typeface="Times New Roman" panose="02020603050405020304" pitchFamily="18" charset="0"/>
              </a:rPr>
              <a:t>)</a:t>
            </a:r>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41910" y="1111472"/>
            <a:ext cx="8397141" cy="6893472"/>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792" y="1111472"/>
            <a:ext cx="7933997" cy="6893471"/>
          </a:xfrm>
          <a:prstGeom prst="rect">
            <a:avLst/>
          </a:prstGeom>
        </p:spPr>
      </p:pic>
      <p:sp>
        <p:nvSpPr>
          <p:cNvPr id="10" name="Text Box 32"/>
          <p:cNvSpPr txBox="1">
            <a:spLocks noChangeArrowheads="1"/>
          </p:cNvSpPr>
          <p:nvPr/>
        </p:nvSpPr>
        <p:spPr bwMode="auto">
          <a:xfrm>
            <a:off x="9075265" y="8012563"/>
            <a:ext cx="91750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50000"/>
              </a:spcBef>
              <a:spcAft>
                <a:spcPct val="0"/>
              </a:spcAft>
              <a:buNone/>
            </a:pPr>
            <a:r>
              <a:rPr lang="en-US" altLang="en-US" sz="4800" dirty="0">
                <a:solidFill>
                  <a:srgbClr val="F14124"/>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Nhà</a:t>
            </a:r>
            <a:r>
              <a:rPr lang="en-US" altLang="en-US" sz="4200" dirty="0">
                <a:solidFill>
                  <a:prstClr val="black"/>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máy</a:t>
            </a:r>
            <a:r>
              <a:rPr lang="en-US" altLang="en-US" sz="4200" dirty="0">
                <a:solidFill>
                  <a:prstClr val="black"/>
                </a:solidFill>
                <a:latin typeface="Times New Roman" panose="02020603050405020304" pitchFamily="18" charset="0"/>
              </a:rPr>
              <a:t> </a:t>
            </a:r>
            <a:r>
              <a:rPr lang="en-US" altLang="en-US" sz="4200" dirty="0" err="1">
                <a:solidFill>
                  <a:prstClr val="black"/>
                </a:solidFill>
                <a:latin typeface="Times New Roman" panose="02020603050405020304" pitchFamily="18" charset="0"/>
              </a:rPr>
              <a:t>đường</a:t>
            </a:r>
            <a:r>
              <a:rPr lang="en-US" altLang="en-US" sz="4200" dirty="0">
                <a:solidFill>
                  <a:prstClr val="black"/>
                </a:solidFill>
                <a:latin typeface="Times New Roman" panose="02020603050405020304" pitchFamily="18" charset="0"/>
              </a:rPr>
              <a:t> Cao </a:t>
            </a:r>
            <a:r>
              <a:rPr lang="en-US" altLang="en-US" sz="4200" dirty="0" err="1">
                <a:solidFill>
                  <a:prstClr val="black"/>
                </a:solidFill>
                <a:latin typeface="Times New Roman" panose="02020603050405020304" pitchFamily="18" charset="0"/>
              </a:rPr>
              <a:t>Bằng</a:t>
            </a:r>
            <a:endParaRPr lang="en-US" altLang="en-US" sz="42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05250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50++ hình nền powerpoint đẹp long lanh | Pendidikan seni, Seni buku,  Ilustrasi pendidik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0" y="2"/>
            <a:ext cx="1830723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
          <p:cNvSpPr>
            <a:spLocks noGrp="1"/>
          </p:cNvSpPr>
          <p:nvPr>
            <p:ph sz="quarter" idx="13"/>
          </p:nvPr>
        </p:nvSpPr>
        <p:spPr>
          <a:xfrm>
            <a:off x="2478489" y="3713591"/>
            <a:ext cx="14066274" cy="2859821"/>
          </a:xfrm>
          <a:prstGeom prst="rect">
            <a:avLst/>
          </a:prstGeom>
        </p:spPr>
        <p:txBody>
          <a:bodyPr wrap="square">
            <a:prstTxWarp prst="textPlain">
              <a:avLst/>
            </a:prstTxWarp>
            <a:spAutoFit/>
          </a:bodyPr>
          <a:lstStyle/>
          <a:p>
            <a:pPr marL="0" indent="0" algn="ctr">
              <a:buNone/>
            </a:pP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Cảm</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ơn</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quý</a:t>
            </a:r>
            <a:r>
              <a:rPr lang="vi-VN"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thầy cô và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các</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bạn</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p>
          <a:p>
            <a:pPr marL="0" indent="0" algn="ctr">
              <a:buNone/>
            </a:pP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đã</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lắng</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nghe</a:t>
            </a:r>
            <a:r>
              <a:rPr lang="vi-VN"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endPar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pic>
        <p:nvPicPr>
          <p:cNvPr id="6" name="Picture 5" descr="A picture containing text, businesscard&#10;&#10;Description automatically generated">
            <a:extLst>
              <a:ext uri="{FF2B5EF4-FFF2-40B4-BE49-F238E27FC236}">
                <a16:creationId xmlns:a16="http://schemas.microsoft.com/office/drawing/2014/main" id="{2BCB14ED-572D-499F-A344-BB842AB15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0550" y="4333502"/>
            <a:ext cx="1620000" cy="1620000"/>
          </a:xfrm>
          <a:prstGeom prst="rect">
            <a:avLst/>
          </a:prstGeom>
        </p:spPr>
      </p:pic>
      <p:pic>
        <p:nvPicPr>
          <p:cNvPr id="7" name="Picture 6" descr="A picture containing outdoor object, pinwheel, envelope&#10;&#10;Description automatically generated">
            <a:extLst>
              <a:ext uri="{FF2B5EF4-FFF2-40B4-BE49-F238E27FC236}">
                <a16:creationId xmlns:a16="http://schemas.microsoft.com/office/drawing/2014/main" id="{BB3E70FF-EA05-4942-AB23-C803C7D098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907710" flipH="1">
            <a:off x="455299" y="5875949"/>
            <a:ext cx="3476345" cy="1253382"/>
          </a:xfrm>
          <a:prstGeom prst="rect">
            <a:avLst/>
          </a:prstGeom>
        </p:spPr>
      </p:pic>
      <p:pic>
        <p:nvPicPr>
          <p:cNvPr id="8" name="图片 2077" descr="2">
            <a:extLst>
              <a:ext uri="{FF2B5EF4-FFF2-40B4-BE49-F238E27FC236}">
                <a16:creationId xmlns:a16="http://schemas.microsoft.com/office/drawing/2014/main" id="{CD307AAF-049A-4557-A83B-CE86D83B6F00}"/>
              </a:ext>
            </a:extLst>
          </p:cNvPr>
          <p:cNvPicPr>
            <a:picLocks noChangeAspect="1"/>
          </p:cNvPicPr>
          <p:nvPr/>
        </p:nvPicPr>
        <p:blipFill>
          <a:blip r:embed="rId5"/>
          <a:stretch>
            <a:fillRect/>
          </a:stretch>
        </p:blipFill>
        <p:spPr>
          <a:xfrm>
            <a:off x="12629081" y="666063"/>
            <a:ext cx="2391470" cy="799617"/>
          </a:xfrm>
          <a:prstGeom prst="rect">
            <a:avLst/>
          </a:prstGeom>
          <a:noFill/>
          <a:ln w="9525">
            <a:noFill/>
          </a:ln>
        </p:spPr>
      </p:pic>
    </p:spTree>
    <p:extLst>
      <p:ext uri="{BB962C8B-B14F-4D97-AF65-F5344CB8AC3E}">
        <p14:creationId xmlns:p14="http://schemas.microsoft.com/office/powerpoint/2010/main" val="40430421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37042" y="1737690"/>
            <a:ext cx="4236352" cy="64924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401989" y="4534244"/>
            <a:ext cx="14003451" cy="2708434"/>
          </a:xfrm>
          <a:prstGeom prst="rect">
            <a:avLst/>
          </a:prstGeom>
        </p:spPr>
        <p:txBody>
          <a:bodyPr wrap="square" lIns="0" tIns="0" rIns="0" bIns="0" rtlCol="0" anchor="t">
            <a:spAutoFit/>
          </a:bodyPr>
          <a:lstStyle/>
          <a:p>
            <a:pPr algn="ctr"/>
            <a:r>
              <a:rPr lang="en-US" sz="8800" dirty="0" err="1">
                <a:solidFill>
                  <a:srgbClr val="ED9125"/>
                </a:solidFill>
                <a:latin typeface="GeoSlab703 Md BT" panose="02060603020205020403" pitchFamily="18" charset="0"/>
              </a:rPr>
              <a:t>Quy</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trình</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sản</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xuất</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đường</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ăn</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trong</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công</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nghiệp</a:t>
            </a:r>
            <a:endParaRPr lang="en-US" sz="8800" dirty="0">
              <a:solidFill>
                <a:srgbClr val="ED9125"/>
              </a:solidFill>
              <a:latin typeface="GeoSlab703 Md BT" panose="02060603020205020403" pitchFamily="18" charset="0"/>
            </a:endParaRPr>
          </a:p>
        </p:txBody>
      </p:sp>
      <p:sp>
        <p:nvSpPr>
          <p:cNvPr id="4" name="TextBox 4"/>
          <p:cNvSpPr txBox="1"/>
          <p:nvPr/>
        </p:nvSpPr>
        <p:spPr>
          <a:xfrm>
            <a:off x="2383532" y="2369189"/>
            <a:ext cx="8087620" cy="2237857"/>
          </a:xfrm>
          <a:prstGeom prst="rect">
            <a:avLst/>
          </a:prstGeom>
        </p:spPr>
        <p:txBody>
          <a:bodyPr wrap="square" lIns="0" tIns="0" rIns="0" bIns="0" rtlCol="0" anchor="t">
            <a:spAutoFit/>
          </a:bodyPr>
          <a:lstStyle/>
          <a:p>
            <a:pPr algn="ctr">
              <a:lnSpc>
                <a:spcPts val="16975"/>
              </a:lnSpc>
            </a:pPr>
            <a:r>
              <a:rPr lang="en-US" sz="15700" spc="-1207" dirty="0" err="1">
                <a:solidFill>
                  <a:srgbClr val="E8663D"/>
                </a:solidFill>
                <a:latin typeface="Magneto" panose="04030805050802020D02" pitchFamily="82" charset="0"/>
              </a:rPr>
              <a:t>Nhóm</a:t>
            </a:r>
            <a:r>
              <a:rPr lang="en-US" sz="15700" spc="-1207" dirty="0">
                <a:solidFill>
                  <a:srgbClr val="E8663D"/>
                </a:solidFill>
                <a:latin typeface="Magneto" panose="04030805050802020D02" pitchFamily="82" charset="0"/>
              </a:rPr>
              <a:t> 2</a:t>
            </a:r>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3169458" y="6000368"/>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Tree>
    <p:extLst>
      <p:ext uri="{BB962C8B-B14F-4D97-AF65-F5344CB8AC3E}">
        <p14:creationId xmlns:p14="http://schemas.microsoft.com/office/powerpoint/2010/main" val="352558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063404">
            <a:off x="9862386" y="-3296468"/>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9074282" y="3009900"/>
            <a:ext cx="8128313" cy="295465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rPr>
              <a:t>BÁO</a:t>
            </a:r>
            <a:r>
              <a:rPr kumimoji="0" lang="en-US" sz="9600" b="1" i="0" u="none" strike="noStrike" kern="1200" cap="none" normalizeH="0" noProof="0" dirty="0">
                <a:ln>
                  <a:noFill/>
                </a:ln>
                <a:solidFill>
                  <a:srgbClr val="E8663D"/>
                </a:solidFill>
                <a:effectLst/>
                <a:uLnTx/>
                <a:uFillTx/>
                <a:latin typeface="Times New Roman" panose="02020603050405020304" pitchFamily="18" charset="0"/>
                <a:cs typeface="Times New Roman" panose="02020603050405020304" pitchFamily="18" charset="0"/>
              </a:rPr>
              <a:t> CÁO KẾT QUẢ</a:t>
            </a:r>
            <a:endPar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4689728" y="4884137"/>
            <a:ext cx="3260639" cy="3529786"/>
          </a:xfrm>
          <a:custGeom>
            <a:avLst/>
            <a:gdLst/>
            <a:ahLst/>
            <a:cxnLst/>
            <a:rect l="l" t="t" r="r" b="b"/>
            <a:pathLst>
              <a:path w="3260639" h="3529786">
                <a:moveTo>
                  <a:pt x="0" y="0"/>
                </a:moveTo>
                <a:lnTo>
                  <a:pt x="3260639" y="0"/>
                </a:lnTo>
                <a:lnTo>
                  <a:pt x="3260639" y="3529786"/>
                </a:lnTo>
                <a:lnTo>
                  <a:pt x="0" y="35297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224419">
            <a:off x="7545659" y="3463097"/>
            <a:ext cx="390152" cy="459002"/>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391931">
            <a:off x="1888487" y="7709974"/>
            <a:ext cx="285218" cy="33555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1458920">
            <a:off x="1896073" y="1639008"/>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331613">
            <a:off x="-1593038" y="891506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304850">
            <a:off x="16195919" y="545580"/>
            <a:ext cx="965318" cy="976810"/>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4"/>
          <p:cNvSpPr/>
          <p:nvPr/>
        </p:nvSpPr>
        <p:spPr>
          <a:xfrm flipH="1">
            <a:off x="2024858" y="1326628"/>
            <a:ext cx="5269695" cy="6368211"/>
          </a:xfrm>
          <a:custGeom>
            <a:avLst/>
            <a:gdLst/>
            <a:ahLst/>
            <a:cxnLst/>
            <a:rect l="l" t="t" r="r" b="b"/>
            <a:pathLst>
              <a:path w="5269695" h="6368211">
                <a:moveTo>
                  <a:pt x="5269695" y="0"/>
                </a:moveTo>
                <a:lnTo>
                  <a:pt x="0" y="0"/>
                </a:lnTo>
                <a:lnTo>
                  <a:pt x="0" y="6368211"/>
                </a:lnTo>
                <a:lnTo>
                  <a:pt x="5269695" y="6368211"/>
                </a:lnTo>
                <a:lnTo>
                  <a:pt x="526969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1101912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6197048" y="8046600"/>
            <a:ext cx="1551267" cy="1503658"/>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96395">
            <a:off x="83506" y="9507018"/>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96395">
            <a:off x="18571" y="8806736"/>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3" name="Picture 2" descr="Bộ 2 Lưới Lọc Điều Hòa, Filter Chắn Bụi, Màng Lọc Chắn Bụi Cho Điều Hòa  Hàng Xuất Nhật | Tiki">
            <a:extLst>
              <a:ext uri="{FF2B5EF4-FFF2-40B4-BE49-F238E27FC236}">
                <a16:creationId xmlns:a16="http://schemas.microsoft.com/office/drawing/2014/main" id="{EB8B41DB-62D2-D7DE-A562-E8A132F0AF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58814" y="91910"/>
            <a:ext cx="6845634" cy="3832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4" descr="So sánh bộ lọc tạo ion và bộ lọc HEPA trên máy lọc không khí">
            <a:extLst>
              <a:ext uri="{FF2B5EF4-FFF2-40B4-BE49-F238E27FC236}">
                <a16:creationId xmlns:a16="http://schemas.microsoft.com/office/drawing/2014/main" id="{7313BDDA-D6BC-B7E3-F1AE-5485200575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8303" y="4996379"/>
            <a:ext cx="5538616" cy="4370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B48EA91-1DEA-0000-F2AA-898C2A7C07C6}"/>
              </a:ext>
            </a:extLst>
          </p:cNvPr>
          <p:cNvSpPr txBox="1"/>
          <p:nvPr/>
        </p:nvSpPr>
        <p:spPr>
          <a:xfrm>
            <a:off x="2351200" y="4226938"/>
            <a:ext cx="3498574" cy="769441"/>
          </a:xfrm>
          <a:prstGeom prst="rect">
            <a:avLst/>
          </a:prstGeom>
          <a:noFill/>
        </p:spPr>
        <p:txBody>
          <a:bodyPr wrap="square" rtlCol="0">
            <a:spAutoFit/>
          </a:bodyPr>
          <a:lstStyle/>
          <a:p>
            <a:pPr algn="ctr"/>
            <a:r>
              <a:rPr lang="en-US" sz="4400" dirty="0" err="1">
                <a:latin typeface="Patrick Hand" panose="020B0604020202020204" charset="0"/>
              </a:rPr>
              <a:t>Pha</a:t>
            </a:r>
            <a:r>
              <a:rPr lang="en-US" sz="4400" dirty="0">
                <a:latin typeface="Patrick Hand" panose="020B0604020202020204" charset="0"/>
              </a:rPr>
              <a:t> </a:t>
            </a:r>
            <a:r>
              <a:rPr lang="en-US" sz="4400" dirty="0" err="1">
                <a:latin typeface="Patrick Hand" panose="020B0604020202020204" charset="0"/>
              </a:rPr>
              <a:t>cà</a:t>
            </a:r>
            <a:r>
              <a:rPr lang="en-US" sz="4400" dirty="0">
                <a:latin typeface="Patrick Hand" panose="020B0604020202020204" charset="0"/>
              </a:rPr>
              <a:t> </a:t>
            </a:r>
            <a:r>
              <a:rPr lang="en-US" sz="4400" dirty="0" err="1">
                <a:latin typeface="Patrick Hand" panose="020B0604020202020204" charset="0"/>
              </a:rPr>
              <a:t>phê</a:t>
            </a:r>
            <a:r>
              <a:rPr lang="en-US" sz="4400" dirty="0">
                <a:latin typeface="Patrick Hand" panose="020B0604020202020204" charset="0"/>
              </a:rPr>
              <a:t> </a:t>
            </a:r>
            <a:r>
              <a:rPr lang="en-US" sz="4400" dirty="0" err="1">
                <a:latin typeface="Patrick Hand" panose="020B0604020202020204" charset="0"/>
              </a:rPr>
              <a:t>phin</a:t>
            </a:r>
            <a:endParaRPr lang="en-US" sz="4400" dirty="0">
              <a:latin typeface="Patrick Hand" panose="020B0604020202020204" charset="0"/>
            </a:endParaRPr>
          </a:p>
        </p:txBody>
      </p:sp>
      <p:sp>
        <p:nvSpPr>
          <p:cNvPr id="18" name="TextBox 17">
            <a:extLst>
              <a:ext uri="{FF2B5EF4-FFF2-40B4-BE49-F238E27FC236}">
                <a16:creationId xmlns:a16="http://schemas.microsoft.com/office/drawing/2014/main" id="{93930825-7236-5A8A-9080-7234BAEE9620}"/>
              </a:ext>
            </a:extLst>
          </p:cNvPr>
          <p:cNvSpPr txBox="1"/>
          <p:nvPr/>
        </p:nvSpPr>
        <p:spPr>
          <a:xfrm>
            <a:off x="2197528" y="9436014"/>
            <a:ext cx="4456484" cy="769441"/>
          </a:xfrm>
          <a:prstGeom prst="rect">
            <a:avLst/>
          </a:prstGeom>
          <a:noFill/>
        </p:spPr>
        <p:txBody>
          <a:bodyPr wrap="square" rtlCol="0">
            <a:spAutoFit/>
          </a:bodyPr>
          <a:lstStyle/>
          <a:p>
            <a:r>
              <a:rPr lang="en-US" sz="4400" dirty="0" err="1">
                <a:latin typeface="Patrick Hand" panose="020B0604020202020204" charset="0"/>
              </a:rPr>
              <a:t>Máy</a:t>
            </a:r>
            <a:r>
              <a:rPr lang="en-US" sz="4400" dirty="0">
                <a:latin typeface="Patrick Hand" panose="020B0604020202020204" charset="0"/>
              </a:rPr>
              <a:t> </a:t>
            </a:r>
            <a:r>
              <a:rPr lang="en-US" sz="4400" dirty="0" err="1">
                <a:latin typeface="Patrick Hand" panose="020B0604020202020204" charset="0"/>
              </a:rPr>
              <a:t>lọc</a:t>
            </a:r>
            <a:r>
              <a:rPr lang="en-US" sz="4400" dirty="0">
                <a:latin typeface="Patrick Hand" panose="020B0604020202020204" charset="0"/>
              </a:rPr>
              <a:t> </a:t>
            </a:r>
            <a:r>
              <a:rPr lang="en-US" sz="4400" dirty="0" err="1">
                <a:latin typeface="Patrick Hand" panose="020B0604020202020204" charset="0"/>
              </a:rPr>
              <a:t>không</a:t>
            </a:r>
            <a:r>
              <a:rPr lang="en-US" sz="4400" dirty="0">
                <a:latin typeface="Patrick Hand" panose="020B0604020202020204" charset="0"/>
              </a:rPr>
              <a:t> </a:t>
            </a:r>
            <a:r>
              <a:rPr lang="en-US" sz="4400" dirty="0" err="1">
                <a:latin typeface="Patrick Hand" panose="020B0604020202020204" charset="0"/>
              </a:rPr>
              <a:t>khí</a:t>
            </a:r>
            <a:endParaRPr lang="en-US" sz="4400" dirty="0">
              <a:latin typeface="Patrick Hand" panose="020B0604020202020204" charset="0"/>
            </a:endParaRPr>
          </a:p>
        </p:txBody>
      </p:sp>
      <p:sp>
        <p:nvSpPr>
          <p:cNvPr id="19" name="TextBox 18">
            <a:extLst>
              <a:ext uri="{FF2B5EF4-FFF2-40B4-BE49-F238E27FC236}">
                <a16:creationId xmlns:a16="http://schemas.microsoft.com/office/drawing/2014/main" id="{54818C95-2820-ACD6-99F9-48E749BBE850}"/>
              </a:ext>
            </a:extLst>
          </p:cNvPr>
          <p:cNvSpPr txBox="1"/>
          <p:nvPr/>
        </p:nvSpPr>
        <p:spPr>
          <a:xfrm>
            <a:off x="9393598" y="9126132"/>
            <a:ext cx="6190712" cy="707886"/>
          </a:xfrm>
          <a:prstGeom prst="rect">
            <a:avLst/>
          </a:prstGeom>
          <a:noFill/>
        </p:spPr>
        <p:txBody>
          <a:bodyPr wrap="square" rtlCol="0">
            <a:spAutoFit/>
          </a:bodyPr>
          <a:lstStyle/>
          <a:p>
            <a:pPr algn="ctr"/>
            <a:r>
              <a:rPr lang="en-US" sz="4000" dirty="0" err="1">
                <a:latin typeface="Patrick Hand" panose="020B0604020202020204" charset="0"/>
              </a:rPr>
              <a:t>Máy</a:t>
            </a:r>
            <a:r>
              <a:rPr lang="en-US" sz="4000" dirty="0">
                <a:latin typeface="Patrick Hand" panose="020B0604020202020204" charset="0"/>
              </a:rPr>
              <a:t> </a:t>
            </a:r>
            <a:r>
              <a:rPr lang="en-US" sz="4000" dirty="0" err="1">
                <a:latin typeface="Patrick Hand" panose="020B0604020202020204" charset="0"/>
              </a:rPr>
              <a:t>lọc</a:t>
            </a:r>
            <a:r>
              <a:rPr lang="en-US" sz="4000" dirty="0">
                <a:latin typeface="Patrick Hand" panose="020B0604020202020204" charset="0"/>
              </a:rPr>
              <a:t> </a:t>
            </a:r>
            <a:r>
              <a:rPr lang="en-US" sz="4000" dirty="0" err="1">
                <a:latin typeface="Patrick Hand" panose="020B0604020202020204" charset="0"/>
              </a:rPr>
              <a:t>máu</a:t>
            </a:r>
            <a:endParaRPr lang="en-US" sz="4000" dirty="0">
              <a:latin typeface="Patrick Hand" panose="020B0604020202020204" charset="0"/>
            </a:endParaRPr>
          </a:p>
        </p:txBody>
      </p:sp>
      <p:sp>
        <p:nvSpPr>
          <p:cNvPr id="20" name="TextBox 19">
            <a:extLst>
              <a:ext uri="{FF2B5EF4-FFF2-40B4-BE49-F238E27FC236}">
                <a16:creationId xmlns:a16="http://schemas.microsoft.com/office/drawing/2014/main" id="{3251F68E-5290-F9E9-DBDF-4E223B5138FE}"/>
              </a:ext>
            </a:extLst>
          </p:cNvPr>
          <p:cNvSpPr txBox="1"/>
          <p:nvPr/>
        </p:nvSpPr>
        <p:spPr>
          <a:xfrm>
            <a:off x="10591800" y="4052088"/>
            <a:ext cx="5336279" cy="769441"/>
          </a:xfrm>
          <a:prstGeom prst="rect">
            <a:avLst/>
          </a:prstGeom>
          <a:noFill/>
        </p:spPr>
        <p:txBody>
          <a:bodyPr wrap="square" rtlCol="0">
            <a:spAutoFit/>
          </a:bodyPr>
          <a:lstStyle/>
          <a:p>
            <a:pPr algn="ctr"/>
            <a:r>
              <a:rPr lang="en-US" sz="4400" dirty="0" err="1">
                <a:latin typeface="Patrick Hand" panose="020B0604020202020204" charset="0"/>
              </a:rPr>
              <a:t>Máy</a:t>
            </a:r>
            <a:r>
              <a:rPr lang="en-US" sz="4400" dirty="0">
                <a:latin typeface="Patrick Hand" panose="020B0604020202020204" charset="0"/>
              </a:rPr>
              <a:t> </a:t>
            </a:r>
            <a:r>
              <a:rPr lang="en-US" sz="4400" dirty="0" err="1">
                <a:latin typeface="Patrick Hand" panose="020B0604020202020204" charset="0"/>
              </a:rPr>
              <a:t>điều</a:t>
            </a:r>
            <a:r>
              <a:rPr lang="en-US" sz="4400" dirty="0">
                <a:latin typeface="Patrick Hand" panose="020B0604020202020204" charset="0"/>
              </a:rPr>
              <a:t> </a:t>
            </a:r>
            <a:r>
              <a:rPr lang="en-US" sz="4400" dirty="0" err="1">
                <a:latin typeface="Patrick Hand" panose="020B0604020202020204" charset="0"/>
              </a:rPr>
              <a:t>hòa</a:t>
            </a:r>
            <a:r>
              <a:rPr lang="en-US" sz="4400" dirty="0">
                <a:latin typeface="Patrick Hand" panose="020B0604020202020204" charset="0"/>
              </a:rPr>
              <a:t> </a:t>
            </a:r>
            <a:r>
              <a:rPr lang="en-US" sz="4400" dirty="0" err="1">
                <a:latin typeface="Patrick Hand" panose="020B0604020202020204" charset="0"/>
              </a:rPr>
              <a:t>không</a:t>
            </a:r>
            <a:r>
              <a:rPr lang="en-US" sz="4400" dirty="0">
                <a:latin typeface="Patrick Hand" panose="020B0604020202020204" charset="0"/>
              </a:rPr>
              <a:t> </a:t>
            </a:r>
            <a:r>
              <a:rPr lang="en-US" sz="4400" dirty="0" err="1">
                <a:latin typeface="Patrick Hand" panose="020B0604020202020204" charset="0"/>
              </a:rPr>
              <a:t>khí</a:t>
            </a:r>
            <a:endParaRPr lang="en-US" sz="4400" dirty="0">
              <a:latin typeface="Patrick Hand" panose="020B0604020202020204" charset="0"/>
            </a:endParaRPr>
          </a:p>
        </p:txBody>
      </p:sp>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9594" y="122707"/>
            <a:ext cx="6936459" cy="3971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KHOA LỌC MÁU NGOÀI THẬN | Bệnh Viện Đa Khoa Xuyên Á">
            <a:extLst>
              <a:ext uri="{FF2B5EF4-FFF2-40B4-BE49-F238E27FC236}">
                <a16:creationId xmlns:a16="http://schemas.microsoft.com/office/drawing/2014/main" id="{F65B68AD-8569-4340-88A5-BE8D17D8ED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93598" y="5260896"/>
            <a:ext cx="6803450" cy="37072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1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1000"/>
                                        <p:tgtEl>
                                          <p:spTgt spid="1028"/>
                                        </p:tgtEl>
                                      </p:cBhvr>
                                    </p:animEffect>
                                    <p:anim calcmode="lin" valueType="num">
                                      <p:cBhvr>
                                        <p:cTn id="39" dur="1000" fill="hold"/>
                                        <p:tgtEl>
                                          <p:spTgt spid="1028"/>
                                        </p:tgtEl>
                                        <p:attrNameLst>
                                          <p:attrName>ppt_x</p:attrName>
                                        </p:attrNameLst>
                                      </p:cBhvr>
                                      <p:tavLst>
                                        <p:tav tm="0">
                                          <p:val>
                                            <p:strVal val="#ppt_x"/>
                                          </p:val>
                                        </p:tav>
                                        <p:tav tm="100000">
                                          <p:val>
                                            <p:strVal val="#ppt_x"/>
                                          </p:val>
                                        </p:tav>
                                      </p:tavLst>
                                    </p:anim>
                                    <p:anim calcmode="lin" valueType="num">
                                      <p:cBhvr>
                                        <p:cTn id="4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063404">
            <a:off x="9862386" y="-3296468"/>
            <a:ext cx="9867306" cy="7301807"/>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9074282" y="3009900"/>
            <a:ext cx="8128313" cy="295465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rPr>
              <a:t>BÁO</a:t>
            </a:r>
            <a:r>
              <a:rPr kumimoji="0" lang="en-US" sz="9600" b="1" i="0" u="none" strike="noStrike" kern="1200" cap="none" normalizeH="0" noProof="0" dirty="0">
                <a:ln>
                  <a:noFill/>
                </a:ln>
                <a:solidFill>
                  <a:srgbClr val="E8663D"/>
                </a:solidFill>
                <a:effectLst/>
                <a:uLnTx/>
                <a:uFillTx/>
                <a:latin typeface="Times New Roman" panose="02020603050405020304" pitchFamily="18" charset="0"/>
                <a:cs typeface="Times New Roman" panose="02020603050405020304" pitchFamily="18" charset="0"/>
              </a:rPr>
              <a:t> CÁO KẾT QUẢ</a:t>
            </a:r>
            <a:endParaRPr kumimoji="0" lang="en-US" sz="9600" b="1" i="0" u="none" strike="noStrike" kern="1200" cap="none" normalizeH="0" baseline="0" noProof="0" dirty="0">
              <a:ln>
                <a:noFill/>
              </a:ln>
              <a:solidFill>
                <a:srgbClr val="E8663D"/>
              </a:solidFill>
              <a:effectLst/>
              <a:uLnTx/>
              <a:uFillTx/>
              <a:latin typeface="Times New Roman" panose="02020603050405020304" pitchFamily="18" charset="0"/>
              <a:cs typeface="Times New Roman" panose="02020603050405020304" pitchFamily="18" charset="0"/>
            </a:endParaRPr>
          </a:p>
        </p:txBody>
      </p:sp>
      <p:sp>
        <p:nvSpPr>
          <p:cNvPr id="5" name="Freeform 5"/>
          <p:cNvSpPr/>
          <p:nvPr/>
        </p:nvSpPr>
        <p:spPr>
          <a:xfrm>
            <a:off x="4689728" y="4884137"/>
            <a:ext cx="3260639" cy="3529786"/>
          </a:xfrm>
          <a:custGeom>
            <a:avLst/>
            <a:gdLst/>
            <a:ahLst/>
            <a:cxnLst/>
            <a:rect l="l" t="t" r="r" b="b"/>
            <a:pathLst>
              <a:path w="3260639" h="3529786">
                <a:moveTo>
                  <a:pt x="0" y="0"/>
                </a:moveTo>
                <a:lnTo>
                  <a:pt x="3260639" y="0"/>
                </a:lnTo>
                <a:lnTo>
                  <a:pt x="3260639" y="3529786"/>
                </a:lnTo>
                <a:lnTo>
                  <a:pt x="0" y="35297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224419">
            <a:off x="7545659" y="3463097"/>
            <a:ext cx="390152" cy="459002"/>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391931">
            <a:off x="1888487" y="7709974"/>
            <a:ext cx="285218" cy="33555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1458920">
            <a:off x="1896073" y="1639008"/>
            <a:ext cx="316054" cy="371828"/>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331613">
            <a:off x="-1593038" y="8915064"/>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304850">
            <a:off x="16195919" y="545580"/>
            <a:ext cx="965318" cy="976810"/>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4"/>
          <p:cNvSpPr/>
          <p:nvPr/>
        </p:nvSpPr>
        <p:spPr>
          <a:xfrm flipH="1">
            <a:off x="2024858" y="1326628"/>
            <a:ext cx="5269695" cy="6368211"/>
          </a:xfrm>
          <a:custGeom>
            <a:avLst/>
            <a:gdLst/>
            <a:ahLst/>
            <a:cxnLst/>
            <a:rect l="l" t="t" r="r" b="b"/>
            <a:pathLst>
              <a:path w="5269695" h="6368211">
                <a:moveTo>
                  <a:pt x="5269695" y="0"/>
                </a:moveTo>
                <a:lnTo>
                  <a:pt x="0" y="0"/>
                </a:lnTo>
                <a:lnTo>
                  <a:pt x="0" y="6368211"/>
                </a:lnTo>
                <a:lnTo>
                  <a:pt x="5269695" y="6368211"/>
                </a:lnTo>
                <a:lnTo>
                  <a:pt x="526969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339338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463" y="2214138"/>
            <a:ext cx="7661217" cy="5852896"/>
          </a:xfrm>
          <a:prstGeom prst="rect">
            <a:avLst/>
          </a:prstGeom>
        </p:spPr>
      </p:pic>
      <p:sp>
        <p:nvSpPr>
          <p:cNvPr id="2" name="Freeform 2"/>
          <p:cNvSpPr/>
          <p:nvPr/>
        </p:nvSpPr>
        <p:spPr>
          <a:xfrm rot="2168227">
            <a:off x="-2427980" y="-2932017"/>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88680">
            <a:off x="16281544" y="1990246"/>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58292558-B39E-45C2-414C-C047DB4592DA}"/>
              </a:ext>
            </a:extLst>
          </p:cNvPr>
          <p:cNvSpPr txBox="1"/>
          <p:nvPr/>
        </p:nvSpPr>
        <p:spPr>
          <a:xfrm>
            <a:off x="685800" y="4046061"/>
            <a:ext cx="5603964" cy="2123658"/>
          </a:xfrm>
          <a:prstGeom prst="rect">
            <a:avLst/>
          </a:prstGeom>
          <a:noFill/>
        </p:spPr>
        <p:txBody>
          <a:bodyPr wrap="square" rtlCol="0" anchor="ctr">
            <a:spAutoFit/>
          </a:bodyPr>
          <a:lstStyle/>
          <a:p>
            <a:pPr algn="ctr" defTabSz="1371600"/>
            <a:r>
              <a:rPr lang="en-US" altLang="zh-CN" sz="6600" b="1" dirty="0">
                <a:solidFill>
                  <a:srgbClr val="DC00C8"/>
                </a:solidFill>
                <a:latin typeface="Arial"/>
                <a:sym typeface="+mn-lt"/>
              </a:rPr>
              <a:t>NỘI DUNG BÀI HỌC</a:t>
            </a:r>
            <a:endParaRPr lang="zh-CN" altLang="en-US" sz="6600" b="1" dirty="0">
              <a:solidFill>
                <a:srgbClr val="DC00C8"/>
              </a:solidFill>
              <a:latin typeface="Arial"/>
              <a:sym typeface="+mn-lt"/>
            </a:endParaRPr>
          </a:p>
        </p:txBody>
      </p:sp>
      <p:sp>
        <p:nvSpPr>
          <p:cNvPr id="17" name="Google Shape;266;p2">
            <a:extLst>
              <a:ext uri="{FF2B5EF4-FFF2-40B4-BE49-F238E27FC236}">
                <a16:creationId xmlns:a16="http://schemas.microsoft.com/office/drawing/2014/main" id="{B874F7B2-BFB6-9E31-3850-18FE18A4F909}"/>
              </a:ext>
            </a:extLst>
          </p:cNvPr>
          <p:cNvSpPr>
            <a:spLocks noChangeArrowheads="1"/>
          </p:cNvSpPr>
          <p:nvPr/>
        </p:nvSpPr>
        <p:spPr bwMode="auto">
          <a:xfrm>
            <a:off x="10587866" y="2703570"/>
            <a:ext cx="6190457" cy="10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8" tIns="68550" rIns="137138" bIns="6855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r>
              <a:rPr kumimoji="0" lang="en-US" altLang="vi-VN" sz="6000" b="1" i="0" u="none" strike="noStrike" kern="0" cap="none" spc="0" normalizeH="0" baseline="0" noProof="0" dirty="0">
                <a:ln>
                  <a:noFill/>
                </a:ln>
                <a:solidFill>
                  <a:schemeClr val="accent4">
                    <a:lumMod val="75000"/>
                  </a:schemeClr>
                </a:solidFill>
                <a:effectLst/>
                <a:uLnTx/>
                <a:uFillTx/>
                <a:latin typeface="Arial" panose="020B0604020202020204" pitchFamily="34" charset="0"/>
                <a:ea typeface="Microsoft YaHei" panose="020B0503020204020204" pitchFamily="34" charset="-122"/>
                <a:cs typeface="Arial" panose="020B0604020202020204" pitchFamily="34" charset="0"/>
                <a:sym typeface="Microsoft YaHei" panose="020B0503020204020204" pitchFamily="34" charset="-122"/>
              </a:rPr>
              <a:t>CÔ</a:t>
            </a:r>
            <a:r>
              <a:rPr kumimoji="0" lang="en-US" altLang="vi-VN" sz="6000" b="1" i="0" u="none" strike="noStrike" kern="0" cap="none" spc="0" normalizeH="0" noProof="0" dirty="0">
                <a:ln>
                  <a:noFill/>
                </a:ln>
                <a:solidFill>
                  <a:schemeClr val="accent4">
                    <a:lumMod val="75000"/>
                  </a:schemeClr>
                </a:solidFill>
                <a:effectLst/>
                <a:uLnTx/>
                <a:uFillTx/>
                <a:latin typeface="Arial" panose="020B0604020202020204" pitchFamily="34" charset="0"/>
                <a:ea typeface="Microsoft YaHei" panose="020B0503020204020204" pitchFamily="34" charset="-122"/>
                <a:cs typeface="Arial" panose="020B0604020202020204" pitchFamily="34" charset="0"/>
                <a:sym typeface="Microsoft YaHei" panose="020B0503020204020204" pitchFamily="34" charset="-122"/>
              </a:rPr>
              <a:t> CẠN</a:t>
            </a:r>
            <a:endParaRPr kumimoji="0" lang="vi-VN" altLang="vi-VN" sz="4400" b="1" i="0" u="none" strike="noStrike" kern="0" cap="none" spc="0" normalizeH="0" baseline="0" noProof="0" dirty="0">
              <a:ln>
                <a:noFill/>
              </a:ln>
              <a:solidFill>
                <a:schemeClr val="accent4">
                  <a:lumMod val="75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 name="Google Shape;269;p2">
            <a:extLst>
              <a:ext uri="{FF2B5EF4-FFF2-40B4-BE49-F238E27FC236}">
                <a16:creationId xmlns:a16="http://schemas.microsoft.com/office/drawing/2014/main" id="{ACB13626-BA92-E8D3-2DED-483BAFDF265A}"/>
              </a:ext>
            </a:extLst>
          </p:cNvPr>
          <p:cNvSpPr>
            <a:spLocks noChangeArrowheads="1"/>
          </p:cNvSpPr>
          <p:nvPr/>
        </p:nvSpPr>
        <p:spPr bwMode="auto">
          <a:xfrm>
            <a:off x="10642152" y="4510941"/>
            <a:ext cx="6967482" cy="10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8" tIns="68550" rIns="137138" bIns="6855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r>
              <a:rPr lang="en-US" altLang="vi-VN" sz="6000" b="1" kern="0" dirty="0">
                <a:solidFill>
                  <a:srgbClr val="17B6FF"/>
                </a:solidFill>
              </a:rPr>
              <a:t>LỌC</a:t>
            </a:r>
            <a:endParaRPr kumimoji="0" lang="vi-VN" altLang="vi-VN" sz="6000" b="1" i="0" u="none" strike="noStrike" kern="0" cap="none" spc="0" normalizeH="0" baseline="0" noProof="0" dirty="0">
              <a:ln>
                <a:noFill/>
              </a:ln>
              <a:solidFill>
                <a:srgbClr val="17B6FF"/>
              </a:solidFill>
              <a:effectLst/>
              <a:uLnTx/>
              <a:uFillTx/>
              <a:sym typeface="Arial" panose="020B0604020202020204" pitchFamily="34" charset="0"/>
            </a:endParaRPr>
          </a:p>
        </p:txBody>
      </p:sp>
      <p:sp>
        <p:nvSpPr>
          <p:cNvPr id="32" name="Google Shape;272;p2">
            <a:extLst>
              <a:ext uri="{FF2B5EF4-FFF2-40B4-BE49-F238E27FC236}">
                <a16:creationId xmlns:a16="http://schemas.microsoft.com/office/drawing/2014/main" id="{1E74927C-D7B6-7E5B-8182-ACEC31BE24D4}"/>
              </a:ext>
            </a:extLst>
          </p:cNvPr>
          <p:cNvSpPr>
            <a:spLocks noChangeArrowheads="1"/>
          </p:cNvSpPr>
          <p:nvPr/>
        </p:nvSpPr>
        <p:spPr bwMode="auto">
          <a:xfrm>
            <a:off x="10671210" y="6627453"/>
            <a:ext cx="7616790" cy="10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8" tIns="68550" rIns="137138" bIns="6855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r>
              <a:rPr kumimoji="0" lang="en-US" altLang="vi-VN" sz="6000" b="1" i="0" u="none" strike="noStrike" kern="0" cap="none" spc="0" normalizeH="0" baseline="0" noProof="0" dirty="0">
                <a:ln>
                  <a:noFill/>
                </a:ln>
                <a:solidFill>
                  <a:srgbClr val="E66C7D"/>
                </a:solidFill>
                <a:effectLst/>
                <a:uLnTx/>
                <a:uFillTx/>
                <a:latin typeface="Arial" panose="020B0604020202020204" pitchFamily="34" charset="0"/>
                <a:ea typeface="Microsoft YaHei" panose="020B0503020204020204" pitchFamily="34" charset="-122"/>
                <a:cs typeface="Arial" panose="020B0604020202020204" pitchFamily="34" charset="0"/>
                <a:sym typeface="Microsoft YaHei" panose="020B0503020204020204" pitchFamily="34" charset="-122"/>
              </a:rPr>
              <a:t>CHIẾT</a:t>
            </a:r>
            <a:endParaRPr kumimoji="0" lang="vi-VN" altLang="vi-VN"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4" name="Google Shape;277;p2">
            <a:extLst>
              <a:ext uri="{FF2B5EF4-FFF2-40B4-BE49-F238E27FC236}">
                <a16:creationId xmlns:a16="http://schemas.microsoft.com/office/drawing/2014/main" id="{C6ADB404-6A4C-E68A-9B68-EC157B995EE6}"/>
              </a:ext>
            </a:extLst>
          </p:cNvPr>
          <p:cNvSpPr/>
          <p:nvPr/>
        </p:nvSpPr>
        <p:spPr>
          <a:xfrm>
            <a:off x="10182018" y="2991455"/>
            <a:ext cx="216693" cy="287600"/>
          </a:xfrm>
          <a:prstGeom prst="ellipse">
            <a:avLst/>
          </a:prstGeom>
          <a:solidFill>
            <a:srgbClr val="F2F2F2"/>
          </a:solidFill>
          <a:ln w="28575" cap="flat" cmpd="sng">
            <a:solidFill>
              <a:srgbClr val="17B6FF"/>
            </a:solidFill>
            <a:prstDash val="solid"/>
            <a:miter lim="800000"/>
            <a:headEnd type="none" w="sm" len="sm"/>
            <a:tailEnd type="none" w="sm" len="sm"/>
          </a:ln>
        </p:spPr>
        <p:txBody>
          <a:bodyPr spcFirstLastPara="1" lIns="102863" tIns="51413" rIns="102863" bIns="51413"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prstClr val="white"/>
              </a:solidFill>
              <a:effectLst/>
              <a:uLnTx/>
              <a:uFillTx/>
              <a:latin typeface="Arial"/>
              <a:ea typeface="Calibri"/>
              <a:cs typeface="Calibri"/>
              <a:sym typeface="Calibri"/>
            </a:endParaRPr>
          </a:p>
        </p:txBody>
      </p:sp>
      <p:sp>
        <p:nvSpPr>
          <p:cNvPr id="35" name="Google Shape;278;p2">
            <a:extLst>
              <a:ext uri="{FF2B5EF4-FFF2-40B4-BE49-F238E27FC236}">
                <a16:creationId xmlns:a16="http://schemas.microsoft.com/office/drawing/2014/main" id="{6721B9A4-49AF-AFE4-F432-BC1EF450A7C2}"/>
              </a:ext>
            </a:extLst>
          </p:cNvPr>
          <p:cNvSpPr/>
          <p:nvPr/>
        </p:nvSpPr>
        <p:spPr>
          <a:xfrm>
            <a:off x="10122281" y="4914900"/>
            <a:ext cx="216693" cy="287597"/>
          </a:xfrm>
          <a:prstGeom prst="ellipse">
            <a:avLst/>
          </a:prstGeom>
          <a:solidFill>
            <a:srgbClr val="F2F2F2"/>
          </a:solidFill>
          <a:ln w="28575" cap="flat" cmpd="sng">
            <a:solidFill>
              <a:srgbClr val="7CE200"/>
            </a:solidFill>
            <a:prstDash val="solid"/>
            <a:miter lim="800000"/>
            <a:headEnd type="none" w="sm" len="sm"/>
            <a:tailEnd type="none" w="sm" len="sm"/>
          </a:ln>
        </p:spPr>
        <p:txBody>
          <a:bodyPr spcFirstLastPara="1" lIns="102863" tIns="51413" rIns="102863" bIns="51413"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prstClr val="white"/>
              </a:solidFill>
              <a:effectLst/>
              <a:uLnTx/>
              <a:uFillTx/>
              <a:latin typeface="Arial"/>
              <a:ea typeface="Calibri"/>
              <a:cs typeface="Calibri"/>
              <a:sym typeface="Calibri"/>
            </a:endParaRPr>
          </a:p>
        </p:txBody>
      </p:sp>
      <p:sp>
        <p:nvSpPr>
          <p:cNvPr id="36" name="Google Shape;279;p2">
            <a:extLst>
              <a:ext uri="{FF2B5EF4-FFF2-40B4-BE49-F238E27FC236}">
                <a16:creationId xmlns:a16="http://schemas.microsoft.com/office/drawing/2014/main" id="{30F8339D-71A4-5F42-BBCF-1F7CE8412013}"/>
              </a:ext>
            </a:extLst>
          </p:cNvPr>
          <p:cNvSpPr/>
          <p:nvPr/>
        </p:nvSpPr>
        <p:spPr>
          <a:xfrm>
            <a:off x="10451307" y="6989500"/>
            <a:ext cx="216693" cy="287600"/>
          </a:xfrm>
          <a:prstGeom prst="ellipse">
            <a:avLst/>
          </a:prstGeom>
          <a:solidFill>
            <a:srgbClr val="F2F2F2"/>
          </a:solidFill>
          <a:ln w="28575" cap="flat" cmpd="sng">
            <a:solidFill>
              <a:srgbClr val="FD9034"/>
            </a:solidFill>
            <a:prstDash val="solid"/>
            <a:miter lim="800000"/>
            <a:headEnd type="none" w="sm" len="sm"/>
            <a:tailEnd type="none" w="sm" len="sm"/>
          </a:ln>
        </p:spPr>
        <p:txBody>
          <a:bodyPr spcFirstLastPara="1" lIns="102863" tIns="51413" rIns="102863" bIns="51413"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prstClr val="white"/>
              </a:solidFill>
              <a:effectLst/>
              <a:uLnTx/>
              <a:uFillTx/>
              <a:latin typeface="Arial"/>
              <a:ea typeface="Calibri"/>
              <a:cs typeface="Calibri"/>
              <a:sym typeface="Calibri"/>
            </a:endParaRPr>
          </a:p>
        </p:txBody>
      </p:sp>
      <p:grpSp>
        <p:nvGrpSpPr>
          <p:cNvPr id="38" name="Google Shape;281;p2">
            <a:extLst>
              <a:ext uri="{FF2B5EF4-FFF2-40B4-BE49-F238E27FC236}">
                <a16:creationId xmlns:a16="http://schemas.microsoft.com/office/drawing/2014/main" id="{9FC178FB-AB07-2F45-F684-3867383FEC17}"/>
              </a:ext>
            </a:extLst>
          </p:cNvPr>
          <p:cNvGrpSpPr>
            <a:grpSpLocks/>
          </p:cNvGrpSpPr>
          <p:nvPr/>
        </p:nvGrpSpPr>
        <p:grpSpPr bwMode="auto">
          <a:xfrm>
            <a:off x="7112381" y="2606489"/>
            <a:ext cx="2231230" cy="979731"/>
            <a:chOff x="1361399" y="1508753"/>
            <a:chExt cx="2275242" cy="971371"/>
          </a:xfrm>
        </p:grpSpPr>
        <p:grpSp>
          <p:nvGrpSpPr>
            <p:cNvPr id="39" name="Google Shape;282;p2">
              <a:extLst>
                <a:ext uri="{FF2B5EF4-FFF2-40B4-BE49-F238E27FC236}">
                  <a16:creationId xmlns:a16="http://schemas.microsoft.com/office/drawing/2014/main" id="{EA5494DA-5726-A722-39F8-17C1EBF729CD}"/>
                </a:ext>
              </a:extLst>
            </p:cNvPr>
            <p:cNvGrpSpPr>
              <a:grpSpLocks/>
            </p:cNvGrpSpPr>
            <p:nvPr/>
          </p:nvGrpSpPr>
          <p:grpSpPr bwMode="auto">
            <a:xfrm>
              <a:off x="1361399" y="1508753"/>
              <a:ext cx="2275242" cy="971371"/>
              <a:chOff x="1231550" y="1255622"/>
              <a:chExt cx="1784865" cy="762014"/>
            </a:xfrm>
          </p:grpSpPr>
          <p:sp>
            <p:nvSpPr>
              <p:cNvPr id="41" name="Google Shape;283;p2">
                <a:extLst>
                  <a:ext uri="{FF2B5EF4-FFF2-40B4-BE49-F238E27FC236}">
                    <a16:creationId xmlns:a16="http://schemas.microsoft.com/office/drawing/2014/main" id="{967EE613-014D-B604-6A01-1A07447678AD}"/>
                  </a:ext>
                </a:extLst>
              </p:cNvPr>
              <p:cNvSpPr/>
              <p:nvPr/>
            </p:nvSpPr>
            <p:spPr>
              <a:xfrm rot="-5400000">
                <a:off x="1828695" y="829916"/>
                <a:ext cx="762013" cy="1613427"/>
              </a:xfrm>
              <a:prstGeom prst="flowChartOffpageConnector">
                <a:avLst/>
              </a:prstGeom>
              <a:solidFill>
                <a:srgbClr val="FFC000"/>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42" name="Google Shape;284;p2">
                <a:extLst>
                  <a:ext uri="{FF2B5EF4-FFF2-40B4-BE49-F238E27FC236}">
                    <a16:creationId xmlns:a16="http://schemas.microsoft.com/office/drawing/2014/main" id="{644BFA63-8664-0AF0-BDA4-8F54AA4144A3}"/>
                  </a:ext>
                </a:extLst>
              </p:cNvPr>
              <p:cNvSpPr txBox="1"/>
              <p:nvPr/>
            </p:nvSpPr>
            <p:spPr>
              <a:xfrm>
                <a:off x="1402989" y="1255622"/>
                <a:ext cx="1291504" cy="762013"/>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17250" b="1" i="0" u="none" strike="noStrike" kern="0" cap="none" spc="0" normalizeH="0" baseline="0" noProof="0" dirty="0">
                  <a:ln>
                    <a:noFill/>
                  </a:ln>
                  <a:solidFill>
                    <a:prstClr val="white"/>
                  </a:solidFill>
                  <a:effectLst/>
                  <a:uLnTx/>
                  <a:uFillTx/>
                  <a:latin typeface="Arial"/>
                  <a:ea typeface="Calibri"/>
                  <a:cs typeface="Calibri"/>
                  <a:sym typeface="Calibri"/>
                </a:endParaRPr>
              </a:p>
            </p:txBody>
          </p:sp>
          <p:sp>
            <p:nvSpPr>
              <p:cNvPr id="43" name="Google Shape;285;p2">
                <a:extLst>
                  <a:ext uri="{FF2B5EF4-FFF2-40B4-BE49-F238E27FC236}">
                    <a16:creationId xmlns:a16="http://schemas.microsoft.com/office/drawing/2014/main" id="{77D60A87-B09F-1FD5-CF7F-BCA88D8110AF}"/>
                  </a:ext>
                </a:extLst>
              </p:cNvPr>
              <p:cNvSpPr/>
              <p:nvPr/>
            </p:nvSpPr>
            <p:spPr>
              <a:xfrm rot="-5400000">
                <a:off x="1081033" y="1406139"/>
                <a:ext cx="762013" cy="460979"/>
              </a:xfrm>
              <a:prstGeom prst="round2SameRect">
                <a:avLst>
                  <a:gd name="adj1" fmla="val 16667"/>
                  <a:gd name="adj2" fmla="val 0"/>
                </a:avLst>
              </a:prstGeom>
              <a:solidFill>
                <a:srgbClr val="785600"/>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44" name="Google Shape;286;p2">
                <a:extLst>
                  <a:ext uri="{FF2B5EF4-FFF2-40B4-BE49-F238E27FC236}">
                    <a16:creationId xmlns:a16="http://schemas.microsoft.com/office/drawing/2014/main" id="{5288D8FF-ADDC-B5B3-D919-7FF58DEBBBA3}"/>
                  </a:ext>
                </a:extLst>
              </p:cNvPr>
              <p:cNvSpPr txBox="1"/>
              <p:nvPr/>
            </p:nvSpPr>
            <p:spPr>
              <a:xfrm>
                <a:off x="1309649" y="1277744"/>
                <a:ext cx="382880" cy="717767"/>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EFEFE"/>
                    </a:solidFill>
                    <a:effectLst/>
                    <a:uLnTx/>
                    <a:uFillTx/>
                    <a:latin typeface="Arial"/>
                    <a:ea typeface="Impact"/>
                    <a:cs typeface="Impact"/>
                    <a:sym typeface="Impact"/>
                  </a:rPr>
                  <a:t>I</a:t>
                </a:r>
                <a:endParaRPr kumimoji="0" sz="4200" b="1" i="0" u="none" strike="noStrike" kern="0" cap="none" spc="0" normalizeH="0" baseline="0" noProof="0" dirty="0">
                  <a:ln>
                    <a:noFill/>
                  </a:ln>
                  <a:solidFill>
                    <a:prstClr val="black"/>
                  </a:solidFill>
                  <a:effectLst/>
                  <a:uLnTx/>
                  <a:uFillTx/>
                  <a:latin typeface="Arial"/>
                  <a:ea typeface="Arial"/>
                  <a:cs typeface="Arial"/>
                  <a:sym typeface="Arial"/>
                </a:endParaRPr>
              </a:p>
            </p:txBody>
          </p:sp>
        </p:grpSp>
        <p:sp>
          <p:nvSpPr>
            <p:cNvPr id="40" name="Google Shape;288;p2">
              <a:extLst>
                <a:ext uri="{FF2B5EF4-FFF2-40B4-BE49-F238E27FC236}">
                  <a16:creationId xmlns:a16="http://schemas.microsoft.com/office/drawing/2014/main" id="{6453B9E6-130E-1BCD-9B58-93426B61EE34}"/>
                </a:ext>
              </a:extLst>
            </p:cNvPr>
            <p:cNvSpPr/>
            <p:nvPr/>
          </p:nvSpPr>
          <p:spPr>
            <a:xfrm>
              <a:off x="2269554" y="1753162"/>
              <a:ext cx="784315" cy="457484"/>
            </a:xfrm>
            <a:custGeom>
              <a:avLst/>
              <a:gdLst/>
              <a:ahLst/>
              <a:cxnLst/>
              <a:rect l="l" t="t" r="r" b="b"/>
              <a:pathLst>
                <a:path w="157" h="106" extrusionOk="0">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ysClr val="window" lastClr="FFFFFF"/>
            </a:solidFill>
            <a:ln>
              <a:noFill/>
            </a:ln>
          </p:spPr>
          <p:txBody>
            <a:bodyPr spcFirstLastPara="1" lIns="182850" tIns="91425" rIns="182850" bIns="91425"/>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9900" b="1" i="0" u="none" strike="noStrike" kern="0" cap="none" spc="0" normalizeH="0" baseline="0" noProof="0">
                <a:ln>
                  <a:noFill/>
                </a:ln>
                <a:solidFill>
                  <a:prstClr val="black"/>
                </a:solidFill>
                <a:effectLst/>
                <a:uLnTx/>
                <a:uFillTx/>
                <a:latin typeface="Arial"/>
                <a:ea typeface="Calibri"/>
                <a:cs typeface="Calibri"/>
                <a:sym typeface="Calibri"/>
              </a:endParaRPr>
            </a:p>
          </p:txBody>
        </p:sp>
      </p:grpSp>
      <p:grpSp>
        <p:nvGrpSpPr>
          <p:cNvPr id="46" name="Google Shape;289;p2">
            <a:extLst>
              <a:ext uri="{FF2B5EF4-FFF2-40B4-BE49-F238E27FC236}">
                <a16:creationId xmlns:a16="http://schemas.microsoft.com/office/drawing/2014/main" id="{83678DD4-7C45-2576-F044-31795525506D}"/>
              </a:ext>
            </a:extLst>
          </p:cNvPr>
          <p:cNvGrpSpPr>
            <a:grpSpLocks/>
          </p:cNvGrpSpPr>
          <p:nvPr/>
        </p:nvGrpSpPr>
        <p:grpSpPr bwMode="auto">
          <a:xfrm>
            <a:off x="7024586" y="6599008"/>
            <a:ext cx="3244673" cy="982893"/>
            <a:chOff x="1327775" y="4069063"/>
            <a:chExt cx="2308962" cy="971372"/>
          </a:xfrm>
        </p:grpSpPr>
        <p:grpSp>
          <p:nvGrpSpPr>
            <p:cNvPr id="47" name="Google Shape;290;p2">
              <a:extLst>
                <a:ext uri="{FF2B5EF4-FFF2-40B4-BE49-F238E27FC236}">
                  <a16:creationId xmlns:a16="http://schemas.microsoft.com/office/drawing/2014/main" id="{CD3BD3B7-1120-38BF-7325-51C2F45B35DD}"/>
                </a:ext>
              </a:extLst>
            </p:cNvPr>
            <p:cNvGrpSpPr>
              <a:grpSpLocks/>
            </p:cNvGrpSpPr>
            <p:nvPr/>
          </p:nvGrpSpPr>
          <p:grpSpPr bwMode="auto">
            <a:xfrm>
              <a:off x="1327775" y="4069063"/>
              <a:ext cx="2308962" cy="971372"/>
              <a:chOff x="1205175" y="1255622"/>
              <a:chExt cx="1811317" cy="762015"/>
            </a:xfrm>
          </p:grpSpPr>
          <p:sp>
            <p:nvSpPr>
              <p:cNvPr id="49" name="Google Shape;291;p2">
                <a:extLst>
                  <a:ext uri="{FF2B5EF4-FFF2-40B4-BE49-F238E27FC236}">
                    <a16:creationId xmlns:a16="http://schemas.microsoft.com/office/drawing/2014/main" id="{196B811E-8E39-9869-277B-4941FAC5E369}"/>
                  </a:ext>
                </a:extLst>
              </p:cNvPr>
              <p:cNvSpPr/>
              <p:nvPr/>
            </p:nvSpPr>
            <p:spPr>
              <a:xfrm rot="-5400000">
                <a:off x="1828868" y="830013"/>
                <a:ext cx="762014" cy="1613234"/>
              </a:xfrm>
              <a:prstGeom prst="flowChartOffpageConnector">
                <a:avLst/>
              </a:prstGeom>
              <a:solidFill>
                <a:srgbClr val="FD9034"/>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50" name="Google Shape;292;p2">
                <a:extLst>
                  <a:ext uri="{FF2B5EF4-FFF2-40B4-BE49-F238E27FC236}">
                    <a16:creationId xmlns:a16="http://schemas.microsoft.com/office/drawing/2014/main" id="{0281F2E4-36AA-6238-2F0A-A84B06B68D9D}"/>
                  </a:ext>
                </a:extLst>
              </p:cNvPr>
              <p:cNvSpPr txBox="1"/>
              <p:nvPr/>
            </p:nvSpPr>
            <p:spPr>
              <a:xfrm>
                <a:off x="1403258" y="1255622"/>
                <a:ext cx="1291350" cy="762014"/>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9900" b="1" i="0" u="none" strike="noStrike" kern="0" cap="none" spc="0" normalizeH="0" baseline="0" noProof="0">
                  <a:ln>
                    <a:noFill/>
                  </a:ln>
                  <a:solidFill>
                    <a:prstClr val="white"/>
                  </a:solidFill>
                  <a:effectLst/>
                  <a:uLnTx/>
                  <a:uFillTx/>
                  <a:latin typeface="Arial"/>
                  <a:ea typeface="Impact"/>
                  <a:cs typeface="Impact"/>
                  <a:sym typeface="Impact"/>
                </a:endParaRPr>
              </a:p>
            </p:txBody>
          </p:sp>
          <p:sp>
            <p:nvSpPr>
              <p:cNvPr id="51" name="Google Shape;293;p2">
                <a:extLst>
                  <a:ext uri="{FF2B5EF4-FFF2-40B4-BE49-F238E27FC236}">
                    <a16:creationId xmlns:a16="http://schemas.microsoft.com/office/drawing/2014/main" id="{AC41B840-3FE3-1EF4-920F-41C25F54104D}"/>
                  </a:ext>
                </a:extLst>
              </p:cNvPr>
              <p:cNvSpPr/>
              <p:nvPr/>
            </p:nvSpPr>
            <p:spPr>
              <a:xfrm rot="-5400000">
                <a:off x="1079390" y="1406167"/>
                <a:ext cx="762014" cy="460924"/>
              </a:xfrm>
              <a:prstGeom prst="round2SameRect">
                <a:avLst>
                  <a:gd name="adj1" fmla="val 16667"/>
                  <a:gd name="adj2" fmla="val 0"/>
                </a:avLst>
              </a:prstGeom>
              <a:solidFill>
                <a:srgbClr val="785600"/>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52" name="Google Shape;294;p2">
                <a:extLst>
                  <a:ext uri="{FF2B5EF4-FFF2-40B4-BE49-F238E27FC236}">
                    <a16:creationId xmlns:a16="http://schemas.microsoft.com/office/drawing/2014/main" id="{CB6FC8D1-4D68-EC02-9BE9-0C94400735A7}"/>
                  </a:ext>
                </a:extLst>
              </p:cNvPr>
              <p:cNvSpPr txBox="1"/>
              <p:nvPr/>
            </p:nvSpPr>
            <p:spPr>
              <a:xfrm>
                <a:off x="1205175" y="1277675"/>
                <a:ext cx="548538" cy="717909"/>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EFEFE"/>
                    </a:solidFill>
                    <a:effectLst/>
                    <a:uLnTx/>
                    <a:uFillTx/>
                    <a:latin typeface="Arial"/>
                    <a:ea typeface="Impact"/>
                    <a:cs typeface="Impact"/>
                    <a:sym typeface="Impact"/>
                  </a:rPr>
                  <a:t>III</a:t>
                </a:r>
                <a:endParaRPr kumimoji="0" sz="6000" b="1" i="0" u="none" strike="noStrike" kern="0" cap="none" spc="0" normalizeH="0" baseline="0" noProof="0" dirty="0">
                  <a:ln>
                    <a:noFill/>
                  </a:ln>
                  <a:solidFill>
                    <a:prstClr val="black"/>
                  </a:solidFill>
                  <a:effectLst/>
                  <a:uLnTx/>
                  <a:uFillTx/>
                  <a:latin typeface="Arial"/>
                  <a:ea typeface="Arial"/>
                  <a:cs typeface="Arial"/>
                  <a:sym typeface="Arial"/>
                </a:endParaRPr>
              </a:p>
            </p:txBody>
          </p:sp>
        </p:grpSp>
        <p:sp>
          <p:nvSpPr>
            <p:cNvPr id="48" name="Google Shape;296;p2">
              <a:extLst>
                <a:ext uri="{FF2B5EF4-FFF2-40B4-BE49-F238E27FC236}">
                  <a16:creationId xmlns:a16="http://schemas.microsoft.com/office/drawing/2014/main" id="{4F9A1CF8-0AE4-50B9-6836-097FDFE7B802}"/>
                </a:ext>
              </a:extLst>
            </p:cNvPr>
            <p:cNvSpPr/>
            <p:nvPr/>
          </p:nvSpPr>
          <p:spPr>
            <a:xfrm>
              <a:off x="2381497" y="4265837"/>
              <a:ext cx="558424" cy="577824"/>
            </a:xfrm>
            <a:custGeom>
              <a:avLst/>
              <a:gdLst/>
              <a:ahLst/>
              <a:cxnLst/>
              <a:rect l="l" t="t" r="r" b="b"/>
              <a:pathLst>
                <a:path w="137" h="142" extrusionOk="0">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ysClr val="window" lastClr="FFFFFF"/>
            </a:solidFill>
            <a:ln>
              <a:noFill/>
            </a:ln>
          </p:spPr>
          <p:txBody>
            <a:bodyPr spcFirstLastPara="1" lIns="182850" tIns="91425" rIns="182850" bIns="91425"/>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8100" b="1" i="0" u="none" strike="noStrike" kern="0" cap="none" spc="0" normalizeH="0" baseline="0" noProof="0">
                <a:ln>
                  <a:noFill/>
                </a:ln>
                <a:solidFill>
                  <a:prstClr val="black"/>
                </a:solidFill>
                <a:effectLst/>
                <a:uLnTx/>
                <a:uFillTx/>
                <a:latin typeface="Arial"/>
                <a:ea typeface="Impact"/>
                <a:cs typeface="Impact"/>
                <a:sym typeface="Impact"/>
              </a:endParaRPr>
            </a:p>
          </p:txBody>
        </p:sp>
      </p:grpSp>
      <p:grpSp>
        <p:nvGrpSpPr>
          <p:cNvPr id="54" name="Google Shape;297;p2">
            <a:extLst>
              <a:ext uri="{FF2B5EF4-FFF2-40B4-BE49-F238E27FC236}">
                <a16:creationId xmlns:a16="http://schemas.microsoft.com/office/drawing/2014/main" id="{C72F0FF9-4F02-4FCD-886C-B6A7969AECAB}"/>
              </a:ext>
            </a:extLst>
          </p:cNvPr>
          <p:cNvGrpSpPr>
            <a:grpSpLocks/>
          </p:cNvGrpSpPr>
          <p:nvPr/>
        </p:nvGrpSpPr>
        <p:grpSpPr bwMode="auto">
          <a:xfrm>
            <a:off x="7083807" y="4601168"/>
            <a:ext cx="2911744" cy="982890"/>
            <a:chOff x="1361400" y="2788906"/>
            <a:chExt cx="2275241" cy="971371"/>
          </a:xfrm>
        </p:grpSpPr>
        <p:grpSp>
          <p:nvGrpSpPr>
            <p:cNvPr id="55" name="Google Shape;298;p2">
              <a:extLst>
                <a:ext uri="{FF2B5EF4-FFF2-40B4-BE49-F238E27FC236}">
                  <a16:creationId xmlns:a16="http://schemas.microsoft.com/office/drawing/2014/main" id="{B68B12E2-BB7B-E6FB-5308-3C0049A48826}"/>
                </a:ext>
              </a:extLst>
            </p:cNvPr>
            <p:cNvGrpSpPr>
              <a:grpSpLocks/>
            </p:cNvGrpSpPr>
            <p:nvPr/>
          </p:nvGrpSpPr>
          <p:grpSpPr bwMode="auto">
            <a:xfrm>
              <a:off x="1361400" y="2788906"/>
              <a:ext cx="2275241" cy="971371"/>
              <a:chOff x="1231550" y="1255621"/>
              <a:chExt cx="1784864" cy="762014"/>
            </a:xfrm>
          </p:grpSpPr>
          <p:sp>
            <p:nvSpPr>
              <p:cNvPr id="57" name="Google Shape;299;p2">
                <a:extLst>
                  <a:ext uri="{FF2B5EF4-FFF2-40B4-BE49-F238E27FC236}">
                    <a16:creationId xmlns:a16="http://schemas.microsoft.com/office/drawing/2014/main" id="{69340989-F713-BF01-92AF-652E368DE56C}"/>
                  </a:ext>
                </a:extLst>
              </p:cNvPr>
              <p:cNvSpPr/>
              <p:nvPr/>
            </p:nvSpPr>
            <p:spPr>
              <a:xfrm rot="-5400000">
                <a:off x="1828694" y="829916"/>
                <a:ext cx="762013" cy="1613426"/>
              </a:xfrm>
              <a:prstGeom prst="flowChartOffpageConnector">
                <a:avLst/>
              </a:prstGeom>
              <a:solidFill>
                <a:srgbClr val="17B6FF"/>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58" name="Google Shape;300;p2">
                <a:extLst>
                  <a:ext uri="{FF2B5EF4-FFF2-40B4-BE49-F238E27FC236}">
                    <a16:creationId xmlns:a16="http://schemas.microsoft.com/office/drawing/2014/main" id="{7B9AD556-A546-C13F-ACC1-153E931B9731}"/>
                  </a:ext>
                </a:extLst>
              </p:cNvPr>
              <p:cNvSpPr txBox="1"/>
              <p:nvPr/>
            </p:nvSpPr>
            <p:spPr>
              <a:xfrm>
                <a:off x="1402987" y="1255622"/>
                <a:ext cx="1291503" cy="762013"/>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endParaRPr kumimoji="0" sz="9900" b="1" i="0" u="none" strike="noStrike" kern="0" cap="none" spc="0" normalizeH="0" baseline="0" noProof="0">
                  <a:ln>
                    <a:noFill/>
                  </a:ln>
                  <a:solidFill>
                    <a:prstClr val="white"/>
                  </a:solidFill>
                  <a:effectLst/>
                  <a:uLnTx/>
                  <a:uFillTx/>
                  <a:latin typeface="Arial"/>
                  <a:ea typeface="Impact"/>
                  <a:cs typeface="Impact"/>
                  <a:sym typeface="Impact"/>
                </a:endParaRPr>
              </a:p>
            </p:txBody>
          </p:sp>
          <p:sp>
            <p:nvSpPr>
              <p:cNvPr id="59" name="Google Shape;301;p2">
                <a:extLst>
                  <a:ext uri="{FF2B5EF4-FFF2-40B4-BE49-F238E27FC236}">
                    <a16:creationId xmlns:a16="http://schemas.microsoft.com/office/drawing/2014/main" id="{26F69235-B5FA-2445-C92A-5293DED7D700}"/>
                  </a:ext>
                </a:extLst>
              </p:cNvPr>
              <p:cNvSpPr/>
              <p:nvPr/>
            </p:nvSpPr>
            <p:spPr>
              <a:xfrm rot="-5400000">
                <a:off x="1081033" y="1406138"/>
                <a:ext cx="762013" cy="460979"/>
              </a:xfrm>
              <a:prstGeom prst="round2SameRect">
                <a:avLst>
                  <a:gd name="adj1" fmla="val 16667"/>
                  <a:gd name="adj2" fmla="val 0"/>
                </a:avLst>
              </a:prstGeom>
              <a:solidFill>
                <a:srgbClr val="246171"/>
              </a:solidFill>
              <a:ln>
                <a:noFill/>
              </a:ln>
            </p:spPr>
            <p:txBody>
              <a:bodyPr spcFirstLastPara="1" lIns="137138" tIns="137138" rIns="137138" bIns="137138" anchor="ctr"/>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6600" b="1"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0" name="Google Shape;302;p2">
                <a:extLst>
                  <a:ext uri="{FF2B5EF4-FFF2-40B4-BE49-F238E27FC236}">
                    <a16:creationId xmlns:a16="http://schemas.microsoft.com/office/drawing/2014/main" id="{6468D167-6460-F2AF-0119-294727832E14}"/>
                  </a:ext>
                </a:extLst>
              </p:cNvPr>
              <p:cNvSpPr txBox="1"/>
              <p:nvPr/>
            </p:nvSpPr>
            <p:spPr>
              <a:xfrm>
                <a:off x="1254407" y="1277673"/>
                <a:ext cx="438120" cy="717911"/>
              </a:xfrm>
              <a:prstGeom prst="rect">
                <a:avLst/>
              </a:prstGeom>
              <a:noFill/>
              <a:ln>
                <a:noFill/>
              </a:ln>
            </p:spPr>
            <p:txBody>
              <a:bodyPr spcFirstLastPara="1" lIns="137138" tIns="68550" rIns="137138" bIns="68550" anchor="ctr"/>
              <a:lstStyle/>
              <a:p>
                <a:pPr marL="0" marR="0" lvl="0" indent="0" algn="ctr" defTabSz="137160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EFEFE"/>
                    </a:solidFill>
                    <a:effectLst/>
                    <a:uLnTx/>
                    <a:uFillTx/>
                    <a:latin typeface="Arial"/>
                    <a:ea typeface="Impact"/>
                    <a:cs typeface="Impact"/>
                    <a:sym typeface="Impact"/>
                  </a:rPr>
                  <a:t>II</a:t>
                </a:r>
                <a:endParaRPr kumimoji="0" sz="2400" b="1" i="0" u="none" strike="noStrike" kern="0" cap="none" spc="0" normalizeH="0" baseline="0" noProof="0" dirty="0">
                  <a:ln>
                    <a:noFill/>
                  </a:ln>
                  <a:solidFill>
                    <a:prstClr val="black"/>
                  </a:solidFill>
                  <a:effectLst/>
                  <a:uLnTx/>
                  <a:uFillTx/>
                  <a:latin typeface="Arial"/>
                  <a:ea typeface="Arial"/>
                  <a:cs typeface="Arial"/>
                  <a:sym typeface="Arial"/>
                </a:endParaRPr>
              </a:p>
            </p:txBody>
          </p:sp>
        </p:grpSp>
        <p:sp>
          <p:nvSpPr>
            <p:cNvPr id="56" name="Google Shape;304;p2">
              <a:extLst>
                <a:ext uri="{FF2B5EF4-FFF2-40B4-BE49-F238E27FC236}">
                  <a16:creationId xmlns:a16="http://schemas.microsoft.com/office/drawing/2014/main" id="{6FD890D2-370A-8C30-1440-345E9E95F805}"/>
                </a:ext>
              </a:extLst>
            </p:cNvPr>
            <p:cNvSpPr/>
            <p:nvPr/>
          </p:nvSpPr>
          <p:spPr>
            <a:xfrm>
              <a:off x="2352113" y="3054394"/>
              <a:ext cx="619195" cy="440397"/>
            </a:xfrm>
            <a:custGeom>
              <a:avLst/>
              <a:gdLst/>
              <a:ahLst/>
              <a:cxnLst/>
              <a:rect l="l" t="t" r="r" b="b"/>
              <a:pathLst>
                <a:path w="219" h="154" extrusionOk="0">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ysClr val="window" lastClr="FFFFFF"/>
            </a:solidFill>
            <a:ln>
              <a:noFill/>
            </a:ln>
          </p:spPr>
          <p:txBody>
            <a:bodyPr spcFirstLastPara="1" lIns="182850" tIns="91425" rIns="182850" bIns="91425"/>
            <a:lstStyle/>
            <a:p>
              <a:pPr marL="0" marR="0" lvl="0" indent="0" defTabSz="1371600" eaLnBrk="1" fontAlgn="auto" latinLnBrk="0" hangingPunct="1">
                <a:lnSpc>
                  <a:spcPct val="100000"/>
                </a:lnSpc>
                <a:spcBef>
                  <a:spcPts val="0"/>
                </a:spcBef>
                <a:spcAft>
                  <a:spcPts val="0"/>
                </a:spcAft>
                <a:buClr>
                  <a:srgbClr val="000000"/>
                </a:buClr>
                <a:buSzTx/>
                <a:buFontTx/>
                <a:buNone/>
                <a:tabLst/>
                <a:defRPr/>
              </a:pPr>
              <a:endParaRPr kumimoji="0" sz="8100" b="1" i="0" u="none" strike="noStrike" kern="0" cap="none" spc="0" normalizeH="0" baseline="0" noProof="0">
                <a:ln>
                  <a:noFill/>
                </a:ln>
                <a:solidFill>
                  <a:prstClr val="black"/>
                </a:solidFill>
                <a:effectLst/>
                <a:uLnTx/>
                <a:uFillTx/>
                <a:latin typeface="Arial"/>
                <a:ea typeface="Impact"/>
                <a:cs typeface="Impact"/>
                <a:sym typeface="Impact"/>
              </a:endParaRPr>
            </a:p>
          </p:txBody>
        </p:sp>
      </p:grpSp>
    </p:spTree>
    <p:extLst>
      <p:ext uri="{BB962C8B-B14F-4D97-AF65-F5344CB8AC3E}">
        <p14:creationId xmlns:p14="http://schemas.microsoft.com/office/powerpoint/2010/main" val="249609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P spid="11" grpId="0" animBg="1"/>
      <p:bldP spid="12" grpId="0" animBg="1"/>
      <p:bldP spid="14" grpId="0" animBg="1"/>
      <p:bldP spid="15" grpId="0" animBg="1"/>
      <p:bldP spid="18" grpId="0" animBg="1"/>
      <p:bldP spid="19" grpId="0" animBg="1"/>
      <p:bldP spid="20" grpId="0" animBg="1"/>
      <p:bldP spid="8" grpId="0"/>
      <p:bldP spid="17" grpId="0"/>
      <p:bldP spid="22" grpId="0"/>
      <p:bldP spid="32" grpId="0"/>
      <p:bldP spid="34" grpId="0" animBg="1"/>
      <p:bldP spid="35"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 y="1368650"/>
            <a:ext cx="7696200" cy="8575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5857" y="1325706"/>
            <a:ext cx="8902700" cy="8632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95A39292-F9CC-9638-19FD-899A661FC9F1}"/>
              </a:ext>
            </a:extLst>
          </p:cNvPr>
          <p:cNvSpPr/>
          <p:nvPr/>
        </p:nvSpPr>
        <p:spPr>
          <a:xfrm>
            <a:off x="5270984" y="178758"/>
            <a:ext cx="7746031" cy="923330"/>
          </a:xfrm>
          <a:prstGeom prst="rect">
            <a:avLst/>
          </a:prstGeom>
          <a:noFill/>
        </p:spPr>
        <p:txBody>
          <a:bodyPr wrap="none" lIns="91440" tIns="45720" rIns="91440" bIns="45720">
            <a:spAutoFit/>
          </a:bodyPr>
          <a:lstStyle/>
          <a:p>
            <a:pPr algn="ct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Hệ</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thống</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bể</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lọc</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nước</a:t>
            </a:r>
            <a:endPar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endParaRPr>
          </a:p>
        </p:txBody>
      </p:sp>
    </p:spTree>
    <p:extLst>
      <p:ext uri="{BB962C8B-B14F-4D97-AF65-F5344CB8AC3E}">
        <p14:creationId xmlns:p14="http://schemas.microsoft.com/office/powerpoint/2010/main" val="3581086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030" name="Picture 6">
            <a:extLst>
              <a:ext uri="{FF2B5EF4-FFF2-40B4-BE49-F238E27FC236}">
                <a16:creationId xmlns:a16="http://schemas.microsoft.com/office/drawing/2014/main" id="{670D14A6-2C5F-DBF3-A925-E000C0B889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1368650"/>
            <a:ext cx="17602200" cy="83468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329F2E-CDD2-BDCB-1243-B1E414E697B8}"/>
              </a:ext>
            </a:extLst>
          </p:cNvPr>
          <p:cNvSpPr/>
          <p:nvPr/>
        </p:nvSpPr>
        <p:spPr>
          <a:xfrm>
            <a:off x="5270984" y="178758"/>
            <a:ext cx="7746031" cy="923330"/>
          </a:xfrm>
          <a:prstGeom prst="rect">
            <a:avLst/>
          </a:prstGeom>
          <a:noFill/>
        </p:spPr>
        <p:txBody>
          <a:bodyPr wrap="none" lIns="91440" tIns="45720" rIns="91440" bIns="45720">
            <a:spAutoFit/>
          </a:bodyPr>
          <a:lstStyle/>
          <a:p>
            <a:pPr algn="ct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Hệ</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thống</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bể</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lọc</a:t>
            </a:r>
            <a:r>
              <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rPr>
              <a:t> </a:t>
            </a:r>
            <a:r>
              <a:rPr lang="en-US" sz="5400" b="0" cap="none" spc="0" dirty="0" err="1">
                <a:ln w="0"/>
                <a:solidFill>
                  <a:schemeClr val="tx2"/>
                </a:solidFill>
                <a:effectLst>
                  <a:outerShdw blurRad="38100" dist="19050" dir="2700000" algn="tl" rotWithShape="0">
                    <a:schemeClr val="dk1">
                      <a:alpha val="40000"/>
                    </a:schemeClr>
                  </a:outerShdw>
                </a:effectLst>
                <a:latin typeface="#9Slide07 Crocante" panose="020B0604020202020204" charset="0"/>
              </a:rPr>
              <a:t>nước</a:t>
            </a:r>
            <a:endParaRPr lang="en-US" sz="5400" b="0" cap="none" spc="0" dirty="0">
              <a:ln w="0"/>
              <a:solidFill>
                <a:schemeClr val="tx2"/>
              </a:solidFill>
              <a:effectLst>
                <a:outerShdw blurRad="38100" dist="19050" dir="2700000" algn="tl" rotWithShape="0">
                  <a:schemeClr val="dk1">
                    <a:alpha val="40000"/>
                  </a:schemeClr>
                </a:outerShdw>
              </a:effectLst>
              <a:latin typeface="#9Slide07 Crocante" panose="020B0604020202020204" charset="0"/>
            </a:endParaRPr>
          </a:p>
        </p:txBody>
      </p:sp>
    </p:spTree>
    <p:extLst>
      <p:ext uri="{BB962C8B-B14F-4D97-AF65-F5344CB8AC3E}">
        <p14:creationId xmlns:p14="http://schemas.microsoft.com/office/powerpoint/2010/main" val="33300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37042" y="1737690"/>
            <a:ext cx="4236352" cy="64924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401989" y="4534244"/>
            <a:ext cx="14003451" cy="1354217"/>
          </a:xfrm>
          <a:prstGeom prst="rect">
            <a:avLst/>
          </a:prstGeom>
        </p:spPr>
        <p:txBody>
          <a:bodyPr wrap="square" lIns="0" tIns="0" rIns="0" bIns="0" rtlCol="0" anchor="t">
            <a:spAutoFit/>
          </a:bodyPr>
          <a:lstStyle/>
          <a:p>
            <a:pPr algn="ctr"/>
            <a:endParaRPr lang="en-US" sz="8800" dirty="0">
              <a:solidFill>
                <a:srgbClr val="ED9125"/>
              </a:solidFill>
              <a:latin typeface="GeoSlab703 Md BT" panose="02060603020205020403" pitchFamily="18" charset="0"/>
            </a:endParaRPr>
          </a:p>
        </p:txBody>
      </p:sp>
      <p:sp>
        <p:nvSpPr>
          <p:cNvPr id="4" name="TextBox 4"/>
          <p:cNvSpPr txBox="1"/>
          <p:nvPr/>
        </p:nvSpPr>
        <p:spPr>
          <a:xfrm>
            <a:off x="2383532" y="2369189"/>
            <a:ext cx="8087620" cy="2237857"/>
          </a:xfrm>
          <a:prstGeom prst="rect">
            <a:avLst/>
          </a:prstGeom>
        </p:spPr>
        <p:txBody>
          <a:bodyPr wrap="square" lIns="0" tIns="0" rIns="0" bIns="0" rtlCol="0" anchor="t">
            <a:spAutoFit/>
          </a:bodyPr>
          <a:lstStyle/>
          <a:p>
            <a:pPr algn="ctr">
              <a:lnSpc>
                <a:spcPts val="16975"/>
              </a:lnSpc>
            </a:pPr>
            <a:r>
              <a:rPr lang="en-US" sz="15700" spc="-1207" dirty="0" err="1">
                <a:solidFill>
                  <a:srgbClr val="E8663D"/>
                </a:solidFill>
                <a:latin typeface="Magneto" panose="04030805050802020D02" pitchFamily="82" charset="0"/>
              </a:rPr>
              <a:t>Nhóm</a:t>
            </a:r>
            <a:r>
              <a:rPr lang="en-US" sz="15700" spc="-1207" dirty="0">
                <a:solidFill>
                  <a:srgbClr val="E8663D"/>
                </a:solidFill>
                <a:latin typeface="Magneto" panose="04030805050802020D02" pitchFamily="82" charset="0"/>
              </a:rPr>
              <a:t> 3</a:t>
            </a:r>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3169458" y="6000368"/>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7" name="TextBox 3">
            <a:extLst>
              <a:ext uri="{FF2B5EF4-FFF2-40B4-BE49-F238E27FC236}">
                <a16:creationId xmlns:a16="http://schemas.microsoft.com/office/drawing/2014/main" id="{C20BAAA5-2650-325D-0296-EB7E2782F88E}"/>
              </a:ext>
            </a:extLst>
          </p:cNvPr>
          <p:cNvSpPr txBox="1"/>
          <p:nvPr/>
        </p:nvSpPr>
        <p:spPr>
          <a:xfrm>
            <a:off x="-401989" y="4534244"/>
            <a:ext cx="14003451" cy="1354217"/>
          </a:xfrm>
          <a:prstGeom prst="rect">
            <a:avLst/>
          </a:prstGeom>
        </p:spPr>
        <p:txBody>
          <a:bodyPr wrap="square" lIns="0" tIns="0" rIns="0" bIns="0" rtlCol="0" anchor="t">
            <a:spAutoFit/>
          </a:bodyPr>
          <a:lstStyle/>
          <a:p>
            <a:pPr algn="ctr"/>
            <a:r>
              <a:rPr lang="en-US" sz="8800" dirty="0" err="1">
                <a:solidFill>
                  <a:srgbClr val="ED9125"/>
                </a:solidFill>
                <a:latin typeface="GeoSlab703 Md BT" panose="02060603020205020403" pitchFamily="18" charset="0"/>
              </a:rPr>
              <a:t>Thiết</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bị</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lọc</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nước</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tự</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chế</a:t>
            </a:r>
            <a:endParaRPr lang="en-US" sz="8800" dirty="0">
              <a:solidFill>
                <a:srgbClr val="ED9125"/>
              </a:solidFill>
              <a:latin typeface="GeoSlab703 Md BT" panose="02060603020205020403" pitchFamily="18" charset="0"/>
            </a:endParaRPr>
          </a:p>
        </p:txBody>
      </p:sp>
    </p:spTree>
    <p:extLst>
      <p:ext uri="{BB962C8B-B14F-4D97-AF65-F5344CB8AC3E}">
        <p14:creationId xmlns:p14="http://schemas.microsoft.com/office/powerpoint/2010/main" val="810522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471305657836414539">
            <a:hlinkClick r:id="" action="ppaction://media"/>
            <a:extLst>
              <a:ext uri="{FF2B5EF4-FFF2-40B4-BE49-F238E27FC236}">
                <a16:creationId xmlns:a16="http://schemas.microsoft.com/office/drawing/2014/main" id="{ABB40CCF-C276-AB0D-03D0-BE72936075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2200" y="419100"/>
            <a:ext cx="13106400" cy="8961395"/>
          </a:xfrm>
          <a:prstGeom prst="rect">
            <a:avLst/>
          </a:prstGeom>
        </p:spPr>
      </p:pic>
    </p:spTree>
    <p:extLst>
      <p:ext uri="{BB962C8B-B14F-4D97-AF65-F5344CB8AC3E}">
        <p14:creationId xmlns:p14="http://schemas.microsoft.com/office/powerpoint/2010/main" val="39200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34" name="Picture 14" descr="50++ hình nền powerpoint đẹp long lanh | Pendidikan seni, Seni buku,  Ilustrasi pendidik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0" y="2"/>
            <a:ext cx="1830723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
          <p:cNvSpPr>
            <a:spLocks noGrp="1"/>
          </p:cNvSpPr>
          <p:nvPr>
            <p:ph sz="quarter" idx="13"/>
          </p:nvPr>
        </p:nvSpPr>
        <p:spPr>
          <a:xfrm>
            <a:off x="2478489" y="3713591"/>
            <a:ext cx="14066274" cy="2859821"/>
          </a:xfrm>
          <a:prstGeom prst="rect">
            <a:avLst/>
          </a:prstGeom>
        </p:spPr>
        <p:txBody>
          <a:bodyPr wrap="square">
            <a:prstTxWarp prst="textPlain">
              <a:avLst/>
            </a:prstTxWarp>
            <a:spAutoFit/>
          </a:bodyPr>
          <a:lstStyle/>
          <a:p>
            <a:pPr marL="0" indent="0" algn="ctr">
              <a:buNone/>
            </a:pP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Cảm</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ơn</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quý</a:t>
            </a:r>
            <a:r>
              <a:rPr lang="vi-VN"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thầy cô và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các</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bạn</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p>
          <a:p>
            <a:pPr marL="0" indent="0" algn="ctr">
              <a:buNone/>
            </a:pP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đã</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lắng</a:t>
            </a:r>
            <a:r>
              <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81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nghe</a:t>
            </a:r>
            <a:r>
              <a:rPr lang="vi-VN"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endParaRPr lang="en-US" altLang="zh-CN" sz="81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pic>
        <p:nvPicPr>
          <p:cNvPr id="6" name="Picture 5" descr="A picture containing text, businesscard&#10;&#10;Description automatically generated">
            <a:extLst>
              <a:ext uri="{FF2B5EF4-FFF2-40B4-BE49-F238E27FC236}">
                <a16:creationId xmlns:a16="http://schemas.microsoft.com/office/drawing/2014/main" id="{2BCB14ED-572D-499F-A344-BB842AB15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0550" y="4333502"/>
            <a:ext cx="1620000" cy="1620000"/>
          </a:xfrm>
          <a:prstGeom prst="rect">
            <a:avLst/>
          </a:prstGeom>
        </p:spPr>
      </p:pic>
      <p:pic>
        <p:nvPicPr>
          <p:cNvPr id="7" name="Picture 6" descr="A picture containing outdoor object, pinwheel, envelope&#10;&#10;Description automatically generated">
            <a:extLst>
              <a:ext uri="{FF2B5EF4-FFF2-40B4-BE49-F238E27FC236}">
                <a16:creationId xmlns:a16="http://schemas.microsoft.com/office/drawing/2014/main" id="{BB3E70FF-EA05-4942-AB23-C803C7D098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07710" flipH="1">
            <a:off x="455299" y="5875949"/>
            <a:ext cx="3476345" cy="1253382"/>
          </a:xfrm>
          <a:prstGeom prst="rect">
            <a:avLst/>
          </a:prstGeom>
        </p:spPr>
      </p:pic>
      <p:pic>
        <p:nvPicPr>
          <p:cNvPr id="8" name="图片 2077" descr="2">
            <a:extLst>
              <a:ext uri="{FF2B5EF4-FFF2-40B4-BE49-F238E27FC236}">
                <a16:creationId xmlns:a16="http://schemas.microsoft.com/office/drawing/2014/main" id="{CD307AAF-049A-4557-A83B-CE86D83B6F00}"/>
              </a:ext>
            </a:extLst>
          </p:cNvPr>
          <p:cNvPicPr>
            <a:picLocks noChangeAspect="1"/>
          </p:cNvPicPr>
          <p:nvPr/>
        </p:nvPicPr>
        <p:blipFill>
          <a:blip r:embed="rId6"/>
          <a:stretch>
            <a:fillRect/>
          </a:stretch>
        </p:blipFill>
        <p:spPr>
          <a:xfrm>
            <a:off x="12629081" y="666063"/>
            <a:ext cx="2391470" cy="799617"/>
          </a:xfrm>
          <a:prstGeom prst="rect">
            <a:avLst/>
          </a:prstGeom>
          <a:noFill/>
          <a:ln w="9525">
            <a:noFill/>
          </a:ln>
        </p:spPr>
      </p:pic>
    </p:spTree>
    <p:extLst>
      <p:ext uri="{BB962C8B-B14F-4D97-AF65-F5344CB8AC3E}">
        <p14:creationId xmlns:p14="http://schemas.microsoft.com/office/powerpoint/2010/main" val="4795213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4063404">
            <a:off x="2827529" y="-5198523"/>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3169458" y="6000368"/>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Rectangle 16">
            <a:extLst>
              <a:ext uri="{FF2B5EF4-FFF2-40B4-BE49-F238E27FC236}">
                <a16:creationId xmlns:a16="http://schemas.microsoft.com/office/drawing/2014/main" id="{BB3B1830-A978-34D1-34B7-6908E4593951}"/>
              </a:ext>
            </a:extLst>
          </p:cNvPr>
          <p:cNvSpPr/>
          <p:nvPr/>
        </p:nvSpPr>
        <p:spPr>
          <a:xfrm>
            <a:off x="1126680" y="982068"/>
            <a:ext cx="7331520" cy="3785652"/>
          </a:xfrm>
          <a:prstGeom prst="rect">
            <a:avLst/>
          </a:prstGeom>
          <a:ln w="19050">
            <a:solidFill>
              <a:srgbClr val="389AD7"/>
            </a:solidFill>
            <a:prstDash val="dashDot"/>
          </a:ln>
        </p:spPr>
        <p:txBody>
          <a:bodyPr wrap="square">
            <a:spAutoFit/>
          </a:bodyPr>
          <a:lstStyle/>
          <a:p>
            <a:pPr algn="just"/>
            <a:r>
              <a:rPr lang="en-US" sz="4800" dirty="0" err="1">
                <a:latin typeface="#9Slide03 Arima Madurai" panose="020B0604020202020204" charset="0"/>
                <a:cs typeface="#9Slide03 Arima Madurai" panose="020B0604020202020204" charset="0"/>
              </a:rPr>
              <a:t>Ngày</a:t>
            </a:r>
            <a:r>
              <a:rPr lang="en-US" sz="4800" dirty="0">
                <a:latin typeface="#9Slide03 Arima Madurai" panose="020B0604020202020204" charset="0"/>
                <a:cs typeface="#9Slide03 Arima Madurai" panose="020B0604020202020204" charset="0"/>
              </a:rPr>
              <a:t> nay, </a:t>
            </a:r>
            <a:r>
              <a:rPr lang="en-US" sz="4800" dirty="0" err="1">
                <a:latin typeface="#9Slide03 Arima Madurai" panose="020B0604020202020204" charset="0"/>
                <a:cs typeface="#9Slide03 Arima Madurai" panose="020B0604020202020204" charset="0"/>
              </a:rPr>
              <a:t>người</a:t>
            </a:r>
            <a:r>
              <a:rPr lang="en-US" sz="4800" dirty="0">
                <a:latin typeface="#9Slide03 Arima Madurai" panose="020B0604020202020204" charset="0"/>
                <a:cs typeface="#9Slide03 Arima Madurai" panose="020B0604020202020204" charset="0"/>
              </a:rPr>
              <a:t> ta </a:t>
            </a:r>
            <a:r>
              <a:rPr lang="en-US" sz="4800" dirty="0" err="1">
                <a:latin typeface="#9Slide03 Arima Madurai" panose="020B0604020202020204" charset="0"/>
                <a:cs typeface="#9Slide03 Arima Madurai" panose="020B0604020202020204" charset="0"/>
              </a:rPr>
              <a:t>đã</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chế</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tạo</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ra</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được</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nhiều</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loại</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màng</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lọc</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dùng</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để</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tách</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chất</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có</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kích</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thước</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nhỏ</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hơn</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cát</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nhiều</a:t>
            </a:r>
            <a:r>
              <a:rPr lang="en-US" sz="4800" dirty="0">
                <a:latin typeface="#9Slide03 Arima Madurai" panose="020B0604020202020204" charset="0"/>
                <a:cs typeface="#9Slide03 Arima Madurai" panose="020B0604020202020204" charset="0"/>
              </a:rPr>
              <a:t> </a:t>
            </a:r>
            <a:r>
              <a:rPr lang="en-US" sz="4800" dirty="0" err="1">
                <a:latin typeface="#9Slide03 Arima Madurai" panose="020B0604020202020204" charset="0"/>
                <a:cs typeface="#9Slide03 Arima Madurai" panose="020B0604020202020204" charset="0"/>
              </a:rPr>
              <a:t>lần</a:t>
            </a:r>
            <a:r>
              <a:rPr lang="en-US" sz="4800" dirty="0">
                <a:latin typeface="#9Slide03 Arima Madurai" panose="020B0604020202020204" charset="0"/>
                <a:cs typeface="#9Slide03 Arima Madurai" panose="020B0604020202020204" charset="0"/>
              </a:rPr>
              <a:t>.</a:t>
            </a:r>
            <a:endParaRPr lang="en-US" sz="4800" dirty="0">
              <a:latin typeface="#9Slide03 Arima Madurai" panose="020B0604020202020204" charset="0"/>
              <a:ea typeface="Calibri" panose="020F0502020204030204" pitchFamily="34" charset="0"/>
              <a:cs typeface="#9Slide03 Arima Madurai" panose="020B0604020202020204" charset="0"/>
            </a:endParaRPr>
          </a:p>
        </p:txBody>
      </p:sp>
      <p:pic>
        <p:nvPicPr>
          <p:cNvPr id="18" name="Picture 8" descr="Bóng đèn, Thiết kế biểu tượng, Bóng đèn sợi đốt, Đổi mới, Biểu tượng, Công  nghệ, Đường dây, Truyền thông png | Klipartz">
            <a:extLst>
              <a:ext uri="{FF2B5EF4-FFF2-40B4-BE49-F238E27FC236}">
                <a16:creationId xmlns:a16="http://schemas.microsoft.com/office/drawing/2014/main" id="{B2A2E2DB-01E3-2651-A423-C140950832C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270" b="90000" l="10000" r="90000"/>
                    </a14:imgEffect>
                  </a14:imgLayer>
                </a14:imgProps>
              </a:ext>
              <a:ext uri="{28A0092B-C50C-407E-A947-70E740481C1C}">
                <a14:useLocalDpi xmlns:a14="http://schemas.microsoft.com/office/drawing/2010/main" val="0"/>
              </a:ext>
            </a:extLst>
          </a:blip>
          <a:srcRect/>
          <a:stretch>
            <a:fillRect/>
          </a:stretch>
        </p:blipFill>
        <p:spPr bwMode="auto">
          <a:xfrm>
            <a:off x="-219109" y="-403160"/>
            <a:ext cx="2059910" cy="22314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4" descr="Máy lọc nước Karofi K9I-1">
            <a:extLst>
              <a:ext uri="{FF2B5EF4-FFF2-40B4-BE49-F238E27FC236}">
                <a16:creationId xmlns:a16="http://schemas.microsoft.com/office/drawing/2014/main" id="{AC7E57A3-D415-7B4A-1423-65ACD1C14A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81374" y="3422989"/>
            <a:ext cx="9547086" cy="590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54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37042" y="1737690"/>
            <a:ext cx="4236352" cy="6492493"/>
          </a:xfrm>
          <a:custGeom>
            <a:avLst/>
            <a:gdLst/>
            <a:ahLst/>
            <a:cxnLst/>
            <a:rect l="l" t="t" r="r" b="b"/>
            <a:pathLst>
              <a:path w="4236352" h="6492493">
                <a:moveTo>
                  <a:pt x="0" y="0"/>
                </a:moveTo>
                <a:lnTo>
                  <a:pt x="4236352" y="0"/>
                </a:lnTo>
                <a:lnTo>
                  <a:pt x="4236352" y="6492493"/>
                </a:lnTo>
                <a:lnTo>
                  <a:pt x="0" y="64924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401989" y="4534244"/>
            <a:ext cx="14003451" cy="1354217"/>
          </a:xfrm>
          <a:prstGeom prst="rect">
            <a:avLst/>
          </a:prstGeom>
        </p:spPr>
        <p:txBody>
          <a:bodyPr wrap="square" lIns="0" tIns="0" rIns="0" bIns="0" rtlCol="0" anchor="t">
            <a:spAutoFit/>
          </a:bodyPr>
          <a:lstStyle/>
          <a:p>
            <a:pPr algn="ct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Máy</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lọc</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nước</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gia</a:t>
            </a:r>
            <a:r>
              <a:rPr lang="en-US" sz="8800" dirty="0">
                <a:solidFill>
                  <a:srgbClr val="ED9125"/>
                </a:solidFill>
                <a:latin typeface="GeoSlab703 Md BT" panose="02060603020205020403" pitchFamily="18" charset="0"/>
              </a:rPr>
              <a:t> </a:t>
            </a:r>
            <a:r>
              <a:rPr lang="en-US" sz="8800" dirty="0" err="1">
                <a:solidFill>
                  <a:srgbClr val="ED9125"/>
                </a:solidFill>
                <a:latin typeface="GeoSlab703 Md BT" panose="02060603020205020403" pitchFamily="18" charset="0"/>
              </a:rPr>
              <a:t>đình</a:t>
            </a:r>
            <a:endParaRPr lang="en-US" sz="8800" dirty="0">
              <a:solidFill>
                <a:srgbClr val="ED9125"/>
              </a:solidFill>
              <a:latin typeface="GeoSlab703 Md BT" panose="02060603020205020403" pitchFamily="18" charset="0"/>
            </a:endParaRPr>
          </a:p>
        </p:txBody>
      </p:sp>
      <p:sp>
        <p:nvSpPr>
          <p:cNvPr id="4" name="TextBox 4"/>
          <p:cNvSpPr txBox="1"/>
          <p:nvPr/>
        </p:nvSpPr>
        <p:spPr>
          <a:xfrm>
            <a:off x="2383532" y="2369189"/>
            <a:ext cx="8087620" cy="2237857"/>
          </a:xfrm>
          <a:prstGeom prst="rect">
            <a:avLst/>
          </a:prstGeom>
        </p:spPr>
        <p:txBody>
          <a:bodyPr wrap="square" lIns="0" tIns="0" rIns="0" bIns="0" rtlCol="0" anchor="t">
            <a:spAutoFit/>
          </a:bodyPr>
          <a:lstStyle/>
          <a:p>
            <a:pPr algn="ctr">
              <a:lnSpc>
                <a:spcPts val="16975"/>
              </a:lnSpc>
            </a:pPr>
            <a:r>
              <a:rPr lang="en-US" sz="15700" spc="-1207" dirty="0" err="1">
                <a:solidFill>
                  <a:srgbClr val="E8663D"/>
                </a:solidFill>
                <a:latin typeface="Magneto" panose="04030805050802020D02" pitchFamily="82" charset="0"/>
              </a:rPr>
              <a:t>Nhóm</a:t>
            </a:r>
            <a:r>
              <a:rPr lang="en-US" sz="15700" spc="-1207" dirty="0">
                <a:solidFill>
                  <a:srgbClr val="E8663D"/>
                </a:solidFill>
                <a:latin typeface="Magneto" panose="04030805050802020D02" pitchFamily="82" charset="0"/>
              </a:rPr>
              <a:t> 4</a:t>
            </a:r>
          </a:p>
        </p:txBody>
      </p:sp>
      <p:sp>
        <p:nvSpPr>
          <p:cNvPr id="5" name="Freeform 5"/>
          <p:cNvSpPr/>
          <p:nvPr/>
        </p:nvSpPr>
        <p:spPr>
          <a:xfrm rot="-224419">
            <a:off x="16117199" y="1336426"/>
            <a:ext cx="341766" cy="402077"/>
          </a:xfrm>
          <a:custGeom>
            <a:avLst/>
            <a:gdLst/>
            <a:ahLst/>
            <a:cxnLst/>
            <a:rect l="l" t="t" r="r" b="b"/>
            <a:pathLst>
              <a:path w="341766" h="402077">
                <a:moveTo>
                  <a:pt x="0" y="0"/>
                </a:moveTo>
                <a:lnTo>
                  <a:pt x="341765" y="0"/>
                </a:lnTo>
                <a:lnTo>
                  <a:pt x="341765" y="402078"/>
                </a:lnTo>
                <a:lnTo>
                  <a:pt x="0" y="402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1405588">
            <a:off x="16961322" y="6037920"/>
            <a:ext cx="249845" cy="293936"/>
          </a:xfrm>
          <a:custGeom>
            <a:avLst/>
            <a:gdLst/>
            <a:ahLst/>
            <a:cxnLst/>
            <a:rect l="l" t="t" r="r" b="b"/>
            <a:pathLst>
              <a:path w="249845" h="293936">
                <a:moveTo>
                  <a:pt x="0" y="0"/>
                </a:moveTo>
                <a:lnTo>
                  <a:pt x="249845" y="0"/>
                </a:lnTo>
                <a:lnTo>
                  <a:pt x="249845" y="293936"/>
                </a:lnTo>
                <a:lnTo>
                  <a:pt x="0" y="293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1405588">
            <a:off x="2276142" y="1406203"/>
            <a:ext cx="249845" cy="293936"/>
          </a:xfrm>
          <a:custGeom>
            <a:avLst/>
            <a:gdLst/>
            <a:ahLst/>
            <a:cxnLst/>
            <a:rect l="l" t="t" r="r" b="b"/>
            <a:pathLst>
              <a:path w="249845" h="293936">
                <a:moveTo>
                  <a:pt x="0" y="0"/>
                </a:moveTo>
                <a:lnTo>
                  <a:pt x="249846" y="0"/>
                </a:lnTo>
                <a:lnTo>
                  <a:pt x="249846" y="293935"/>
                </a:lnTo>
                <a:lnTo>
                  <a:pt x="0" y="2939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458920">
            <a:off x="10909723" y="2824713"/>
            <a:ext cx="276857" cy="325714"/>
          </a:xfrm>
          <a:custGeom>
            <a:avLst/>
            <a:gdLst/>
            <a:ahLst/>
            <a:cxnLst/>
            <a:rect l="l" t="t" r="r" b="b"/>
            <a:pathLst>
              <a:path w="276857" h="325714">
                <a:moveTo>
                  <a:pt x="0" y="0"/>
                </a:moveTo>
                <a:lnTo>
                  <a:pt x="276857" y="0"/>
                </a:lnTo>
                <a:lnTo>
                  <a:pt x="276857" y="325714"/>
                </a:lnTo>
                <a:lnTo>
                  <a:pt x="0" y="3257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rot="331613">
            <a:off x="3405463" y="8388489"/>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rot="4063404">
            <a:off x="2827529" y="-5198522"/>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3169458" y="6000368"/>
            <a:ext cx="2186753" cy="2584051"/>
          </a:xfrm>
          <a:custGeom>
            <a:avLst/>
            <a:gdLst/>
            <a:ahLst/>
            <a:cxnLst/>
            <a:rect l="l" t="t" r="r" b="b"/>
            <a:pathLst>
              <a:path w="2186753" h="2584051">
                <a:moveTo>
                  <a:pt x="0" y="0"/>
                </a:moveTo>
                <a:lnTo>
                  <a:pt x="2186753" y="0"/>
                </a:lnTo>
                <a:lnTo>
                  <a:pt x="2186753" y="2584051"/>
                </a:lnTo>
                <a:lnTo>
                  <a:pt x="0" y="25840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2266071" y="8669129"/>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96395">
            <a:off x="2713289" y="9581660"/>
            <a:ext cx="726961" cy="737691"/>
          </a:xfrm>
          <a:custGeom>
            <a:avLst/>
            <a:gdLst/>
            <a:ahLst/>
            <a:cxnLst/>
            <a:rect l="l" t="t" r="r" b="b"/>
            <a:pathLst>
              <a:path w="726961" h="737691">
                <a:moveTo>
                  <a:pt x="0" y="0"/>
                </a:moveTo>
                <a:lnTo>
                  <a:pt x="726961" y="0"/>
                </a:lnTo>
                <a:lnTo>
                  <a:pt x="726961" y="737691"/>
                </a:lnTo>
                <a:lnTo>
                  <a:pt x="0" y="7376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96395">
            <a:off x="1213009" y="9266607"/>
            <a:ext cx="601142" cy="610015"/>
          </a:xfrm>
          <a:custGeom>
            <a:avLst/>
            <a:gdLst/>
            <a:ahLst/>
            <a:cxnLst/>
            <a:rect l="l" t="t" r="r" b="b"/>
            <a:pathLst>
              <a:path w="601142" h="610015">
                <a:moveTo>
                  <a:pt x="0" y="0"/>
                </a:moveTo>
                <a:lnTo>
                  <a:pt x="601142" y="0"/>
                </a:lnTo>
                <a:lnTo>
                  <a:pt x="601142" y="610015"/>
                </a:lnTo>
                <a:lnTo>
                  <a:pt x="0" y="6100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96395">
            <a:off x="4549901" y="9332184"/>
            <a:ext cx="601142" cy="610015"/>
          </a:xfrm>
          <a:custGeom>
            <a:avLst/>
            <a:gdLst/>
            <a:ahLst/>
            <a:cxnLst/>
            <a:rect l="l" t="t" r="r" b="b"/>
            <a:pathLst>
              <a:path w="601142" h="610015">
                <a:moveTo>
                  <a:pt x="0" y="0"/>
                </a:moveTo>
                <a:lnTo>
                  <a:pt x="601142" y="0"/>
                </a:lnTo>
                <a:lnTo>
                  <a:pt x="601142" y="610014"/>
                </a:lnTo>
                <a:lnTo>
                  <a:pt x="0" y="61001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919396" flipH="1">
            <a:off x="1273972" y="1435894"/>
            <a:ext cx="965318" cy="976810"/>
          </a:xfrm>
          <a:custGeom>
            <a:avLst/>
            <a:gdLst/>
            <a:ahLst/>
            <a:cxnLst/>
            <a:rect l="l" t="t" r="r" b="b"/>
            <a:pathLst>
              <a:path w="965318" h="976810">
                <a:moveTo>
                  <a:pt x="965318" y="0"/>
                </a:moveTo>
                <a:lnTo>
                  <a:pt x="0" y="0"/>
                </a:lnTo>
                <a:lnTo>
                  <a:pt x="0" y="976810"/>
                </a:lnTo>
                <a:lnTo>
                  <a:pt x="965318" y="976810"/>
                </a:lnTo>
                <a:lnTo>
                  <a:pt x="96531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Tree>
    <p:extLst>
      <p:ext uri="{BB962C8B-B14F-4D97-AF65-F5344CB8AC3E}">
        <p14:creationId xmlns:p14="http://schemas.microsoft.com/office/powerpoint/2010/main" val="188997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448" y="2801696"/>
            <a:ext cx="17696622" cy="3581400"/>
          </a:xfrm>
        </p:spPr>
        <p:txBody>
          <a:bodyPr>
            <a:noAutofit/>
          </a:bodyPr>
          <a:lstStyle/>
          <a:p>
            <a:r>
              <a:rPr lang="en-US" b="1" dirty="0">
                <a:solidFill>
                  <a:srgbClr val="FF0000"/>
                </a:solidFill>
              </a:rPr>
              <a:t>TÌM HIỂU VỀ MÁY LỌC NƯỚC</a:t>
            </a:r>
            <a:br>
              <a:rPr lang="en-US" b="1" dirty="0">
                <a:solidFill>
                  <a:srgbClr val="FF0000"/>
                </a:solidFill>
              </a:rPr>
            </a:br>
            <a:r>
              <a:rPr lang="en-US" dirty="0"/>
              <a:t/>
            </a:r>
            <a:br>
              <a:rPr lang="en-US" dirty="0"/>
            </a:br>
            <a:r>
              <a:rPr lang="en-US" dirty="0"/>
              <a:t>NHÓM 4 – LỚP 6A1</a:t>
            </a:r>
          </a:p>
        </p:txBody>
      </p:sp>
    </p:spTree>
    <p:extLst>
      <p:ext uri="{BB962C8B-B14F-4D97-AF65-F5344CB8AC3E}">
        <p14:creationId xmlns:p14="http://schemas.microsoft.com/office/powerpoint/2010/main" val="936881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9"/>
            <a:ext cx="15773400" cy="1360626"/>
          </a:xfrm>
        </p:spPr>
        <p:txBody>
          <a:bodyPr/>
          <a:lstStyle/>
          <a:p>
            <a:pPr algn="ctr"/>
            <a:r>
              <a:rPr lang="en-US" b="1" dirty="0" err="1"/>
              <a:t>Cấu</a:t>
            </a:r>
            <a:r>
              <a:rPr lang="en-US" b="1" dirty="0"/>
              <a:t> </a:t>
            </a:r>
            <a:r>
              <a:rPr lang="en-US" b="1" dirty="0" err="1"/>
              <a:t>tạo</a:t>
            </a:r>
            <a:r>
              <a:rPr lang="en-US" b="1" dirty="0"/>
              <a:t> </a:t>
            </a:r>
            <a:r>
              <a:rPr lang="en-US" b="1" dirty="0" err="1"/>
              <a:t>và</a:t>
            </a:r>
            <a:r>
              <a:rPr lang="en-US" b="1" dirty="0"/>
              <a:t> </a:t>
            </a:r>
            <a:r>
              <a:rPr lang="en-US" b="1" dirty="0" err="1"/>
              <a:t>nguyên</a:t>
            </a:r>
            <a:r>
              <a:rPr lang="en-US" b="1" dirty="0"/>
              <a:t> </a:t>
            </a:r>
            <a:r>
              <a:rPr lang="en-US" b="1" dirty="0" err="1"/>
              <a:t>lý</a:t>
            </a:r>
            <a:r>
              <a:rPr lang="en-US" b="1" dirty="0"/>
              <a:t> </a:t>
            </a:r>
            <a:r>
              <a:rPr lang="en-US" b="1" dirty="0" err="1"/>
              <a:t>hoạt</a:t>
            </a:r>
            <a:r>
              <a:rPr lang="en-US" b="1" dirty="0"/>
              <a:t> </a:t>
            </a:r>
            <a:r>
              <a:rPr lang="en-US" b="1" dirty="0" err="1"/>
              <a:t>động</a:t>
            </a:r>
            <a:endParaRPr lang="en-US" b="1" dirty="0"/>
          </a:p>
        </p:txBody>
      </p:sp>
      <p:pic>
        <p:nvPicPr>
          <p:cNvPr id="4" name="Content Placeholder 3"/>
          <p:cNvPicPr>
            <a:picLocks noGrp="1"/>
          </p:cNvPicPr>
          <p:nvPr>
            <p:ph idx="1"/>
          </p:nvPr>
        </p:nvPicPr>
        <p:blipFill>
          <a:blip r:embed="rId2"/>
          <a:stretch>
            <a:fillRect/>
          </a:stretch>
        </p:blipFill>
        <p:spPr>
          <a:xfrm>
            <a:off x="1431236" y="2216354"/>
            <a:ext cx="15490134" cy="7737612"/>
          </a:xfrm>
          <a:prstGeom prst="rect">
            <a:avLst/>
          </a:prstGeom>
        </p:spPr>
      </p:pic>
    </p:spTree>
    <p:extLst>
      <p:ext uri="{BB962C8B-B14F-4D97-AF65-F5344CB8AC3E}">
        <p14:creationId xmlns:p14="http://schemas.microsoft.com/office/powerpoint/2010/main" val="178814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428419"/>
            <a:ext cx="15544799" cy="9331343"/>
          </a:xfrm>
        </p:spPr>
      </p:pic>
    </p:spTree>
    <p:extLst>
      <p:ext uri="{BB962C8B-B14F-4D97-AF65-F5344CB8AC3E}">
        <p14:creationId xmlns:p14="http://schemas.microsoft.com/office/powerpoint/2010/main" val="324363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3456186">
            <a:off x="3348487" y="-4116200"/>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613">
            <a:off x="1568003" y="8578709"/>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1458920">
            <a:off x="2319469" y="4062420"/>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rot="331613">
            <a:off x="15067984" y="4813924"/>
            <a:ext cx="8451171" cy="6253867"/>
          </a:xfrm>
          <a:custGeom>
            <a:avLst/>
            <a:gdLst/>
            <a:ahLst/>
            <a:cxnLst/>
            <a:rect l="l" t="t" r="r" b="b"/>
            <a:pathLst>
              <a:path w="8451171" h="6253867">
                <a:moveTo>
                  <a:pt x="0" y="0"/>
                </a:moveTo>
                <a:lnTo>
                  <a:pt x="8451171" y="0"/>
                </a:lnTo>
                <a:lnTo>
                  <a:pt x="8451171"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2"/>
          <p:cNvSpPr txBox="1"/>
          <p:nvPr/>
        </p:nvSpPr>
        <p:spPr>
          <a:xfrm>
            <a:off x="3050940" y="383742"/>
            <a:ext cx="13379126" cy="923330"/>
          </a:xfrm>
          <a:prstGeom prst="rect">
            <a:avLst/>
          </a:prstGeom>
        </p:spPr>
        <p:txBody>
          <a:bodyPr lIns="0" tIns="0" rIns="0" bIns="0" rtlCol="0" anchor="t">
            <a:spAutoFit/>
          </a:bodyPr>
          <a:lstStyle/>
          <a:p>
            <a:pPr algn="ctr"/>
            <a:r>
              <a:rPr lang="en-US" sz="6000" b="1" spc="-150" dirty="0">
                <a:solidFill>
                  <a:srgbClr val="FF0000"/>
                </a:solidFill>
                <a:latin typeface="Times New Roman" panose="02020603050405020304" pitchFamily="18" charset="0"/>
                <a:cs typeface="Times New Roman" panose="02020603050405020304" pitchFamily="18" charset="0"/>
              </a:rPr>
              <a:t>HOẠT ĐỘNG NHÓM</a:t>
            </a:r>
          </a:p>
        </p:txBody>
      </p:sp>
      <p:sp>
        <p:nvSpPr>
          <p:cNvPr id="15" name="Freeform 15"/>
          <p:cNvSpPr/>
          <p:nvPr/>
        </p:nvSpPr>
        <p:spPr>
          <a:xfrm rot="-628800">
            <a:off x="15536995" y="2087066"/>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708870">
            <a:off x="11992321" y="8768025"/>
            <a:ext cx="8372671" cy="2527024"/>
          </a:xfrm>
          <a:custGeom>
            <a:avLst/>
            <a:gdLst/>
            <a:ahLst/>
            <a:cxnLst/>
            <a:rect l="l" t="t" r="r" b="b"/>
            <a:pathLst>
              <a:path w="8372671" h="2527024">
                <a:moveTo>
                  <a:pt x="0" y="0"/>
                </a:moveTo>
                <a:lnTo>
                  <a:pt x="8372672" y="0"/>
                </a:lnTo>
                <a:lnTo>
                  <a:pt x="8372672" y="2527024"/>
                </a:lnTo>
                <a:lnTo>
                  <a:pt x="0" y="25270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9926864">
            <a:off x="-3429930" y="-478960"/>
            <a:ext cx="9432823" cy="2846998"/>
          </a:xfrm>
          <a:custGeom>
            <a:avLst/>
            <a:gdLst/>
            <a:ahLst/>
            <a:cxnLst/>
            <a:rect l="l" t="t" r="r" b="b"/>
            <a:pathLst>
              <a:path w="9432823" h="2846998">
                <a:moveTo>
                  <a:pt x="0" y="0"/>
                </a:moveTo>
                <a:lnTo>
                  <a:pt x="9432824" y="0"/>
                </a:lnTo>
                <a:lnTo>
                  <a:pt x="9432824" y="2846998"/>
                </a:lnTo>
                <a:lnTo>
                  <a:pt x="0" y="28469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rot="-96395">
            <a:off x="16896097" y="9007817"/>
            <a:ext cx="607417" cy="616382"/>
          </a:xfrm>
          <a:custGeom>
            <a:avLst/>
            <a:gdLst/>
            <a:ahLst/>
            <a:cxnLst/>
            <a:rect l="l" t="t" r="r" b="b"/>
            <a:pathLst>
              <a:path w="607417" h="616382">
                <a:moveTo>
                  <a:pt x="0" y="0"/>
                </a:moveTo>
                <a:lnTo>
                  <a:pt x="607416" y="0"/>
                </a:lnTo>
                <a:lnTo>
                  <a:pt x="607416" y="616383"/>
                </a:lnTo>
                <a:lnTo>
                  <a:pt x="0" y="6163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rot="-96395">
            <a:off x="503721" y="768048"/>
            <a:ext cx="607417" cy="616382"/>
          </a:xfrm>
          <a:custGeom>
            <a:avLst/>
            <a:gdLst/>
            <a:ahLst/>
            <a:cxnLst/>
            <a:rect l="l" t="t" r="r" b="b"/>
            <a:pathLst>
              <a:path w="607417" h="616382">
                <a:moveTo>
                  <a:pt x="0" y="0"/>
                </a:moveTo>
                <a:lnTo>
                  <a:pt x="607416" y="0"/>
                </a:lnTo>
                <a:lnTo>
                  <a:pt x="607416" y="616382"/>
                </a:lnTo>
                <a:lnTo>
                  <a:pt x="0" y="6163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p:cNvSpPr/>
          <p:nvPr/>
        </p:nvSpPr>
        <p:spPr>
          <a:xfrm rot="-96395">
            <a:off x="2315514" y="349501"/>
            <a:ext cx="565888" cy="574240"/>
          </a:xfrm>
          <a:custGeom>
            <a:avLst/>
            <a:gdLst/>
            <a:ahLst/>
            <a:cxnLst/>
            <a:rect l="l" t="t" r="r" b="b"/>
            <a:pathLst>
              <a:path w="565888" h="574240">
                <a:moveTo>
                  <a:pt x="0" y="0"/>
                </a:moveTo>
                <a:lnTo>
                  <a:pt x="565888" y="0"/>
                </a:lnTo>
                <a:lnTo>
                  <a:pt x="565888" y="574240"/>
                </a:lnTo>
                <a:lnTo>
                  <a:pt x="0" y="5742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rot="-96395">
            <a:off x="14794403" y="9640413"/>
            <a:ext cx="565888" cy="574240"/>
          </a:xfrm>
          <a:custGeom>
            <a:avLst/>
            <a:gdLst/>
            <a:ahLst/>
            <a:cxnLst/>
            <a:rect l="l" t="t" r="r" b="b"/>
            <a:pathLst>
              <a:path w="565888" h="574240">
                <a:moveTo>
                  <a:pt x="0" y="0"/>
                </a:moveTo>
                <a:lnTo>
                  <a:pt x="565888" y="0"/>
                </a:lnTo>
                <a:lnTo>
                  <a:pt x="565888" y="574241"/>
                </a:lnTo>
                <a:lnTo>
                  <a:pt x="0" y="5742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5" name="Rounded Rectangle 24"/>
          <p:cNvSpPr/>
          <p:nvPr/>
        </p:nvSpPr>
        <p:spPr>
          <a:xfrm>
            <a:off x="914400" y="2781299"/>
            <a:ext cx="5679340" cy="310413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Thí</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nghiệm</a:t>
            </a:r>
            <a:r>
              <a:rPr lang="en-US" sz="4800" b="1" dirty="0">
                <a:latin typeface="Times New Roman" panose="02020603050405020304" pitchFamily="18" charset="0"/>
                <a:cs typeface="Times New Roman" panose="02020603050405020304" pitchFamily="18" charset="0"/>
              </a:rPr>
              <a:t> 1</a:t>
            </a:r>
          </a:p>
          <a:p>
            <a:pPr algn="ctr"/>
            <a:r>
              <a:rPr lang="en-US" sz="4600" dirty="0" err="1">
                <a:effectLst/>
                <a:latin typeface="Times New Roman" panose="02020603050405020304" pitchFamily="18" charset="0"/>
                <a:ea typeface="Arial" panose="020B0604020202020204" pitchFamily="34" charset="0"/>
              </a:rPr>
              <a:t>Tách</a:t>
            </a:r>
            <a:r>
              <a:rPr lang="en-US" sz="4600" dirty="0">
                <a:effectLst/>
                <a:latin typeface="Times New Roman" panose="02020603050405020304" pitchFamily="18" charset="0"/>
                <a:ea typeface="Arial" panose="020B0604020202020204" pitchFamily="34" charset="0"/>
              </a:rPr>
              <a:t> </a:t>
            </a:r>
            <a:r>
              <a:rPr lang="en-US" sz="4600" dirty="0" err="1">
                <a:effectLst/>
                <a:latin typeface="Times New Roman" panose="02020603050405020304" pitchFamily="18" charset="0"/>
                <a:ea typeface="Arial" panose="020B0604020202020204" pitchFamily="34" charset="0"/>
              </a:rPr>
              <a:t>muối</a:t>
            </a:r>
            <a:r>
              <a:rPr lang="en-US" sz="4600" dirty="0">
                <a:effectLst/>
                <a:latin typeface="Times New Roman" panose="02020603050405020304" pitchFamily="18" charset="0"/>
                <a:ea typeface="Arial" panose="020B0604020202020204" pitchFamily="34" charset="0"/>
              </a:rPr>
              <a:t> </a:t>
            </a:r>
            <a:r>
              <a:rPr lang="en-US" sz="4600" dirty="0" err="1">
                <a:effectLst/>
                <a:latin typeface="Times New Roman" panose="02020603050405020304" pitchFamily="18" charset="0"/>
                <a:ea typeface="Arial" panose="020B0604020202020204" pitchFamily="34" charset="0"/>
              </a:rPr>
              <a:t>ra</a:t>
            </a:r>
            <a:r>
              <a:rPr lang="en-US" sz="4600" dirty="0">
                <a:effectLst/>
                <a:latin typeface="Times New Roman" panose="02020603050405020304" pitchFamily="18" charset="0"/>
                <a:ea typeface="Arial" panose="020B0604020202020204" pitchFamily="34" charset="0"/>
              </a:rPr>
              <a:t> </a:t>
            </a:r>
            <a:r>
              <a:rPr lang="en-US" sz="4600" dirty="0" err="1">
                <a:effectLst/>
                <a:latin typeface="Times New Roman" panose="02020603050405020304" pitchFamily="18" charset="0"/>
                <a:ea typeface="Arial" panose="020B0604020202020204" pitchFamily="34" charset="0"/>
              </a:rPr>
              <a:t>khỏi</a:t>
            </a:r>
            <a:r>
              <a:rPr lang="en-US" sz="4600" dirty="0">
                <a:effectLst/>
                <a:latin typeface="Times New Roman" panose="02020603050405020304" pitchFamily="18" charset="0"/>
                <a:ea typeface="Arial" panose="020B0604020202020204" pitchFamily="34" charset="0"/>
              </a:rPr>
              <a:t> dung </a:t>
            </a:r>
            <a:r>
              <a:rPr lang="en-US" sz="4600" dirty="0" err="1">
                <a:effectLst/>
                <a:latin typeface="Times New Roman" panose="02020603050405020304" pitchFamily="18" charset="0"/>
                <a:ea typeface="Arial" panose="020B0604020202020204" pitchFamily="34" charset="0"/>
              </a:rPr>
              <a:t>dịch</a:t>
            </a:r>
            <a:r>
              <a:rPr lang="en-US" sz="4600" dirty="0">
                <a:effectLst/>
                <a:latin typeface="Times New Roman" panose="02020603050405020304" pitchFamily="18" charset="0"/>
                <a:ea typeface="Arial" panose="020B0604020202020204" pitchFamily="34" charset="0"/>
              </a:rPr>
              <a:t> </a:t>
            </a:r>
            <a:r>
              <a:rPr lang="en-US" sz="4600" dirty="0" err="1">
                <a:effectLst/>
                <a:latin typeface="Times New Roman" panose="02020603050405020304" pitchFamily="18" charset="0"/>
                <a:ea typeface="Arial" panose="020B0604020202020204" pitchFamily="34" charset="0"/>
              </a:rPr>
              <a:t>nước</a:t>
            </a:r>
            <a:r>
              <a:rPr lang="en-US" sz="4600" dirty="0">
                <a:effectLst/>
                <a:latin typeface="Times New Roman" panose="02020603050405020304" pitchFamily="18" charset="0"/>
                <a:ea typeface="Arial" panose="020B0604020202020204" pitchFamily="34" charset="0"/>
              </a:rPr>
              <a:t> </a:t>
            </a:r>
            <a:r>
              <a:rPr lang="en-US" sz="4600" dirty="0" err="1">
                <a:effectLst/>
                <a:latin typeface="Times New Roman" panose="02020603050405020304" pitchFamily="18" charset="0"/>
                <a:ea typeface="Arial" panose="020B0604020202020204" pitchFamily="34" charset="0"/>
              </a:rPr>
              <a:t>muối</a:t>
            </a:r>
            <a:r>
              <a:rPr lang="vi-VN" sz="4600" dirty="0">
                <a:latin typeface="Times New Roman" panose="02020603050405020304" pitchFamily="18" charset="0"/>
                <a:cs typeface="Times New Roman" panose="02020603050405020304" pitchFamily="18" charset="0"/>
              </a:rPr>
              <a:t>.</a:t>
            </a:r>
            <a:endParaRPr lang="en-US" sz="4600" dirty="0">
              <a:latin typeface="Times New Roman" panose="02020603050405020304" pitchFamily="18" charset="0"/>
              <a:cs typeface="Times New Roman" panose="02020603050405020304" pitchFamily="18" charset="0"/>
            </a:endParaRPr>
          </a:p>
        </p:txBody>
      </p:sp>
      <p:sp>
        <p:nvSpPr>
          <p:cNvPr id="27" name="Rounded Rectangle 26"/>
          <p:cNvSpPr/>
          <p:nvPr/>
        </p:nvSpPr>
        <p:spPr>
          <a:xfrm>
            <a:off x="11822309" y="2760598"/>
            <a:ext cx="5731537" cy="312484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Thí</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nghiệm</a:t>
            </a:r>
            <a:r>
              <a:rPr lang="en-US" sz="4800" b="1" dirty="0">
                <a:latin typeface="Times New Roman" panose="02020603050405020304" pitchFamily="18" charset="0"/>
                <a:cs typeface="Times New Roman" panose="02020603050405020304" pitchFamily="18" charset="0"/>
              </a:rPr>
              <a:t> 2</a:t>
            </a:r>
          </a:p>
          <a:p>
            <a:pPr algn="ctr"/>
            <a:r>
              <a:rPr lang="en-US" sz="4400" dirty="0" err="1">
                <a:effectLst/>
                <a:latin typeface="Times New Roman" panose="02020603050405020304" pitchFamily="18" charset="0"/>
                <a:ea typeface="Calibri" panose="020F0502020204030204" pitchFamily="34" charset="0"/>
              </a:rPr>
              <a:t>Tách</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cát</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ra</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khỏi</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hỗn</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hợp</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cát</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với</a:t>
            </a:r>
            <a:r>
              <a:rPr lang="en-US" sz="4400" dirty="0">
                <a:effectLst/>
                <a:latin typeface="Times New Roman" panose="02020603050405020304" pitchFamily="18" charset="0"/>
                <a:ea typeface="Calibri" panose="020F0502020204030204" pitchFamily="34" charset="0"/>
              </a:rPr>
              <a:t> </a:t>
            </a:r>
            <a:r>
              <a:rPr lang="en-US" sz="4400" dirty="0" err="1">
                <a:effectLst/>
                <a:latin typeface="Times New Roman" panose="02020603050405020304" pitchFamily="18" charset="0"/>
                <a:ea typeface="Calibri" panose="020F0502020204030204" pitchFamily="34" charset="0"/>
              </a:rPr>
              <a:t>nước</a:t>
            </a:r>
            <a:r>
              <a:rPr lang="vi-VN"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7083776" y="1322522"/>
            <a:ext cx="5309467"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Thời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10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phút</a:t>
            </a:r>
            <a:endPar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Kỹ năng làm việc nhóm là gì? Làm thế nào để có kỹ năng làm việc nhóm tốt?"/>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750" b="90000" l="7813" r="94188"/>
                    </a14:imgEffect>
                  </a14:imgLayer>
                </a14:imgProps>
              </a:ext>
              <a:ext uri="{28A0092B-C50C-407E-A947-70E740481C1C}">
                <a14:useLocalDpi xmlns:a14="http://schemas.microsoft.com/office/drawing/2010/main" val="0"/>
              </a:ext>
            </a:extLst>
          </a:blip>
          <a:srcRect/>
          <a:stretch>
            <a:fillRect/>
          </a:stretch>
        </p:blipFill>
        <p:spPr bwMode="auto">
          <a:xfrm>
            <a:off x="5202989" y="4801518"/>
            <a:ext cx="7852923" cy="5889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76" t="4166" r="6076" b="10417"/>
          <a:stretch/>
        </p:blipFill>
        <p:spPr>
          <a:xfrm>
            <a:off x="-1" y="0"/>
            <a:ext cx="18329817" cy="10287000"/>
          </a:xfrm>
          <a:prstGeom prst="rect">
            <a:avLst/>
          </a:prstGeom>
        </p:spPr>
      </p:pic>
    </p:spTree>
    <p:extLst>
      <p:ext uri="{BB962C8B-B14F-4D97-AF65-F5344CB8AC3E}">
        <p14:creationId xmlns:p14="http://schemas.microsoft.com/office/powerpoint/2010/main" val="361102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r="46836" b="47457"/>
          <a:stretch/>
        </p:blipFill>
        <p:spPr bwMode="auto">
          <a:xfrm>
            <a:off x="0" y="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2"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2889" y="-1200150"/>
            <a:ext cx="914400" cy="914400"/>
          </a:xfrm>
          <a:prstGeom prst="rect">
            <a:avLst/>
          </a:prstGeom>
        </p:spPr>
      </p:pic>
      <p:pic>
        <p:nvPicPr>
          <p:cNvPr id="5"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693" t="50848" r="47529" b="-3391"/>
          <a:stretch/>
        </p:blipFill>
        <p:spPr bwMode="auto">
          <a:xfrm>
            <a:off x="0" y="674370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50890" t="565" r="-4054" b="46892"/>
          <a:stretch/>
        </p:blipFill>
        <p:spPr bwMode="auto">
          <a:xfrm>
            <a:off x="12448099" y="0"/>
            <a:ext cx="583990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ập nhật 125+ ảnh động hộp quà mới nhất - Tin Học Vui"/>
          <p:cNvPicPr>
            <a:picLocks noChangeAspect="1" noChangeArrowheads="1"/>
          </p:cNvPicPr>
          <p:nvPr/>
        </p:nvPicPr>
        <p:blipFill rotWithShape="1">
          <a:blip r:embed="rId4">
            <a:extLst>
              <a:ext uri="{28A0092B-C50C-407E-A947-70E740481C1C}">
                <a14:useLocalDpi xmlns:a14="http://schemas.microsoft.com/office/drawing/2010/main" val="0"/>
              </a:ext>
            </a:extLst>
          </a:blip>
          <a:srcRect l="50154" t="52760" r="-3318" b="-5303"/>
          <a:stretch/>
        </p:blipFill>
        <p:spPr bwMode="auto">
          <a:xfrm>
            <a:off x="12595813" y="6720222"/>
            <a:ext cx="5839901" cy="35433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0A47F-DE0D-4AFB-A019-3B65ECEF2308}"/>
              </a:ext>
            </a:extLst>
          </p:cNvPr>
          <p:cNvSpPr/>
          <p:nvPr/>
        </p:nvSpPr>
        <p:spPr>
          <a:xfrm>
            <a:off x="2645586" y="2400300"/>
            <a:ext cx="12996828" cy="4031873"/>
          </a:xfrm>
          <a:prstGeom prst="rect">
            <a:avLst/>
          </a:prstGeom>
          <a:noFill/>
        </p:spPr>
        <p:txBody>
          <a:bodyPr wrap="none" lIns="137160" tIns="68580" rIns="137160" bIns="68580">
            <a:spAutoFit/>
          </a:bodyPr>
          <a:lstStyle/>
          <a:p>
            <a:pPr algn="ctr" defTabSz="1371600"/>
            <a:r>
              <a:rPr lang="en-US" sz="138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138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138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1371600"/>
            <a:r>
              <a:rPr lang="en-US" sz="115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Tree>
    <p:extLst>
      <p:ext uri="{BB962C8B-B14F-4D97-AF65-F5344CB8AC3E}">
        <p14:creationId xmlns:p14="http://schemas.microsoft.com/office/powerpoint/2010/main" val="17261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9.87654E-7 L 0 -0.07222 " pathEditMode="relative" rAng="0" ptsTypes="AA">
                                      <p:cBhvr>
                                        <p:cTn id="11" dur="250" accel="50000" decel="50000" autoRev="1" fill="hold">
                                          <p:stCondLst>
                                            <p:cond delay="0"/>
                                          </p:stCondLst>
                                        </p:cTn>
                                        <p:tgtEl>
                                          <p:spTgt spid="11"/>
                                        </p:tgtEl>
                                        <p:attrNameLst>
                                          <p:attrName>ppt_x</p:attrName>
                                          <p:attrName>ppt_y</p:attrName>
                                        </p:attrNameLst>
                                      </p:cBhvr>
                                      <p:rCtr x="0" y="-3611"/>
                                    </p:animMotion>
                                    <p:animRot by="1500000">
                                      <p:cBhvr>
                                        <p:cTn id="12" dur="125" fill="hold">
                                          <p:stCondLst>
                                            <p:cond delay="0"/>
                                          </p:stCondLst>
                                        </p:cTn>
                                        <p:tgtEl>
                                          <p:spTgt spid="11"/>
                                        </p:tgtEl>
                                        <p:attrNameLst>
                                          <p:attrName>r</p:attrName>
                                        </p:attrNameLst>
                                      </p:cBhvr>
                                    </p:animRot>
                                    <p:animRot by="-1500000">
                                      <p:cBhvr>
                                        <p:cTn id="13" dur="125" fill="hold">
                                          <p:stCondLst>
                                            <p:cond delay="125"/>
                                          </p:stCondLst>
                                        </p:cTn>
                                        <p:tgtEl>
                                          <p:spTgt spid="11"/>
                                        </p:tgtEl>
                                        <p:attrNameLst>
                                          <p:attrName>r</p:attrName>
                                        </p:attrNameLst>
                                      </p:cBhvr>
                                    </p:animRot>
                                    <p:animRot by="-1500000">
                                      <p:cBhvr>
                                        <p:cTn id="14" dur="125" fill="hold">
                                          <p:stCondLst>
                                            <p:cond delay="250"/>
                                          </p:stCondLst>
                                        </p:cTn>
                                        <p:tgtEl>
                                          <p:spTgt spid="11"/>
                                        </p:tgtEl>
                                        <p:attrNameLst>
                                          <p:attrName>r</p:attrName>
                                        </p:attrNameLst>
                                      </p:cBhvr>
                                    </p:animRot>
                                    <p:animRot by="1500000">
                                      <p:cBhvr>
                                        <p:cTn id="15" dur="125" fill="hold">
                                          <p:stCondLst>
                                            <p:cond delay="375"/>
                                          </p:stCondLst>
                                        </p:cTn>
                                        <p:tgtEl>
                                          <p:spTgt spid="11"/>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11"/>
                                        </p:tgtEl>
                                        <p:attrNameLst>
                                          <p:attrName>style.color</p:attrName>
                                        </p:attrNameLst>
                                      </p:cBhvr>
                                      <p:by>
                                        <p:hsl h="7200000" s="0" l="0"/>
                                      </p:by>
                                    </p:animClr>
                                    <p:animClr clrSpc="hsl" dir="cw">
                                      <p:cBhvr>
                                        <p:cTn id="18" dur="500" fill="hold"/>
                                        <p:tgtEl>
                                          <p:spTgt spid="11"/>
                                        </p:tgtEl>
                                        <p:attrNameLst>
                                          <p:attrName>fillcolor</p:attrName>
                                        </p:attrNameLst>
                                      </p:cBhvr>
                                      <p:by>
                                        <p:hsl h="7200000" s="0" l="0"/>
                                      </p:by>
                                    </p:animClr>
                                    <p:animClr clrSpc="hsl" dir="cw">
                                      <p:cBhvr>
                                        <p:cTn id="19" dur="500" fill="hold"/>
                                        <p:tgtEl>
                                          <p:spTgt spid="11"/>
                                        </p:tgtEl>
                                        <p:attrNameLst>
                                          <p:attrName>stroke.color</p:attrName>
                                        </p:attrNameLst>
                                      </p:cBhvr>
                                      <p:by>
                                        <p:hsl h="7200000" s="0" l="0"/>
                                      </p:by>
                                    </p:animClr>
                                    <p:set>
                                      <p:cBhvr>
                                        <p:cTn id="20" dur="500" fill="hold"/>
                                        <p:tgtEl>
                                          <p:spTgt spid="11"/>
                                        </p:tgtEl>
                                        <p:attrNameLst>
                                          <p:attrName>fill.type</p:attrName>
                                        </p:attrNameLst>
                                      </p:cBhvr>
                                      <p:to>
                                        <p:strVal val="solid"/>
                                      </p:to>
                                    </p:set>
                                  </p:childTnLst>
                                </p:cTn>
                              </p:par>
                              <p:par>
                                <p:cTn id="21" presetID="1" presetClass="mediacall" presetSubtype="0" fill="hold" nodeType="withEffect">
                                  <p:stCondLst>
                                    <p:cond delay="0"/>
                                  </p:stCondLst>
                                  <p:childTnLst>
                                    <p:cmd type="call" cmd="playFrom(0.0)">
                                      <p:cBhvr>
                                        <p:cTn id="22" dur="3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bldLst>
      <p:bldP spid="11" grpId="0"/>
      <p:bldP spid="11" grpId="1"/>
      <p:bldP spid="11"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0"/>
          <p:cNvSpPr/>
          <p:nvPr/>
        </p:nvSpPr>
        <p:spPr>
          <a:xfrm rot="2430035">
            <a:off x="-2674320" y="-3770330"/>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10"/>
          <p:cNvSpPr/>
          <p:nvPr/>
        </p:nvSpPr>
        <p:spPr>
          <a:xfrm rot="4063404">
            <a:off x="10070615" y="-4466938"/>
            <a:ext cx="9867306" cy="7301807"/>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2050" name="Picture 2" descr="Mở Hộp Quà PNG &amp; Mở Hộp Quà Transparent Clipart Miễn phí Tải về - Biểu  tượng - mở hộp quà."/>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230069" y="7652451"/>
            <a:ext cx="4892730" cy="2634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63164" y="2593971"/>
            <a:ext cx="15184893" cy="7217094"/>
          </a:xfrm>
        </p:spPr>
        <p:txBody>
          <a:bodyPr>
            <a:normAutofit/>
          </a:bodyPr>
          <a:lstStyle/>
          <a:p>
            <a:r>
              <a:rPr lang="vi-VN" altLang="en-US" sz="525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Có </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5</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trong</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1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may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mắn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6000" dirty="0">
                <a:solidFill>
                  <a:schemeClr val="accent5">
                    <a:lumMod val="50000"/>
                  </a:schemeClr>
                </a:solidFill>
                <a:ea typeface="Tahoma" panose="020B0604030504040204" pitchFamily="34" charset="0"/>
                <a:cs typeface="Tahoma" panose="020B0604030504040204" pitchFamily="34" charset="0"/>
              </a:rPr>
              <a:t/>
            </a:r>
            <a:br>
              <a:rPr lang="en-US" altLang="en-US" sz="6000" dirty="0">
                <a:solidFill>
                  <a:schemeClr val="accent5">
                    <a:lumMod val="50000"/>
                  </a:schemeClr>
                </a:solidFill>
                <a:ea typeface="Tahoma" panose="020B0604030504040204" pitchFamily="34" charset="0"/>
                <a:cs typeface="Tahoma" panose="020B0604030504040204" pitchFamily="34" charset="0"/>
              </a:rPr>
            </a:b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chọn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Nếu</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đúng</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thì</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nhận</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được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hộp</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quà</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tương</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ứng</a:t>
            </a: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Nếu</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sai</a:t>
            </a:r>
            <a:r>
              <a:rPr lang="en-US" altLang="en-US" sz="6000" dirty="0">
                <a:solidFill>
                  <a:schemeClr val="accent5">
                    <a:lumMod val="50000"/>
                  </a:schemeClr>
                </a:solidFill>
                <a:ea typeface="Tahoma" panose="020B0604030504040204" pitchFamily="34" charset="0"/>
                <a:cs typeface="Tahoma" panose="020B0604030504040204" pitchFamily="34"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nhường quyền trả lời cho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6000"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vi-VN" altLang="en-US" sz="6000"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altLang="en-US" sz="6000" dirty="0">
                <a:solidFill>
                  <a:schemeClr val="accent5">
                    <a:lumMod val="50000"/>
                  </a:schemeClr>
                </a:solidFill>
                <a:ea typeface="Tahoma" panose="020B0604030504040204" pitchFamily="34" charset="0"/>
                <a:cs typeface="Tahoma" panose="020B0604030504040204" pitchFamily="34" charset="0"/>
              </a:rPr>
              <a:t>còn lại.</a:t>
            </a:r>
            <a:endParaRPr lang="en-US" sz="6000" dirty="0">
              <a:solidFill>
                <a:schemeClr val="accent5">
                  <a:lumMod val="50000"/>
                </a:schemeClr>
              </a:solidFill>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6"/>
          <a:stretch>
            <a:fillRect/>
          </a:stretch>
        </p:blipFill>
        <p:spPr>
          <a:xfrm>
            <a:off x="16971150" y="0"/>
            <a:ext cx="1316850" cy="1271126"/>
          </a:xfrm>
          <a:prstGeom prst="rect">
            <a:avLst/>
          </a:prstGeom>
        </p:spPr>
      </p:pic>
      <p:pic>
        <p:nvPicPr>
          <p:cNvPr id="5" name="Picture 4"/>
          <p:cNvPicPr>
            <a:picLocks noChangeAspect="1"/>
          </p:cNvPicPr>
          <p:nvPr/>
        </p:nvPicPr>
        <p:blipFill>
          <a:blip r:embed="rId7"/>
          <a:stretch>
            <a:fillRect/>
          </a:stretch>
        </p:blipFill>
        <p:spPr>
          <a:xfrm>
            <a:off x="762998" y="2606671"/>
            <a:ext cx="1161389" cy="1152245"/>
          </a:xfrm>
          <a:prstGeom prst="rect">
            <a:avLst/>
          </a:prstGeom>
        </p:spPr>
      </p:pic>
      <p:sp>
        <p:nvSpPr>
          <p:cNvPr id="3" name="Rectangle 2"/>
          <p:cNvSpPr/>
          <p:nvPr/>
        </p:nvSpPr>
        <p:spPr>
          <a:xfrm>
            <a:off x="1333389" y="2611888"/>
            <a:ext cx="4549002" cy="1384995"/>
          </a:xfrm>
          <a:prstGeom prst="rect">
            <a:avLst/>
          </a:prstGeom>
          <a:noFill/>
        </p:spPr>
        <p:txBody>
          <a:bodyPr wrap="none" lIns="137160" tIns="68580" rIns="137160" bIns="68580">
            <a:spAutoFit/>
          </a:bodyPr>
          <a:lstStyle/>
          <a:p>
            <a:pPr algn="ctr" defTabSz="1371600"/>
            <a:r>
              <a:rPr lang="en-US" sz="81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Luật</a:t>
            </a:r>
            <a:r>
              <a:rPr lang="en-US" sz="81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81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81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FE0A47F-DE0D-4AFB-A019-3B65ECEF2308}"/>
              </a:ext>
            </a:extLst>
          </p:cNvPr>
          <p:cNvSpPr/>
          <p:nvPr/>
        </p:nvSpPr>
        <p:spPr>
          <a:xfrm>
            <a:off x="5683337" y="259800"/>
            <a:ext cx="8240717" cy="2354491"/>
          </a:xfrm>
          <a:prstGeom prst="rect">
            <a:avLst/>
          </a:prstGeom>
          <a:noFill/>
        </p:spPr>
        <p:txBody>
          <a:bodyPr wrap="none" lIns="137160" tIns="68580" rIns="137160" bIns="68580">
            <a:spAutoFit/>
          </a:bodyPr>
          <a:lstStyle/>
          <a:p>
            <a:pPr algn="ctr" defTabSz="1371600"/>
            <a:r>
              <a:rPr lang="en-US" sz="72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72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72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1371600"/>
            <a:r>
              <a:rPr lang="en-US" sz="72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
        <p:nvSpPr>
          <p:cNvPr id="8" name="Freeform 12"/>
          <p:cNvSpPr/>
          <p:nvPr/>
        </p:nvSpPr>
        <p:spPr>
          <a:xfrm>
            <a:off x="-3129937" y="8376056"/>
            <a:ext cx="9756427" cy="2944667"/>
          </a:xfrm>
          <a:custGeom>
            <a:avLst/>
            <a:gdLst/>
            <a:ahLst/>
            <a:cxnLst/>
            <a:rect l="l" t="t" r="r" b="b"/>
            <a:pathLst>
              <a:path w="9756427" h="2944667">
                <a:moveTo>
                  <a:pt x="0" y="0"/>
                </a:moveTo>
                <a:lnTo>
                  <a:pt x="9756426" y="0"/>
                </a:lnTo>
                <a:lnTo>
                  <a:pt x="9756426" y="2944667"/>
                </a:lnTo>
                <a:lnTo>
                  <a:pt x="0" y="29446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41066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4.30556E-6 -4.93827E-7 L -4.30556E-6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21" presetClass="emph" presetSubtype="0" fill="hold" grpId="2" nodeType="withEffect">
                                  <p:stCondLst>
                                    <p:cond delay="0"/>
                                  </p:stCondLst>
                                  <p:iterate type="lt">
                                    <p:tmPct val="0"/>
                                  </p:iterate>
                                  <p:childTnLst>
                                    <p:animClr clrSpc="hsl" dir="cw">
                                      <p:cBhvr override="childStyle">
                                        <p:cTn id="17" dur="500" fill="hold"/>
                                        <p:tgtEl>
                                          <p:spTgt spid="6"/>
                                        </p:tgtEl>
                                        <p:attrNameLst>
                                          <p:attrName>style.color</p:attrName>
                                        </p:attrNameLst>
                                      </p:cBhvr>
                                      <p:by>
                                        <p:hsl h="7200000" s="0" l="0"/>
                                      </p:by>
                                    </p:animClr>
                                    <p:animClr clrSpc="hsl" dir="cw">
                                      <p:cBhvr>
                                        <p:cTn id="18" dur="500" fill="hold"/>
                                        <p:tgtEl>
                                          <p:spTgt spid="6"/>
                                        </p:tgtEl>
                                        <p:attrNameLst>
                                          <p:attrName>fillcolor</p:attrName>
                                        </p:attrNameLst>
                                      </p:cBhvr>
                                      <p:by>
                                        <p:hsl h="7200000" s="0" l="0"/>
                                      </p:by>
                                    </p:animClr>
                                    <p:animClr clrSpc="hsl" dir="cw">
                                      <p:cBhvr>
                                        <p:cTn id="19" dur="500" fill="hold"/>
                                        <p:tgtEl>
                                          <p:spTgt spid="6"/>
                                        </p:tgtEl>
                                        <p:attrNameLst>
                                          <p:attrName>stroke.color</p:attrName>
                                        </p:attrNameLst>
                                      </p:cBhvr>
                                      <p:by>
                                        <p:hsl h="7200000" s="0" l="0"/>
                                      </p:by>
                                    </p:animClr>
                                    <p:set>
                                      <p:cBhvr>
                                        <p:cTn id="2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5562D-47C3-42BC-BC7D-7AF52EE5A71A}"/>
              </a:ext>
            </a:extLst>
          </p:cNvPr>
          <p:cNvSpPr/>
          <p:nvPr/>
        </p:nvSpPr>
        <p:spPr>
          <a:xfrm>
            <a:off x="0" y="2759026"/>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 name="Rectangle 4">
            <a:extLst>
              <a:ext uri="{FF2B5EF4-FFF2-40B4-BE49-F238E27FC236}">
                <a16:creationId xmlns:a16="http://schemas.microsoft.com/office/drawing/2014/main" id="{0DE8E057-79AF-4679-8F0F-5F578B85F19A}"/>
              </a:ext>
            </a:extLst>
          </p:cNvPr>
          <p:cNvSpPr/>
          <p:nvPr/>
        </p:nvSpPr>
        <p:spPr>
          <a:xfrm>
            <a:off x="0" y="7761989"/>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6" name="Picture 5">
            <a:extLst>
              <a:ext uri="{FF2B5EF4-FFF2-40B4-BE49-F238E27FC236}">
                <a16:creationId xmlns:a16="http://schemas.microsoft.com/office/drawing/2014/main" id="{165D02D2-111C-48DA-B806-17EDA77B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291" y="1437125"/>
            <a:ext cx="2953769" cy="2615411"/>
          </a:xfrm>
          <a:prstGeom prst="rect">
            <a:avLst/>
          </a:prstGeom>
        </p:spPr>
      </p:pic>
      <p:pic>
        <p:nvPicPr>
          <p:cNvPr id="7" name="Picture 6">
            <a:hlinkClick r:id="rId4"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704" y="668961"/>
            <a:ext cx="3090941" cy="2075868"/>
          </a:xfrm>
          <a:prstGeom prst="rect">
            <a:avLst/>
          </a:prstGeom>
        </p:spPr>
      </p:pic>
      <p:pic>
        <p:nvPicPr>
          <p:cNvPr id="8" name="Picture 7">
            <a:extLst>
              <a:ext uri="{FF2B5EF4-FFF2-40B4-BE49-F238E27FC236}">
                <a16:creationId xmlns:a16="http://schemas.microsoft.com/office/drawing/2014/main" id="{99F79902-D845-4948-9A8D-BC737DA83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114" y="1434779"/>
            <a:ext cx="2953769" cy="2615411"/>
          </a:xfrm>
          <a:prstGeom prst="rect">
            <a:avLst/>
          </a:prstGeom>
        </p:spPr>
      </p:pic>
      <p:pic>
        <p:nvPicPr>
          <p:cNvPr id="9" name="Picture 8">
            <a:hlinkClick r:id="rId7"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8527" y="666615"/>
            <a:ext cx="3090941" cy="2075868"/>
          </a:xfrm>
          <a:prstGeom prst="rect">
            <a:avLst/>
          </a:prstGeom>
        </p:spPr>
      </p:pic>
      <p:pic>
        <p:nvPicPr>
          <p:cNvPr id="10" name="Picture 9">
            <a:extLst>
              <a:ext uri="{FF2B5EF4-FFF2-40B4-BE49-F238E27FC236}">
                <a16:creationId xmlns:a16="http://schemas.microsoft.com/office/drawing/2014/main" id="{B9F6EF56-EFE5-46AA-BEED-938FE1E31A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83386" y="1255927"/>
            <a:ext cx="2953769" cy="2615411"/>
          </a:xfrm>
          <a:prstGeom prst="rect">
            <a:avLst/>
          </a:prstGeom>
        </p:spPr>
      </p:pic>
      <p:pic>
        <p:nvPicPr>
          <p:cNvPr id="11" name="Picture 10">
            <a:hlinkClick r:id="rId10"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14799" y="487763"/>
            <a:ext cx="3090941" cy="2075868"/>
          </a:xfrm>
          <a:prstGeom prst="rect">
            <a:avLst/>
          </a:prstGeom>
        </p:spPr>
      </p:pic>
      <p:pic>
        <p:nvPicPr>
          <p:cNvPr id="16" name="Picture 15">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17" name="Picture 16">
            <a:extLst>
              <a:ext uri="{FF2B5EF4-FFF2-40B4-BE49-F238E27FC236}">
                <a16:creationId xmlns:a16="http://schemas.microsoft.com/office/drawing/2014/main"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461944"/>
            <a:ext cx="9143999" cy="502229"/>
          </a:xfrm>
          <a:prstGeom prst="rect">
            <a:avLst/>
          </a:prstGeom>
        </p:spPr>
      </p:pic>
      <p:pic>
        <p:nvPicPr>
          <p:cNvPr id="18" name="Picture 17">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4001" y="4461944"/>
            <a:ext cx="9143999" cy="502229"/>
          </a:xfrm>
          <a:prstGeom prst="rect">
            <a:avLst/>
          </a:prstGeom>
        </p:spPr>
      </p:pic>
      <p:pic>
        <p:nvPicPr>
          <p:cNvPr id="19" name="Picture 18">
            <a:extLst>
              <a:ext uri="{FF2B5EF4-FFF2-40B4-BE49-F238E27FC236}">
                <a16:creationId xmlns:a16="http://schemas.microsoft.com/office/drawing/2014/main" id="{6FB1DCEB-4C74-4EB6-8AC6-7F38A1717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07847" y="6364127"/>
            <a:ext cx="2953769" cy="2615411"/>
          </a:xfrm>
          <a:prstGeom prst="rect">
            <a:avLst/>
          </a:prstGeom>
        </p:spPr>
      </p:pic>
      <p:pic>
        <p:nvPicPr>
          <p:cNvPr id="20" name="Picture 19">
            <a:hlinkClick r:id="rId14"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9259" y="5595963"/>
            <a:ext cx="3090941" cy="2075868"/>
          </a:xfrm>
          <a:prstGeom prst="rect">
            <a:avLst/>
          </a:prstGeom>
        </p:spPr>
      </p:pic>
      <p:pic>
        <p:nvPicPr>
          <p:cNvPr id="21" name="Picture 20">
            <a:extLst>
              <a:ext uri="{FF2B5EF4-FFF2-40B4-BE49-F238E27FC236}">
                <a16:creationId xmlns:a16="http://schemas.microsoft.com/office/drawing/2014/main" id="{633EC59B-FCA1-44AA-9210-1F72A9C855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21447" y="6454283"/>
            <a:ext cx="2953769" cy="2615411"/>
          </a:xfrm>
          <a:prstGeom prst="rect">
            <a:avLst/>
          </a:prstGeom>
        </p:spPr>
      </p:pic>
      <p:pic>
        <p:nvPicPr>
          <p:cNvPr id="22" name="Picture 21">
            <a:hlinkClick r:id="rId17"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52859" y="5686119"/>
            <a:ext cx="3090941" cy="2075868"/>
          </a:xfrm>
          <a:prstGeom prst="rect">
            <a:avLst/>
          </a:prstGeom>
        </p:spPr>
      </p:pic>
      <p:pic>
        <p:nvPicPr>
          <p:cNvPr id="23" name="Picture 22">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2211" y="9486088"/>
            <a:ext cx="9143999" cy="502229"/>
          </a:xfrm>
          <a:prstGeom prst="rect">
            <a:avLst/>
          </a:prstGeom>
        </p:spPr>
      </p:pic>
      <p:sp>
        <p:nvSpPr>
          <p:cNvPr id="24" name="Flowchart: Summing Junction 23">
            <a:hlinkClick r:id="" action="ppaction://noaction"/>
            <a:extLst>
              <a:ext uri="{FF2B5EF4-FFF2-40B4-BE49-F238E27FC236}">
                <a16:creationId xmlns:a16="http://schemas.microsoft.com/office/drawing/2014/main" id="{E51D645D-F5EB-48AD-9720-05E0BE57DF46}"/>
              </a:ext>
            </a:extLst>
          </p:cNvPr>
          <p:cNvSpPr/>
          <p:nvPr/>
        </p:nvSpPr>
        <p:spPr>
          <a:xfrm>
            <a:off x="17136887" y="8238259"/>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Tree>
    <p:extLst>
      <p:ext uri="{BB962C8B-B14F-4D97-AF65-F5344CB8AC3E}">
        <p14:creationId xmlns:p14="http://schemas.microsoft.com/office/powerpoint/2010/main" val="3114635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9"/>
                                        </p:tgtEl>
                                        <p:attrNameLst>
                                          <p:attrName>ppt_w</p:attrName>
                                        </p:attrNameLst>
                                      </p:cBhvr>
                                      <p:tavLst>
                                        <p:tav tm="0">
                                          <p:val>
                                            <p:strVal val="ppt_w"/>
                                          </p:val>
                                        </p:tav>
                                        <p:tav tm="100000">
                                          <p:val>
                                            <p:fltVal val="0"/>
                                          </p:val>
                                        </p:tav>
                                      </p:tavLst>
                                    </p:anim>
                                    <p:anim calcmode="lin" valueType="num">
                                      <p:cBhvr>
                                        <p:cTn id="15" dur="500"/>
                                        <p:tgtEl>
                                          <p:spTgt spid="9"/>
                                        </p:tgtEl>
                                        <p:attrNameLst>
                                          <p:attrName>ppt_h</p:attrName>
                                        </p:attrNameLst>
                                      </p:cBhvr>
                                      <p:tavLst>
                                        <p:tav tm="0">
                                          <p:val>
                                            <p:strVal val="ppt_h"/>
                                          </p:val>
                                        </p:tav>
                                        <p:tav tm="100000">
                                          <p:val>
                                            <p:fltVal val="0"/>
                                          </p:val>
                                        </p:tav>
                                      </p:tavLst>
                                    </p:anim>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1"/>
                                        </p:tgtEl>
                                        <p:attrNameLst>
                                          <p:attrName>ppt_w</p:attrName>
                                        </p:attrNameLst>
                                      </p:cBhvr>
                                      <p:tavLst>
                                        <p:tav tm="0">
                                          <p:val>
                                            <p:strVal val="ppt_w"/>
                                          </p:val>
                                        </p:tav>
                                        <p:tav tm="100000">
                                          <p:val>
                                            <p:fltVal val="0"/>
                                          </p:val>
                                        </p:tav>
                                      </p:tavLst>
                                    </p:anim>
                                    <p:anim calcmode="lin" valueType="num">
                                      <p:cBhvr>
                                        <p:cTn id="23" dur="500"/>
                                        <p:tgtEl>
                                          <p:spTgt spid="11"/>
                                        </p:tgtEl>
                                        <p:attrNameLst>
                                          <p:attrName>ppt_h</p:attrName>
                                        </p:attrNameLst>
                                      </p:cBhvr>
                                      <p:tavLst>
                                        <p:tav tm="0">
                                          <p:val>
                                            <p:strVal val="ppt_h"/>
                                          </p:val>
                                        </p:tav>
                                        <p:tav tm="100000">
                                          <p:val>
                                            <p:fltVal val="0"/>
                                          </p:val>
                                        </p:tav>
                                      </p:tavLst>
                                    </p:anim>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2"/>
                                        </p:tgtEl>
                                        <p:attrNameLst>
                                          <p:attrName>ppt_w</p:attrName>
                                        </p:attrNameLst>
                                      </p:cBhvr>
                                      <p:tavLst>
                                        <p:tav tm="0">
                                          <p:val>
                                            <p:strVal val="ppt_w"/>
                                          </p:val>
                                        </p:tav>
                                        <p:tav tm="100000">
                                          <p:val>
                                            <p:fltVal val="0"/>
                                          </p:val>
                                        </p:tav>
                                      </p:tavLst>
                                    </p:anim>
                                    <p:anim calcmode="lin" valueType="num">
                                      <p:cBhvr>
                                        <p:cTn id="31" dur="500"/>
                                        <p:tgtEl>
                                          <p:spTgt spid="22"/>
                                        </p:tgtEl>
                                        <p:attrNameLst>
                                          <p:attrName>ppt_h</p:attrName>
                                        </p:attrNameLst>
                                      </p:cBhvr>
                                      <p:tavLst>
                                        <p:tav tm="0">
                                          <p:val>
                                            <p:strVal val="ppt_h"/>
                                          </p:val>
                                        </p:tav>
                                        <p:tav tm="100000">
                                          <p:val>
                                            <p:fltVal val="0"/>
                                          </p:val>
                                        </p:tav>
                                      </p:tavLst>
                                    </p:anim>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0"/>
                                        </p:tgtEl>
                                        <p:attrNameLst>
                                          <p:attrName>ppt_w</p:attrName>
                                        </p:attrNameLst>
                                      </p:cBhvr>
                                      <p:tavLst>
                                        <p:tav tm="0">
                                          <p:val>
                                            <p:strVal val="ppt_w"/>
                                          </p:val>
                                        </p:tav>
                                        <p:tav tm="100000">
                                          <p:val>
                                            <p:fltVal val="0"/>
                                          </p:val>
                                        </p:tav>
                                      </p:tavLst>
                                    </p:anim>
                                    <p:anim calcmode="lin" valueType="num">
                                      <p:cBhvr>
                                        <p:cTn id="39" dur="500"/>
                                        <p:tgtEl>
                                          <p:spTgt spid="20"/>
                                        </p:tgtEl>
                                        <p:attrNameLst>
                                          <p:attrName>ppt_h</p:attrName>
                                        </p:attrNameLst>
                                      </p:cBhvr>
                                      <p:tavLst>
                                        <p:tav tm="0">
                                          <p:val>
                                            <p:strVal val="ppt_h"/>
                                          </p:val>
                                        </p:tav>
                                        <p:tav tm="100000">
                                          <p:val>
                                            <p:fltVal val="0"/>
                                          </p:val>
                                        </p:tav>
                                      </p:tavLst>
                                    </p:anim>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336444" y="437186"/>
            <a:ext cx="15827289" cy="32237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srgbClr val="FF0000"/>
                </a:solidFill>
                <a:latin typeface="Times New Roman" pitchFamily="18" charset="0"/>
                <a:ea typeface="Tahoma" panose="020B0604030504040204" pitchFamily="34" charset="0"/>
                <a:cs typeface="Times New Roman" pitchFamily="18" charset="0"/>
              </a:rPr>
              <a:t>Hộp</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quà</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số</a:t>
            </a:r>
            <a:r>
              <a:rPr lang="en-US" sz="5400" b="1" dirty="0">
                <a:solidFill>
                  <a:srgbClr val="FF0000"/>
                </a:solidFill>
                <a:latin typeface="Times New Roman" pitchFamily="18" charset="0"/>
                <a:ea typeface="Tahoma" panose="020B0604030504040204" pitchFamily="34" charset="0"/>
                <a:cs typeface="Times New Roman" pitchFamily="18" charset="0"/>
              </a:rPr>
              <a:t> 1:</a:t>
            </a:r>
          </a:p>
          <a:p>
            <a:pPr algn="ctr" defTabSz="1371600"/>
            <a:r>
              <a:rPr lang="vi-VN" sz="5400" b="1" dirty="0">
                <a:solidFill>
                  <a:prstClr val="black"/>
                </a:solidFill>
                <a:latin typeface="Times New Roman" pitchFamily="18" charset="0"/>
                <a:ea typeface="Tahoma" panose="020B0604030504040204" pitchFamily="34" charset="0"/>
                <a:cs typeface="Times New Roman" pitchFamily="18" charset="0"/>
              </a:rPr>
              <a:t>Trong máy lọc nước có một lõi làm bằng bông được ép rất chặt. Theo </a:t>
            </a:r>
            <a:r>
              <a:rPr lang="en-US" sz="5400" b="1" dirty="0" err="1">
                <a:solidFill>
                  <a:prstClr val="black"/>
                </a:solidFill>
                <a:latin typeface="Times New Roman" pitchFamily="18" charset="0"/>
                <a:ea typeface="Tahoma" panose="020B0604030504040204" pitchFamily="34" charset="0"/>
                <a:cs typeface="Times New Roman" pitchFamily="18" charset="0"/>
              </a:rPr>
              <a:t>bạn</a:t>
            </a:r>
            <a:r>
              <a:rPr lang="vi-VN" sz="5400" b="1" dirty="0">
                <a:solidFill>
                  <a:prstClr val="black"/>
                </a:solidFill>
                <a:latin typeface="Times New Roman" pitchFamily="18" charset="0"/>
                <a:ea typeface="Tahoma" panose="020B0604030504040204" pitchFamily="34" charset="0"/>
                <a:cs typeface="Times New Roman" pitchFamily="18" charset="0"/>
              </a:rPr>
              <a:t>, lõi bông đó có tác dụng gì?</a:t>
            </a:r>
            <a:endParaRPr lang="en-US" sz="54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77935" y="4459649"/>
            <a:ext cx="14115733"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án</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Lọc</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và</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giữ</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lại</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tan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nước</a:t>
            </a:r>
            <a:endParaRPr lang="en-US" sz="4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073297" y="8295002"/>
            <a:ext cx="3657495" cy="37646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5056905" y="6965007"/>
            <a:ext cx="3466407" cy="1349271"/>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846362" y="7114506"/>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54720" y="608156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495118" y="639428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100798594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99938" y="422769"/>
            <a:ext cx="16333800" cy="25727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600" b="1" dirty="0">
              <a:solidFill>
                <a:srgbClr val="FF0000"/>
              </a:solidFill>
              <a:latin typeface="Times New Roman" pitchFamily="18" charset="0"/>
              <a:ea typeface="Tahoma" panose="020B0604030504040204" pitchFamily="34" charset="0"/>
              <a:cs typeface="Times New Roman" pitchFamily="18" charset="0"/>
            </a:endParaRPr>
          </a:p>
          <a:p>
            <a:pPr algn="ctr" defTabSz="1371600"/>
            <a:endParaRPr lang="en-US" sz="6600" b="1" dirty="0">
              <a:solidFill>
                <a:srgbClr val="FF0000"/>
              </a:solidFill>
              <a:latin typeface="Times New Roman" pitchFamily="18" charset="0"/>
              <a:ea typeface="Tahoma" panose="020B0604030504040204" pitchFamily="34" charset="0"/>
              <a:cs typeface="Times New Roman" pitchFamily="18" charset="0"/>
            </a:endParaRPr>
          </a:p>
          <a:p>
            <a:pPr algn="ctr" defTabSz="1371600"/>
            <a:r>
              <a:rPr lang="en-US" sz="5400" b="1" dirty="0" err="1">
                <a:solidFill>
                  <a:srgbClr val="FF0000"/>
                </a:solidFill>
                <a:latin typeface="Times New Roman" pitchFamily="18" charset="0"/>
                <a:ea typeface="Tahoma" panose="020B0604030504040204" pitchFamily="34" charset="0"/>
                <a:cs typeface="Times New Roman" pitchFamily="18" charset="0"/>
              </a:rPr>
              <a:t>Hộp</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quà</a:t>
            </a:r>
            <a:r>
              <a:rPr lang="en-US" sz="5400" b="1" dirty="0">
                <a:solidFill>
                  <a:srgbClr val="FF0000"/>
                </a:solidFill>
                <a:latin typeface="Times New Roman" pitchFamily="18" charset="0"/>
                <a:ea typeface="Tahoma" panose="020B0604030504040204" pitchFamily="34" charset="0"/>
                <a:cs typeface="Times New Roman" pitchFamily="18" charset="0"/>
              </a:rPr>
              <a:t> </a:t>
            </a:r>
            <a:r>
              <a:rPr lang="en-US" sz="5400" b="1" dirty="0" err="1">
                <a:solidFill>
                  <a:srgbClr val="FF0000"/>
                </a:solidFill>
                <a:latin typeface="Times New Roman" pitchFamily="18" charset="0"/>
                <a:ea typeface="Tahoma" panose="020B0604030504040204" pitchFamily="34" charset="0"/>
                <a:cs typeface="Times New Roman" pitchFamily="18" charset="0"/>
              </a:rPr>
              <a:t>số</a:t>
            </a:r>
            <a:r>
              <a:rPr lang="en-US" sz="5400" b="1" dirty="0">
                <a:solidFill>
                  <a:srgbClr val="FF0000"/>
                </a:solidFill>
                <a:latin typeface="Times New Roman" pitchFamily="18" charset="0"/>
                <a:ea typeface="Tahoma" panose="020B0604030504040204" pitchFamily="34" charset="0"/>
                <a:cs typeface="Times New Roman" pitchFamily="18" charset="0"/>
              </a:rPr>
              <a:t> 2:</a:t>
            </a:r>
          </a:p>
          <a:p>
            <a:pPr algn="ctr" defTabSz="1371600"/>
            <a:r>
              <a:rPr lang="en-US" sz="5400" b="1" dirty="0" err="1">
                <a:solidFill>
                  <a:prstClr val="black"/>
                </a:solidFill>
                <a:latin typeface="Times New Roman" pitchFamily="18" charset="0"/>
                <a:ea typeface="Tahoma" panose="020B0604030504040204" pitchFamily="34" charset="0"/>
                <a:cs typeface="Times New Roman" pitchFamily="18" charset="0"/>
              </a:rPr>
              <a:t>Tác</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dụng</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chủ</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yếu</a:t>
            </a:r>
            <a:r>
              <a:rPr lang="en-US" sz="5400" b="1" dirty="0">
                <a:solidFill>
                  <a:prstClr val="black"/>
                </a:solidFill>
                <a:latin typeface="Times New Roman" pitchFamily="18" charset="0"/>
                <a:ea typeface="Tahoma" panose="020B0604030504040204" pitchFamily="34" charset="0"/>
                <a:cs typeface="Times New Roman" pitchFamily="18" charset="0"/>
              </a:rPr>
              <a:t> của </a:t>
            </a:r>
            <a:r>
              <a:rPr lang="en-US" sz="5400" b="1" dirty="0" err="1">
                <a:solidFill>
                  <a:prstClr val="black"/>
                </a:solidFill>
                <a:latin typeface="Times New Roman" pitchFamily="18" charset="0"/>
                <a:ea typeface="Tahoma" panose="020B0604030504040204" pitchFamily="34" charset="0"/>
                <a:cs typeface="Times New Roman" pitchFamily="18" charset="0"/>
              </a:rPr>
              <a:t>việc</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đeo</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khẩu</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trang</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là</a:t>
            </a:r>
            <a:r>
              <a:rPr lang="en-US" sz="5400" b="1" dirty="0">
                <a:solidFill>
                  <a:prstClr val="black"/>
                </a:solidFill>
                <a:latin typeface="Times New Roman" pitchFamily="18" charset="0"/>
                <a:ea typeface="Tahoma" panose="020B0604030504040204" pitchFamily="34" charset="0"/>
                <a:cs typeface="Times New Roman" pitchFamily="18" charset="0"/>
              </a:rPr>
              <a:t> </a:t>
            </a:r>
            <a:r>
              <a:rPr lang="en-US" sz="5400" b="1" dirty="0" err="1">
                <a:solidFill>
                  <a:prstClr val="black"/>
                </a:solidFill>
                <a:latin typeface="Times New Roman" pitchFamily="18" charset="0"/>
                <a:ea typeface="Tahoma" panose="020B0604030504040204" pitchFamily="34" charset="0"/>
                <a:cs typeface="Times New Roman" pitchFamily="18" charset="0"/>
              </a:rPr>
              <a:t>gì</a:t>
            </a:r>
            <a:r>
              <a:rPr lang="en-US" sz="5400" b="1" dirty="0">
                <a:solidFill>
                  <a:prstClr val="black"/>
                </a:solidFill>
                <a:latin typeface="Times New Roman" pitchFamily="18" charset="0"/>
                <a:ea typeface="Tahoma" panose="020B0604030504040204" pitchFamily="34" charset="0"/>
                <a:cs typeface="Times New Roman" pitchFamily="18" charset="0"/>
              </a:rPr>
              <a:t>?</a:t>
            </a:r>
            <a:endParaRPr lang="en-US" sz="6600" b="1" dirty="0">
              <a:solidFill>
                <a:prstClr val="black"/>
              </a:solidFill>
              <a:latin typeface="Times New Roman" pitchFamily="18" charset="0"/>
              <a:ea typeface="Tahoma" panose="020B0604030504040204" pitchFamily="34" charset="0"/>
              <a:cs typeface="Times New Roman" pitchFamily="18" charset="0"/>
            </a:endParaRPr>
          </a:p>
          <a:p>
            <a:pPr defTabSz="1371600"/>
            <a:r>
              <a:rPr lang="en-US" sz="6600" b="1" dirty="0">
                <a:solidFill>
                  <a:prstClr val="black"/>
                </a:solidFill>
                <a:latin typeface="Times New Roman" pitchFamily="18" charset="0"/>
                <a:ea typeface="Tahoma" panose="020B0604030504040204" pitchFamily="34" charset="0"/>
                <a:cs typeface="Times New Roman"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05148" y="3663107"/>
            <a:ext cx="13477704" cy="993292"/>
          </a:xfrm>
          <a:prstGeom prst="foldedCorner">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800" b="1" dirty="0" err="1">
                <a:solidFill>
                  <a:srgbClr val="C00000"/>
                </a:solidFill>
                <a:latin typeface="Times New Roman" panose="02020603050405020304" pitchFamily="18" charset="0"/>
                <a:ea typeface="Tahoma" panose="020B0604030504040204" pitchFamily="34" charset="0"/>
              </a:rPr>
              <a:t>Đáp</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án</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Tách</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khói</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bụi</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ra</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khỏi</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không</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khí</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hít</a:t>
            </a:r>
            <a:r>
              <a:rPr lang="en-US" sz="4800" b="1" dirty="0">
                <a:solidFill>
                  <a:srgbClr val="C00000"/>
                </a:solidFill>
                <a:latin typeface="Times New Roman" panose="02020603050405020304" pitchFamily="18" charset="0"/>
                <a:ea typeface="Tahoma" panose="020B0604030504040204" pitchFamily="34" charset="0"/>
              </a:rPr>
              <a:t> </a:t>
            </a:r>
            <a:r>
              <a:rPr lang="en-US" sz="4800" b="1" dirty="0" err="1">
                <a:solidFill>
                  <a:srgbClr val="C00000"/>
                </a:solidFill>
                <a:latin typeface="Times New Roman" panose="02020603050405020304" pitchFamily="18" charset="0"/>
                <a:ea typeface="Tahoma" panose="020B0604030504040204" pitchFamily="34" charset="0"/>
              </a:rPr>
              <a:t>vào</a:t>
            </a:r>
            <a:endParaRPr lang="en-US" sz="4800" b="1" dirty="0">
              <a:solidFill>
                <a:srgbClr val="C00000"/>
              </a:solidFill>
              <a:latin typeface="Calibri Light"/>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78204931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 y="315505"/>
            <a:ext cx="18287999" cy="34914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b="1" dirty="0" err="1">
                <a:solidFill>
                  <a:srgbClr val="FF0000"/>
                </a:solidFill>
                <a:latin typeface="Times New Roman" pitchFamily="18" charset="0"/>
                <a:ea typeface="Tahoma" panose="020B0604030504040204" pitchFamily="34" charset="0"/>
                <a:cs typeface="Times New Roman" pitchFamily="18" charset="0"/>
              </a:rPr>
              <a:t>Hộp</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quà</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số</a:t>
            </a:r>
            <a:r>
              <a:rPr lang="en-US" sz="4800" b="1" dirty="0">
                <a:solidFill>
                  <a:srgbClr val="FF0000"/>
                </a:solidFill>
                <a:latin typeface="Times New Roman" pitchFamily="18" charset="0"/>
                <a:ea typeface="Tahoma" panose="020B0604030504040204" pitchFamily="34" charset="0"/>
                <a:cs typeface="Times New Roman" pitchFamily="18" charset="0"/>
              </a:rPr>
              <a:t> 3: </a:t>
            </a:r>
          </a:p>
          <a:p>
            <a:pPr algn="ctr" defTabSz="1371600"/>
            <a:r>
              <a:rPr lang="en-US" sz="4800" b="1" dirty="0" err="1">
                <a:solidFill>
                  <a:prstClr val="black"/>
                </a:solidFill>
                <a:latin typeface="Times New Roman" pitchFamily="18" charset="0"/>
                <a:ea typeface="Tahoma" panose="020B0604030504040204" pitchFamily="34" charset="0"/>
                <a:cs typeface="Times New Roman" pitchFamily="18" charset="0"/>
              </a:rPr>
              <a:t>Ngày</a:t>
            </a:r>
            <a:r>
              <a:rPr lang="en-US" sz="4800" b="1" dirty="0">
                <a:solidFill>
                  <a:prstClr val="black"/>
                </a:solidFill>
                <a:latin typeface="Times New Roman" pitchFamily="18" charset="0"/>
                <a:ea typeface="Tahoma" panose="020B0604030504040204" pitchFamily="34" charset="0"/>
                <a:cs typeface="Times New Roman" pitchFamily="18" charset="0"/>
              </a:rPr>
              <a:t> nay, </a:t>
            </a:r>
            <a:r>
              <a:rPr lang="en-US" sz="4800" b="1" dirty="0" err="1">
                <a:solidFill>
                  <a:prstClr val="black"/>
                </a:solidFill>
                <a:latin typeface="Times New Roman" pitchFamily="18" charset="0"/>
                <a:ea typeface="Tahoma" panose="020B0604030504040204" pitchFamily="34" charset="0"/>
                <a:cs typeface="Times New Roman" pitchFamily="18" charset="0"/>
              </a:rPr>
              <a:t>máy</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điều</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hòa</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nhiệt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độ</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là</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một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thiết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bị</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phổ</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biến</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Vậy</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máy</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điều</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hòa</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nhiệt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độ</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đã</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giúp</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tách</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những</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chất</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gì</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ra</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khỏi</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không</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khí</a:t>
            </a:r>
            <a:r>
              <a:rPr lang="en-US" sz="4800" b="1" dirty="0">
                <a:solidFill>
                  <a:prstClr val="black"/>
                </a:solidFill>
                <a:latin typeface="Times New Roman" pitchFamily="18" charset="0"/>
                <a:ea typeface="Tahoma" panose="020B0604030504040204" pitchFamily="34" charset="0"/>
                <a:cs typeface="Times New Roman" pitchFamily="18" charset="0"/>
              </a:rPr>
              <a:t>?</a:t>
            </a:r>
            <a:endParaRPr lang="vi-VN" sz="4800" b="1" dirty="0">
              <a:solidFill>
                <a:prstClr val="black"/>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36512" y="4125332"/>
            <a:ext cx="15925800" cy="20623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schemeClr val="accent2">
                    <a:lumMod val="50000"/>
                  </a:schemeClr>
                </a:solidFill>
                <a:latin typeface="Times New Roman" panose="02020603050405020304" pitchFamily="18" charset="0"/>
              </a:rPr>
              <a:t>Máy</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điều</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hòa</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giúp</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tách</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được</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nhiều</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tạp</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chất</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khác</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nhau</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ra</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khỏi</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không</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khí</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như</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bụi</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bẩn</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hơi</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nước</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một</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số</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loài</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sinh</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vật</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gây</a:t>
            </a:r>
            <a:r>
              <a:rPr lang="en-US" sz="4400" b="1" dirty="0">
                <a:solidFill>
                  <a:schemeClr val="accent2">
                    <a:lumMod val="50000"/>
                  </a:schemeClr>
                </a:solidFill>
                <a:latin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rPr>
              <a:t>hại</a:t>
            </a:r>
            <a:r>
              <a:rPr lang="en-US" sz="4400" b="1" dirty="0">
                <a:solidFill>
                  <a:schemeClr val="accent2">
                    <a:lumMod val="50000"/>
                  </a:schemeClr>
                </a:solidFill>
                <a:latin typeface="Times New Roman" panose="02020603050405020304" pitchFamily="18" charset="0"/>
              </a:rPr>
              <a:t>…</a:t>
            </a:r>
            <a:endParaRPr lang="vi-VN" sz="4400" b="1" dirty="0">
              <a:solidFill>
                <a:schemeClr val="accent2">
                  <a:lumMod val="50000"/>
                </a:schemeClr>
              </a:solidFill>
              <a:latin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343122" y="7941550"/>
            <a:ext cx="3657495" cy="37646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298245" y="6553913"/>
            <a:ext cx="3466407" cy="1349271"/>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7494" y="8636581"/>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134984" y="6741870"/>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196" y="821181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3867" y="6408771"/>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10153" y="5606951"/>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32976" y="5947700"/>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spTree>
    <p:extLst>
      <p:ext uri="{BB962C8B-B14F-4D97-AF65-F5344CB8AC3E}">
        <p14:creationId xmlns:p14="http://schemas.microsoft.com/office/powerpoint/2010/main" val="117769288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867856" y="2620062"/>
            <a:ext cx="15813738" cy="281184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b="1" dirty="0">
              <a:solidFill>
                <a:prstClr val="black"/>
              </a:solidFill>
              <a:latin typeface="Times New Roman" pitchFamily="18" charset="0"/>
              <a:ea typeface="Tahoma" panose="020B0604030504040204" pitchFamily="34" charset="0"/>
              <a:cs typeface="Times New Roman" pitchFamily="18" charset="0"/>
            </a:endParaRPr>
          </a:p>
          <a:p>
            <a:pPr algn="ctr" defTabSz="1371600"/>
            <a:r>
              <a:rPr lang="en-US" sz="4800" b="1" dirty="0" err="1">
                <a:solidFill>
                  <a:srgbClr val="FF0000"/>
                </a:solidFill>
                <a:latin typeface="Times New Roman" pitchFamily="18" charset="0"/>
                <a:ea typeface="Tahoma" panose="020B0604030504040204" pitchFamily="34" charset="0"/>
                <a:cs typeface="Times New Roman" pitchFamily="18" charset="0"/>
              </a:rPr>
              <a:t>Hộp</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quà</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số</a:t>
            </a:r>
            <a:r>
              <a:rPr lang="en-US" sz="4800" b="1" dirty="0">
                <a:solidFill>
                  <a:srgbClr val="FF0000"/>
                </a:solidFill>
                <a:latin typeface="Times New Roman" pitchFamily="18" charset="0"/>
                <a:ea typeface="Tahoma" panose="020B0604030504040204" pitchFamily="34" charset="0"/>
                <a:cs typeface="Times New Roman" pitchFamily="18" charset="0"/>
              </a:rPr>
              <a:t> 4:</a:t>
            </a:r>
          </a:p>
          <a:p>
            <a:pPr algn="ctr" defTabSz="1371600"/>
            <a:r>
              <a:rPr lang="en-US" sz="4800" b="1" dirty="0" err="1">
                <a:solidFill>
                  <a:prstClr val="black"/>
                </a:solidFill>
                <a:latin typeface="Times New Roman" pitchFamily="18" charset="0"/>
                <a:ea typeface="Tahoma" panose="020B0604030504040204" pitchFamily="34" charset="0"/>
                <a:cs typeface="Times New Roman" pitchFamily="18" charset="0"/>
              </a:rPr>
              <a:t>Chúc</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mừng</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bạn</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nhận</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được</a:t>
            </a:r>
            <a:r>
              <a:rPr lang="en-US" sz="4800" b="1" dirty="0">
                <a:solidFill>
                  <a:prstClr val="black"/>
                </a:solidFill>
                <a:latin typeface="Times New Roman" pitchFamily="18" charset="0"/>
                <a:ea typeface="Tahoma" panose="020B0604030504040204" pitchFamily="34" charset="0"/>
                <a:cs typeface="Times New Roman" pitchFamily="18" charset="0"/>
              </a:rPr>
              <a:t> 1 </a:t>
            </a:r>
            <a:r>
              <a:rPr lang="en-US" sz="4800" b="1" dirty="0" err="1">
                <a:solidFill>
                  <a:prstClr val="black"/>
                </a:solidFill>
                <a:latin typeface="Times New Roman" pitchFamily="18" charset="0"/>
                <a:ea typeface="Tahoma" panose="020B0604030504040204" pitchFamily="34" charset="0"/>
                <a:cs typeface="Times New Roman" pitchFamily="18" charset="0"/>
              </a:rPr>
              <a:t>món</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quà</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từ</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chương</a:t>
            </a:r>
            <a:r>
              <a:rPr lang="en-US" sz="4800" b="1" dirty="0">
                <a:solidFill>
                  <a:prstClr val="black"/>
                </a:solidFill>
                <a:latin typeface="Times New Roman" pitchFamily="18" charset="0"/>
                <a:ea typeface="Tahoma" panose="020B0604030504040204" pitchFamily="34" charset="0"/>
                <a:cs typeface="Times New Roman" pitchFamily="18" charset="0"/>
              </a:rPr>
              <a:t> </a:t>
            </a:r>
            <a:r>
              <a:rPr lang="en-US" sz="4800" b="1" dirty="0" err="1">
                <a:solidFill>
                  <a:prstClr val="black"/>
                </a:solidFill>
                <a:latin typeface="Times New Roman" pitchFamily="18" charset="0"/>
                <a:ea typeface="Tahoma" panose="020B0604030504040204" pitchFamily="34" charset="0"/>
                <a:cs typeface="Times New Roman" pitchFamily="18" charset="0"/>
              </a:rPr>
              <a:t>trình</a:t>
            </a:r>
            <a:endParaRPr lang="en-US" sz="4800" b="1" dirty="0">
              <a:solidFill>
                <a:prstClr val="black"/>
              </a:solidFill>
              <a:latin typeface="Times New Roman" pitchFamily="18" charset="0"/>
              <a:ea typeface="Tahoma" panose="020B0604030504040204" pitchFamily="34" charset="0"/>
              <a:cs typeface="Times New Roman" pitchFamily="18" charset="0"/>
            </a:endParaRPr>
          </a:p>
          <a:p>
            <a:pPr algn="ctr" defTabSz="1371600"/>
            <a:endParaRPr lang="en-US" sz="4800" b="1" dirty="0">
              <a:solidFill>
                <a:prstClr val="black"/>
              </a:solidFill>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6" y="7891813"/>
            <a:ext cx="3657495" cy="37646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4147970" y="6573228"/>
            <a:ext cx="3466407" cy="1349271"/>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08574" y="6643958"/>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72936" y="7362444"/>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pic>
        <p:nvPicPr>
          <p:cNvPr id="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67177" y="9257762"/>
            <a:ext cx="914400" cy="914400"/>
          </a:xfrm>
          <a:prstGeom prst="rect">
            <a:avLst/>
          </a:prstGeom>
        </p:spPr>
      </p:pic>
    </p:spTree>
    <p:extLst>
      <p:ext uri="{BB962C8B-B14F-4D97-AF65-F5344CB8AC3E}">
        <p14:creationId xmlns:p14="http://schemas.microsoft.com/office/powerpoint/2010/main" val="2725527883"/>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66667E-6 -3.7037E-6 L -1.66667E-6 -0.22476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8" presetID="10"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childTnLst>
              </p:cTn>
              <p:nextCondLst>
                <p:cond evt="onClick" delay="0">
                  <p:tgtEl>
                    <p:spTgt spid="7"/>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37187" y="7664264"/>
            <a:ext cx="2953769" cy="2615411"/>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68600" y="6896100"/>
            <a:ext cx="3090941" cy="2075868"/>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25187" y="408837"/>
            <a:ext cx="18062813" cy="100086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b="1" dirty="0">
              <a:solidFill>
                <a:prstClr val="black"/>
              </a:solidFill>
              <a:latin typeface="Times New Roman" pitchFamily="18" charset="0"/>
              <a:ea typeface="Tahoma" panose="020B0604030504040204" pitchFamily="34" charset="0"/>
              <a:cs typeface="Times New Roman" pitchFamily="18" charset="0"/>
            </a:endParaRPr>
          </a:p>
          <a:p>
            <a:pPr algn="ctr" defTabSz="1371600"/>
            <a:r>
              <a:rPr lang="en-US" sz="4800" b="1" dirty="0" err="1">
                <a:solidFill>
                  <a:srgbClr val="FF0000"/>
                </a:solidFill>
                <a:latin typeface="Times New Roman" pitchFamily="18" charset="0"/>
                <a:ea typeface="Tahoma" panose="020B0604030504040204" pitchFamily="34" charset="0"/>
                <a:cs typeface="Times New Roman" pitchFamily="18" charset="0"/>
              </a:rPr>
              <a:t>Hộp</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quà</a:t>
            </a:r>
            <a:r>
              <a:rPr lang="en-US" sz="4800" b="1" dirty="0">
                <a:solidFill>
                  <a:srgbClr val="FF0000"/>
                </a:solidFill>
                <a:latin typeface="Times New Roman" pitchFamily="18" charset="0"/>
                <a:ea typeface="Tahoma" panose="020B0604030504040204" pitchFamily="34" charset="0"/>
                <a:cs typeface="Times New Roman" pitchFamily="18" charset="0"/>
              </a:rPr>
              <a:t> </a:t>
            </a:r>
            <a:r>
              <a:rPr lang="en-US" sz="4800" b="1" dirty="0" err="1">
                <a:solidFill>
                  <a:srgbClr val="FF0000"/>
                </a:solidFill>
                <a:latin typeface="Times New Roman" pitchFamily="18" charset="0"/>
                <a:ea typeface="Tahoma" panose="020B0604030504040204" pitchFamily="34" charset="0"/>
                <a:cs typeface="Times New Roman" pitchFamily="18" charset="0"/>
              </a:rPr>
              <a:t>số</a:t>
            </a:r>
            <a:r>
              <a:rPr lang="en-US" sz="4800" b="1" dirty="0">
                <a:solidFill>
                  <a:srgbClr val="FF0000"/>
                </a:solidFill>
                <a:latin typeface="Times New Roman" pitchFamily="18" charset="0"/>
                <a:ea typeface="Tahoma" panose="020B0604030504040204" pitchFamily="34" charset="0"/>
                <a:cs typeface="Times New Roman" pitchFamily="18" charset="0"/>
              </a:rPr>
              <a:t> 5: </a:t>
            </a:r>
          </a:p>
          <a:p>
            <a:pPr algn="just" defTabSz="1371600">
              <a:lnSpc>
                <a:spcPct val="115000"/>
              </a:lnSpc>
              <a:spcAft>
                <a:spcPts val="600"/>
              </a:spcAft>
              <a:tabLst>
                <a:tab pos="634365" algn="l"/>
              </a:tabLst>
            </a:pPr>
            <a:endParaRPr lang="en-US" sz="4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94294" y="9748045"/>
            <a:ext cx="3657495" cy="37646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139171" y="8360408"/>
            <a:ext cx="3466407" cy="1349271"/>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5772716" y="7253660"/>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7868" y="8693354"/>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47885" y="6118740"/>
            <a:ext cx="1166967" cy="1152963"/>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3" name="untitled_2_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77692" y="1245422"/>
            <a:ext cx="15936378" cy="8964213"/>
          </a:xfrm>
          <a:prstGeom prst="rect">
            <a:avLst/>
          </a:prstGeom>
        </p:spPr>
      </p:pic>
    </p:spTree>
    <p:extLst>
      <p:ext uri="{BB962C8B-B14F-4D97-AF65-F5344CB8AC3E}">
        <p14:creationId xmlns:p14="http://schemas.microsoft.com/office/powerpoint/2010/main" val="1562400746"/>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4.86111E-6 3.7037E-6 L 4.86111E-6 -0.2247 " pathEditMode="relative" rAng="0" ptsTypes="AA">
                                      <p:cBhvr>
                                        <p:cTn id="14" dur="2000" fill="hold"/>
                                        <p:tgtEl>
                                          <p:spTgt spid="7"/>
                                        </p:tgtEl>
                                        <p:attrNameLst>
                                          <p:attrName>ppt_x</p:attrName>
                                          <p:attrName>ppt_y</p:attrName>
                                        </p:attrNameLst>
                                      </p:cBhvr>
                                      <p:rCtr x="0" y="-11235"/>
                                    </p:animMotion>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708870">
            <a:off x="11832114" y="9060660"/>
            <a:ext cx="8811581" cy="2659495"/>
          </a:xfrm>
          <a:custGeom>
            <a:avLst/>
            <a:gdLst/>
            <a:ahLst/>
            <a:cxnLst/>
            <a:rect l="l" t="t" r="r" b="b"/>
            <a:pathLst>
              <a:path w="8811581" h="2659495">
                <a:moveTo>
                  <a:pt x="0" y="0"/>
                </a:moveTo>
                <a:lnTo>
                  <a:pt x="8811581" y="0"/>
                </a:lnTo>
                <a:lnTo>
                  <a:pt x="8811581" y="2659496"/>
                </a:lnTo>
                <a:lnTo>
                  <a:pt x="0" y="26594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456186">
            <a:off x="7274447" y="-3604318"/>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9926864">
            <a:off x="-2332603" y="-1422231"/>
            <a:ext cx="9424422" cy="2844462"/>
          </a:xfrm>
          <a:custGeom>
            <a:avLst/>
            <a:gdLst/>
            <a:ahLst/>
            <a:cxnLst/>
            <a:rect l="l" t="t" r="r" b="b"/>
            <a:pathLst>
              <a:path w="9424422" h="2844462">
                <a:moveTo>
                  <a:pt x="0" y="0"/>
                </a:moveTo>
                <a:lnTo>
                  <a:pt x="9424421" y="0"/>
                </a:lnTo>
                <a:lnTo>
                  <a:pt x="9424421" y="2844462"/>
                </a:lnTo>
                <a:lnTo>
                  <a:pt x="0" y="2844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96395">
            <a:off x="16992953" y="9313023"/>
            <a:ext cx="639259" cy="648694"/>
          </a:xfrm>
          <a:custGeom>
            <a:avLst/>
            <a:gdLst/>
            <a:ahLst/>
            <a:cxnLst/>
            <a:rect l="l" t="t" r="r" b="b"/>
            <a:pathLst>
              <a:path w="639259" h="648694">
                <a:moveTo>
                  <a:pt x="0" y="0"/>
                </a:moveTo>
                <a:lnTo>
                  <a:pt x="639259" y="0"/>
                </a:lnTo>
                <a:lnTo>
                  <a:pt x="639259" y="648694"/>
                </a:lnTo>
                <a:lnTo>
                  <a:pt x="0" y="64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rot="-96395">
            <a:off x="380474" y="489297"/>
            <a:ext cx="639259" cy="648694"/>
          </a:xfrm>
          <a:custGeom>
            <a:avLst/>
            <a:gdLst/>
            <a:ahLst/>
            <a:cxnLst/>
            <a:rect l="l" t="t" r="r" b="b"/>
            <a:pathLst>
              <a:path w="639259" h="648694">
                <a:moveTo>
                  <a:pt x="0" y="0"/>
                </a:moveTo>
                <a:lnTo>
                  <a:pt x="639258" y="0"/>
                </a:lnTo>
                <a:lnTo>
                  <a:pt x="639258" y="648694"/>
                </a:lnTo>
                <a:lnTo>
                  <a:pt x="0" y="6486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96395">
            <a:off x="2284183" y="72088"/>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96395">
            <a:off x="14684168" y="9683687"/>
            <a:ext cx="565384" cy="573729"/>
          </a:xfrm>
          <a:custGeom>
            <a:avLst/>
            <a:gdLst/>
            <a:ahLst/>
            <a:cxnLst/>
            <a:rect l="l" t="t" r="r" b="b"/>
            <a:pathLst>
              <a:path w="565384" h="573729">
                <a:moveTo>
                  <a:pt x="0" y="0"/>
                </a:moveTo>
                <a:lnTo>
                  <a:pt x="565384" y="0"/>
                </a:lnTo>
                <a:lnTo>
                  <a:pt x="565384" y="573729"/>
                </a:lnTo>
                <a:lnTo>
                  <a:pt x="0" y="5737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TextBox 12"/>
          <p:cNvSpPr txBox="1"/>
          <p:nvPr/>
        </p:nvSpPr>
        <p:spPr>
          <a:xfrm>
            <a:off x="2933698" y="3790722"/>
            <a:ext cx="6963282" cy="382733"/>
          </a:xfrm>
          <a:prstGeom prst="rect">
            <a:avLst/>
          </a:prstGeom>
        </p:spPr>
        <p:txBody>
          <a:bodyPr lIns="0" tIns="0" rIns="0" bIns="0" rtlCol="0" anchor="t">
            <a:spAutoFit/>
          </a:bodyPr>
          <a:lstStyle/>
          <a:p>
            <a:pPr marL="0" lvl="0" indent="0">
              <a:lnSpc>
                <a:spcPts val="3079"/>
              </a:lnSpc>
              <a:spcBef>
                <a:spcPct val="0"/>
              </a:spcBef>
            </a:pPr>
            <a:r>
              <a:rPr lang="en-US" sz="2199" u="none" strike="noStrike">
                <a:solidFill>
                  <a:srgbClr val="5F3F31"/>
                </a:solidFill>
                <a:latin typeface="Balsamiq Sans"/>
              </a:rPr>
              <a:t>`.</a:t>
            </a:r>
            <a:endParaRPr lang="en-US" sz="2199" u="none" strike="noStrike" dirty="0">
              <a:solidFill>
                <a:srgbClr val="5F3F31"/>
              </a:solidFill>
              <a:latin typeface="Balsamiq Sans"/>
            </a:endParaRPr>
          </a:p>
        </p:txBody>
      </p:sp>
      <p:sp>
        <p:nvSpPr>
          <p:cNvPr id="16" name="TextBox 16"/>
          <p:cNvSpPr txBox="1"/>
          <p:nvPr/>
        </p:nvSpPr>
        <p:spPr>
          <a:xfrm>
            <a:off x="762001" y="3398780"/>
            <a:ext cx="16764000" cy="3822585"/>
          </a:xfrm>
          <a:prstGeom prst="rect">
            <a:avLst/>
          </a:prstGeom>
        </p:spPr>
        <p:txBody>
          <a:bodyPr wrap="square" lIns="0" tIns="0" rIns="0" bIns="0" rtlCol="0" anchor="t">
            <a:spAutoFit/>
          </a:bodyPr>
          <a:lstStyle/>
          <a:p>
            <a:pPr marL="0" marR="0" indent="180340" algn="just">
              <a:lnSpc>
                <a:spcPct val="115000"/>
              </a:lnSpc>
              <a:spcBef>
                <a:spcPts val="0"/>
              </a:spcBef>
              <a:spcAft>
                <a:spcPts val="0"/>
              </a:spcAft>
              <a:tabLst>
                <a:tab pos="540385" algn="l"/>
              </a:tabLst>
            </a:pP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ìm</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phương</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pháp</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chiết</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và</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cách</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tách</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dầu</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ăn</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ra</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khỏi</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hỗn</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hợp</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dầu</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ăn</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và</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nước</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endParaRPr lang="en-US" sz="5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indent="-685800">
              <a:lnSpc>
                <a:spcPct val="115000"/>
              </a:lnSpc>
              <a:spcBef>
                <a:spcPts val="0"/>
              </a:spcBef>
              <a:spcAft>
                <a:spcPts val="0"/>
              </a:spcAft>
              <a:buFontTx/>
              <a:buChar char="-"/>
              <a:tabLst>
                <a:tab pos="540385" algn="l"/>
              </a:tabLst>
            </a:pP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ìm</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5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ứng</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dụng</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của</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pháp</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chiết</a:t>
            </a:r>
            <a:r>
              <a:rPr lang="en-US" sz="54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endParaRPr lang="en-US" sz="5400" b="1" u="none" strike="noStrike" dirty="0">
              <a:solidFill>
                <a:srgbClr val="5F3F31"/>
              </a:solidFill>
              <a:latin typeface="Balsamiq Sans"/>
            </a:endParaRPr>
          </a:p>
        </p:txBody>
      </p:sp>
      <p:sp>
        <p:nvSpPr>
          <p:cNvPr id="24" name="Freeform 24"/>
          <p:cNvSpPr/>
          <p:nvPr/>
        </p:nvSpPr>
        <p:spPr>
          <a:xfrm rot="-7307064">
            <a:off x="2831756" y="8440460"/>
            <a:ext cx="8451171" cy="6253867"/>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TextBox 28"/>
          <p:cNvSpPr txBox="1"/>
          <p:nvPr/>
        </p:nvSpPr>
        <p:spPr>
          <a:xfrm>
            <a:off x="1489733" y="1251794"/>
            <a:ext cx="15308533" cy="1548822"/>
          </a:xfrm>
          <a:prstGeom prst="rect">
            <a:avLst/>
          </a:prstGeom>
        </p:spPr>
        <p:txBody>
          <a:bodyPr lIns="0" tIns="0" rIns="0" bIns="0" rtlCol="0" anchor="t">
            <a:spAutoFit/>
          </a:bodyPr>
          <a:lstStyle/>
          <a:p>
            <a:pPr marL="0" lvl="0" indent="0" algn="ctr">
              <a:lnSpc>
                <a:spcPts val="13874"/>
              </a:lnSpc>
              <a:spcBef>
                <a:spcPct val="0"/>
              </a:spcBef>
            </a:pPr>
            <a:r>
              <a:rPr lang="en-US" sz="8000" spc="300" dirty="0" err="1">
                <a:solidFill>
                  <a:srgbClr val="E8663D"/>
                </a:solidFill>
                <a:latin typeface="#9Slide07 Crocante" panose="02000000000000000000" pitchFamily="2" charset="0"/>
              </a:rPr>
              <a:t>Nhiệm</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vụ</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về</a:t>
            </a:r>
            <a:r>
              <a:rPr lang="en-US" sz="8000" spc="300" dirty="0">
                <a:solidFill>
                  <a:srgbClr val="E8663D"/>
                </a:solidFill>
                <a:latin typeface="#9Slide07 Crocante" panose="02000000000000000000" pitchFamily="2" charset="0"/>
              </a:rPr>
              <a:t> </a:t>
            </a:r>
            <a:r>
              <a:rPr lang="en-US" sz="8000" spc="300" dirty="0" err="1">
                <a:solidFill>
                  <a:srgbClr val="E8663D"/>
                </a:solidFill>
                <a:latin typeface="#9Slide07 Crocante" panose="02000000000000000000" pitchFamily="2" charset="0"/>
              </a:rPr>
              <a:t>nhà</a:t>
            </a:r>
            <a:endParaRPr lang="en-US" sz="8000" u="none" strike="noStrike" spc="300" dirty="0">
              <a:solidFill>
                <a:srgbClr val="E8663D"/>
              </a:solidFill>
              <a:latin typeface="#9Slide07 Crocante" panose="020000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2168227">
            <a:off x="-3640296" y="-2446826"/>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1232496">
            <a:off x="15919441" y="1893721"/>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88680">
            <a:off x="16281544" y="1990246"/>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rot="20936366">
            <a:off x="4868276" y="2909469"/>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Freeform 18"/>
          <p:cNvSpPr/>
          <p:nvPr/>
        </p:nvSpPr>
        <p:spPr>
          <a:xfrm rot="-983886">
            <a:off x="9928880" y="8120012"/>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1"/>
          <p:cNvSpPr txBox="1"/>
          <p:nvPr/>
        </p:nvSpPr>
        <p:spPr>
          <a:xfrm>
            <a:off x="5369102" y="821387"/>
            <a:ext cx="7480997" cy="555473"/>
          </a:xfrm>
          <a:prstGeom prst="rect">
            <a:avLst/>
          </a:prstGeom>
        </p:spPr>
        <p:txBody>
          <a:bodyPr wrap="square" lIns="0" tIns="0" rIns="0" bIns="0" rtlCol="0" anchor="t">
            <a:spAutoFit/>
          </a:bodyPr>
          <a:lstStyle/>
          <a:p>
            <a:pPr algn="ctr">
              <a:lnSpc>
                <a:spcPts val="3914"/>
              </a:lnSpc>
            </a:pPr>
            <a:r>
              <a:rPr lang="en-US" sz="6000" b="1" dirty="0">
                <a:latin typeface="Times New Roman" panose="02020603050405020304" pitchFamily="18" charset="0"/>
                <a:cs typeface="Times New Roman" panose="02020603050405020304" pitchFamily="18" charset="0"/>
              </a:rPr>
              <a:t>THÍ NGHIỆM 1</a:t>
            </a:r>
          </a:p>
        </p:txBody>
      </p:sp>
      <p:pic>
        <p:nvPicPr>
          <p:cNvPr id="23" name="Picture 22">
            <a:extLst>
              <a:ext uri="{FF2B5EF4-FFF2-40B4-BE49-F238E27FC236}">
                <a16:creationId xmlns:a16="http://schemas.microsoft.com/office/drawing/2014/main" id="{30AF1666-AA62-BCCA-EB47-566AA97CA81C}"/>
              </a:ext>
            </a:extLst>
          </p:cNvPr>
          <p:cNvPicPr>
            <a:picLocks noChangeAspect="1"/>
          </p:cNvPicPr>
          <p:nvPr/>
        </p:nvPicPr>
        <p:blipFill>
          <a:blip r:embed="rId18"/>
          <a:stretch>
            <a:fillRect/>
          </a:stretch>
        </p:blipFill>
        <p:spPr>
          <a:xfrm>
            <a:off x="711141" y="2260326"/>
            <a:ext cx="3575027" cy="2409542"/>
          </a:xfrm>
          <a:prstGeom prst="rect">
            <a:avLst/>
          </a:prstGeom>
        </p:spPr>
      </p:pic>
      <p:pic>
        <p:nvPicPr>
          <p:cNvPr id="24" name="Picture 23">
            <a:extLst>
              <a:ext uri="{FF2B5EF4-FFF2-40B4-BE49-F238E27FC236}">
                <a16:creationId xmlns:a16="http://schemas.microsoft.com/office/drawing/2014/main" id="{FC7AB7D3-15A7-7B16-951D-3C4193C3620D}"/>
              </a:ext>
            </a:extLst>
          </p:cNvPr>
          <p:cNvPicPr>
            <a:picLocks noChangeAspect="1"/>
          </p:cNvPicPr>
          <p:nvPr/>
        </p:nvPicPr>
        <p:blipFill>
          <a:blip r:embed="rId19"/>
          <a:stretch>
            <a:fillRect/>
          </a:stretch>
        </p:blipFill>
        <p:spPr>
          <a:xfrm>
            <a:off x="4594022" y="2053405"/>
            <a:ext cx="3004393" cy="3004393"/>
          </a:xfrm>
          <a:prstGeom prst="rect">
            <a:avLst/>
          </a:prstGeom>
        </p:spPr>
      </p:pic>
      <p:pic>
        <p:nvPicPr>
          <p:cNvPr id="25" name="Picture 24">
            <a:extLst>
              <a:ext uri="{FF2B5EF4-FFF2-40B4-BE49-F238E27FC236}">
                <a16:creationId xmlns:a16="http://schemas.microsoft.com/office/drawing/2014/main" id="{AC23FF23-3948-547F-9EB0-829FAA2A3553}"/>
              </a:ext>
            </a:extLst>
          </p:cNvPr>
          <p:cNvPicPr>
            <a:picLocks noChangeAspect="1"/>
          </p:cNvPicPr>
          <p:nvPr/>
        </p:nvPicPr>
        <p:blipFill>
          <a:blip r:embed="rId20"/>
          <a:stretch>
            <a:fillRect/>
          </a:stretch>
        </p:blipFill>
        <p:spPr>
          <a:xfrm>
            <a:off x="4543144" y="6151829"/>
            <a:ext cx="2989645" cy="2989645"/>
          </a:xfrm>
          <a:prstGeom prst="rect">
            <a:avLst/>
          </a:prstGeom>
        </p:spPr>
      </p:pic>
      <p:pic>
        <p:nvPicPr>
          <p:cNvPr id="26" name="Picture 25">
            <a:extLst>
              <a:ext uri="{FF2B5EF4-FFF2-40B4-BE49-F238E27FC236}">
                <a16:creationId xmlns:a16="http://schemas.microsoft.com/office/drawing/2014/main" id="{8676BD62-CDC5-A6C7-F776-C0935CD13DAF}"/>
              </a:ext>
            </a:extLst>
          </p:cNvPr>
          <p:cNvPicPr>
            <a:picLocks noChangeAspect="1"/>
          </p:cNvPicPr>
          <p:nvPr/>
        </p:nvPicPr>
        <p:blipFill>
          <a:blip r:embed="rId21"/>
          <a:stretch>
            <a:fillRect/>
          </a:stretch>
        </p:blipFill>
        <p:spPr>
          <a:xfrm>
            <a:off x="9292750" y="6496511"/>
            <a:ext cx="3218358" cy="2410662"/>
          </a:xfrm>
          <a:prstGeom prst="rect">
            <a:avLst/>
          </a:prstGeom>
        </p:spPr>
      </p:pic>
      <p:pic>
        <p:nvPicPr>
          <p:cNvPr id="1026" name="Picture 2" descr="Ống hút nhỏ giọt là gì? | Khoa học tự nhiên lớp 6 (ảnh 1)"/>
          <p:cNvPicPr>
            <a:picLocks noChangeAspect="1" noChangeArrowheads="1"/>
          </p:cNvPicPr>
          <p:nvPr/>
        </p:nvPicPr>
        <p:blipFill rotWithShape="1">
          <a:blip r:embed="rId22">
            <a:extLst>
              <a:ext uri="{28A0092B-C50C-407E-A947-70E740481C1C}">
                <a14:useLocalDpi xmlns:a14="http://schemas.microsoft.com/office/drawing/2010/main" val="0"/>
              </a:ext>
            </a:extLst>
          </a:blip>
          <a:srcRect l="49376"/>
          <a:stretch/>
        </p:blipFill>
        <p:spPr bwMode="auto">
          <a:xfrm>
            <a:off x="8513507" y="2237831"/>
            <a:ext cx="2473648" cy="25241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i nhựa đựng nước ép, nước sâm chất lượng tốt giá rẻ tại TP.HCM"/>
          <p:cNvPicPr>
            <a:picLocks noChangeAspect="1" noChangeArrowheads="1"/>
          </p:cNvPicPr>
          <p:nvPr/>
        </p:nvPicPr>
        <p:blipFill rotWithShape="1">
          <a:blip r:embed="rId23">
            <a:extLst>
              <a:ext uri="{28A0092B-C50C-407E-A947-70E740481C1C}">
                <a14:useLocalDpi xmlns:a14="http://schemas.microsoft.com/office/drawing/2010/main" val="0"/>
              </a:ext>
            </a:extLst>
          </a:blip>
          <a:srcRect l="23489" r="47940"/>
          <a:stretch/>
        </p:blipFill>
        <p:spPr bwMode="auto">
          <a:xfrm>
            <a:off x="13701770" y="1338212"/>
            <a:ext cx="1494537" cy="3867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54" y="5317051"/>
            <a:ext cx="2375138"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Đèn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cồn</a:t>
            </a:r>
            <a:endParaRPr lang="en-US" sz="36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4810685" y="5325974"/>
            <a:ext cx="2375138"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Lưới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thép</a:t>
            </a:r>
            <a:endParaRPr lang="en-US" sz="36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248731" y="5325973"/>
            <a:ext cx="3628711"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giọt</a:t>
            </a:r>
            <a:endParaRPr lang="en-US" sz="36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2671113" y="5347491"/>
            <a:ext cx="4419086"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Dung </a:t>
            </a:r>
            <a:r>
              <a:rPr lang="en-US" sz="3600" dirty="0" err="1">
                <a:latin typeface="Times New Roman" panose="02020603050405020304" pitchFamily="18" charset="0"/>
                <a:cs typeface="Times New Roman" panose="02020603050405020304" pitchFamily="18" charset="0"/>
              </a:rPr>
              <a:t>dịch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muối</a:t>
            </a:r>
            <a:endParaRPr lang="en-US" sz="36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029721" y="8865164"/>
            <a:ext cx="4419086"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Kiềng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đun</a:t>
            </a:r>
            <a:endParaRPr lang="en-US" sz="36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635279" y="8816935"/>
            <a:ext cx="4419086"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Bát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sứ</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3410266" y="-200113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88680">
            <a:off x="16388137" y="809333"/>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rot="20936366">
            <a:off x="1245731" y="441342"/>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1"/>
          <p:cNvSpPr txBox="1"/>
          <p:nvPr/>
        </p:nvSpPr>
        <p:spPr>
          <a:xfrm>
            <a:off x="2667000" y="224582"/>
            <a:ext cx="13708700" cy="1846659"/>
          </a:xfrm>
          <a:prstGeom prst="rect">
            <a:avLst/>
          </a:prstGeom>
        </p:spPr>
        <p:txBody>
          <a:bodyPr wrap="square" lIns="0" tIns="0" rIns="0" bIns="0" rtlCol="0" anchor="t">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THÍ NGHIỆM 1: </a:t>
            </a:r>
          </a:p>
          <a:p>
            <a:pPr algn="ctr"/>
            <a:r>
              <a:rPr lang="en-US" sz="6000" b="1" dirty="0" err="1">
                <a:latin typeface="Times New Roman" panose="02020603050405020304" pitchFamily="18" charset="0"/>
                <a:cs typeface="Times New Roman" panose="02020603050405020304" pitchFamily="18" charset="0"/>
              </a:rPr>
              <a:t>Tách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muối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ra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khỏi</a:t>
            </a:r>
            <a:r>
              <a:rPr lang="en-US" sz="6000" b="1" dirty="0">
                <a:latin typeface="Times New Roman" panose="02020603050405020304" pitchFamily="18" charset="0"/>
                <a:cs typeface="Times New Roman" panose="02020603050405020304" pitchFamily="18" charset="0"/>
              </a:rPr>
              <a:t> dung </a:t>
            </a:r>
            <a:r>
              <a:rPr lang="en-US" sz="6000" b="1" dirty="0" err="1">
                <a:latin typeface="Times New Roman" panose="02020603050405020304" pitchFamily="18" charset="0"/>
                <a:cs typeface="Times New Roman" panose="02020603050405020304" pitchFamily="18" charset="0"/>
              </a:rPr>
              <a:t>dịch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nước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muối</a:t>
            </a:r>
            <a:endParaRPr lang="en-US" sz="6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37584" y="2547762"/>
            <a:ext cx="7350667" cy="5539978"/>
          </a:xfrm>
          <a:prstGeom prst="rect">
            <a:avLst/>
          </a:prstGeom>
          <a:ln w="57150">
            <a:solidFill>
              <a:schemeClr val="accent6">
                <a:lumMod val="75000"/>
              </a:schemeClr>
            </a:solidFill>
            <a:prstDash val="lgDash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endParaRPr lang="en-US" sz="1000" b="1" dirty="0">
              <a:solidFill>
                <a:srgbClr val="FF0000"/>
              </a:solidFill>
              <a:latin typeface="Times New Roman" panose="02020603050405020304" pitchFamily="18" charset="0"/>
              <a:cs typeface="Times New Roman" panose="02020603050405020304" pitchFamily="18" charset="0"/>
            </a:endParaRPr>
          </a:p>
          <a:p>
            <a:pPr marL="285750" indent="-9525" algn="just">
              <a:spcBef>
                <a:spcPts val="600"/>
              </a:spcBef>
              <a:spcAft>
                <a:spcPts val="600"/>
              </a:spcAft>
            </a:pPr>
            <a:r>
              <a:rPr lang="en-US" sz="4800" b="1" dirty="0" err="1">
                <a:solidFill>
                  <a:srgbClr val="FF0000"/>
                </a:solidFill>
                <a:latin typeface="Times New Roman" panose="02020603050405020304" pitchFamily="18" charset="0"/>
                <a:cs typeface="Times New Roman" panose="02020603050405020304" pitchFamily="18" charset="0"/>
              </a:rPr>
              <a:t>Cách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hành</a:t>
            </a:r>
            <a:r>
              <a:rPr lang="en-US" sz="4800" b="1" dirty="0">
                <a:solidFill>
                  <a:srgbClr val="FF0000"/>
                </a:solidFill>
                <a:latin typeface="Times New Roman" panose="02020603050405020304" pitchFamily="18" charset="0"/>
                <a:cs typeface="Times New Roman" panose="02020603050405020304" pitchFamily="18" charset="0"/>
              </a:rPr>
              <a:t>:</a:t>
            </a:r>
          </a:p>
          <a:p>
            <a:pPr marL="285750" indent="-9525">
              <a:spcBef>
                <a:spcPts val="600"/>
              </a:spcBef>
              <a:spcAft>
                <a:spcPts val="600"/>
              </a:spcAft>
              <a:buFontTx/>
              <a:buChar char="-"/>
            </a:pP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Bước</a:t>
            </a:r>
            <a:r>
              <a:rPr lang="en-US" sz="4800" b="1" dirty="0">
                <a:latin typeface="Times New Roman" panose="02020603050405020304" pitchFamily="18" charset="0"/>
                <a:cs typeface="Times New Roman" panose="02020603050405020304" pitchFamily="18" charset="0"/>
              </a:rPr>
              <a:t> 1: </a:t>
            </a:r>
            <a:r>
              <a:rPr lang="en-US" sz="4800" dirty="0" err="1">
                <a:latin typeface="Times New Roman" panose="02020603050405020304" pitchFamily="18" charset="0"/>
                <a:cs typeface="Times New Roman" panose="02020603050405020304" pitchFamily="18" charset="0"/>
              </a:rPr>
              <a:t>Nhỏ</a:t>
            </a:r>
            <a:r>
              <a:rPr lang="en-US" sz="4800" dirty="0">
                <a:latin typeface="Times New Roman" panose="02020603050405020304" pitchFamily="18" charset="0"/>
                <a:cs typeface="Times New Roman" panose="02020603050405020304" pitchFamily="18" charset="0"/>
              </a:rPr>
              <a:t> 1 ml dung </a:t>
            </a:r>
            <a:r>
              <a:rPr lang="en-US" sz="4800" dirty="0" err="1">
                <a:latin typeface="Times New Roman" panose="02020603050405020304" pitchFamily="18" charset="0"/>
                <a:cs typeface="Times New Roman" panose="02020603050405020304" pitchFamily="18" charset="0"/>
              </a:rPr>
              <a:t>dịch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muối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sứ</a:t>
            </a:r>
            <a:r>
              <a:rPr lang="en-US" sz="4800" dirty="0">
                <a:latin typeface="Times New Roman" panose="02020603050405020304" pitchFamily="18" charset="0"/>
                <a:cs typeface="Times New Roman" panose="02020603050405020304" pitchFamily="18" charset="0"/>
              </a:rPr>
              <a:t>.</a:t>
            </a:r>
          </a:p>
          <a:p>
            <a:pPr marL="285750" indent="-9525">
              <a:spcBef>
                <a:spcPts val="600"/>
              </a:spcBef>
              <a:spcAft>
                <a:spcPts val="600"/>
              </a:spcAft>
              <a:buFontTx/>
              <a:buChar char="-"/>
            </a:pP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Bước</a:t>
            </a:r>
            <a:r>
              <a:rPr lang="en-US" sz="4800" b="1" dirty="0">
                <a:latin typeface="Times New Roman" panose="02020603050405020304" pitchFamily="18" charset="0"/>
                <a:cs typeface="Times New Roman" panose="02020603050405020304" pitchFamily="18" charset="0"/>
              </a:rPr>
              <a:t> 2: </a:t>
            </a:r>
            <a:r>
              <a:rPr lang="en-US" sz="4800" dirty="0" err="1">
                <a:latin typeface="Times New Roman" panose="02020603050405020304" pitchFamily="18" charset="0"/>
                <a:cs typeface="Times New Roman" panose="02020603050405020304" pitchFamily="18" charset="0"/>
              </a:rPr>
              <a:t>Đun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lửa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đèn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cồn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nước</a:t>
            </a:r>
            <a:r>
              <a:rPr lang="en-US" sz="4800" dirty="0">
                <a:latin typeface="Times New Roman" panose="02020603050405020304" pitchFamily="18" charset="0"/>
                <a:cs typeface="Times New Roman" panose="02020603050405020304" pitchFamily="18" charset="0"/>
              </a:rPr>
              <a:t> bay </a:t>
            </a:r>
            <a:r>
              <a:rPr lang="en-US" sz="4800" dirty="0" err="1">
                <a:latin typeface="Times New Roman" panose="02020603050405020304" pitchFamily="18" charset="0"/>
                <a:cs typeface="Times New Roman" panose="02020603050405020304" pitchFamily="18" charset="0"/>
              </a:rPr>
              <a:t>hơi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hết</a:t>
            </a:r>
            <a:r>
              <a:rPr lang="en-US" sz="48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Tx/>
              <a:buChar char="-"/>
            </a:pPr>
            <a:endParaRPr lang="en-US" sz="12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18">
            <a:extLst>
              <a:ext uri="{28A0092B-C50C-407E-A947-70E740481C1C}">
                <a14:useLocalDpi xmlns:a14="http://schemas.microsoft.com/office/drawing/2010/main" val="0"/>
              </a:ext>
            </a:extLst>
          </a:blip>
          <a:srcRect l="76486" r="7605" b="57338"/>
          <a:stretch/>
        </p:blipFill>
        <p:spPr>
          <a:xfrm>
            <a:off x="8825493" y="2307063"/>
            <a:ext cx="4335915" cy="5893501"/>
          </a:xfrm>
          <a:prstGeom prst="rect">
            <a:avLst/>
          </a:prstGeom>
        </p:spPr>
      </p:pic>
      <p:pic>
        <p:nvPicPr>
          <p:cNvPr id="23" name="Picture 22"/>
          <p:cNvPicPr>
            <a:picLocks noChangeAspect="1"/>
          </p:cNvPicPr>
          <p:nvPr/>
        </p:nvPicPr>
        <p:blipFill rotWithShape="1">
          <a:blip r:embed="rId18">
            <a:extLst>
              <a:ext uri="{28A0092B-C50C-407E-A947-70E740481C1C}">
                <a14:useLocalDpi xmlns:a14="http://schemas.microsoft.com/office/drawing/2010/main" val="0"/>
              </a:ext>
            </a:extLst>
          </a:blip>
          <a:srcRect l="77653" t="46886" r="6438" b="17164"/>
          <a:stretch/>
        </p:blipFill>
        <p:spPr>
          <a:xfrm>
            <a:off x="13278730" y="3358118"/>
            <a:ext cx="4258014" cy="4877062"/>
          </a:xfrm>
          <a:prstGeom prst="rect">
            <a:avLst/>
          </a:prstGeom>
        </p:spPr>
      </p:pic>
    </p:spTree>
    <p:extLst>
      <p:ext uri="{BB962C8B-B14F-4D97-AF65-F5344CB8AC3E}">
        <p14:creationId xmlns:p14="http://schemas.microsoft.com/office/powerpoint/2010/main" val="223664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3410266" y="-200113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88680">
            <a:off x="16388137" y="809333"/>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20936366">
            <a:off x="1245731" y="441342"/>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2667000" y="224582"/>
            <a:ext cx="1370870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THÍ NGHIỆM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Tách</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cát</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khỏi</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hỗn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cát</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rotWithShape="1">
          <a:blip r:embed="rId16">
            <a:extLst>
              <a:ext uri="{28A0092B-C50C-407E-A947-70E740481C1C}">
                <a14:useLocalDpi xmlns:a14="http://schemas.microsoft.com/office/drawing/2010/main" val="0"/>
              </a:ext>
            </a:extLst>
          </a:blip>
          <a:srcRect l="30790" t="65015" r="46473" b="14398"/>
          <a:stretch/>
        </p:blipFill>
        <p:spPr>
          <a:xfrm>
            <a:off x="4601292" y="3185459"/>
            <a:ext cx="8929707" cy="5360697"/>
          </a:xfrm>
          <a:prstGeom prst="rect">
            <a:avLst/>
          </a:prstGeom>
        </p:spPr>
      </p:pic>
    </p:spTree>
    <p:extLst>
      <p:ext uri="{BB962C8B-B14F-4D97-AF65-F5344CB8AC3E}">
        <p14:creationId xmlns:p14="http://schemas.microsoft.com/office/powerpoint/2010/main" val="41797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3410266" y="-200113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rot="-88680">
            <a:off x="16388137" y="809333"/>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rot="20936366">
            <a:off x="4868276" y="2909469"/>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8" name="Freeform 18"/>
          <p:cNvSpPr/>
          <p:nvPr/>
        </p:nvSpPr>
        <p:spPr>
          <a:xfrm rot="-983886">
            <a:off x="10144251" y="8385533"/>
            <a:ext cx="11294980" cy="3409030"/>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1"/>
          <p:cNvSpPr txBox="1"/>
          <p:nvPr/>
        </p:nvSpPr>
        <p:spPr>
          <a:xfrm>
            <a:off x="5300815" y="540228"/>
            <a:ext cx="7480997" cy="555473"/>
          </a:xfrm>
          <a:prstGeom prst="rect">
            <a:avLst/>
          </a:prstGeom>
        </p:spPr>
        <p:txBody>
          <a:bodyPr wrap="square" lIns="0" tIns="0" rIns="0" bIns="0" rtlCol="0" anchor="t">
            <a:spAutoFit/>
          </a:bodyPr>
          <a:lstStyle/>
          <a:p>
            <a:pPr algn="ctr">
              <a:lnSpc>
                <a:spcPts val="3914"/>
              </a:lnSpc>
            </a:pPr>
            <a:r>
              <a:rPr lang="en-US" sz="6000" b="1" dirty="0">
                <a:latin typeface="Times New Roman" panose="02020603050405020304" pitchFamily="18" charset="0"/>
                <a:cs typeface="Times New Roman" panose="02020603050405020304" pitchFamily="18" charset="0"/>
              </a:rPr>
              <a:t>THÍ NGHIỆM 2</a:t>
            </a:r>
          </a:p>
        </p:txBody>
      </p:sp>
      <p:pic>
        <p:nvPicPr>
          <p:cNvPr id="1028" name="Picture 4" descr="Giấy lọc là gì? Phân loại và những ứng dụng cơ bản"/>
          <p:cNvPicPr>
            <a:picLocks noChangeAspect="1" noChangeArrowheads="1"/>
          </p:cNvPicPr>
          <p:nvPr/>
        </p:nvPicPr>
        <p:blipFill rotWithShape="1">
          <a:blip r:embed="rId18">
            <a:extLst>
              <a:ext uri="{28A0092B-C50C-407E-A947-70E740481C1C}">
                <a14:useLocalDpi xmlns:a14="http://schemas.microsoft.com/office/drawing/2010/main" val="0"/>
              </a:ext>
            </a:extLst>
          </a:blip>
          <a:srcRect l="15851" t="18837" r="15637" b="24436"/>
          <a:stretch/>
        </p:blipFill>
        <p:spPr bwMode="auto">
          <a:xfrm>
            <a:off x="471221" y="1529960"/>
            <a:ext cx="3985524" cy="239131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166169" y="4113968"/>
            <a:ext cx="2375138"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Phễu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lọc</a:t>
            </a:r>
            <a:endParaRPr lang="en-US" sz="3600" dirty="0">
              <a:latin typeface="Times New Roman" panose="02020603050405020304" pitchFamily="18" charset="0"/>
              <a:cs typeface="Times New Roman" panose="02020603050405020304" pitchFamily="18" charset="0"/>
            </a:endParaRPr>
          </a:p>
        </p:txBody>
      </p:sp>
      <p:pic>
        <p:nvPicPr>
          <p:cNvPr id="1030" name="Picture 6" descr="Phễu Lọc Thủy Tinh Đường Kính 70Mm 100Mm 125Mm 150Mm Dùng Trong Phòng Thí  Nghiệm mua Online giá tốt - NhaBanHang.com"/>
          <p:cNvPicPr>
            <a:picLocks noChangeAspect="1" noChangeArrowheads="1"/>
          </p:cNvPicPr>
          <p:nvPr/>
        </p:nvPicPr>
        <p:blipFill rotWithShape="1">
          <a:blip r:embed="rId19">
            <a:extLst>
              <a:ext uri="{28A0092B-C50C-407E-A947-70E740481C1C}">
                <a14:useLocalDpi xmlns:a14="http://schemas.microsoft.com/office/drawing/2010/main" val="0"/>
              </a:ext>
            </a:extLst>
          </a:blip>
          <a:srcRect l="24990" t="12746" r="20517" b="8413"/>
          <a:stretch/>
        </p:blipFill>
        <p:spPr bwMode="auto">
          <a:xfrm>
            <a:off x="5538480" y="1389041"/>
            <a:ext cx="1847620" cy="267315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36286" y="4110069"/>
            <a:ext cx="2375138"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Giấy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lọc</a:t>
            </a:r>
            <a:endParaRPr lang="en-US" sz="3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0"/>
          <a:srcRect t="6172"/>
          <a:stretch/>
        </p:blipFill>
        <p:spPr>
          <a:xfrm>
            <a:off x="12988761" y="1529960"/>
            <a:ext cx="3387106" cy="4781046"/>
          </a:xfrm>
          <a:prstGeom prst="rect">
            <a:avLst/>
          </a:prstGeom>
        </p:spPr>
      </p:pic>
      <p:pic>
        <p:nvPicPr>
          <p:cNvPr id="1032" name="Picture 8" descr="Bình tam giác miệng hẹp 100ml Simax"/>
          <p:cNvPicPr>
            <a:picLocks noChangeAspect="1" noChangeArrowheads="1"/>
          </p:cNvPicPr>
          <p:nvPr/>
        </p:nvPicPr>
        <p:blipFill rotWithShape="1">
          <a:blip r:embed="rId21">
            <a:extLst>
              <a:ext uri="{28A0092B-C50C-407E-A947-70E740481C1C}">
                <a14:useLocalDpi xmlns:a14="http://schemas.microsoft.com/office/drawing/2010/main" val="0"/>
              </a:ext>
            </a:extLst>
          </a:blip>
          <a:srcRect l="16772" t="4208" r="19228" b="9334"/>
          <a:stretch/>
        </p:blipFill>
        <p:spPr bwMode="auto">
          <a:xfrm>
            <a:off x="9377141" y="1277841"/>
            <a:ext cx="1988070" cy="283222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640251" y="4163234"/>
            <a:ext cx="3408008"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tam </a:t>
            </a:r>
            <a:r>
              <a:rPr lang="en-US" sz="3600" dirty="0" err="1">
                <a:latin typeface="Times New Roman" panose="02020603050405020304" pitchFamily="18" charset="0"/>
                <a:cs typeface="Times New Roman" panose="02020603050405020304" pitchFamily="18" charset="0"/>
              </a:rPr>
              <a:t>giác</a:t>
            </a:r>
            <a:endParaRPr lang="en-US" sz="3600" dirty="0">
              <a:latin typeface="Times New Roman" panose="02020603050405020304" pitchFamily="18" charset="0"/>
              <a:cs typeface="Times New Roman" panose="02020603050405020304" pitchFamily="18" charset="0"/>
            </a:endParaRPr>
          </a:p>
        </p:txBody>
      </p:sp>
      <p:pic>
        <p:nvPicPr>
          <p:cNvPr id="1034" name="Picture 10" descr="Lý thuyết phương pháp lắng, gạn và lọc hóa 8"/>
          <p:cNvPicPr>
            <a:picLocks noChangeAspect="1" noChangeArrowheads="1"/>
          </p:cNvPicPr>
          <p:nvPr/>
        </p:nvPicPr>
        <p:blipFill rotWithShape="1">
          <a:blip r:embed="rId22">
            <a:extLst>
              <a:ext uri="{28A0092B-C50C-407E-A947-70E740481C1C}">
                <a14:useLocalDpi xmlns:a14="http://schemas.microsoft.com/office/drawing/2010/main" val="0"/>
              </a:ext>
            </a:extLst>
          </a:blip>
          <a:srcRect r="66404" b="16273"/>
          <a:stretch/>
        </p:blipFill>
        <p:spPr bwMode="auto">
          <a:xfrm>
            <a:off x="5484830" y="5205883"/>
            <a:ext cx="2139094" cy="297406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339679" y="8179951"/>
            <a:ext cx="2375138"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Hỗn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endParaRPr lang="en-US" sz="3600" dirty="0">
              <a:latin typeface="Times New Roman" panose="02020603050405020304" pitchFamily="18" charset="0"/>
              <a:cs typeface="Times New Roman" panose="02020603050405020304" pitchFamily="18" charset="0"/>
            </a:endParaRPr>
          </a:p>
        </p:txBody>
      </p:sp>
      <p:pic>
        <p:nvPicPr>
          <p:cNvPr id="1038" name="Picture 14" descr="Đũa thủy tinh 30cm - Hóa Chất Thí Nghiệm"/>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l="14348" t="8307" r="5026" b="14818"/>
          <a:stretch/>
        </p:blipFill>
        <p:spPr bwMode="auto">
          <a:xfrm>
            <a:off x="8607509" y="5170658"/>
            <a:ext cx="3397667" cy="32396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8133877" y="8320546"/>
            <a:ext cx="4095804"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Đũa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endParaRPr lang="en-US" sz="36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2742230" y="6726617"/>
            <a:ext cx="4407475"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554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3410266" y="-200113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9404108">
            <a:off x="13033714" y="-2859079"/>
            <a:ext cx="8451171" cy="6253867"/>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83391">
            <a:off x="-891335" y="8503016"/>
            <a:ext cx="6168300" cy="1861705"/>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677033">
            <a:off x="6127513" y="7808259"/>
            <a:ext cx="10240371" cy="8695006"/>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0724542">
            <a:off x="1295317" y="8719797"/>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0724542">
            <a:off x="3368213" y="9351986"/>
            <a:ext cx="694231" cy="704478"/>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0724542">
            <a:off x="298252" y="8751909"/>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0724542">
            <a:off x="2294720" y="9350326"/>
            <a:ext cx="574077" cy="582550"/>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232496">
            <a:off x="16039670" y="861063"/>
            <a:ext cx="286077" cy="336561"/>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88680">
            <a:off x="16388137" y="809333"/>
            <a:ext cx="965318" cy="976810"/>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405588">
            <a:off x="13146748" y="8171737"/>
            <a:ext cx="322182" cy="379037"/>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20936366">
            <a:off x="1245731" y="441342"/>
            <a:ext cx="269937" cy="317573"/>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575628">
            <a:off x="12847094" y="9498029"/>
            <a:ext cx="841600" cy="854022"/>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575628">
            <a:off x="17144182" y="8414310"/>
            <a:ext cx="695940" cy="706212"/>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2667000" y="224582"/>
            <a:ext cx="1370870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THÍ NGHIỆM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Tách</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cát</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khỏi</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hỗn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cát</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716728" y="2638042"/>
            <a:ext cx="10106616" cy="6463308"/>
          </a:xfrm>
          <a:prstGeom prst="rect">
            <a:avLst/>
          </a:prstGeom>
          <a:ln w="57150">
            <a:solidFill>
              <a:schemeClr val="accent6">
                <a:lumMod val="75000"/>
              </a:schemeClr>
            </a:solidFill>
            <a:prstDash val="lgDashDo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en-US" sz="1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285750" marR="0" lvl="0" indent="-9525" algn="just" defTabSz="914400" rtl="0" eaLnBrk="1" fontAlgn="auto" latinLnBrk="0" hangingPunct="1">
              <a:lnSpc>
                <a:spcPct val="100000"/>
              </a:lnSpc>
              <a:spcAft>
                <a:spcPts val="60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285750" marR="0" lvl="0" indent="-9525" algn="l" defTabSz="914400" rtl="0" eaLnBrk="1" fontAlgn="auto" latinLnBrk="0" hangingPunct="1">
              <a:lnSpc>
                <a:spcPct val="100000"/>
              </a:lnSpc>
              <a:spcAft>
                <a:spcPts val="60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Gấp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lọc</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phễu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lọc</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9525" algn="l" defTabSz="914400" rtl="0" eaLnBrk="1" fontAlgn="auto" latinLnBrk="0" hangingPunct="1">
              <a:lnSpc>
                <a:spcPct val="100000"/>
              </a:lnSpc>
              <a:spcAft>
                <a:spcPts val="60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lang="en-US" sz="4800" dirty="0" err="1">
                <a:solidFill>
                  <a:prstClr val="black"/>
                </a:solidFill>
                <a:latin typeface="Times New Roman" panose="02020603050405020304" pitchFamily="18" charset="0"/>
                <a:cs typeface="Times New Roman" panose="02020603050405020304" pitchFamily="18" charset="0"/>
              </a:rPr>
              <a:t>Đặt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phễu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bình</a:t>
            </a:r>
            <a:r>
              <a:rPr lang="en-US" sz="4800" dirty="0">
                <a:solidFill>
                  <a:prstClr val="black"/>
                </a:solidFill>
                <a:latin typeface="Times New Roman" panose="02020603050405020304" pitchFamily="18" charset="0"/>
                <a:cs typeface="Times New Roman" panose="02020603050405020304" pitchFamily="18" charset="0"/>
              </a:rPr>
              <a:t> tam </a:t>
            </a:r>
            <a:r>
              <a:rPr lang="en-US" sz="4800" dirty="0" err="1">
                <a:solidFill>
                  <a:prstClr val="black"/>
                </a:solidFill>
                <a:latin typeface="Times New Roman" panose="02020603050405020304" pitchFamily="18" charset="0"/>
                <a:cs typeface="Times New Roman" panose="02020603050405020304" pitchFamily="18" charset="0"/>
              </a:rPr>
              <a:t>giác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ướt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giấy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bằng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nước</a:t>
            </a:r>
            <a:r>
              <a:rPr lang="en-US" sz="4800" dirty="0">
                <a:solidFill>
                  <a:prstClr val="black"/>
                </a:solidFill>
                <a:latin typeface="Times New Roman" panose="02020603050405020304" pitchFamily="18" charset="0"/>
                <a:cs typeface="Times New Roman" panose="02020603050405020304" pitchFamily="18" charset="0"/>
              </a:rPr>
              <a:t>.</a:t>
            </a:r>
          </a:p>
          <a:p>
            <a:pPr marL="285750" marR="0" lvl="0" indent="-9525" algn="l" defTabSz="914400" rtl="0" eaLnBrk="1" fontAlgn="auto" latinLnBrk="0" hangingPunct="1">
              <a:lnSpc>
                <a:spcPct val="100000"/>
              </a:lnSpc>
              <a:spcAft>
                <a:spcPts val="600"/>
              </a:spcAft>
              <a:buClrTx/>
              <a:buSzTx/>
              <a:buFontTx/>
              <a:buChar char="-"/>
              <a:tabLst/>
              <a:defRPr/>
            </a:pP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800" b="1"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Rót</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hỗn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cát</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xuống</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phễu</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lọc</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tráng</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cốc</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phễu</a:t>
            </a:r>
            <a:r>
              <a:rPr kumimoji="0" lang="en-US" sz="48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16">
            <a:extLst>
              <a:ext uri="{28A0092B-C50C-407E-A947-70E740481C1C}">
                <a14:useLocalDpi xmlns:a14="http://schemas.microsoft.com/office/drawing/2010/main" val="0"/>
              </a:ext>
            </a:extLst>
          </a:blip>
          <a:srcRect l="9804" t="46450" r="47482" b="38333"/>
          <a:stretch/>
        </p:blipFill>
        <p:spPr>
          <a:xfrm>
            <a:off x="10946444" y="2071241"/>
            <a:ext cx="6871229" cy="2140219"/>
          </a:xfrm>
          <a:prstGeom prst="rect">
            <a:avLst/>
          </a:prstGeom>
        </p:spPr>
      </p:pic>
      <p:pic>
        <p:nvPicPr>
          <p:cNvPr id="22" name="Picture 21"/>
          <p:cNvPicPr>
            <a:picLocks noChangeAspect="1"/>
          </p:cNvPicPr>
          <p:nvPr/>
        </p:nvPicPr>
        <p:blipFill rotWithShape="1">
          <a:blip r:embed="rId16">
            <a:extLst>
              <a:ext uri="{28A0092B-C50C-407E-A947-70E740481C1C}">
                <a14:useLocalDpi xmlns:a14="http://schemas.microsoft.com/office/drawing/2010/main" val="0"/>
              </a:ext>
            </a:extLst>
          </a:blip>
          <a:srcRect l="63472" t="45982" r="13317" b="38801"/>
          <a:stretch/>
        </p:blipFill>
        <p:spPr>
          <a:xfrm>
            <a:off x="12388418" y="4254194"/>
            <a:ext cx="4129914" cy="2367272"/>
          </a:xfrm>
          <a:prstGeom prst="rect">
            <a:avLst/>
          </a:prstGeom>
        </p:spPr>
      </p:pic>
      <p:pic>
        <p:nvPicPr>
          <p:cNvPr id="24" name="Picture 23"/>
          <p:cNvPicPr>
            <a:picLocks noChangeAspect="1"/>
          </p:cNvPicPr>
          <p:nvPr/>
        </p:nvPicPr>
        <p:blipFill rotWithShape="1">
          <a:blip r:embed="rId16">
            <a:extLst>
              <a:ext uri="{28A0092B-C50C-407E-A947-70E740481C1C}">
                <a14:useLocalDpi xmlns:a14="http://schemas.microsoft.com/office/drawing/2010/main" val="0"/>
              </a:ext>
            </a:extLst>
          </a:blip>
          <a:srcRect l="30790" t="65015" r="46473" b="14398"/>
          <a:stretch/>
        </p:blipFill>
        <p:spPr>
          <a:xfrm>
            <a:off x="12531050" y="6957112"/>
            <a:ext cx="3987282" cy="3156597"/>
          </a:xfrm>
          <a:prstGeom prst="rect">
            <a:avLst/>
          </a:prstGeom>
        </p:spPr>
      </p:pic>
    </p:spTree>
    <p:extLst>
      <p:ext uri="{BB962C8B-B14F-4D97-AF65-F5344CB8AC3E}">
        <p14:creationId xmlns:p14="http://schemas.microsoft.com/office/powerpoint/2010/main" val="1276697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ALLPPT-207">
      <a:dk1>
        <a:sysClr val="windowText" lastClr="000000"/>
      </a:dk1>
      <a:lt1>
        <a:sysClr val="window" lastClr="FFFFFF"/>
      </a:lt1>
      <a:dk2>
        <a:srgbClr val="1F497D"/>
      </a:dk2>
      <a:lt2>
        <a:srgbClr val="EEECE1"/>
      </a:lt2>
      <a:accent1>
        <a:srgbClr val="17B6FF"/>
      </a:accent1>
      <a:accent2>
        <a:srgbClr val="7CE200"/>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TotalTime>
  <Words>844</Words>
  <Application>Microsoft Office PowerPoint</Application>
  <PresentationFormat>Custom</PresentationFormat>
  <Paragraphs>130</Paragraphs>
  <Slides>49</Slides>
  <Notes>2</Notes>
  <HiddenSlides>0</HiddenSlides>
  <MMClips>6</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49</vt:i4>
      </vt:variant>
    </vt:vector>
  </HeadingPairs>
  <TitlesOfParts>
    <vt:vector size="71" baseType="lpstr">
      <vt:lpstr>#9Slide03 Arima Madurai</vt:lpstr>
      <vt:lpstr>Times New Roman</vt:lpstr>
      <vt:lpstr>Arial</vt:lpstr>
      <vt:lpstr>Arial Unicode MS</vt:lpstr>
      <vt:lpstr>#9Slide07 Crocante</vt:lpstr>
      <vt:lpstr>Microsoft YaHei</vt:lpstr>
      <vt:lpstr>Calibri</vt:lpstr>
      <vt:lpstr>GeoSlab703 Md BT</vt:lpstr>
      <vt:lpstr>Balsamiq Sans</vt:lpstr>
      <vt:lpstr>Magneto</vt:lpstr>
      <vt:lpstr>Jokerman</vt:lpstr>
      <vt:lpstr>等线</vt:lpstr>
      <vt:lpstr>字魂36号-正文宋楷</vt:lpstr>
      <vt:lpstr>Impact</vt:lpstr>
      <vt:lpstr>Tahoma</vt:lpstr>
      <vt:lpstr>Patrick Hand</vt:lpstr>
      <vt:lpstr>Calibri Light</vt:lpstr>
      <vt:lpstr>Office Theme</vt:lpstr>
      <vt:lpstr>1_Office Theme</vt:lpstr>
      <vt:lpstr>2_Office Theme</vt:lpstr>
      <vt:lpstr>www.freeppt7.com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VỀ MÁY LỌC NƯỚC  NHÓM 4 – LỚP 6A1</vt:lpstr>
      <vt:lpstr>Cấu tạo và nguyên lý hoạt động</vt:lpstr>
      <vt:lpstr>PowerPoint Presentation</vt:lpstr>
      <vt:lpstr>PowerPoint Presentation</vt:lpstr>
      <vt:lpstr>PowerPoint Presentation</vt:lpstr>
      <vt:lpstr>- Có 5 hộp quà trong đó có 1 hộp quà may mắn. - Các bạn chọn hộp quà và trả lời câu hỏi. Nếu các bạn trả lời đúng thì nhận được hộp quà tương ứng. Nếu trả lời sai, nhường quyền trả lời cho các bạn còn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Filipino games</dc:title>
  <dc:creator>THU HUONG</dc:creator>
  <cp:lastModifiedBy>THU HUONG</cp:lastModifiedBy>
  <cp:revision>115</cp:revision>
  <dcterms:created xsi:type="dcterms:W3CDTF">2006-08-16T00:00:00Z</dcterms:created>
  <dcterms:modified xsi:type="dcterms:W3CDTF">2025-05-13T16:25:26Z</dcterms:modified>
  <dc:identifier>DAFwF2_VHdE</dc:identifier>
</cp:coreProperties>
</file>