
<file path=[Content_Types].xml><?xml version="1.0" encoding="utf-8"?>
<Types xmlns="http://schemas.openxmlformats.org/package/2006/content-types">
  <Default Extension="png" ContentType="image/png"/>
  <Default Extension="mp3" ContentType="audio/mpeg"/>
  <Default Extension="jfif" ContentType="image/jpeg"/>
  <Default Extension="svg" ContentType="image/svg+xml"/>
  <Default Extension="jpeg" ContentType="image/jpeg"/>
  <Default Extension="m4a" ContentType="audio/mp4"/>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 id="2147483732" r:id="rId5"/>
    <p:sldMasterId id="2147483746" r:id="rId6"/>
    <p:sldMasterId id="2147483760" r:id="rId7"/>
  </p:sldMasterIdLst>
  <p:notesMasterIdLst>
    <p:notesMasterId r:id="rId32"/>
  </p:notesMasterIdLst>
  <p:sldIdLst>
    <p:sldId id="270" r:id="rId8"/>
    <p:sldId id="256" r:id="rId9"/>
    <p:sldId id="273" r:id="rId10"/>
    <p:sldId id="257" r:id="rId11"/>
    <p:sldId id="323" r:id="rId12"/>
    <p:sldId id="295" r:id="rId13"/>
    <p:sldId id="462" r:id="rId14"/>
    <p:sldId id="469" r:id="rId15"/>
    <p:sldId id="470" r:id="rId16"/>
    <p:sldId id="459" r:id="rId17"/>
    <p:sldId id="461" r:id="rId18"/>
    <p:sldId id="464" r:id="rId19"/>
    <p:sldId id="465" r:id="rId20"/>
    <p:sldId id="466" r:id="rId21"/>
    <p:sldId id="467" r:id="rId22"/>
    <p:sldId id="471" r:id="rId23"/>
    <p:sldId id="282" r:id="rId24"/>
    <p:sldId id="277" r:id="rId25"/>
    <p:sldId id="460" r:id="rId26"/>
    <p:sldId id="473" r:id="rId27"/>
    <p:sldId id="468" r:id="rId28"/>
    <p:sldId id="283" r:id="rId29"/>
    <p:sldId id="284" r:id="rId30"/>
    <p:sldId id="258" r:id="rId31"/>
  </p:sldIdLst>
  <p:sldSz cx="18288000" cy="10287000"/>
  <p:notesSz cx="6858000" cy="9144000"/>
  <p:embeddedFontLst>
    <p:embeddedFont>
      <p:font typeface="Raleway" pitchFamily="2" charset="0"/>
      <p:regular r:id="rId33"/>
      <p:bold r:id="rId34"/>
      <p:italic r:id="rId35"/>
      <p:boldItalic r:id="rId36"/>
    </p:embeddedFont>
    <p:embeddedFont>
      <p:font typeface="#9Slide07 Crocante" panose="02000000000000000000" pitchFamily="2" charset="0"/>
      <p:regular r:id="rId37"/>
    </p:embeddedFont>
    <p:embeddedFont>
      <p:font typeface="Nunito Light" panose="00000400000000000000" pitchFamily="2" charset="0"/>
      <p:regular r:id="rId38"/>
      <p:italic r:id="rId39"/>
    </p:embeddedFont>
    <p:embeddedFont>
      <p:font typeface="#9Slide04 Chonburi" panose="00000500000000000000" pitchFamily="2" charset="-34"/>
      <p:regular r:id="rId40"/>
    </p:embeddedFont>
    <p:embeddedFont>
      <p:font typeface="Microsoft YaHei" panose="020B0503020204020204" pitchFamily="34" charset="-122"/>
      <p:regular r:id="rId41"/>
      <p:bold r:id="rId42"/>
    </p:embeddedFont>
    <p:embeddedFont>
      <p:font typeface="Calibri" panose="020F0502020204030204" pitchFamily="34" charset="0"/>
      <p:regular r:id="rId43"/>
      <p:bold r:id="rId44"/>
      <p:italic r:id="rId45"/>
      <p:boldItalic r:id="rId46"/>
    </p:embeddedFont>
    <p:embeddedFont>
      <p:font typeface="Balsamiq Sans" panose="020B0604020202020204" charset="0"/>
      <p:regular r:id="rId47"/>
    </p:embeddedFont>
    <p:embeddedFont>
      <p:font typeface="Fira Sans Extra Condensed Medium" panose="020B0604020202020204" charset="0"/>
      <p:regular r:id="rId48"/>
      <p:bold r:id="rId49"/>
      <p:italic r:id="rId50"/>
      <p:boldItalic r:id="rId51"/>
    </p:embeddedFont>
    <p:embeddedFont>
      <p:font typeface="Teko Light" panose="020B0604020202020204" charset="0"/>
      <p:regular r:id="rId52"/>
      <p:bold r:id="rId53"/>
    </p:embeddedFont>
    <p:embeddedFont>
      <p:font typeface="Impact" panose="020B0806030902050204" pitchFamily="34" charset="0"/>
      <p:regular r:id="rId54"/>
    </p:embeddedFont>
    <p:embeddedFont>
      <p:font typeface="Tahoma" panose="020B0604030504040204" pitchFamily="34" charset="0"/>
      <p:regular r:id="rId55"/>
      <p:bold r:id="rId56"/>
    </p:embeddedFont>
    <p:embeddedFont>
      <p:font typeface="Roboto Condensed Light" panose="02000000000000000000" pitchFamily="2" charset="0"/>
      <p:regular r:id="rId57"/>
      <p:italic r:id="rId58"/>
    </p:embeddedFont>
    <p:embeddedFont>
      <p:font typeface="Calibri Light" panose="020F0302020204030204" pitchFamily="34" charset="0"/>
      <p:regular r:id="rId59"/>
      <p:italic r:id="rId60"/>
    </p:embeddedFont>
    <p:embeddedFont>
      <p:font typeface="Hind Vadodara Light" panose="020B0604020202020204" charset="0"/>
      <p:regular r:id="rId61"/>
      <p:bold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3399"/>
    <a:srgbClr val="996633"/>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22" autoAdjust="0"/>
  </p:normalViewPr>
  <p:slideViewPr>
    <p:cSldViewPr>
      <p:cViewPr varScale="1">
        <p:scale>
          <a:sx n="45" d="100"/>
          <a:sy n="45" d="100"/>
        </p:scale>
        <p:origin x="75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font" Target="fonts/font26.fntdata"/><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font" Target="fonts/font29.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64"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font" Target="fonts/font19.fnt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font" Target="fonts/font27.fntdata"/><Relationship Id="rId20" Type="http://schemas.openxmlformats.org/officeDocument/2006/relationships/slide" Target="slides/slide13.xml"/><Relationship Id="rId41" Type="http://schemas.openxmlformats.org/officeDocument/2006/relationships/font" Target="fonts/font9.fntdata"/><Relationship Id="rId54" Type="http://schemas.openxmlformats.org/officeDocument/2006/relationships/font" Target="fonts/font22.fntdata"/><Relationship Id="rId62" Type="http://schemas.openxmlformats.org/officeDocument/2006/relationships/font" Target="fonts/font30.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font" Target="fonts/font25.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font" Target="fonts/font28.fntdata"/><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451DDA-747B-4F0E-A71B-49A1041A256C}" type="datetimeFigureOut">
              <a:rPr lang="en-US" smtClean="0"/>
              <a:t>5/13/2025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FA2899-5501-4F3A-ACEF-77E86CA4E184}" type="slidenum">
              <a:rPr lang="en-US" smtClean="0"/>
              <a:t>‹#›</a:t>
            </a:fld>
            <a:endParaRPr lang="en-US"/>
          </a:p>
        </p:txBody>
      </p:sp>
    </p:spTree>
    <p:extLst>
      <p:ext uri="{BB962C8B-B14F-4D97-AF65-F5344CB8AC3E}">
        <p14:creationId xmlns:p14="http://schemas.microsoft.com/office/powerpoint/2010/main" val="4138481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FDED5-D151-599B-F67D-8FF5ABF2E027}"/>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D1C30064-5F45-C296-10BC-89EA85AA9E92}"/>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8D149EF-7753-3197-50FC-90D9D5B2EB18}"/>
              </a:ext>
            </a:extLst>
          </p:cNvPr>
          <p:cNvSpPr>
            <a:spLocks noGrp="1"/>
          </p:cNvSpPr>
          <p:nvPr>
            <p:ph type="dt" sz="half" idx="10"/>
          </p:nvPr>
        </p:nvSpPr>
        <p:spPr/>
        <p:txBody>
          <a:bodyPr/>
          <a:lstStyle/>
          <a:p>
            <a:pPr defTabSz="1371600"/>
            <a:fld id="{3D0D6B12-FD02-4AFB-B5F8-63B05AF194CD}" type="datetimeFigureOut">
              <a:rPr lang="en-US" smtClean="0">
                <a:solidFill>
                  <a:prstClr val="black">
                    <a:tint val="75000"/>
                  </a:prstClr>
                </a:solidFill>
              </a:rPr>
              <a:pPr defTabSz="1371600"/>
              <a:t>5/13/2025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FD65FD9-A27B-33A6-2834-87D6124A8AC2}"/>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4318752-A4CB-B24C-E34D-169C3822A921}"/>
              </a:ext>
            </a:extLst>
          </p:cNvPr>
          <p:cNvSpPr>
            <a:spLocks noGrp="1"/>
          </p:cNvSpPr>
          <p:nvPr>
            <p:ph type="sldNum" sz="quarter" idx="12"/>
          </p:nvPr>
        </p:nvSpPr>
        <p:spPr/>
        <p:txBody>
          <a:bodyPr/>
          <a:lstStyle/>
          <a:p>
            <a:pPr defTabSz="1371600"/>
            <a:fld id="{3D5BDF2C-9977-4657-8743-D939526B504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74337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A8DCC-8406-26B1-AEA2-370C96CB2C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F37720-5C8F-C44F-A1B5-B1CC7AB434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3D1438-7E4F-58C4-ADDD-C3384B112E14}"/>
              </a:ext>
            </a:extLst>
          </p:cNvPr>
          <p:cNvSpPr>
            <a:spLocks noGrp="1"/>
          </p:cNvSpPr>
          <p:nvPr>
            <p:ph type="dt" sz="half" idx="10"/>
          </p:nvPr>
        </p:nvSpPr>
        <p:spPr/>
        <p:txBody>
          <a:bodyPr/>
          <a:lstStyle/>
          <a:p>
            <a:pPr defTabSz="1371600"/>
            <a:fld id="{3D0D6B12-FD02-4AFB-B5F8-63B05AF194CD}" type="datetimeFigureOut">
              <a:rPr lang="en-US" smtClean="0">
                <a:solidFill>
                  <a:prstClr val="black">
                    <a:tint val="75000"/>
                  </a:prstClr>
                </a:solidFill>
              </a:rPr>
              <a:pPr defTabSz="1371600"/>
              <a:t>5/13/2025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02BBAC1-9220-79E6-898A-35F9B5B7AB1E}"/>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3F5E48D-3F11-7ECC-A88F-7F60550AE491}"/>
              </a:ext>
            </a:extLst>
          </p:cNvPr>
          <p:cNvSpPr>
            <a:spLocks noGrp="1"/>
          </p:cNvSpPr>
          <p:nvPr>
            <p:ph type="sldNum" sz="quarter" idx="12"/>
          </p:nvPr>
        </p:nvSpPr>
        <p:spPr/>
        <p:txBody>
          <a:bodyPr/>
          <a:lstStyle/>
          <a:p>
            <a:pPr defTabSz="1371600"/>
            <a:fld id="{3D5BDF2C-9977-4657-8743-D939526B504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4077579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023B8-FD4D-1A18-8CE3-9A2543FAEE0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AD9F02F9-87CE-4654-FE31-436E5C9729F4}"/>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8812A0-6383-D896-6479-BF95723E7516}"/>
              </a:ext>
            </a:extLst>
          </p:cNvPr>
          <p:cNvSpPr>
            <a:spLocks noGrp="1"/>
          </p:cNvSpPr>
          <p:nvPr>
            <p:ph type="dt" sz="half" idx="10"/>
          </p:nvPr>
        </p:nvSpPr>
        <p:spPr/>
        <p:txBody>
          <a:bodyPr/>
          <a:lstStyle/>
          <a:p>
            <a:pPr defTabSz="1371600"/>
            <a:fld id="{3D0D6B12-FD02-4AFB-B5F8-63B05AF194CD}" type="datetimeFigureOut">
              <a:rPr lang="en-US" smtClean="0">
                <a:solidFill>
                  <a:prstClr val="black">
                    <a:tint val="75000"/>
                  </a:prstClr>
                </a:solidFill>
              </a:rPr>
              <a:pPr defTabSz="1371600"/>
              <a:t>5/13/2025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F6D6320-A35C-BA05-A954-A896721D794D}"/>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FA69C57-59ED-79CC-8261-84EAA29C5F74}"/>
              </a:ext>
            </a:extLst>
          </p:cNvPr>
          <p:cNvSpPr>
            <a:spLocks noGrp="1"/>
          </p:cNvSpPr>
          <p:nvPr>
            <p:ph type="sldNum" sz="quarter" idx="12"/>
          </p:nvPr>
        </p:nvSpPr>
        <p:spPr/>
        <p:txBody>
          <a:bodyPr/>
          <a:lstStyle/>
          <a:p>
            <a:pPr defTabSz="1371600"/>
            <a:fld id="{3D5BDF2C-9977-4657-8743-D939526B504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4094518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9868A-ABF6-9463-6785-3D97BD42B2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6E7658-FE84-7DD6-5C43-086D15EF90C8}"/>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6888DE-688F-9E53-2FC1-9D9BE20C8DED}"/>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A9981B-4D3F-6963-B7EB-72E2F39F89DC}"/>
              </a:ext>
            </a:extLst>
          </p:cNvPr>
          <p:cNvSpPr>
            <a:spLocks noGrp="1"/>
          </p:cNvSpPr>
          <p:nvPr>
            <p:ph type="dt" sz="half" idx="10"/>
          </p:nvPr>
        </p:nvSpPr>
        <p:spPr/>
        <p:txBody>
          <a:bodyPr/>
          <a:lstStyle/>
          <a:p>
            <a:pPr defTabSz="1371600"/>
            <a:fld id="{3D0D6B12-FD02-4AFB-B5F8-63B05AF194CD}" type="datetimeFigureOut">
              <a:rPr lang="en-US" smtClean="0">
                <a:solidFill>
                  <a:prstClr val="black">
                    <a:tint val="75000"/>
                  </a:prstClr>
                </a:solidFill>
              </a:rPr>
              <a:pPr defTabSz="1371600"/>
              <a:t>5/13/2025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B3480FA-F108-6371-6BDB-300AF826F03B}"/>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823487B-346A-CBBC-A522-C67A20ACB76A}"/>
              </a:ext>
            </a:extLst>
          </p:cNvPr>
          <p:cNvSpPr>
            <a:spLocks noGrp="1"/>
          </p:cNvSpPr>
          <p:nvPr>
            <p:ph type="sldNum" sz="quarter" idx="12"/>
          </p:nvPr>
        </p:nvSpPr>
        <p:spPr/>
        <p:txBody>
          <a:bodyPr/>
          <a:lstStyle/>
          <a:p>
            <a:pPr defTabSz="1371600"/>
            <a:fld id="{3D5BDF2C-9977-4657-8743-D939526B504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5718974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FE5E1-CF96-966E-185F-C268A2D67976}"/>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28288F-FB7F-EF74-55B6-F9A7E25AA8E8}"/>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EAFC1-2BE8-92E4-8E47-077C6F3F2235}"/>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808012-1060-64AE-057C-1F2FDD966334}"/>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CE916BA8-C904-D3D1-DD72-C4A1154988CB}"/>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E6F87B-A1AF-6578-8303-8A43FEE26AE7}"/>
              </a:ext>
            </a:extLst>
          </p:cNvPr>
          <p:cNvSpPr>
            <a:spLocks noGrp="1"/>
          </p:cNvSpPr>
          <p:nvPr>
            <p:ph type="dt" sz="half" idx="10"/>
          </p:nvPr>
        </p:nvSpPr>
        <p:spPr/>
        <p:txBody>
          <a:bodyPr/>
          <a:lstStyle/>
          <a:p>
            <a:pPr defTabSz="1371600"/>
            <a:fld id="{3D0D6B12-FD02-4AFB-B5F8-63B05AF194CD}" type="datetimeFigureOut">
              <a:rPr lang="en-US" smtClean="0">
                <a:solidFill>
                  <a:prstClr val="black">
                    <a:tint val="75000"/>
                  </a:prstClr>
                </a:solidFill>
              </a:rPr>
              <a:pPr defTabSz="1371600"/>
              <a:t>5/13/2025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8BEFCC72-9FA2-E78C-36F9-245D04FB374D}"/>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13B6201D-CEBA-2810-4B59-A1C34BADA1C0}"/>
              </a:ext>
            </a:extLst>
          </p:cNvPr>
          <p:cNvSpPr>
            <a:spLocks noGrp="1"/>
          </p:cNvSpPr>
          <p:nvPr>
            <p:ph type="sldNum" sz="quarter" idx="12"/>
          </p:nvPr>
        </p:nvSpPr>
        <p:spPr/>
        <p:txBody>
          <a:bodyPr/>
          <a:lstStyle/>
          <a:p>
            <a:pPr defTabSz="1371600"/>
            <a:fld id="{3D5BDF2C-9977-4657-8743-D939526B504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496037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F962B-E27F-DA31-0F82-08513AFF3F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24380A-DD74-B932-4927-4BBFF945B2CD}"/>
              </a:ext>
            </a:extLst>
          </p:cNvPr>
          <p:cNvSpPr>
            <a:spLocks noGrp="1"/>
          </p:cNvSpPr>
          <p:nvPr>
            <p:ph type="dt" sz="half" idx="10"/>
          </p:nvPr>
        </p:nvSpPr>
        <p:spPr/>
        <p:txBody>
          <a:bodyPr/>
          <a:lstStyle/>
          <a:p>
            <a:pPr defTabSz="1371600"/>
            <a:fld id="{3D0D6B12-FD02-4AFB-B5F8-63B05AF194CD}" type="datetimeFigureOut">
              <a:rPr lang="en-US" smtClean="0">
                <a:solidFill>
                  <a:prstClr val="black">
                    <a:tint val="75000"/>
                  </a:prstClr>
                </a:solidFill>
              </a:rPr>
              <a:pPr defTabSz="1371600"/>
              <a:t>5/13/2025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83EC738-69E8-1E76-D82F-3E8D11420090}"/>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3822A90-D8B2-2FB7-D633-EE3225B2A0D8}"/>
              </a:ext>
            </a:extLst>
          </p:cNvPr>
          <p:cNvSpPr>
            <a:spLocks noGrp="1"/>
          </p:cNvSpPr>
          <p:nvPr>
            <p:ph type="sldNum" sz="quarter" idx="12"/>
          </p:nvPr>
        </p:nvSpPr>
        <p:spPr/>
        <p:txBody>
          <a:bodyPr/>
          <a:lstStyle/>
          <a:p>
            <a:pPr defTabSz="1371600"/>
            <a:fld id="{3D5BDF2C-9977-4657-8743-D939526B504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747932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6F3AAC-FA1B-ADE5-202F-798400F9BF9B}"/>
              </a:ext>
            </a:extLst>
          </p:cNvPr>
          <p:cNvSpPr>
            <a:spLocks noGrp="1"/>
          </p:cNvSpPr>
          <p:nvPr>
            <p:ph type="dt" sz="half" idx="10"/>
          </p:nvPr>
        </p:nvSpPr>
        <p:spPr/>
        <p:txBody>
          <a:bodyPr/>
          <a:lstStyle/>
          <a:p>
            <a:pPr defTabSz="1371600"/>
            <a:fld id="{3D0D6B12-FD02-4AFB-B5F8-63B05AF194CD}" type="datetimeFigureOut">
              <a:rPr lang="en-US" smtClean="0">
                <a:solidFill>
                  <a:prstClr val="black">
                    <a:tint val="75000"/>
                  </a:prstClr>
                </a:solidFill>
              </a:rPr>
              <a:pPr defTabSz="1371600"/>
              <a:t>5/13/2025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14C40EA8-7E0F-D446-89A0-CE48B8BBDD4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B432BF8E-2349-5F3F-F984-E51378CEF349}"/>
              </a:ext>
            </a:extLst>
          </p:cNvPr>
          <p:cNvSpPr>
            <a:spLocks noGrp="1"/>
          </p:cNvSpPr>
          <p:nvPr>
            <p:ph type="sldNum" sz="quarter" idx="12"/>
          </p:nvPr>
        </p:nvSpPr>
        <p:spPr/>
        <p:txBody>
          <a:bodyPr/>
          <a:lstStyle/>
          <a:p>
            <a:pPr defTabSz="1371600"/>
            <a:fld id="{3D5BDF2C-9977-4657-8743-D939526B504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42877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580A9-CDC1-A234-5FC2-50DD787F773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6C10D7A9-0F22-A93B-7601-A1568A0EC76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471AC6-2EC2-3A18-DB6A-465CF41AC14B}"/>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E74861D-3FF8-0660-B73B-DC14B6130B4C}"/>
              </a:ext>
            </a:extLst>
          </p:cNvPr>
          <p:cNvSpPr>
            <a:spLocks noGrp="1"/>
          </p:cNvSpPr>
          <p:nvPr>
            <p:ph type="dt" sz="half" idx="10"/>
          </p:nvPr>
        </p:nvSpPr>
        <p:spPr/>
        <p:txBody>
          <a:bodyPr/>
          <a:lstStyle/>
          <a:p>
            <a:pPr defTabSz="1371600"/>
            <a:fld id="{3D0D6B12-FD02-4AFB-B5F8-63B05AF194CD}" type="datetimeFigureOut">
              <a:rPr lang="en-US" smtClean="0">
                <a:solidFill>
                  <a:prstClr val="black">
                    <a:tint val="75000"/>
                  </a:prstClr>
                </a:solidFill>
              </a:rPr>
              <a:pPr defTabSz="1371600"/>
              <a:t>5/13/2025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88AFA7F-B140-A177-5093-A5D873A24DB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08AA440-E7A5-6A62-CD3B-8EB6EE9528BF}"/>
              </a:ext>
            </a:extLst>
          </p:cNvPr>
          <p:cNvSpPr>
            <a:spLocks noGrp="1"/>
          </p:cNvSpPr>
          <p:nvPr>
            <p:ph type="sldNum" sz="quarter" idx="12"/>
          </p:nvPr>
        </p:nvSpPr>
        <p:spPr/>
        <p:txBody>
          <a:bodyPr/>
          <a:lstStyle/>
          <a:p>
            <a:pPr defTabSz="1371600"/>
            <a:fld id="{3D5BDF2C-9977-4657-8743-D939526B504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893406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2E5A1-40FA-F582-9339-4B6E388E011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9BCAB761-6A11-6040-6E85-0DFD6E23918A}"/>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89770446-6AA5-F1B1-1CE3-C19F1E13212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09A81DE-E5DA-AB1A-E613-85488391131C}"/>
              </a:ext>
            </a:extLst>
          </p:cNvPr>
          <p:cNvSpPr>
            <a:spLocks noGrp="1"/>
          </p:cNvSpPr>
          <p:nvPr>
            <p:ph type="dt" sz="half" idx="10"/>
          </p:nvPr>
        </p:nvSpPr>
        <p:spPr/>
        <p:txBody>
          <a:bodyPr/>
          <a:lstStyle/>
          <a:p>
            <a:pPr defTabSz="1371600"/>
            <a:fld id="{3D0D6B12-FD02-4AFB-B5F8-63B05AF194CD}" type="datetimeFigureOut">
              <a:rPr lang="en-US" smtClean="0">
                <a:solidFill>
                  <a:prstClr val="black">
                    <a:tint val="75000"/>
                  </a:prstClr>
                </a:solidFill>
              </a:rPr>
              <a:pPr defTabSz="1371600"/>
              <a:t>5/13/2025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7163E2-242E-9AA1-9805-3B491A4BC47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5E247C9-A7A8-CEB0-4B4F-CFF13DD2574F}"/>
              </a:ext>
            </a:extLst>
          </p:cNvPr>
          <p:cNvSpPr>
            <a:spLocks noGrp="1"/>
          </p:cNvSpPr>
          <p:nvPr>
            <p:ph type="sldNum" sz="quarter" idx="12"/>
          </p:nvPr>
        </p:nvSpPr>
        <p:spPr/>
        <p:txBody>
          <a:bodyPr/>
          <a:lstStyle/>
          <a:p>
            <a:pPr defTabSz="1371600"/>
            <a:fld id="{3D5BDF2C-9977-4657-8743-D939526B504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1676499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B6666-01AF-4D30-5D80-A635A2D72C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C79879-F6A3-A6A5-08BA-768412AB4D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C71A65-4F41-2092-DE76-40A388E56C1C}"/>
              </a:ext>
            </a:extLst>
          </p:cNvPr>
          <p:cNvSpPr>
            <a:spLocks noGrp="1"/>
          </p:cNvSpPr>
          <p:nvPr>
            <p:ph type="dt" sz="half" idx="10"/>
          </p:nvPr>
        </p:nvSpPr>
        <p:spPr/>
        <p:txBody>
          <a:bodyPr/>
          <a:lstStyle/>
          <a:p>
            <a:pPr defTabSz="1371600"/>
            <a:fld id="{3D0D6B12-FD02-4AFB-B5F8-63B05AF194CD}" type="datetimeFigureOut">
              <a:rPr lang="en-US" smtClean="0">
                <a:solidFill>
                  <a:prstClr val="black">
                    <a:tint val="75000"/>
                  </a:prstClr>
                </a:solidFill>
              </a:rPr>
              <a:pPr defTabSz="1371600"/>
              <a:t>5/13/2025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C2DE316-F38B-94B8-FF78-0C756A3F2B6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9E5D537-2922-9614-E843-403198903764}"/>
              </a:ext>
            </a:extLst>
          </p:cNvPr>
          <p:cNvSpPr>
            <a:spLocks noGrp="1"/>
          </p:cNvSpPr>
          <p:nvPr>
            <p:ph type="sldNum" sz="quarter" idx="12"/>
          </p:nvPr>
        </p:nvSpPr>
        <p:spPr/>
        <p:txBody>
          <a:bodyPr/>
          <a:lstStyle/>
          <a:p>
            <a:pPr defTabSz="1371600"/>
            <a:fld id="{3D5BDF2C-9977-4657-8743-D939526B504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194089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007D41-C0B3-66C3-954B-E4C63881E513}"/>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90EBE6-2BDD-077E-DEB0-B874B57963E8}"/>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849081-90BF-417D-4FA1-27C55EF3AF02}"/>
              </a:ext>
            </a:extLst>
          </p:cNvPr>
          <p:cNvSpPr>
            <a:spLocks noGrp="1"/>
          </p:cNvSpPr>
          <p:nvPr>
            <p:ph type="dt" sz="half" idx="10"/>
          </p:nvPr>
        </p:nvSpPr>
        <p:spPr/>
        <p:txBody>
          <a:bodyPr/>
          <a:lstStyle/>
          <a:p>
            <a:pPr defTabSz="1371600"/>
            <a:fld id="{3D0D6B12-FD02-4AFB-B5F8-63B05AF194CD}" type="datetimeFigureOut">
              <a:rPr lang="en-US" smtClean="0">
                <a:solidFill>
                  <a:prstClr val="black">
                    <a:tint val="75000"/>
                  </a:prstClr>
                </a:solidFill>
              </a:rPr>
              <a:pPr defTabSz="1371600"/>
              <a:t>5/13/2025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D726641-A3F4-6E6E-958F-0D0FD7ED169E}"/>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CF453D8-BA82-1D9C-F91B-DE94A25A67E4}"/>
              </a:ext>
            </a:extLst>
          </p:cNvPr>
          <p:cNvSpPr>
            <a:spLocks noGrp="1"/>
          </p:cNvSpPr>
          <p:nvPr>
            <p:ph type="sldNum" sz="quarter" idx="12"/>
          </p:nvPr>
        </p:nvSpPr>
        <p:spPr/>
        <p:txBody>
          <a:bodyPr/>
          <a:lstStyle/>
          <a:p>
            <a:pPr defTabSz="1371600"/>
            <a:fld id="{3D5BDF2C-9977-4657-8743-D939526B504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597909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pPr defTabSz="1371600"/>
            <a:fld id="{570635D2-1FD4-42FB-A3A0-B9DFEF7C7F90}" type="datetimeFigureOut">
              <a:rPr lang="en-US" smtClean="0">
                <a:solidFill>
                  <a:prstClr val="black">
                    <a:tint val="75000"/>
                  </a:prstClr>
                </a:solidFill>
              </a:rPr>
              <a:pPr defTabSz="1371600"/>
              <a:t>5/13/2025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pPr defTabSz="1371600"/>
            <a:fld id="{CC8A4EFB-0D95-4D66-8DB7-7B35D2AA263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0782353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pPr defTabSz="1371600"/>
            <a:fld id="{570635D2-1FD4-42FB-A3A0-B9DFEF7C7F90}" type="datetimeFigureOut">
              <a:rPr lang="en-US" smtClean="0">
                <a:solidFill>
                  <a:prstClr val="black">
                    <a:tint val="75000"/>
                  </a:prstClr>
                </a:solidFill>
              </a:rPr>
              <a:pPr defTabSz="1371600"/>
              <a:t>5/13/2025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pPr defTabSz="1371600"/>
            <a:fld id="{CC8A4EFB-0D95-4D66-8DB7-7B35D2AA263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4562562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pPr defTabSz="1371600"/>
            <a:fld id="{570635D2-1FD4-42FB-A3A0-B9DFEF7C7F90}" type="datetimeFigureOut">
              <a:rPr lang="en-US" smtClean="0">
                <a:solidFill>
                  <a:prstClr val="black">
                    <a:tint val="75000"/>
                  </a:prstClr>
                </a:solidFill>
              </a:rPr>
              <a:pPr defTabSz="1371600"/>
              <a:t>5/13/2025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pPr defTabSz="1371600"/>
            <a:fld id="{CC8A4EFB-0D95-4D66-8DB7-7B35D2AA263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926485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pPr defTabSz="1371600"/>
            <a:fld id="{570635D2-1FD4-42FB-A3A0-B9DFEF7C7F90}" type="datetimeFigureOut">
              <a:rPr lang="en-US" smtClean="0">
                <a:solidFill>
                  <a:prstClr val="black">
                    <a:tint val="75000"/>
                  </a:prstClr>
                </a:solidFill>
              </a:rPr>
              <a:pPr defTabSz="1371600"/>
              <a:t>5/13/2025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pPr defTabSz="1371600"/>
            <a:fld id="{CC8A4EFB-0D95-4D66-8DB7-7B35D2AA263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9864131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pPr defTabSz="1371600"/>
            <a:fld id="{570635D2-1FD4-42FB-A3A0-B9DFEF7C7F90}" type="datetimeFigureOut">
              <a:rPr lang="en-US" smtClean="0">
                <a:solidFill>
                  <a:prstClr val="black">
                    <a:tint val="75000"/>
                  </a:prstClr>
                </a:solidFill>
              </a:rPr>
              <a:pPr defTabSz="1371600"/>
              <a:t>5/13/2025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pPr defTabSz="1371600"/>
            <a:fld id="{CC8A4EFB-0D95-4D66-8DB7-7B35D2AA263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896407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pPr defTabSz="1371600"/>
            <a:fld id="{570635D2-1FD4-42FB-A3A0-B9DFEF7C7F90}" type="datetimeFigureOut">
              <a:rPr lang="en-US" smtClean="0">
                <a:solidFill>
                  <a:prstClr val="black">
                    <a:tint val="75000"/>
                  </a:prstClr>
                </a:solidFill>
              </a:rPr>
              <a:pPr defTabSz="1371600"/>
              <a:t>5/13/2025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pPr defTabSz="1371600"/>
            <a:fld id="{CC8A4EFB-0D95-4D66-8DB7-7B35D2AA263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2164559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pPr defTabSz="1371600"/>
            <a:fld id="{570635D2-1FD4-42FB-A3A0-B9DFEF7C7F90}" type="datetimeFigureOut">
              <a:rPr lang="en-US" smtClean="0">
                <a:solidFill>
                  <a:prstClr val="black">
                    <a:tint val="75000"/>
                  </a:prstClr>
                </a:solidFill>
              </a:rPr>
              <a:pPr defTabSz="1371600"/>
              <a:t>5/13/2025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pPr defTabSz="1371600"/>
            <a:fld id="{CC8A4EFB-0D95-4D66-8DB7-7B35D2AA263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25484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pPr defTabSz="1371600"/>
            <a:fld id="{570635D2-1FD4-42FB-A3A0-B9DFEF7C7F90}" type="datetimeFigureOut">
              <a:rPr lang="en-US" smtClean="0">
                <a:solidFill>
                  <a:prstClr val="black">
                    <a:tint val="75000"/>
                  </a:prstClr>
                </a:solidFill>
              </a:rPr>
              <a:pPr defTabSz="1371600"/>
              <a:t>5/13/2025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pPr defTabSz="1371600"/>
            <a:fld id="{CC8A4EFB-0D95-4D66-8DB7-7B35D2AA263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601097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pPr defTabSz="1371600"/>
            <a:fld id="{570635D2-1FD4-42FB-A3A0-B9DFEF7C7F90}" type="datetimeFigureOut">
              <a:rPr lang="en-US" smtClean="0">
                <a:solidFill>
                  <a:prstClr val="black">
                    <a:tint val="75000"/>
                  </a:prstClr>
                </a:solidFill>
              </a:rPr>
              <a:pPr defTabSz="1371600"/>
              <a:t>5/13/2025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pPr defTabSz="1371600"/>
            <a:fld id="{CC8A4EFB-0D95-4D66-8DB7-7B35D2AA263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559025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pPr defTabSz="1371600"/>
            <a:fld id="{570635D2-1FD4-42FB-A3A0-B9DFEF7C7F90}" type="datetimeFigureOut">
              <a:rPr lang="en-US" smtClean="0">
                <a:solidFill>
                  <a:prstClr val="black">
                    <a:tint val="75000"/>
                  </a:prstClr>
                </a:solidFill>
              </a:rPr>
              <a:pPr defTabSz="1371600"/>
              <a:t>5/13/2025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pPr defTabSz="1371600"/>
            <a:fld id="{CC8A4EFB-0D95-4D66-8DB7-7B35D2AA263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8542520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pPr defTabSz="1371600"/>
            <a:fld id="{570635D2-1FD4-42FB-A3A0-B9DFEF7C7F90}" type="datetimeFigureOut">
              <a:rPr lang="en-US" smtClean="0">
                <a:solidFill>
                  <a:prstClr val="black">
                    <a:tint val="75000"/>
                  </a:prstClr>
                </a:solidFill>
              </a:rPr>
              <a:pPr defTabSz="1371600"/>
              <a:t>5/13/2025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pPr defTabSz="1371600"/>
            <a:fld id="{CC8A4EFB-0D95-4D66-8DB7-7B35D2AA263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5621404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标题和内容">
    <p:bg>
      <p:bgPr>
        <a:gradFill flip="none" rotWithShape="1">
          <a:gsLst>
            <a:gs pos="26000">
              <a:srgbClr val="EBECF0"/>
            </a:gs>
            <a:gs pos="0">
              <a:srgbClr val="D7D9E1"/>
            </a:gs>
            <a:gs pos="100000">
              <a:schemeClr val="bg1"/>
            </a:gs>
          </a:gsLst>
          <a:lin ang="54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456096"/>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485294" y="509264"/>
            <a:ext cx="17359796" cy="1086371"/>
          </a:xfrm>
          <a:prstGeom prst="rect">
            <a:avLst/>
          </a:prstGeom>
        </p:spPr>
        <p:txBody>
          <a:bodyPr anchor="ctr"/>
          <a:lstStyle>
            <a:lvl1pPr marL="0" indent="0" algn="ctr">
              <a:buNone/>
              <a:defRPr sz="81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8219647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4106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44879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EF70765A-4598-4D75-8EBE-B820808F6559}"/>
              </a:ext>
            </a:extLst>
          </p:cNvPr>
          <p:cNvSpPr>
            <a:spLocks noGrp="1"/>
          </p:cNvSpPr>
          <p:nvPr>
            <p:ph type="body" sz="quarter" idx="10" hasCustomPrompt="1"/>
          </p:nvPr>
        </p:nvSpPr>
        <p:spPr>
          <a:xfrm>
            <a:off x="485294" y="509264"/>
            <a:ext cx="17359796" cy="1086371"/>
          </a:xfrm>
          <a:prstGeom prst="rect">
            <a:avLst/>
          </a:prstGeom>
        </p:spPr>
        <p:txBody>
          <a:bodyPr anchor="ctr"/>
          <a:lstStyle>
            <a:lvl1pPr marL="0" indent="0" algn="ctr">
              <a:buNone/>
              <a:defRPr sz="8100" b="0" baseline="0">
                <a:solidFill>
                  <a:schemeClr val="tx1">
                    <a:lumMod val="85000"/>
                    <a:lumOff val="15000"/>
                  </a:schemeClr>
                </a:solidFill>
                <a:latin typeface="+mj-lt"/>
                <a:cs typeface="Arial" pitchFamily="34" charset="0"/>
              </a:defRPr>
            </a:lvl1pPr>
          </a:lstStyle>
          <a:p>
            <a:pPr lvl="0"/>
            <a:r>
              <a:rPr lang="en-US" altLang="ko-KR" dirty="0"/>
              <a:t>Our Team LAYOUT</a:t>
            </a:r>
          </a:p>
        </p:txBody>
      </p:sp>
      <p:sp>
        <p:nvSpPr>
          <p:cNvPr id="4" name="그림 개체 틀 2">
            <a:extLst>
              <a:ext uri="{FF2B5EF4-FFF2-40B4-BE49-F238E27FC236}">
                <a16:creationId xmlns:a16="http://schemas.microsoft.com/office/drawing/2014/main" id="{F9033F92-5447-4701-9973-78667CCF7DF9}"/>
              </a:ext>
            </a:extLst>
          </p:cNvPr>
          <p:cNvSpPr>
            <a:spLocks noGrp="1"/>
          </p:cNvSpPr>
          <p:nvPr>
            <p:ph type="pic" sz="quarter" idx="14" hasCustomPrompt="1"/>
          </p:nvPr>
        </p:nvSpPr>
        <p:spPr>
          <a:xfrm>
            <a:off x="1358286" y="2755562"/>
            <a:ext cx="3402000" cy="2979432"/>
          </a:xfrm>
          <a:prstGeom prst="rect">
            <a:avLst/>
          </a:prstGeom>
          <a:solidFill>
            <a:schemeClr val="bg1">
              <a:lumMod val="95000"/>
            </a:schemeClr>
          </a:solidFill>
          <a:ln w="19050">
            <a:solidFill>
              <a:schemeClr val="accent1"/>
            </a:solidFill>
          </a:ln>
        </p:spPr>
        <p:txBody>
          <a:bodyPr anchor="ctr"/>
          <a:lstStyle>
            <a:lvl1pPr marL="0" indent="0" algn="ctr">
              <a:lnSpc>
                <a:spcPct val="100000"/>
              </a:lnSpc>
              <a:buNone/>
              <a:defRPr sz="1800">
                <a:solidFill>
                  <a:schemeClr val="tx1">
                    <a:lumMod val="75000"/>
                    <a:lumOff val="25000"/>
                  </a:schemeClr>
                </a:solidFill>
              </a:defRPr>
            </a:lvl1pPr>
          </a:lstStyle>
          <a:p>
            <a:r>
              <a:rPr lang="en-US" altLang="ko-KR" dirty="0"/>
              <a:t>Place Your Picture Here</a:t>
            </a:r>
            <a:endParaRPr lang="ko-KR" altLang="en-US" dirty="0"/>
          </a:p>
        </p:txBody>
      </p:sp>
      <p:sp>
        <p:nvSpPr>
          <p:cNvPr id="9" name="그림 개체 틀 2">
            <a:extLst>
              <a:ext uri="{FF2B5EF4-FFF2-40B4-BE49-F238E27FC236}">
                <a16:creationId xmlns:a16="http://schemas.microsoft.com/office/drawing/2014/main" id="{81009FC0-F461-43C1-A305-424A4B8DBC21}"/>
              </a:ext>
            </a:extLst>
          </p:cNvPr>
          <p:cNvSpPr>
            <a:spLocks noGrp="1"/>
          </p:cNvSpPr>
          <p:nvPr>
            <p:ph type="pic" sz="quarter" idx="33" hasCustomPrompt="1"/>
          </p:nvPr>
        </p:nvSpPr>
        <p:spPr>
          <a:xfrm>
            <a:off x="5404970" y="2755562"/>
            <a:ext cx="3402000" cy="2979432"/>
          </a:xfrm>
          <a:prstGeom prst="rect">
            <a:avLst/>
          </a:prstGeom>
          <a:solidFill>
            <a:schemeClr val="bg1">
              <a:lumMod val="95000"/>
            </a:schemeClr>
          </a:solidFill>
          <a:ln w="19050">
            <a:solidFill>
              <a:schemeClr val="accent2"/>
            </a:solidFill>
          </a:ln>
        </p:spPr>
        <p:txBody>
          <a:bodyPr anchor="ctr"/>
          <a:lstStyle>
            <a:lvl1pPr algn="ctr">
              <a:lnSpc>
                <a:spcPct val="100000"/>
              </a:lnSpc>
              <a:defRPr lang="ko-KR" altLang="en-US" sz="1800" dirty="0">
                <a:solidFill>
                  <a:schemeClr val="tx1">
                    <a:lumMod val="75000"/>
                    <a:lumOff val="25000"/>
                  </a:schemeClr>
                </a:solidFill>
                <a:latin typeface="+mn-lt"/>
              </a:defRPr>
            </a:lvl1pPr>
          </a:lstStyle>
          <a:p>
            <a:pPr marL="0" lvl="0" indent="0" algn="ctr">
              <a:buNone/>
            </a:pPr>
            <a:r>
              <a:rPr lang="en-US" altLang="ko-KR" dirty="0"/>
              <a:t>Place Your Picture Here</a:t>
            </a:r>
            <a:endParaRPr lang="ko-KR" altLang="en-US" dirty="0"/>
          </a:p>
        </p:txBody>
      </p:sp>
      <p:sp>
        <p:nvSpPr>
          <p:cNvPr id="14" name="그림 개체 틀 2">
            <a:extLst>
              <a:ext uri="{FF2B5EF4-FFF2-40B4-BE49-F238E27FC236}">
                <a16:creationId xmlns:a16="http://schemas.microsoft.com/office/drawing/2014/main" id="{2D3E3847-E4AC-4C7E-9A5E-BE2F9DB0A4D3}"/>
              </a:ext>
            </a:extLst>
          </p:cNvPr>
          <p:cNvSpPr>
            <a:spLocks noGrp="1"/>
          </p:cNvSpPr>
          <p:nvPr>
            <p:ph type="pic" sz="quarter" idx="38" hasCustomPrompt="1"/>
          </p:nvPr>
        </p:nvSpPr>
        <p:spPr>
          <a:xfrm>
            <a:off x="9451653" y="2755562"/>
            <a:ext cx="3402000" cy="2979432"/>
          </a:xfrm>
          <a:prstGeom prst="rect">
            <a:avLst/>
          </a:prstGeom>
          <a:solidFill>
            <a:schemeClr val="bg1">
              <a:lumMod val="95000"/>
            </a:schemeClr>
          </a:solidFill>
          <a:ln w="19050">
            <a:solidFill>
              <a:schemeClr val="accent3"/>
            </a:solidFill>
          </a:ln>
        </p:spPr>
        <p:txBody>
          <a:bodyPr anchor="ctr"/>
          <a:lstStyle>
            <a:lvl1pPr algn="ctr">
              <a:lnSpc>
                <a:spcPct val="100000"/>
              </a:lnSpc>
              <a:defRPr lang="ko-KR" altLang="en-US" sz="1800" dirty="0">
                <a:solidFill>
                  <a:schemeClr val="tx1">
                    <a:lumMod val="75000"/>
                    <a:lumOff val="25000"/>
                  </a:schemeClr>
                </a:solidFill>
                <a:latin typeface="+mn-lt"/>
              </a:defRPr>
            </a:lvl1pPr>
          </a:lstStyle>
          <a:p>
            <a:pPr marL="0" lvl="0" indent="0" algn="ctr">
              <a:buNone/>
            </a:pPr>
            <a:r>
              <a:rPr lang="en-US" altLang="ko-KR" dirty="0"/>
              <a:t>Place Your Picture Here</a:t>
            </a:r>
            <a:endParaRPr lang="ko-KR" altLang="en-US" dirty="0"/>
          </a:p>
        </p:txBody>
      </p:sp>
      <p:sp>
        <p:nvSpPr>
          <p:cNvPr id="15" name="그림 개체 틀 2">
            <a:extLst>
              <a:ext uri="{FF2B5EF4-FFF2-40B4-BE49-F238E27FC236}">
                <a16:creationId xmlns:a16="http://schemas.microsoft.com/office/drawing/2014/main" id="{C0A871EA-43B6-40F5-B8FE-1A422C77A0C5}"/>
              </a:ext>
            </a:extLst>
          </p:cNvPr>
          <p:cNvSpPr>
            <a:spLocks noGrp="1"/>
          </p:cNvSpPr>
          <p:nvPr>
            <p:ph type="pic" sz="quarter" idx="43" hasCustomPrompt="1"/>
          </p:nvPr>
        </p:nvSpPr>
        <p:spPr>
          <a:xfrm>
            <a:off x="13524462" y="2755562"/>
            <a:ext cx="3402000" cy="2979432"/>
          </a:xfrm>
          <a:prstGeom prst="rect">
            <a:avLst/>
          </a:prstGeom>
          <a:solidFill>
            <a:schemeClr val="bg1">
              <a:lumMod val="95000"/>
            </a:schemeClr>
          </a:solidFill>
          <a:ln w="19050">
            <a:solidFill>
              <a:schemeClr val="accent4"/>
            </a:solidFill>
          </a:ln>
        </p:spPr>
        <p:txBody>
          <a:bodyPr anchor="ctr"/>
          <a:lstStyle>
            <a:lvl1pPr algn="ctr">
              <a:lnSpc>
                <a:spcPct val="100000"/>
              </a:lnSpc>
              <a:defRPr lang="ko-KR" altLang="en-US" sz="1800" dirty="0">
                <a:solidFill>
                  <a:schemeClr val="tx1">
                    <a:lumMod val="75000"/>
                    <a:lumOff val="25000"/>
                  </a:schemeClr>
                </a:solidFill>
                <a:latin typeface="+mn-lt"/>
              </a:defRPr>
            </a:lvl1pPr>
          </a:lstStyle>
          <a:p>
            <a:pPr marL="0" lvl="0" indent="0" algn="ctr">
              <a:buNone/>
            </a:pPr>
            <a:r>
              <a:rPr lang="en-US" altLang="ko-KR" dirty="0"/>
              <a:t>Place Your Picture Here</a:t>
            </a:r>
            <a:endParaRPr lang="ko-KR" altLang="en-US" dirty="0"/>
          </a:p>
        </p:txBody>
      </p:sp>
    </p:spTree>
    <p:extLst>
      <p:ext uri="{BB962C8B-B14F-4D97-AF65-F5344CB8AC3E}">
        <p14:creationId xmlns:p14="http://schemas.microsoft.com/office/powerpoint/2010/main" val="17756885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9A757F5D-4C8E-4BEE-AD55-7B1F4C7E5058}"/>
              </a:ext>
            </a:extLst>
          </p:cNvPr>
          <p:cNvSpPr>
            <a:spLocks noGrp="1"/>
          </p:cNvSpPr>
          <p:nvPr>
            <p:ph type="pic" sz="quarter" idx="10" hasCustomPrompt="1"/>
          </p:nvPr>
        </p:nvSpPr>
        <p:spPr>
          <a:xfrm>
            <a:off x="1" y="0"/>
            <a:ext cx="8855075" cy="10287000"/>
          </a:xfrm>
          <a:prstGeom prst="rect">
            <a:avLst/>
          </a:prstGeom>
          <a:solidFill>
            <a:schemeClr val="bg1">
              <a:lumMod val="95000"/>
            </a:schemeClr>
          </a:solidFill>
        </p:spPr>
        <p:txBody>
          <a:bodyPr tIns="1908000" anchor="ctr"/>
          <a:lstStyle>
            <a:lvl1pPr marL="0" marR="0" indent="0" algn="ctr" defTabSz="1371600" rtl="0" eaLnBrk="1" fontAlgn="auto" latinLnBrk="1" hangingPunct="1">
              <a:lnSpc>
                <a:spcPct val="100000"/>
              </a:lnSpc>
              <a:spcBef>
                <a:spcPct val="20000"/>
              </a:spcBef>
              <a:spcAft>
                <a:spcPts val="0"/>
              </a:spcAft>
              <a:buClrTx/>
              <a:buSzTx/>
              <a:buFont typeface="Arial" pitchFamily="34" charset="0"/>
              <a:buNone/>
              <a:tabLst/>
              <a:defRPr sz="2700">
                <a:latin typeface="+mn-lt"/>
                <a:cs typeface="Arial" pitchFamily="34" charset="0"/>
              </a:defRPr>
            </a:lvl1pPr>
          </a:lstStyle>
          <a:p>
            <a:r>
              <a:rPr lang="en-US" altLang="ko-KR" dirty="0"/>
              <a:t>Place Your Picture Here And Send To Back</a:t>
            </a:r>
            <a:endParaRPr lang="ko-KR" altLang="en-US" dirty="0"/>
          </a:p>
        </p:txBody>
      </p:sp>
      <p:sp>
        <p:nvSpPr>
          <p:cNvPr id="3" name="Picture Placeholder 5">
            <a:extLst>
              <a:ext uri="{FF2B5EF4-FFF2-40B4-BE49-F238E27FC236}">
                <a16:creationId xmlns:a16="http://schemas.microsoft.com/office/drawing/2014/main" id="{6F757335-D800-4EEA-9CE9-408094DD27B1}"/>
              </a:ext>
            </a:extLst>
          </p:cNvPr>
          <p:cNvSpPr>
            <a:spLocks noGrp="1"/>
          </p:cNvSpPr>
          <p:nvPr>
            <p:ph type="pic" sz="quarter" idx="11" hasCustomPrompt="1"/>
          </p:nvPr>
        </p:nvSpPr>
        <p:spPr>
          <a:xfrm>
            <a:off x="9683014" y="1146284"/>
            <a:ext cx="3478847" cy="3443042"/>
          </a:xfrm>
          <a:prstGeom prst="rect">
            <a:avLst/>
          </a:prstGeom>
          <a:solidFill>
            <a:schemeClr val="bg1">
              <a:lumMod val="95000"/>
            </a:schemeClr>
          </a:solidFill>
        </p:spPr>
        <p:txBody>
          <a:bodyPr tIns="360000" anchor="ctr"/>
          <a:lstStyle>
            <a:lvl1pPr marL="0" marR="0" indent="0" algn="ctr" defTabSz="1371600" rtl="0" eaLnBrk="1" fontAlgn="auto" latinLnBrk="1" hangingPunct="1">
              <a:lnSpc>
                <a:spcPct val="100000"/>
              </a:lnSpc>
              <a:spcBef>
                <a:spcPct val="20000"/>
              </a:spcBef>
              <a:spcAft>
                <a:spcPts val="0"/>
              </a:spcAft>
              <a:buClrTx/>
              <a:buSzTx/>
              <a:buFont typeface="Arial" pitchFamily="34" charset="0"/>
              <a:buNone/>
              <a:tabLst/>
              <a:defRPr sz="1800">
                <a:latin typeface="+mn-lt"/>
                <a:cs typeface="Arial" pitchFamily="34" charset="0"/>
              </a:defRPr>
            </a:lvl1pPr>
          </a:lstStyle>
          <a:p>
            <a:r>
              <a:rPr lang="en-US" altLang="ko-KR" dirty="0"/>
              <a:t>Insert Your Image</a:t>
            </a:r>
            <a:endParaRPr lang="ko-KR" altLang="en-US" dirty="0"/>
          </a:p>
          <a:p>
            <a:endParaRPr lang="ko-KR" altLang="en-US" dirty="0"/>
          </a:p>
        </p:txBody>
      </p:sp>
      <p:sp>
        <p:nvSpPr>
          <p:cNvPr id="4" name="Picture Placeholder 5">
            <a:extLst>
              <a:ext uri="{FF2B5EF4-FFF2-40B4-BE49-F238E27FC236}">
                <a16:creationId xmlns:a16="http://schemas.microsoft.com/office/drawing/2014/main" id="{0649CB23-30FC-4222-A82E-B62216712CD9}"/>
              </a:ext>
            </a:extLst>
          </p:cNvPr>
          <p:cNvSpPr>
            <a:spLocks noGrp="1"/>
          </p:cNvSpPr>
          <p:nvPr>
            <p:ph type="pic" sz="quarter" idx="12" hasCustomPrompt="1"/>
          </p:nvPr>
        </p:nvSpPr>
        <p:spPr>
          <a:xfrm>
            <a:off x="13961224" y="1146284"/>
            <a:ext cx="3478847" cy="3443042"/>
          </a:xfrm>
          <a:prstGeom prst="rect">
            <a:avLst/>
          </a:prstGeom>
          <a:solidFill>
            <a:schemeClr val="bg1">
              <a:lumMod val="95000"/>
            </a:schemeClr>
          </a:solidFill>
        </p:spPr>
        <p:txBody>
          <a:bodyPr tIns="360000" anchor="ctr"/>
          <a:lstStyle>
            <a:lvl1pPr marL="0" marR="0" indent="0" algn="ctr" defTabSz="1371600" rtl="0" eaLnBrk="1" fontAlgn="auto" latinLnBrk="1" hangingPunct="1">
              <a:lnSpc>
                <a:spcPct val="100000"/>
              </a:lnSpc>
              <a:spcBef>
                <a:spcPct val="20000"/>
              </a:spcBef>
              <a:spcAft>
                <a:spcPts val="0"/>
              </a:spcAft>
              <a:buClrTx/>
              <a:buSzTx/>
              <a:buFont typeface="Arial" pitchFamily="34" charset="0"/>
              <a:buNone/>
              <a:tabLst/>
              <a:defRPr sz="1800">
                <a:latin typeface="+mn-lt"/>
                <a:cs typeface="Arial" pitchFamily="34" charset="0"/>
              </a:defRPr>
            </a:lvl1pPr>
          </a:lstStyle>
          <a:p>
            <a:r>
              <a:rPr lang="en-US" altLang="ko-KR" dirty="0"/>
              <a:t>Insert Your Image</a:t>
            </a:r>
            <a:endParaRPr lang="ko-KR" altLang="en-US" dirty="0"/>
          </a:p>
          <a:p>
            <a:endParaRPr lang="ko-KR" altLang="en-US" dirty="0"/>
          </a:p>
        </p:txBody>
      </p:sp>
    </p:spTree>
    <p:extLst>
      <p:ext uri="{BB962C8B-B14F-4D97-AF65-F5344CB8AC3E}">
        <p14:creationId xmlns:p14="http://schemas.microsoft.com/office/powerpoint/2010/main" val="1501808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55872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2" name="Picture Placeholder 10">
            <a:extLst>
              <a:ext uri="{FF2B5EF4-FFF2-40B4-BE49-F238E27FC236}">
                <a16:creationId xmlns:a16="http://schemas.microsoft.com/office/drawing/2014/main" id="{96DDDB5F-280B-4331-9598-C8195A43A25D}"/>
              </a:ext>
            </a:extLst>
          </p:cNvPr>
          <p:cNvSpPr>
            <a:spLocks noGrp="1"/>
          </p:cNvSpPr>
          <p:nvPr>
            <p:ph type="pic" sz="quarter" idx="10" hasCustomPrompt="1"/>
          </p:nvPr>
        </p:nvSpPr>
        <p:spPr>
          <a:xfrm>
            <a:off x="0" y="2382878"/>
            <a:ext cx="18288000" cy="4789448"/>
          </a:xfrm>
          <a:prstGeom prst="rect">
            <a:avLst/>
          </a:prstGeom>
          <a:solidFill>
            <a:schemeClr val="bg1">
              <a:lumMod val="85000"/>
            </a:schemeClr>
          </a:solidFill>
        </p:spPr>
        <p:txBody>
          <a:bodyPr tIns="324000" anchor="ctr"/>
          <a:lstStyle>
            <a:lvl1pPr marL="0" marR="0" indent="0" algn="ctr" defTabSz="1371600" rtl="0" eaLnBrk="1" fontAlgn="auto" latinLnBrk="1" hangingPunct="1">
              <a:lnSpc>
                <a:spcPct val="100000"/>
              </a:lnSpc>
              <a:spcBef>
                <a:spcPct val="20000"/>
              </a:spcBef>
              <a:spcAft>
                <a:spcPts val="0"/>
              </a:spcAft>
              <a:buClrTx/>
              <a:buSzTx/>
              <a:buFont typeface="Arial" pitchFamily="34" charset="0"/>
              <a:buNone/>
              <a:tabLst/>
              <a:defRPr sz="2700">
                <a:latin typeface="+mn-lt"/>
                <a:cs typeface="Arial" pitchFamily="34" charset="0"/>
              </a:defRPr>
            </a:lvl1pPr>
          </a:lstStyle>
          <a:p>
            <a:r>
              <a:rPr lang="en-US" altLang="ko-KR" dirty="0"/>
              <a:t>Place Your Picture Here And Send To Back</a:t>
            </a:r>
            <a:endParaRPr lang="ko-KR" altLang="en-US" dirty="0"/>
          </a:p>
          <a:p>
            <a:endParaRPr lang="ko-KR" altLang="en-US" dirty="0"/>
          </a:p>
        </p:txBody>
      </p:sp>
      <p:sp>
        <p:nvSpPr>
          <p:cNvPr id="3" name="Rectangle 2">
            <a:extLst>
              <a:ext uri="{FF2B5EF4-FFF2-40B4-BE49-F238E27FC236}">
                <a16:creationId xmlns:a16="http://schemas.microsoft.com/office/drawing/2014/main" id="{908B40CD-7F2F-4D2A-ABFB-C9D21AE99420}"/>
              </a:ext>
            </a:extLst>
          </p:cNvPr>
          <p:cNvSpPr/>
          <p:nvPr userDrawn="1"/>
        </p:nvSpPr>
        <p:spPr>
          <a:xfrm>
            <a:off x="0" y="2083664"/>
            <a:ext cx="18288000" cy="3207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r>
              <a:rPr lang="en-US" altLang="ko-KR" sz="2700" dirty="0"/>
              <a:t>                     </a:t>
            </a:r>
            <a:endParaRPr lang="ko-KR" altLang="en-US" sz="2700" dirty="0"/>
          </a:p>
        </p:txBody>
      </p:sp>
      <p:sp>
        <p:nvSpPr>
          <p:cNvPr id="4" name="Rectangle 3">
            <a:extLst>
              <a:ext uri="{FF2B5EF4-FFF2-40B4-BE49-F238E27FC236}">
                <a16:creationId xmlns:a16="http://schemas.microsoft.com/office/drawing/2014/main" id="{5353D3E8-EA73-4D55-A85B-305A0FC68ADE}"/>
              </a:ext>
            </a:extLst>
          </p:cNvPr>
          <p:cNvSpPr/>
          <p:nvPr userDrawn="1"/>
        </p:nvSpPr>
        <p:spPr>
          <a:xfrm>
            <a:off x="0" y="9958388"/>
            <a:ext cx="18288000" cy="3286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4560007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74159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Contents slide layout">
    <p:bg>
      <p:bgPr>
        <a:solidFill>
          <a:schemeClr val="accent3"/>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F7A80772-5F48-444B-909E-60FACAB6B8FE}"/>
              </a:ext>
            </a:extLst>
          </p:cNvPr>
          <p:cNvSpPr/>
          <p:nvPr userDrawn="1"/>
        </p:nvSpPr>
        <p:spPr>
          <a:xfrm>
            <a:off x="6686550" y="0"/>
            <a:ext cx="11601450" cy="10287000"/>
          </a:xfrm>
          <a:custGeom>
            <a:avLst/>
            <a:gdLst>
              <a:gd name="connsiteX0" fmla="*/ 3160975 w 7734300"/>
              <a:gd name="connsiteY0" fmla="*/ 0 h 6858000"/>
              <a:gd name="connsiteX1" fmla="*/ 3167701 w 7734300"/>
              <a:gd name="connsiteY1" fmla="*/ 0 h 6858000"/>
              <a:gd name="connsiteX2" fmla="*/ 7734300 w 7734300"/>
              <a:gd name="connsiteY2" fmla="*/ 0 h 6858000"/>
              <a:gd name="connsiteX3" fmla="*/ 7734300 w 7734300"/>
              <a:gd name="connsiteY3" fmla="*/ 6858000 h 6858000"/>
              <a:gd name="connsiteX4" fmla="*/ 3167701 w 7734300"/>
              <a:gd name="connsiteY4" fmla="*/ 6858000 h 6858000"/>
              <a:gd name="connsiteX5" fmla="*/ 3160975 w 7734300"/>
              <a:gd name="connsiteY5" fmla="*/ 6858000 h 6858000"/>
              <a:gd name="connsiteX6" fmla="*/ 3160975 w 7734300"/>
              <a:gd name="connsiteY6" fmla="*/ 6850774 h 6858000"/>
              <a:gd name="connsiteX7" fmla="*/ 0 w 7734300"/>
              <a:gd name="connsiteY7" fmla="*/ 3454443 h 6858000"/>
              <a:gd name="connsiteX8" fmla="*/ 3160975 w 7734300"/>
              <a:gd name="connsiteY8" fmla="*/ 73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34300" h="6858000">
                <a:moveTo>
                  <a:pt x="3160975" y="0"/>
                </a:moveTo>
                <a:lnTo>
                  <a:pt x="3167701" y="0"/>
                </a:lnTo>
                <a:lnTo>
                  <a:pt x="7734300" y="0"/>
                </a:lnTo>
                <a:lnTo>
                  <a:pt x="7734300" y="6858000"/>
                </a:lnTo>
                <a:lnTo>
                  <a:pt x="3167701" y="6858000"/>
                </a:lnTo>
                <a:lnTo>
                  <a:pt x="3160975" y="6858000"/>
                </a:lnTo>
                <a:lnTo>
                  <a:pt x="3160975" y="6850774"/>
                </a:lnTo>
                <a:lnTo>
                  <a:pt x="0" y="3454443"/>
                </a:lnTo>
                <a:lnTo>
                  <a:pt x="3160975" y="733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Picture Placeholder 7">
            <a:extLst>
              <a:ext uri="{FF2B5EF4-FFF2-40B4-BE49-F238E27FC236}">
                <a16:creationId xmlns:a16="http://schemas.microsoft.com/office/drawing/2014/main" id="{DF16B449-F5B7-4D1C-B524-58A0CCD4754B}"/>
              </a:ext>
            </a:extLst>
          </p:cNvPr>
          <p:cNvSpPr>
            <a:spLocks noGrp="1"/>
          </p:cNvSpPr>
          <p:nvPr>
            <p:ph type="pic" sz="quarter" idx="14" hasCustomPrompt="1"/>
          </p:nvPr>
        </p:nvSpPr>
        <p:spPr>
          <a:xfrm>
            <a:off x="0" y="0"/>
            <a:ext cx="11601450" cy="10287000"/>
          </a:xfrm>
          <a:custGeom>
            <a:avLst/>
            <a:gdLst>
              <a:gd name="connsiteX0" fmla="*/ 0 w 7302500"/>
              <a:gd name="connsiteY0" fmla="*/ 0 h 6858000"/>
              <a:gd name="connsiteX1" fmla="*/ 4311650 w 7302500"/>
              <a:gd name="connsiteY1" fmla="*/ 0 h 6858000"/>
              <a:gd name="connsiteX2" fmla="*/ 4318000 w 7302500"/>
              <a:gd name="connsiteY2" fmla="*/ 0 h 6858000"/>
              <a:gd name="connsiteX3" fmla="*/ 4318000 w 7302500"/>
              <a:gd name="connsiteY3" fmla="*/ 7226 h 6858000"/>
              <a:gd name="connsiteX4" fmla="*/ 7302500 w 7302500"/>
              <a:gd name="connsiteY4" fmla="*/ 3403557 h 6858000"/>
              <a:gd name="connsiteX5" fmla="*/ 4318000 w 7302500"/>
              <a:gd name="connsiteY5" fmla="*/ 6850666 h 6858000"/>
              <a:gd name="connsiteX6" fmla="*/ 4318000 w 7302500"/>
              <a:gd name="connsiteY6" fmla="*/ 6858000 h 6858000"/>
              <a:gd name="connsiteX7" fmla="*/ 4311650 w 7302500"/>
              <a:gd name="connsiteY7" fmla="*/ 6858000 h 6858000"/>
              <a:gd name="connsiteX8" fmla="*/ 0 w 730250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2500" h="6858000">
                <a:moveTo>
                  <a:pt x="0" y="0"/>
                </a:moveTo>
                <a:lnTo>
                  <a:pt x="4311650" y="0"/>
                </a:lnTo>
                <a:lnTo>
                  <a:pt x="4318000" y="0"/>
                </a:lnTo>
                <a:lnTo>
                  <a:pt x="4318000" y="7226"/>
                </a:lnTo>
                <a:lnTo>
                  <a:pt x="7302500" y="3403557"/>
                </a:lnTo>
                <a:lnTo>
                  <a:pt x="4318000" y="6850666"/>
                </a:lnTo>
                <a:lnTo>
                  <a:pt x="4318000" y="6858000"/>
                </a:lnTo>
                <a:lnTo>
                  <a:pt x="4311650" y="6858000"/>
                </a:lnTo>
                <a:lnTo>
                  <a:pt x="0" y="6858000"/>
                </a:ln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lang="ko-KR" altLang="en-US" sz="2700" dirty="0">
                <a:solidFill>
                  <a:schemeClr val="tx1">
                    <a:lumMod val="75000"/>
                    <a:lumOff val="25000"/>
                  </a:schemeClr>
                </a:solidFill>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ltLang="ko-KR" dirty="0"/>
              <a:t>Place Your Picture Here</a:t>
            </a:r>
            <a:endParaRPr lang="ko-KR" altLang="en-US" dirty="0"/>
          </a:p>
        </p:txBody>
      </p:sp>
    </p:spTree>
    <p:extLst>
      <p:ext uri="{BB962C8B-B14F-4D97-AF65-F5344CB8AC3E}">
        <p14:creationId xmlns:p14="http://schemas.microsoft.com/office/powerpoint/2010/main" val="25774041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91531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E3503243-A816-45B2-8D73-8FD35BAB63ED}"/>
              </a:ext>
            </a:extLst>
          </p:cNvPr>
          <p:cNvGrpSpPr/>
          <p:nvPr userDrawn="1"/>
        </p:nvGrpSpPr>
        <p:grpSpPr>
          <a:xfrm>
            <a:off x="13149819" y="2527298"/>
            <a:ext cx="3996444" cy="7025540"/>
            <a:chOff x="445712" y="1449040"/>
            <a:chExt cx="2113018" cy="3924176"/>
          </a:xfrm>
        </p:grpSpPr>
        <p:sp>
          <p:nvSpPr>
            <p:cNvPr id="3" name="Rounded Rectangle 5">
              <a:extLst>
                <a:ext uri="{FF2B5EF4-FFF2-40B4-BE49-F238E27FC236}">
                  <a16:creationId xmlns:a16="http://schemas.microsoft.com/office/drawing/2014/main" id="{D0617E07-B62F-4C5A-8324-8121790C557C}"/>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 name="Rectangle 6">
              <a:extLst>
                <a:ext uri="{FF2B5EF4-FFF2-40B4-BE49-F238E27FC236}">
                  <a16:creationId xmlns:a16="http://schemas.microsoft.com/office/drawing/2014/main" id="{595E3AE0-69B9-44BD-A213-EFFEE695836E}"/>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5" name="Group 7">
              <a:extLst>
                <a:ext uri="{FF2B5EF4-FFF2-40B4-BE49-F238E27FC236}">
                  <a16:creationId xmlns:a16="http://schemas.microsoft.com/office/drawing/2014/main" id="{7F7644BA-95E4-4334-B15E-5641519DE454}"/>
                </a:ext>
              </a:extLst>
            </p:cNvPr>
            <p:cNvGrpSpPr/>
            <p:nvPr userDrawn="1"/>
          </p:nvGrpSpPr>
          <p:grpSpPr>
            <a:xfrm>
              <a:off x="1407705" y="5045834"/>
              <a:ext cx="211967" cy="211967"/>
              <a:chOff x="1549420" y="5712364"/>
              <a:chExt cx="312583" cy="312583"/>
            </a:xfrm>
          </p:grpSpPr>
          <p:sp>
            <p:nvSpPr>
              <p:cNvPr id="6" name="Oval 8">
                <a:extLst>
                  <a:ext uri="{FF2B5EF4-FFF2-40B4-BE49-F238E27FC236}">
                    <a16:creationId xmlns:a16="http://schemas.microsoft.com/office/drawing/2014/main" id="{45589BD7-1AAE-47A5-A953-39874867B91A}"/>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 name="Rounded Rectangle 10">
                <a:extLst>
                  <a:ext uri="{FF2B5EF4-FFF2-40B4-BE49-F238E27FC236}">
                    <a16:creationId xmlns:a16="http://schemas.microsoft.com/office/drawing/2014/main" id="{FC370075-FBF1-4459-A6DC-D8D76AEB076F}"/>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sp>
        <p:nvSpPr>
          <p:cNvPr id="8" name="Picture Placeholder 2">
            <a:extLst>
              <a:ext uri="{FF2B5EF4-FFF2-40B4-BE49-F238E27FC236}">
                <a16:creationId xmlns:a16="http://schemas.microsoft.com/office/drawing/2014/main" id="{7E3183AA-105B-47EF-AA5D-058969BF023A}"/>
              </a:ext>
            </a:extLst>
          </p:cNvPr>
          <p:cNvSpPr>
            <a:spLocks noGrp="1"/>
          </p:cNvSpPr>
          <p:nvPr>
            <p:ph type="pic" idx="11" hasCustomPrompt="1"/>
          </p:nvPr>
        </p:nvSpPr>
        <p:spPr>
          <a:xfrm>
            <a:off x="13431696" y="3144653"/>
            <a:ext cx="3432690" cy="5629613"/>
          </a:xfrm>
          <a:prstGeom prst="rect">
            <a:avLst/>
          </a:prstGeom>
          <a:solidFill>
            <a:schemeClr val="bg1">
              <a:lumMod val="95000"/>
            </a:schemeClr>
          </a:solidFill>
          <a:ln w="12700">
            <a:noFill/>
          </a:ln>
        </p:spPr>
        <p:txBody>
          <a:bodyPr anchor="ctr"/>
          <a:lstStyle>
            <a:lvl1pPr marL="0" indent="0" algn="ctr">
              <a:buNone/>
              <a:defRPr sz="2400">
                <a:latin typeface="Arial" pitchFamily="34" charset="0"/>
                <a:cs typeface="Arial" pitchFamily="34" charset="0"/>
              </a:defRPr>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r>
              <a:rPr lang="en-US" altLang="ko-KR" dirty="0"/>
              <a:t>Your Picture Here </a:t>
            </a:r>
            <a:endParaRPr lang="ko-KR" altLang="en-US" dirty="0"/>
          </a:p>
        </p:txBody>
      </p:sp>
      <p:sp>
        <p:nvSpPr>
          <p:cNvPr id="9" name="Text Placeholder 9">
            <a:extLst>
              <a:ext uri="{FF2B5EF4-FFF2-40B4-BE49-F238E27FC236}">
                <a16:creationId xmlns:a16="http://schemas.microsoft.com/office/drawing/2014/main" id="{EFC2D6A0-18EB-4B00-815F-BF0C52FA5DFB}"/>
              </a:ext>
            </a:extLst>
          </p:cNvPr>
          <p:cNvSpPr>
            <a:spLocks noGrp="1"/>
          </p:cNvSpPr>
          <p:nvPr>
            <p:ph type="body" sz="quarter" idx="10" hasCustomPrompt="1"/>
          </p:nvPr>
        </p:nvSpPr>
        <p:spPr>
          <a:xfrm>
            <a:off x="485294" y="509264"/>
            <a:ext cx="17359796" cy="1086371"/>
          </a:xfrm>
          <a:prstGeom prst="rect">
            <a:avLst/>
          </a:prstGeom>
        </p:spPr>
        <p:txBody>
          <a:bodyPr anchor="ctr"/>
          <a:lstStyle>
            <a:lvl1pPr marL="0" indent="0" algn="ctr">
              <a:buNone/>
              <a:defRPr sz="81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2021552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1866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DBDBE0CB-23EF-4EA9-9EFC-763B13F4C0A1}"/>
              </a:ext>
            </a:extLst>
          </p:cNvPr>
          <p:cNvSpPr/>
          <p:nvPr userDrawn="1"/>
        </p:nvSpPr>
        <p:spPr>
          <a:xfrm>
            <a:off x="1830838" y="0"/>
            <a:ext cx="12130088" cy="10287000"/>
          </a:xfrm>
          <a:custGeom>
            <a:avLst/>
            <a:gdLst>
              <a:gd name="connsiteX0" fmla="*/ 3133695 w 8086725"/>
              <a:gd name="connsiteY0" fmla="*/ 0 h 6858000"/>
              <a:gd name="connsiteX1" fmla="*/ 8086725 w 8086725"/>
              <a:gd name="connsiteY1" fmla="*/ 0 h 6858000"/>
              <a:gd name="connsiteX2" fmla="*/ 4953031 w 8086725"/>
              <a:gd name="connsiteY2" fmla="*/ 6858000 h 6858000"/>
              <a:gd name="connsiteX3" fmla="*/ 0 w 80867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086725" h="6858000">
                <a:moveTo>
                  <a:pt x="3133695" y="0"/>
                </a:moveTo>
                <a:lnTo>
                  <a:pt x="8086725" y="0"/>
                </a:lnTo>
                <a:lnTo>
                  <a:pt x="4953031"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t>30</a:t>
            </a:r>
          </a:p>
        </p:txBody>
      </p:sp>
      <p:sp>
        <p:nvSpPr>
          <p:cNvPr id="3" name="Picture Placeholder 4">
            <a:extLst>
              <a:ext uri="{FF2B5EF4-FFF2-40B4-BE49-F238E27FC236}">
                <a16:creationId xmlns:a16="http://schemas.microsoft.com/office/drawing/2014/main" id="{CC899DDF-74C3-4C72-AED1-0962CD155470}"/>
              </a:ext>
            </a:extLst>
          </p:cNvPr>
          <p:cNvSpPr>
            <a:spLocks noGrp="1"/>
          </p:cNvSpPr>
          <p:nvPr>
            <p:ph type="pic" sz="quarter" idx="14" hasCustomPrompt="1"/>
          </p:nvPr>
        </p:nvSpPr>
        <p:spPr>
          <a:xfrm>
            <a:off x="1471615" y="0"/>
            <a:ext cx="12130088" cy="10287000"/>
          </a:xfrm>
          <a:custGeom>
            <a:avLst/>
            <a:gdLst>
              <a:gd name="connsiteX0" fmla="*/ 3133695 w 8086725"/>
              <a:gd name="connsiteY0" fmla="*/ 0 h 6858000"/>
              <a:gd name="connsiteX1" fmla="*/ 8086725 w 8086725"/>
              <a:gd name="connsiteY1" fmla="*/ 0 h 6858000"/>
              <a:gd name="connsiteX2" fmla="*/ 4953031 w 8086725"/>
              <a:gd name="connsiteY2" fmla="*/ 6858000 h 6858000"/>
              <a:gd name="connsiteX3" fmla="*/ 0 w 80867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086725" h="6858000">
                <a:moveTo>
                  <a:pt x="3133695" y="0"/>
                </a:moveTo>
                <a:lnTo>
                  <a:pt x="8086725" y="0"/>
                </a:lnTo>
                <a:lnTo>
                  <a:pt x="4953031" y="6858000"/>
                </a:lnTo>
                <a:lnTo>
                  <a:pt x="0" y="6858000"/>
                </a:lnTo>
                <a:close/>
              </a:path>
            </a:pathLst>
          </a:custGeom>
          <a:solidFill>
            <a:schemeClr val="bg1">
              <a:lumMod val="95000"/>
            </a:schemeClr>
          </a:solidFill>
          <a:ln w="19050">
            <a:noFill/>
          </a:ln>
        </p:spPr>
        <p:txBody>
          <a:bodyPr wrap="square" anchor="ctr">
            <a:noAutofit/>
          </a:bodyPr>
          <a:lstStyle>
            <a:lvl1pPr marL="0" indent="0" algn="ctr">
              <a:lnSpc>
                <a:spcPct val="100000"/>
              </a:lnSpc>
              <a:buNone/>
              <a:defRPr sz="2700">
                <a:solidFill>
                  <a:schemeClr val="tx1">
                    <a:lumMod val="75000"/>
                    <a:lumOff val="25000"/>
                  </a:schemeClr>
                </a:solidFill>
              </a:defRPr>
            </a:lvl1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8517931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79011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grpSp>
        <p:nvGrpSpPr>
          <p:cNvPr id="2" name="Graphic 14">
            <a:extLst>
              <a:ext uri="{FF2B5EF4-FFF2-40B4-BE49-F238E27FC236}">
                <a16:creationId xmlns:a16="http://schemas.microsoft.com/office/drawing/2014/main" id="{975CB74E-F65F-47F8-A8AE-7B7FF78C2892}"/>
              </a:ext>
            </a:extLst>
          </p:cNvPr>
          <p:cNvGrpSpPr/>
          <p:nvPr userDrawn="1"/>
        </p:nvGrpSpPr>
        <p:grpSpPr>
          <a:xfrm>
            <a:off x="6119052" y="2956279"/>
            <a:ext cx="6049896" cy="4758347"/>
            <a:chOff x="2444748" y="555045"/>
            <a:chExt cx="7282048" cy="5727454"/>
          </a:xfrm>
        </p:grpSpPr>
        <p:sp>
          <p:nvSpPr>
            <p:cNvPr id="3" name="Freeform: Shape 2">
              <a:extLst>
                <a:ext uri="{FF2B5EF4-FFF2-40B4-BE49-F238E27FC236}">
                  <a16:creationId xmlns:a16="http://schemas.microsoft.com/office/drawing/2014/main" id="{1895E5FF-2AD1-4D60-B9DC-23569CF082CA}"/>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sz="2700"/>
            </a:p>
          </p:txBody>
        </p:sp>
        <p:sp>
          <p:nvSpPr>
            <p:cNvPr id="4" name="Freeform: Shape 3">
              <a:extLst>
                <a:ext uri="{FF2B5EF4-FFF2-40B4-BE49-F238E27FC236}">
                  <a16:creationId xmlns:a16="http://schemas.microsoft.com/office/drawing/2014/main" id="{7D141F39-0A15-4C0D-9357-F96ECF220458}"/>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sz="2700" dirty="0"/>
            </a:p>
          </p:txBody>
        </p:sp>
        <p:sp>
          <p:nvSpPr>
            <p:cNvPr id="5" name="Freeform: Shape 4">
              <a:extLst>
                <a:ext uri="{FF2B5EF4-FFF2-40B4-BE49-F238E27FC236}">
                  <a16:creationId xmlns:a16="http://schemas.microsoft.com/office/drawing/2014/main" id="{021450A8-BB0B-4C76-AECE-EDEA1A12A97C}"/>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sz="2700"/>
            </a:p>
          </p:txBody>
        </p:sp>
        <p:sp>
          <p:nvSpPr>
            <p:cNvPr id="6" name="Freeform: Shape 5">
              <a:extLst>
                <a:ext uri="{FF2B5EF4-FFF2-40B4-BE49-F238E27FC236}">
                  <a16:creationId xmlns:a16="http://schemas.microsoft.com/office/drawing/2014/main" id="{AB5AAF11-525B-4526-A0C8-892969E72020}"/>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sz="2700" dirty="0"/>
            </a:p>
          </p:txBody>
        </p:sp>
        <p:sp>
          <p:nvSpPr>
            <p:cNvPr id="7" name="Freeform: Shape 6">
              <a:extLst>
                <a:ext uri="{FF2B5EF4-FFF2-40B4-BE49-F238E27FC236}">
                  <a16:creationId xmlns:a16="http://schemas.microsoft.com/office/drawing/2014/main" id="{84A9E649-7CC2-4EA9-AB25-19096B52AE82}"/>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sz="2700" dirty="0"/>
            </a:p>
          </p:txBody>
        </p:sp>
        <p:sp>
          <p:nvSpPr>
            <p:cNvPr id="8" name="Freeform: Shape 7">
              <a:extLst>
                <a:ext uri="{FF2B5EF4-FFF2-40B4-BE49-F238E27FC236}">
                  <a16:creationId xmlns:a16="http://schemas.microsoft.com/office/drawing/2014/main" id="{646FFB54-5A6B-402C-BF64-F9A0D4F6092E}"/>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sz="2700"/>
            </a:p>
          </p:txBody>
        </p:sp>
        <p:sp>
          <p:nvSpPr>
            <p:cNvPr id="9" name="Freeform: Shape 8">
              <a:extLst>
                <a:ext uri="{FF2B5EF4-FFF2-40B4-BE49-F238E27FC236}">
                  <a16:creationId xmlns:a16="http://schemas.microsoft.com/office/drawing/2014/main" id="{79BDEE8A-9721-4F12-BF30-B3892398A2A0}"/>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sz="2700"/>
            </a:p>
          </p:txBody>
        </p:sp>
        <p:sp>
          <p:nvSpPr>
            <p:cNvPr id="10" name="Freeform: Shape 9">
              <a:extLst>
                <a:ext uri="{FF2B5EF4-FFF2-40B4-BE49-F238E27FC236}">
                  <a16:creationId xmlns:a16="http://schemas.microsoft.com/office/drawing/2014/main" id="{6BF995AF-82CD-4344-B5B9-370E1050E429}"/>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sz="2700" dirty="0"/>
            </a:p>
          </p:txBody>
        </p:sp>
      </p:grpSp>
      <p:sp>
        <p:nvSpPr>
          <p:cNvPr id="11" name="그림 개체 틀 2">
            <a:extLst>
              <a:ext uri="{FF2B5EF4-FFF2-40B4-BE49-F238E27FC236}">
                <a16:creationId xmlns:a16="http://schemas.microsoft.com/office/drawing/2014/main" id="{C682587B-FE10-4ADA-9DD2-A1F1EC01BC3D}"/>
              </a:ext>
            </a:extLst>
          </p:cNvPr>
          <p:cNvSpPr>
            <a:spLocks noGrp="1"/>
          </p:cNvSpPr>
          <p:nvPr>
            <p:ph type="pic" sz="quarter" idx="43" hasCustomPrompt="1"/>
          </p:nvPr>
        </p:nvSpPr>
        <p:spPr>
          <a:xfrm>
            <a:off x="6333369" y="3187487"/>
            <a:ext cx="5583876" cy="3233640"/>
          </a:xfrm>
          <a:prstGeom prst="rect">
            <a:avLst/>
          </a:prstGeom>
          <a:solidFill>
            <a:schemeClr val="bg1">
              <a:lumMod val="95000"/>
            </a:schemeClr>
          </a:solidFill>
        </p:spPr>
        <p:txBody>
          <a:bodyPr tIns="540000" anchor="ctr"/>
          <a:lstStyle>
            <a:lvl1pPr marL="0" indent="0" algn="ctr">
              <a:buNone/>
              <a:defRPr sz="1800">
                <a:latin typeface="+mn-lt"/>
                <a:cs typeface="Arial" pitchFamily="34" charset="0"/>
              </a:defRPr>
            </a:lvl1pPr>
          </a:lstStyle>
          <a:p>
            <a:r>
              <a:rPr lang="en-US" altLang="ko-KR" dirty="0"/>
              <a:t>Insert Your Image</a:t>
            </a:r>
            <a:endParaRPr lang="ko-KR" altLang="en-US" dirty="0"/>
          </a:p>
        </p:txBody>
      </p:sp>
      <p:sp>
        <p:nvSpPr>
          <p:cNvPr id="12" name="Text Placeholder 9">
            <a:extLst>
              <a:ext uri="{FF2B5EF4-FFF2-40B4-BE49-F238E27FC236}">
                <a16:creationId xmlns:a16="http://schemas.microsoft.com/office/drawing/2014/main" id="{5B4BF6DC-797F-4878-8F38-6D12B5EA5B85}"/>
              </a:ext>
            </a:extLst>
          </p:cNvPr>
          <p:cNvSpPr>
            <a:spLocks noGrp="1"/>
          </p:cNvSpPr>
          <p:nvPr>
            <p:ph type="body" sz="quarter" idx="10" hasCustomPrompt="1"/>
          </p:nvPr>
        </p:nvSpPr>
        <p:spPr>
          <a:xfrm>
            <a:off x="485294" y="509264"/>
            <a:ext cx="17359796" cy="1086371"/>
          </a:xfrm>
          <a:prstGeom prst="rect">
            <a:avLst/>
          </a:prstGeom>
        </p:spPr>
        <p:txBody>
          <a:bodyPr anchor="ctr"/>
          <a:lstStyle>
            <a:lvl1pPr marL="0" indent="0" algn="ctr">
              <a:buNone/>
              <a:defRPr sz="81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856095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4979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 name="Text Placeholder 9">
            <a:extLst>
              <a:ext uri="{FF2B5EF4-FFF2-40B4-BE49-F238E27FC236}">
                <a16:creationId xmlns:a16="http://schemas.microsoft.com/office/drawing/2014/main" id="{0D4AE3C9-25F7-435F-8241-E0E3E024E63B}"/>
              </a:ext>
            </a:extLst>
          </p:cNvPr>
          <p:cNvSpPr>
            <a:spLocks noGrp="1"/>
          </p:cNvSpPr>
          <p:nvPr>
            <p:ph type="body" sz="quarter" idx="10" hasCustomPrompt="1"/>
          </p:nvPr>
        </p:nvSpPr>
        <p:spPr>
          <a:xfrm>
            <a:off x="485294" y="509264"/>
            <a:ext cx="17359796" cy="1086371"/>
          </a:xfrm>
          <a:prstGeom prst="rect">
            <a:avLst/>
          </a:prstGeom>
        </p:spPr>
        <p:txBody>
          <a:bodyPr anchor="ctr"/>
          <a:lstStyle>
            <a:lvl1pPr marL="0" indent="0" algn="ctr">
              <a:buNone/>
              <a:defRPr sz="81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5331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485294" y="498724"/>
            <a:ext cx="17359796" cy="1086371"/>
          </a:xfrm>
          <a:prstGeom prst="rect">
            <a:avLst/>
          </a:prstGeom>
        </p:spPr>
        <p:txBody>
          <a:bodyPr anchor="ctr"/>
          <a:lstStyle>
            <a:lvl1pPr marL="0" indent="0" algn="ctr">
              <a:buNone/>
              <a:defRPr sz="81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33040177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485294" y="185217"/>
            <a:ext cx="17359796" cy="1086371"/>
          </a:xfrm>
          <a:prstGeom prst="rect">
            <a:avLst/>
          </a:prstGeom>
        </p:spPr>
        <p:txBody>
          <a:bodyPr anchor="ctr"/>
          <a:lstStyle>
            <a:lvl1pPr marL="0" indent="0" algn="ctr">
              <a:buNone/>
              <a:defRPr sz="81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531016" y="1697387"/>
            <a:ext cx="5341151" cy="8103842"/>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7"/>
          </a:p>
        </p:txBody>
      </p:sp>
      <p:sp>
        <p:nvSpPr>
          <p:cNvPr id="4" name="Rounded Rectangle 3"/>
          <p:cNvSpPr/>
          <p:nvPr userDrawn="1"/>
        </p:nvSpPr>
        <p:spPr>
          <a:xfrm>
            <a:off x="797900" y="2021250"/>
            <a:ext cx="230802" cy="75228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7">
              <a:solidFill>
                <a:schemeClr val="bg1"/>
              </a:solidFill>
            </a:endParaRPr>
          </a:p>
        </p:txBody>
      </p:sp>
      <p:sp>
        <p:nvSpPr>
          <p:cNvPr id="5" name="Half Frame 4"/>
          <p:cNvSpPr/>
          <p:nvPr userDrawn="1"/>
        </p:nvSpPr>
        <p:spPr>
          <a:xfrm rot="5400000">
            <a:off x="4585766" y="1914980"/>
            <a:ext cx="1028774" cy="1027722"/>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7">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1067556" y="2478906"/>
            <a:ext cx="3348372" cy="738664"/>
          </a:xfrm>
          <a:prstGeom prst="rect">
            <a:avLst/>
          </a:prstGeom>
          <a:noFill/>
        </p:spPr>
        <p:txBody>
          <a:bodyPr wrap="square" rtlCol="0" anchor="ctr">
            <a:spAutoFit/>
          </a:bodyPr>
          <a:lstStyle/>
          <a:p>
            <a:r>
              <a:rPr lang="en-US" altLang="ko-KR" sz="2100" b="1" dirty="0">
                <a:solidFill>
                  <a:schemeClr val="bg1"/>
                </a:solidFill>
                <a:latin typeface="Arial" pitchFamily="34" charset="0"/>
                <a:cs typeface="Arial" pitchFamily="34" charset="0"/>
              </a:rPr>
              <a:t>You can Resize without losing quality</a:t>
            </a:r>
            <a:endParaRPr lang="ko-KR" altLang="en-US" sz="21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1067556" y="3214280"/>
            <a:ext cx="3348372" cy="1061829"/>
          </a:xfrm>
          <a:prstGeom prst="rect">
            <a:avLst/>
          </a:prstGeom>
          <a:noFill/>
        </p:spPr>
        <p:txBody>
          <a:bodyPr wrap="square" rtlCol="0" anchor="ctr">
            <a:spAutoFit/>
          </a:bodyPr>
          <a:lstStyle/>
          <a:p>
            <a:r>
              <a:rPr lang="en-US" altLang="ko-KR" sz="2100" b="1" dirty="0">
                <a:solidFill>
                  <a:schemeClr val="bg1"/>
                </a:solidFill>
                <a:latin typeface="Arial" pitchFamily="34" charset="0"/>
                <a:cs typeface="Arial" pitchFamily="34" charset="0"/>
              </a:rPr>
              <a:t>You can Change Fill Color &amp;</a:t>
            </a:r>
          </a:p>
          <a:p>
            <a:r>
              <a:rPr lang="en-US" altLang="ko-KR" sz="2100" b="1" dirty="0">
                <a:solidFill>
                  <a:schemeClr val="bg1"/>
                </a:solidFill>
                <a:latin typeface="Arial" pitchFamily="34" charset="0"/>
                <a:cs typeface="Arial" pitchFamily="34" charset="0"/>
              </a:rPr>
              <a:t>Line Color</a:t>
            </a:r>
            <a:endParaRPr lang="ko-KR" altLang="en-US" sz="21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1081844" y="8735741"/>
            <a:ext cx="3348000" cy="415498"/>
          </a:xfrm>
          <a:prstGeom prst="rect">
            <a:avLst/>
          </a:prstGeom>
          <a:noFill/>
        </p:spPr>
        <p:txBody>
          <a:bodyPr wrap="square" rtlCol="0" anchor="ctr">
            <a:spAutoFit/>
          </a:bodyPr>
          <a:lstStyle/>
          <a:p>
            <a:r>
              <a:rPr lang="en-US" altLang="zh-CN" sz="2100" dirty="0">
                <a:solidFill>
                  <a:schemeClr val="bg1"/>
                </a:solidFill>
                <a:latin typeface="Arial" pitchFamily="34" charset="0"/>
                <a:cs typeface="Arial" pitchFamily="34" charset="0"/>
              </a:rPr>
              <a:t>www.jpppt.com</a:t>
            </a:r>
            <a:endParaRPr lang="ko-KR" altLang="en-US" sz="21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1081844" y="6698570"/>
            <a:ext cx="4075944" cy="2031325"/>
          </a:xfrm>
          <a:prstGeom prst="rect">
            <a:avLst/>
          </a:prstGeom>
          <a:noFill/>
        </p:spPr>
        <p:txBody>
          <a:bodyPr wrap="square" rtlCol="0" anchor="ctr">
            <a:spAutoFit/>
          </a:bodyPr>
          <a:lstStyle/>
          <a:p>
            <a:r>
              <a:rPr lang="en-US" altLang="ko-KR" sz="4200" b="1" dirty="0">
                <a:solidFill>
                  <a:schemeClr val="bg1"/>
                </a:solidFill>
                <a:latin typeface="+mn-lt"/>
                <a:ea typeface="+mn-ea"/>
                <a:cs typeface="Arial" pitchFamily="34" charset="0"/>
              </a:rPr>
              <a:t>FREE </a:t>
            </a:r>
          </a:p>
          <a:p>
            <a:r>
              <a:rPr lang="en-US" altLang="ko-KR" sz="42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22806444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48219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75"/>
        <p:cNvGrpSpPr/>
        <p:nvPr/>
      </p:nvGrpSpPr>
      <p:grpSpPr>
        <a:xfrm>
          <a:off x="0" y="0"/>
          <a:ext cx="0" cy="0"/>
          <a:chOff x="0" y="0"/>
          <a:chExt cx="0" cy="0"/>
        </a:xfrm>
      </p:grpSpPr>
      <p:sp>
        <p:nvSpPr>
          <p:cNvPr id="2" name="Google Shape;76;p44">
            <a:extLst>
              <a:ext uri="{FF2B5EF4-FFF2-40B4-BE49-F238E27FC236}">
                <a16:creationId xmlns:a16="http://schemas.microsoft.com/office/drawing/2014/main" id="{8F96C0CB-B60D-4789-9AB7-E5875A1D801E}"/>
              </a:ext>
            </a:extLst>
          </p:cNvPr>
          <p:cNvSpPr txBox="1">
            <a:spLocks noGrp="1" noChangeArrowheads="1"/>
          </p:cNvSpPr>
          <p:nvPr>
            <p:ph type="dt" idx="10"/>
          </p:nvPr>
        </p:nvSpPr>
        <p:spPr bwMode="auto">
          <a:xfrm>
            <a:off x="1257300" y="9534756"/>
            <a:ext cx="4114800" cy="545931"/>
          </a:xfrm>
          <a:prstGeom prst="rect">
            <a:avLst/>
          </a:prstGeom>
        </p:spPr>
        <p:txBody>
          <a:bodyPr vert="horz" wrap="square" lIns="91425" tIns="45700" rIns="91425" bIns="45700" numCol="1" anchor="t" anchorCtr="0" compatLnSpc="1">
            <a:prstTxWarp prst="textNoShape">
              <a:avLst/>
            </a:prstTxWarp>
          </a:bodyPr>
          <a:lstStyle>
            <a:lvl1pPr eaLnBrk="1" hangingPunct="1">
              <a:buClr>
                <a:srgbClr val="000000"/>
              </a:buClr>
              <a:buSzPts val="1400"/>
              <a:buFont typeface="Arial" panose="020B0604020202020204" pitchFamily="34" charset="0"/>
              <a:buNone/>
              <a:defRPr sz="3599">
                <a:latin typeface="Calibri" panose="020F0502020204030204" pitchFamily="34" charset="0"/>
                <a:cs typeface="Calibri" panose="020F0502020204030204" pitchFamily="34" charset="0"/>
                <a:sym typeface="Calibri" panose="020F0502020204030204" pitchFamily="34" charset="0"/>
              </a:defRPr>
            </a:lvl1pPr>
          </a:lstStyle>
          <a:p>
            <a:pPr>
              <a:defRPr/>
            </a:pPr>
            <a:endParaRPr lang="vi-VN" altLang="vi-VN"/>
          </a:p>
        </p:txBody>
      </p:sp>
      <p:sp>
        <p:nvSpPr>
          <p:cNvPr id="3" name="Google Shape;77;p44">
            <a:extLst>
              <a:ext uri="{FF2B5EF4-FFF2-40B4-BE49-F238E27FC236}">
                <a16:creationId xmlns:a16="http://schemas.microsoft.com/office/drawing/2014/main" id="{E706FD80-3717-4122-85ED-FD2E4B939AB3}"/>
              </a:ext>
            </a:extLst>
          </p:cNvPr>
          <p:cNvSpPr txBox="1">
            <a:spLocks noGrp="1" noChangeArrowheads="1"/>
          </p:cNvSpPr>
          <p:nvPr>
            <p:ph type="ftr" idx="11"/>
          </p:nvPr>
        </p:nvSpPr>
        <p:spPr bwMode="auto">
          <a:xfrm>
            <a:off x="6057900" y="9534756"/>
            <a:ext cx="6172200" cy="545931"/>
          </a:xfrm>
          <a:prstGeom prst="rect">
            <a:avLst/>
          </a:prstGeom>
        </p:spPr>
        <p:txBody>
          <a:bodyPr vert="horz" wrap="square" lIns="91425" tIns="45700" rIns="91425" bIns="45700" numCol="1" anchor="t" anchorCtr="0" compatLnSpc="1">
            <a:prstTxWarp prst="textNoShape">
              <a:avLst/>
            </a:prstTxWarp>
          </a:bodyPr>
          <a:lstStyle>
            <a:lvl1pPr eaLnBrk="1" hangingPunct="1">
              <a:buClr>
                <a:srgbClr val="000000"/>
              </a:buClr>
              <a:buSzPts val="1400"/>
              <a:buFont typeface="Arial" panose="020B0604020202020204" pitchFamily="34" charset="0"/>
              <a:buNone/>
              <a:defRPr sz="3599">
                <a:latin typeface="Calibri" panose="020F0502020204030204" pitchFamily="34" charset="0"/>
                <a:cs typeface="Calibri" panose="020F0502020204030204" pitchFamily="34" charset="0"/>
                <a:sym typeface="Calibri" panose="020F0502020204030204" pitchFamily="34" charset="0"/>
              </a:defRPr>
            </a:lvl1pPr>
          </a:lstStyle>
          <a:p>
            <a:pPr>
              <a:defRPr/>
            </a:pPr>
            <a:endParaRPr lang="vi-VN" altLang="vi-VN"/>
          </a:p>
        </p:txBody>
      </p:sp>
      <p:sp>
        <p:nvSpPr>
          <p:cNvPr id="4" name="Google Shape;78;p44">
            <a:extLst>
              <a:ext uri="{FF2B5EF4-FFF2-40B4-BE49-F238E27FC236}">
                <a16:creationId xmlns:a16="http://schemas.microsoft.com/office/drawing/2014/main" id="{B1EAA24B-2E03-48F2-9FB4-FA0309118B32}"/>
              </a:ext>
            </a:extLst>
          </p:cNvPr>
          <p:cNvSpPr txBox="1">
            <a:spLocks noGrp="1" noChangeArrowheads="1"/>
          </p:cNvSpPr>
          <p:nvPr>
            <p:ph type="sldNum" idx="12"/>
          </p:nvPr>
        </p:nvSpPr>
        <p:spPr bwMode="auto">
          <a:xfrm>
            <a:off x="12915900" y="9534756"/>
            <a:ext cx="4114800" cy="545931"/>
          </a:xfrm>
          <a:prstGeom prst="rect">
            <a:avLst/>
          </a:prstGeom>
        </p:spPr>
        <p:txBody>
          <a:bodyPr vert="horz" wrap="square" lIns="91425" tIns="45700" rIns="91425" bIns="45700" numCol="1" anchor="t" anchorCtr="0" compatLnSpc="1">
            <a:prstTxWarp prst="textNoShape">
              <a:avLst/>
            </a:prstTxWarp>
          </a:bodyPr>
          <a:lstStyle>
            <a:lvl1pPr eaLnBrk="1" hangingPunct="1">
              <a:buClr>
                <a:srgbClr val="000000"/>
              </a:buClr>
              <a:buFont typeface="Arial" panose="020B0604020202020204" pitchFamily="34" charset="0"/>
              <a:buNone/>
              <a:defRPr sz="3599" smtClean="0">
                <a:latin typeface="Calibri" panose="020F0502020204030204" pitchFamily="34" charset="0"/>
                <a:cs typeface="Calibri" panose="020F0502020204030204" pitchFamily="34" charset="0"/>
                <a:sym typeface="Calibri" panose="020F0502020204030204" pitchFamily="34" charset="0"/>
              </a:defRPr>
            </a:lvl1pPr>
          </a:lstStyle>
          <a:p>
            <a:pPr>
              <a:defRPr/>
            </a:pPr>
            <a:fld id="{906927E6-08FE-4D0A-9ED3-A974C32F7958}" type="slidenum">
              <a:rPr lang="en-US" altLang="vi-VN"/>
              <a:pPr>
                <a:defRPr/>
              </a:pPr>
              <a:t>‹#›</a:t>
            </a:fld>
            <a:endParaRPr lang="vi-VN" altLang="vi-VN"/>
          </a:p>
        </p:txBody>
      </p:sp>
    </p:spTree>
    <p:extLst>
      <p:ext uri="{BB962C8B-B14F-4D97-AF65-F5344CB8AC3E}">
        <p14:creationId xmlns:p14="http://schemas.microsoft.com/office/powerpoint/2010/main" val="4059747476"/>
      </p:ext>
    </p:extLst>
  </p:cSld>
  <p:clrMapOvr>
    <a:masterClrMapping/>
  </p:clrMapOvr>
  <p:transition spd="slow" advClick="0">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963451" y="2662901"/>
            <a:ext cx="8361000" cy="34902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2"/>
              </a:buClr>
              <a:buSzPts val="5200"/>
              <a:buNone/>
              <a:defRPr sz="12000"/>
            </a:lvl1pPr>
            <a:lvl2pPr lvl="1" algn="ctr">
              <a:spcBef>
                <a:spcPts val="0"/>
              </a:spcBef>
              <a:spcAft>
                <a:spcPts val="0"/>
              </a:spcAft>
              <a:buClr>
                <a:schemeClr val="lt2"/>
              </a:buClr>
              <a:buSzPts val="5200"/>
              <a:buNone/>
              <a:defRPr sz="10400">
                <a:solidFill>
                  <a:schemeClr val="lt2"/>
                </a:solidFill>
              </a:defRPr>
            </a:lvl2pPr>
            <a:lvl3pPr lvl="2" algn="ctr">
              <a:spcBef>
                <a:spcPts val="0"/>
              </a:spcBef>
              <a:spcAft>
                <a:spcPts val="0"/>
              </a:spcAft>
              <a:buClr>
                <a:schemeClr val="lt2"/>
              </a:buClr>
              <a:buSzPts val="5200"/>
              <a:buNone/>
              <a:defRPr sz="10400">
                <a:solidFill>
                  <a:schemeClr val="lt2"/>
                </a:solidFill>
              </a:defRPr>
            </a:lvl3pPr>
            <a:lvl4pPr lvl="3" algn="ctr">
              <a:spcBef>
                <a:spcPts val="0"/>
              </a:spcBef>
              <a:spcAft>
                <a:spcPts val="0"/>
              </a:spcAft>
              <a:buClr>
                <a:schemeClr val="lt2"/>
              </a:buClr>
              <a:buSzPts val="5200"/>
              <a:buNone/>
              <a:defRPr sz="10400">
                <a:solidFill>
                  <a:schemeClr val="lt2"/>
                </a:solidFill>
              </a:defRPr>
            </a:lvl4pPr>
            <a:lvl5pPr lvl="4" algn="ctr">
              <a:spcBef>
                <a:spcPts val="0"/>
              </a:spcBef>
              <a:spcAft>
                <a:spcPts val="0"/>
              </a:spcAft>
              <a:buClr>
                <a:schemeClr val="lt2"/>
              </a:buClr>
              <a:buSzPts val="5200"/>
              <a:buNone/>
              <a:defRPr sz="10400">
                <a:solidFill>
                  <a:schemeClr val="lt2"/>
                </a:solidFill>
              </a:defRPr>
            </a:lvl5pPr>
            <a:lvl6pPr lvl="5" algn="ctr">
              <a:spcBef>
                <a:spcPts val="0"/>
              </a:spcBef>
              <a:spcAft>
                <a:spcPts val="0"/>
              </a:spcAft>
              <a:buClr>
                <a:schemeClr val="lt2"/>
              </a:buClr>
              <a:buSzPts val="5200"/>
              <a:buNone/>
              <a:defRPr sz="10400">
                <a:solidFill>
                  <a:schemeClr val="lt2"/>
                </a:solidFill>
              </a:defRPr>
            </a:lvl6pPr>
            <a:lvl7pPr lvl="6" algn="ctr">
              <a:spcBef>
                <a:spcPts val="0"/>
              </a:spcBef>
              <a:spcAft>
                <a:spcPts val="0"/>
              </a:spcAft>
              <a:buClr>
                <a:schemeClr val="lt2"/>
              </a:buClr>
              <a:buSzPts val="5200"/>
              <a:buNone/>
              <a:defRPr sz="10400">
                <a:solidFill>
                  <a:schemeClr val="lt2"/>
                </a:solidFill>
              </a:defRPr>
            </a:lvl7pPr>
            <a:lvl8pPr lvl="7" algn="ctr">
              <a:spcBef>
                <a:spcPts val="0"/>
              </a:spcBef>
              <a:spcAft>
                <a:spcPts val="0"/>
              </a:spcAft>
              <a:buClr>
                <a:schemeClr val="lt2"/>
              </a:buClr>
              <a:buSzPts val="5200"/>
              <a:buNone/>
              <a:defRPr sz="10400">
                <a:solidFill>
                  <a:schemeClr val="lt2"/>
                </a:solidFill>
              </a:defRPr>
            </a:lvl8pPr>
            <a:lvl9pPr lvl="8" algn="ctr">
              <a:spcBef>
                <a:spcPts val="0"/>
              </a:spcBef>
              <a:spcAft>
                <a:spcPts val="0"/>
              </a:spcAft>
              <a:buClr>
                <a:schemeClr val="lt2"/>
              </a:buClr>
              <a:buSzPts val="5200"/>
              <a:buNone/>
              <a:defRPr sz="10400">
                <a:solidFill>
                  <a:schemeClr val="lt2"/>
                </a:solidFill>
              </a:defRPr>
            </a:lvl9pPr>
          </a:lstStyle>
          <a:p>
            <a:endParaRPr/>
          </a:p>
        </p:txBody>
      </p:sp>
      <p:sp>
        <p:nvSpPr>
          <p:cNvPr id="10" name="Google Shape;10;p2"/>
          <p:cNvSpPr txBox="1">
            <a:spLocks noGrp="1"/>
          </p:cNvSpPr>
          <p:nvPr>
            <p:ph type="subTitle" idx="1"/>
          </p:nvPr>
        </p:nvSpPr>
        <p:spPr>
          <a:xfrm>
            <a:off x="6670001" y="6515102"/>
            <a:ext cx="4947600" cy="954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1"/>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32530924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8015651" y="3890687"/>
            <a:ext cx="9071400" cy="1645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12000">
                <a:solidFill>
                  <a:schemeClr val="accent1"/>
                </a:solidFill>
              </a:defRPr>
            </a:lvl1pPr>
            <a:lvl2pPr lvl="1" algn="ctr" rtl="0">
              <a:spcBef>
                <a:spcPts val="0"/>
              </a:spcBef>
              <a:spcAft>
                <a:spcPts val="0"/>
              </a:spcAft>
              <a:buClr>
                <a:srgbClr val="434343"/>
              </a:buClr>
              <a:buSzPts val="1800"/>
              <a:buNone/>
              <a:defRPr sz="3600">
                <a:solidFill>
                  <a:srgbClr val="434343"/>
                </a:solidFill>
              </a:defRPr>
            </a:lvl2pPr>
            <a:lvl3pPr lvl="2" algn="ctr" rtl="0">
              <a:spcBef>
                <a:spcPts val="0"/>
              </a:spcBef>
              <a:spcAft>
                <a:spcPts val="0"/>
              </a:spcAft>
              <a:buClr>
                <a:srgbClr val="434343"/>
              </a:buClr>
              <a:buSzPts val="1800"/>
              <a:buNone/>
              <a:defRPr sz="3600">
                <a:solidFill>
                  <a:srgbClr val="434343"/>
                </a:solidFill>
              </a:defRPr>
            </a:lvl3pPr>
            <a:lvl4pPr lvl="3" algn="ctr" rtl="0">
              <a:spcBef>
                <a:spcPts val="0"/>
              </a:spcBef>
              <a:spcAft>
                <a:spcPts val="0"/>
              </a:spcAft>
              <a:buClr>
                <a:srgbClr val="434343"/>
              </a:buClr>
              <a:buSzPts val="1800"/>
              <a:buNone/>
              <a:defRPr sz="3600">
                <a:solidFill>
                  <a:srgbClr val="434343"/>
                </a:solidFill>
              </a:defRPr>
            </a:lvl4pPr>
            <a:lvl5pPr lvl="4" algn="ctr" rtl="0">
              <a:spcBef>
                <a:spcPts val="0"/>
              </a:spcBef>
              <a:spcAft>
                <a:spcPts val="0"/>
              </a:spcAft>
              <a:buClr>
                <a:srgbClr val="434343"/>
              </a:buClr>
              <a:buSzPts val="1800"/>
              <a:buNone/>
              <a:defRPr sz="3600">
                <a:solidFill>
                  <a:srgbClr val="434343"/>
                </a:solidFill>
              </a:defRPr>
            </a:lvl5pPr>
            <a:lvl6pPr lvl="5" algn="ctr" rtl="0">
              <a:spcBef>
                <a:spcPts val="0"/>
              </a:spcBef>
              <a:spcAft>
                <a:spcPts val="0"/>
              </a:spcAft>
              <a:buClr>
                <a:srgbClr val="434343"/>
              </a:buClr>
              <a:buSzPts val="1800"/>
              <a:buNone/>
              <a:defRPr sz="3600">
                <a:solidFill>
                  <a:srgbClr val="434343"/>
                </a:solidFill>
              </a:defRPr>
            </a:lvl6pPr>
            <a:lvl7pPr lvl="6" algn="ctr" rtl="0">
              <a:spcBef>
                <a:spcPts val="0"/>
              </a:spcBef>
              <a:spcAft>
                <a:spcPts val="0"/>
              </a:spcAft>
              <a:buClr>
                <a:srgbClr val="434343"/>
              </a:buClr>
              <a:buSzPts val="1800"/>
              <a:buNone/>
              <a:defRPr sz="3600">
                <a:solidFill>
                  <a:srgbClr val="434343"/>
                </a:solidFill>
              </a:defRPr>
            </a:lvl7pPr>
            <a:lvl8pPr lvl="7" algn="ctr" rtl="0">
              <a:spcBef>
                <a:spcPts val="0"/>
              </a:spcBef>
              <a:spcAft>
                <a:spcPts val="0"/>
              </a:spcAft>
              <a:buClr>
                <a:srgbClr val="434343"/>
              </a:buClr>
              <a:buSzPts val="1800"/>
              <a:buNone/>
              <a:defRPr sz="3600">
                <a:solidFill>
                  <a:srgbClr val="434343"/>
                </a:solidFill>
              </a:defRPr>
            </a:lvl8pPr>
            <a:lvl9pPr lvl="8" algn="ctr" rtl="0">
              <a:spcBef>
                <a:spcPts val="0"/>
              </a:spcBef>
              <a:spcAft>
                <a:spcPts val="0"/>
              </a:spcAft>
              <a:buClr>
                <a:srgbClr val="434343"/>
              </a:buClr>
              <a:buSzPts val="1800"/>
              <a:buNone/>
              <a:defRPr sz="3600">
                <a:solidFill>
                  <a:srgbClr val="434343"/>
                </a:solidFill>
              </a:defRPr>
            </a:lvl9pPr>
          </a:lstStyle>
          <a:p>
            <a:endParaRPr/>
          </a:p>
        </p:txBody>
      </p:sp>
      <p:sp>
        <p:nvSpPr>
          <p:cNvPr id="13" name="Google Shape;13;p3"/>
          <p:cNvSpPr txBox="1">
            <a:spLocks noGrp="1"/>
          </p:cNvSpPr>
          <p:nvPr>
            <p:ph type="subTitle" idx="1"/>
          </p:nvPr>
        </p:nvSpPr>
        <p:spPr>
          <a:xfrm>
            <a:off x="11242100" y="5240726"/>
            <a:ext cx="5844600" cy="115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801"/>
            </a:lvl1pPr>
            <a:lvl2pPr lvl="1" algn="ctr" rtl="0">
              <a:lnSpc>
                <a:spcPct val="100000"/>
              </a:lnSpc>
              <a:spcBef>
                <a:spcPts val="0"/>
              </a:spcBef>
              <a:spcAft>
                <a:spcPts val="0"/>
              </a:spcAft>
              <a:buSzPts val="1000"/>
              <a:buNone/>
              <a:defRPr sz="2000"/>
            </a:lvl2pPr>
            <a:lvl3pPr lvl="2" algn="ctr" rtl="0">
              <a:lnSpc>
                <a:spcPct val="100000"/>
              </a:lnSpc>
              <a:spcBef>
                <a:spcPts val="0"/>
              </a:spcBef>
              <a:spcAft>
                <a:spcPts val="0"/>
              </a:spcAft>
              <a:buSzPts val="1000"/>
              <a:buNone/>
              <a:defRPr sz="2000"/>
            </a:lvl3pPr>
            <a:lvl4pPr lvl="3" algn="ctr" rtl="0">
              <a:lnSpc>
                <a:spcPct val="100000"/>
              </a:lnSpc>
              <a:spcBef>
                <a:spcPts val="0"/>
              </a:spcBef>
              <a:spcAft>
                <a:spcPts val="0"/>
              </a:spcAft>
              <a:buSzPts val="1000"/>
              <a:buNone/>
              <a:defRPr sz="2000"/>
            </a:lvl4pPr>
            <a:lvl5pPr lvl="4" algn="ctr" rtl="0">
              <a:lnSpc>
                <a:spcPct val="100000"/>
              </a:lnSpc>
              <a:spcBef>
                <a:spcPts val="0"/>
              </a:spcBef>
              <a:spcAft>
                <a:spcPts val="0"/>
              </a:spcAft>
              <a:buSzPts val="1000"/>
              <a:buNone/>
              <a:defRPr sz="2000"/>
            </a:lvl5pPr>
            <a:lvl6pPr lvl="5" algn="ctr" rtl="0">
              <a:lnSpc>
                <a:spcPct val="100000"/>
              </a:lnSpc>
              <a:spcBef>
                <a:spcPts val="0"/>
              </a:spcBef>
              <a:spcAft>
                <a:spcPts val="0"/>
              </a:spcAft>
              <a:buSzPts val="1000"/>
              <a:buNone/>
              <a:defRPr sz="2000"/>
            </a:lvl6pPr>
            <a:lvl7pPr lvl="6" algn="ctr" rtl="0">
              <a:lnSpc>
                <a:spcPct val="100000"/>
              </a:lnSpc>
              <a:spcBef>
                <a:spcPts val="0"/>
              </a:spcBef>
              <a:spcAft>
                <a:spcPts val="0"/>
              </a:spcAft>
              <a:buSzPts val="1000"/>
              <a:buNone/>
              <a:defRPr sz="2000"/>
            </a:lvl7pPr>
            <a:lvl8pPr lvl="7" algn="ctr" rtl="0">
              <a:lnSpc>
                <a:spcPct val="100000"/>
              </a:lnSpc>
              <a:spcBef>
                <a:spcPts val="0"/>
              </a:spcBef>
              <a:spcAft>
                <a:spcPts val="0"/>
              </a:spcAft>
              <a:buSzPts val="1000"/>
              <a:buNone/>
              <a:defRPr sz="2000"/>
            </a:lvl8pPr>
            <a:lvl9pPr lvl="8" algn="ctr" rtl="0">
              <a:lnSpc>
                <a:spcPct val="100000"/>
              </a:lnSpc>
              <a:spcBef>
                <a:spcPts val="0"/>
              </a:spcBef>
              <a:spcAft>
                <a:spcPts val="0"/>
              </a:spcAft>
              <a:buSzPts val="1000"/>
              <a:buNone/>
              <a:defRPr sz="2000"/>
            </a:lvl9pPr>
          </a:lstStyle>
          <a:p>
            <a:endParaRPr/>
          </a:p>
        </p:txBody>
      </p:sp>
      <p:sp>
        <p:nvSpPr>
          <p:cNvPr id="14" name="Google Shape;14;p3"/>
          <p:cNvSpPr txBox="1">
            <a:spLocks noGrp="1"/>
          </p:cNvSpPr>
          <p:nvPr>
            <p:ph type="title" idx="2" hasCustomPrompt="1"/>
          </p:nvPr>
        </p:nvSpPr>
        <p:spPr>
          <a:xfrm>
            <a:off x="5190144" y="4186550"/>
            <a:ext cx="2106000" cy="1155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2"/>
              </a:buClr>
              <a:buSzPts val="5500"/>
              <a:buNone/>
              <a:defRPr sz="14400">
                <a:solidFill>
                  <a:schemeClr val="lt1"/>
                </a:solidFill>
              </a:defRPr>
            </a:lvl1pPr>
            <a:lvl2pPr lvl="1" algn="ctr" rtl="0">
              <a:spcBef>
                <a:spcPts val="0"/>
              </a:spcBef>
              <a:spcAft>
                <a:spcPts val="0"/>
              </a:spcAft>
              <a:buClr>
                <a:schemeClr val="lt2"/>
              </a:buClr>
              <a:buSzPts val="5500"/>
              <a:buFont typeface="Fira Sans Extra Condensed Medium"/>
              <a:buNone/>
              <a:defRPr sz="11000">
                <a:solidFill>
                  <a:schemeClr val="lt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2"/>
              </a:buClr>
              <a:buSzPts val="5500"/>
              <a:buFont typeface="Fira Sans Extra Condensed Medium"/>
              <a:buNone/>
              <a:defRPr sz="11000">
                <a:solidFill>
                  <a:schemeClr val="lt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2"/>
              </a:buClr>
              <a:buSzPts val="5500"/>
              <a:buFont typeface="Fira Sans Extra Condensed Medium"/>
              <a:buNone/>
              <a:defRPr sz="11000">
                <a:solidFill>
                  <a:schemeClr val="lt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2"/>
              </a:buClr>
              <a:buSzPts val="5500"/>
              <a:buFont typeface="Fira Sans Extra Condensed Medium"/>
              <a:buNone/>
              <a:defRPr sz="11000">
                <a:solidFill>
                  <a:schemeClr val="lt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2"/>
              </a:buClr>
              <a:buSzPts val="5500"/>
              <a:buFont typeface="Fira Sans Extra Condensed Medium"/>
              <a:buNone/>
              <a:defRPr sz="11000">
                <a:solidFill>
                  <a:schemeClr val="lt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2"/>
              </a:buClr>
              <a:buSzPts val="5500"/>
              <a:buFont typeface="Fira Sans Extra Condensed Medium"/>
              <a:buNone/>
              <a:defRPr sz="11000">
                <a:solidFill>
                  <a:schemeClr val="lt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2"/>
              </a:buClr>
              <a:buSzPts val="5500"/>
              <a:buFont typeface="Fira Sans Extra Condensed Medium"/>
              <a:buNone/>
              <a:defRPr sz="11000">
                <a:solidFill>
                  <a:schemeClr val="lt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2"/>
              </a:buClr>
              <a:buSzPts val="5500"/>
              <a:buFont typeface="Fira Sans Extra Condensed Medium"/>
              <a:buNone/>
              <a:defRPr sz="11000">
                <a:solidFill>
                  <a:schemeClr val="lt2"/>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3959756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body" idx="1"/>
          </p:nvPr>
        </p:nvSpPr>
        <p:spPr>
          <a:xfrm>
            <a:off x="1424960" y="2595500"/>
            <a:ext cx="6256200" cy="5817600"/>
          </a:xfrm>
          <a:prstGeom prst="rect">
            <a:avLst/>
          </a:prstGeom>
        </p:spPr>
        <p:txBody>
          <a:bodyPr spcFirstLastPara="1" wrap="square" lIns="91425" tIns="91425" rIns="91425" bIns="91425" anchor="b" anchorCtr="0">
            <a:noAutofit/>
          </a:bodyPr>
          <a:lstStyle>
            <a:lvl1pPr marL="914378" lvl="0" indent="-660384">
              <a:lnSpc>
                <a:spcPct val="100000"/>
              </a:lnSpc>
              <a:spcBef>
                <a:spcPts val="0"/>
              </a:spcBef>
              <a:spcAft>
                <a:spcPts val="0"/>
              </a:spcAft>
              <a:buSzPts val="1600"/>
              <a:buFont typeface="Nunito Light"/>
              <a:buChar char="●"/>
              <a:defRPr/>
            </a:lvl1pPr>
            <a:lvl2pPr marL="1828755" lvl="1" indent="-660384">
              <a:spcBef>
                <a:spcPts val="3200"/>
              </a:spcBef>
              <a:spcAft>
                <a:spcPts val="0"/>
              </a:spcAft>
              <a:buSzPts val="1600"/>
              <a:buFont typeface="Nunito Light"/>
              <a:buChar char="○"/>
              <a:defRPr/>
            </a:lvl2pPr>
            <a:lvl3pPr marL="2743131" lvl="2" indent="-647684">
              <a:spcBef>
                <a:spcPts val="3200"/>
              </a:spcBef>
              <a:spcAft>
                <a:spcPts val="0"/>
              </a:spcAft>
              <a:buSzPts val="1500"/>
              <a:buFont typeface="Nunito Light"/>
              <a:buChar char="■"/>
              <a:defRPr/>
            </a:lvl3pPr>
            <a:lvl4pPr marL="3657509" lvl="3" indent="-647684">
              <a:spcBef>
                <a:spcPts val="3200"/>
              </a:spcBef>
              <a:spcAft>
                <a:spcPts val="0"/>
              </a:spcAft>
              <a:buSzPts val="1500"/>
              <a:buFont typeface="Nunito Light"/>
              <a:buChar char="●"/>
              <a:defRPr/>
            </a:lvl4pPr>
            <a:lvl5pPr marL="4571886" lvl="4" indent="-609585">
              <a:spcBef>
                <a:spcPts val="3200"/>
              </a:spcBef>
              <a:spcAft>
                <a:spcPts val="0"/>
              </a:spcAft>
              <a:buSzPts val="1200"/>
              <a:buFont typeface="Nunito Light"/>
              <a:buChar char="○"/>
              <a:defRPr/>
            </a:lvl5pPr>
            <a:lvl6pPr marL="5486264" lvl="5" indent="-609585">
              <a:spcBef>
                <a:spcPts val="3200"/>
              </a:spcBef>
              <a:spcAft>
                <a:spcPts val="0"/>
              </a:spcAft>
              <a:buSzPts val="1200"/>
              <a:buFont typeface="Nunito Light"/>
              <a:buChar char="■"/>
              <a:defRPr/>
            </a:lvl6pPr>
            <a:lvl7pPr marL="6400640" lvl="6" indent="-622284">
              <a:spcBef>
                <a:spcPts val="3200"/>
              </a:spcBef>
              <a:spcAft>
                <a:spcPts val="0"/>
              </a:spcAft>
              <a:buSzPts val="1300"/>
              <a:buFont typeface="Nunito Light"/>
              <a:buChar char="●"/>
              <a:defRPr/>
            </a:lvl7pPr>
            <a:lvl8pPr marL="7315017" lvl="7" indent="-622284">
              <a:spcBef>
                <a:spcPts val="3200"/>
              </a:spcBef>
              <a:spcAft>
                <a:spcPts val="0"/>
              </a:spcAft>
              <a:buSzPts val="1300"/>
              <a:buFont typeface="Nunito Light"/>
              <a:buChar char="○"/>
              <a:defRPr/>
            </a:lvl8pPr>
            <a:lvl9pPr marL="8229395" lvl="8" indent="-609585">
              <a:spcBef>
                <a:spcPts val="3200"/>
              </a:spcBef>
              <a:spcAft>
                <a:spcPts val="3200"/>
              </a:spcAft>
              <a:buSzPts val="1200"/>
              <a:buFont typeface="Nunito Light"/>
              <a:buChar char="■"/>
              <a:defRPr/>
            </a:lvl9pPr>
          </a:lstStyle>
          <a:p>
            <a:endParaRPr/>
          </a:p>
        </p:txBody>
      </p:sp>
      <p:sp>
        <p:nvSpPr>
          <p:cNvPr id="17" name="Google Shape;17;p4"/>
          <p:cNvSpPr txBox="1">
            <a:spLocks noGrp="1"/>
          </p:cNvSpPr>
          <p:nvPr>
            <p:ph type="title"/>
          </p:nvPr>
        </p:nvSpPr>
        <p:spPr>
          <a:xfrm>
            <a:off x="4842000" y="567216"/>
            <a:ext cx="8604000" cy="1260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7200"/>
            </a:lvl1pPr>
            <a:lvl2pPr lvl="1" algn="ctr" rtl="0">
              <a:spcBef>
                <a:spcPts val="0"/>
              </a:spcBef>
              <a:spcAft>
                <a:spcPts val="0"/>
              </a:spcAft>
              <a:buNone/>
              <a:defRPr sz="7200">
                <a:solidFill>
                  <a:schemeClr val="accent2"/>
                </a:solidFill>
              </a:defRPr>
            </a:lvl2pPr>
            <a:lvl3pPr lvl="2" algn="ctr" rtl="0">
              <a:spcBef>
                <a:spcPts val="0"/>
              </a:spcBef>
              <a:spcAft>
                <a:spcPts val="0"/>
              </a:spcAft>
              <a:buNone/>
              <a:defRPr sz="7200">
                <a:solidFill>
                  <a:schemeClr val="accent2"/>
                </a:solidFill>
              </a:defRPr>
            </a:lvl3pPr>
            <a:lvl4pPr lvl="3" algn="ctr" rtl="0">
              <a:spcBef>
                <a:spcPts val="0"/>
              </a:spcBef>
              <a:spcAft>
                <a:spcPts val="0"/>
              </a:spcAft>
              <a:buNone/>
              <a:defRPr sz="7200">
                <a:solidFill>
                  <a:schemeClr val="accent2"/>
                </a:solidFill>
              </a:defRPr>
            </a:lvl4pPr>
            <a:lvl5pPr lvl="4" algn="ctr" rtl="0">
              <a:spcBef>
                <a:spcPts val="0"/>
              </a:spcBef>
              <a:spcAft>
                <a:spcPts val="0"/>
              </a:spcAft>
              <a:buNone/>
              <a:defRPr sz="7200">
                <a:solidFill>
                  <a:schemeClr val="accent2"/>
                </a:solidFill>
              </a:defRPr>
            </a:lvl5pPr>
            <a:lvl6pPr lvl="5" algn="ctr" rtl="0">
              <a:spcBef>
                <a:spcPts val="0"/>
              </a:spcBef>
              <a:spcAft>
                <a:spcPts val="0"/>
              </a:spcAft>
              <a:buNone/>
              <a:defRPr sz="7200">
                <a:solidFill>
                  <a:schemeClr val="accent2"/>
                </a:solidFill>
              </a:defRPr>
            </a:lvl6pPr>
            <a:lvl7pPr lvl="6" algn="ctr" rtl="0">
              <a:spcBef>
                <a:spcPts val="0"/>
              </a:spcBef>
              <a:spcAft>
                <a:spcPts val="0"/>
              </a:spcAft>
              <a:buNone/>
              <a:defRPr sz="7200">
                <a:solidFill>
                  <a:schemeClr val="accent2"/>
                </a:solidFill>
              </a:defRPr>
            </a:lvl7pPr>
            <a:lvl8pPr lvl="7" algn="ctr" rtl="0">
              <a:spcBef>
                <a:spcPts val="0"/>
              </a:spcBef>
              <a:spcAft>
                <a:spcPts val="0"/>
              </a:spcAft>
              <a:buNone/>
              <a:defRPr sz="7200">
                <a:solidFill>
                  <a:schemeClr val="accent2"/>
                </a:solidFill>
              </a:defRPr>
            </a:lvl8pPr>
            <a:lvl9pPr lvl="8" algn="ctr" rtl="0">
              <a:spcBef>
                <a:spcPts val="0"/>
              </a:spcBef>
              <a:spcAft>
                <a:spcPts val="0"/>
              </a:spcAft>
              <a:buNone/>
              <a:defRPr sz="7200">
                <a:solidFill>
                  <a:schemeClr val="accent2"/>
                </a:solidFill>
              </a:defRPr>
            </a:lvl9pPr>
          </a:lstStyle>
          <a:p>
            <a:endParaRPr/>
          </a:p>
        </p:txBody>
      </p:sp>
    </p:spTree>
    <p:extLst>
      <p:ext uri="{BB962C8B-B14F-4D97-AF65-F5344CB8AC3E}">
        <p14:creationId xmlns:p14="http://schemas.microsoft.com/office/powerpoint/2010/main" val="17863252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txBox="1">
            <a:spLocks noGrp="1"/>
          </p:cNvSpPr>
          <p:nvPr>
            <p:ph type="subTitle" idx="1"/>
          </p:nvPr>
        </p:nvSpPr>
        <p:spPr>
          <a:xfrm flipH="1">
            <a:off x="1093151" y="5036450"/>
            <a:ext cx="16101600" cy="376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434343"/>
              </a:buClr>
              <a:buSzPts val="1200"/>
              <a:buFont typeface="Raleway"/>
              <a:buAutoNum type="arabicPeriod"/>
              <a:defRPr sz="2400"/>
            </a:lvl1pPr>
            <a:lvl2pPr lvl="1" algn="ctr" rtl="0">
              <a:lnSpc>
                <a:spcPct val="100000"/>
              </a:lnSpc>
              <a:spcBef>
                <a:spcPts val="0"/>
              </a:spcBef>
              <a:spcAft>
                <a:spcPts val="0"/>
              </a:spcAft>
              <a:buClr>
                <a:srgbClr val="434343"/>
              </a:buClr>
              <a:buSzPts val="1200"/>
              <a:buFont typeface="Roboto Condensed Light"/>
              <a:buAutoNum type="alphaLcPeriod"/>
              <a:defRPr sz="2400"/>
            </a:lvl2pPr>
            <a:lvl3pPr lvl="2" algn="ctr" rtl="0">
              <a:lnSpc>
                <a:spcPct val="100000"/>
              </a:lnSpc>
              <a:spcBef>
                <a:spcPts val="0"/>
              </a:spcBef>
              <a:spcAft>
                <a:spcPts val="0"/>
              </a:spcAft>
              <a:buClr>
                <a:srgbClr val="434343"/>
              </a:buClr>
              <a:buSzPts val="1200"/>
              <a:buFont typeface="Roboto Condensed Light"/>
              <a:buAutoNum type="romanLcPeriod"/>
              <a:defRPr sz="2400"/>
            </a:lvl3pPr>
            <a:lvl4pPr lvl="3" algn="ctr" rtl="0">
              <a:lnSpc>
                <a:spcPct val="100000"/>
              </a:lnSpc>
              <a:spcBef>
                <a:spcPts val="0"/>
              </a:spcBef>
              <a:spcAft>
                <a:spcPts val="0"/>
              </a:spcAft>
              <a:buClr>
                <a:srgbClr val="434343"/>
              </a:buClr>
              <a:buSzPts val="1200"/>
              <a:buFont typeface="Roboto Condensed Light"/>
              <a:buAutoNum type="arabicPeriod"/>
              <a:defRPr sz="2400"/>
            </a:lvl4pPr>
            <a:lvl5pPr lvl="4" algn="ctr" rtl="0">
              <a:lnSpc>
                <a:spcPct val="100000"/>
              </a:lnSpc>
              <a:spcBef>
                <a:spcPts val="0"/>
              </a:spcBef>
              <a:spcAft>
                <a:spcPts val="0"/>
              </a:spcAft>
              <a:buClr>
                <a:srgbClr val="434343"/>
              </a:buClr>
              <a:buSzPts val="1200"/>
              <a:buFont typeface="Roboto Condensed Light"/>
              <a:buAutoNum type="alphaLcPeriod"/>
              <a:defRPr sz="2400"/>
            </a:lvl5pPr>
            <a:lvl6pPr lvl="5" algn="ctr" rtl="0">
              <a:lnSpc>
                <a:spcPct val="100000"/>
              </a:lnSpc>
              <a:spcBef>
                <a:spcPts val="0"/>
              </a:spcBef>
              <a:spcAft>
                <a:spcPts val="0"/>
              </a:spcAft>
              <a:buClr>
                <a:srgbClr val="434343"/>
              </a:buClr>
              <a:buSzPts val="1200"/>
              <a:buFont typeface="Roboto Condensed Light"/>
              <a:buAutoNum type="romanLcPeriod"/>
              <a:defRPr sz="2400"/>
            </a:lvl6pPr>
            <a:lvl7pPr lvl="6" algn="ctr" rtl="0">
              <a:lnSpc>
                <a:spcPct val="100000"/>
              </a:lnSpc>
              <a:spcBef>
                <a:spcPts val="0"/>
              </a:spcBef>
              <a:spcAft>
                <a:spcPts val="0"/>
              </a:spcAft>
              <a:buClr>
                <a:srgbClr val="434343"/>
              </a:buClr>
              <a:buSzPts val="1200"/>
              <a:buFont typeface="Roboto Condensed Light"/>
              <a:buAutoNum type="arabicPeriod"/>
              <a:defRPr sz="2400"/>
            </a:lvl7pPr>
            <a:lvl8pPr lvl="7" algn="ctr" rtl="0">
              <a:lnSpc>
                <a:spcPct val="100000"/>
              </a:lnSpc>
              <a:spcBef>
                <a:spcPts val="0"/>
              </a:spcBef>
              <a:spcAft>
                <a:spcPts val="0"/>
              </a:spcAft>
              <a:buClr>
                <a:srgbClr val="434343"/>
              </a:buClr>
              <a:buSzPts val="1200"/>
              <a:buFont typeface="Roboto Condensed Light"/>
              <a:buAutoNum type="alphaLcPeriod"/>
              <a:defRPr sz="2400"/>
            </a:lvl8pPr>
            <a:lvl9pPr lvl="8" algn="ctr" rtl="0">
              <a:lnSpc>
                <a:spcPct val="100000"/>
              </a:lnSpc>
              <a:spcBef>
                <a:spcPts val="0"/>
              </a:spcBef>
              <a:spcAft>
                <a:spcPts val="0"/>
              </a:spcAft>
              <a:buClr>
                <a:srgbClr val="434343"/>
              </a:buClr>
              <a:buSzPts val="1200"/>
              <a:buFont typeface="Roboto Condensed Light"/>
              <a:buAutoNum type="romanLcPeriod"/>
              <a:defRPr sz="2400"/>
            </a:lvl9pPr>
          </a:lstStyle>
          <a:p>
            <a:endParaRPr/>
          </a:p>
        </p:txBody>
      </p:sp>
      <p:sp>
        <p:nvSpPr>
          <p:cNvPr id="28" name="Google Shape;28;p7"/>
          <p:cNvSpPr txBox="1">
            <a:spLocks noGrp="1"/>
          </p:cNvSpPr>
          <p:nvPr>
            <p:ph type="title"/>
          </p:nvPr>
        </p:nvSpPr>
        <p:spPr>
          <a:xfrm>
            <a:off x="4842000" y="567216"/>
            <a:ext cx="8604000" cy="1260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7200"/>
            </a:lvl1pPr>
            <a:lvl2pPr lvl="1" algn="ctr" rtl="0">
              <a:spcBef>
                <a:spcPts val="0"/>
              </a:spcBef>
              <a:spcAft>
                <a:spcPts val="0"/>
              </a:spcAft>
              <a:buNone/>
              <a:defRPr sz="7200">
                <a:solidFill>
                  <a:schemeClr val="accent2"/>
                </a:solidFill>
              </a:defRPr>
            </a:lvl2pPr>
            <a:lvl3pPr lvl="2" algn="ctr" rtl="0">
              <a:spcBef>
                <a:spcPts val="0"/>
              </a:spcBef>
              <a:spcAft>
                <a:spcPts val="0"/>
              </a:spcAft>
              <a:buNone/>
              <a:defRPr sz="7200">
                <a:solidFill>
                  <a:schemeClr val="accent2"/>
                </a:solidFill>
              </a:defRPr>
            </a:lvl3pPr>
            <a:lvl4pPr lvl="3" algn="ctr" rtl="0">
              <a:spcBef>
                <a:spcPts val="0"/>
              </a:spcBef>
              <a:spcAft>
                <a:spcPts val="0"/>
              </a:spcAft>
              <a:buNone/>
              <a:defRPr sz="7200">
                <a:solidFill>
                  <a:schemeClr val="accent2"/>
                </a:solidFill>
              </a:defRPr>
            </a:lvl4pPr>
            <a:lvl5pPr lvl="4" algn="ctr" rtl="0">
              <a:spcBef>
                <a:spcPts val="0"/>
              </a:spcBef>
              <a:spcAft>
                <a:spcPts val="0"/>
              </a:spcAft>
              <a:buNone/>
              <a:defRPr sz="7200">
                <a:solidFill>
                  <a:schemeClr val="accent2"/>
                </a:solidFill>
              </a:defRPr>
            </a:lvl5pPr>
            <a:lvl6pPr lvl="5" algn="ctr" rtl="0">
              <a:spcBef>
                <a:spcPts val="0"/>
              </a:spcBef>
              <a:spcAft>
                <a:spcPts val="0"/>
              </a:spcAft>
              <a:buNone/>
              <a:defRPr sz="7200">
                <a:solidFill>
                  <a:schemeClr val="accent2"/>
                </a:solidFill>
              </a:defRPr>
            </a:lvl6pPr>
            <a:lvl7pPr lvl="6" algn="ctr" rtl="0">
              <a:spcBef>
                <a:spcPts val="0"/>
              </a:spcBef>
              <a:spcAft>
                <a:spcPts val="0"/>
              </a:spcAft>
              <a:buNone/>
              <a:defRPr sz="7200">
                <a:solidFill>
                  <a:schemeClr val="accent2"/>
                </a:solidFill>
              </a:defRPr>
            </a:lvl7pPr>
            <a:lvl8pPr lvl="7" algn="ctr" rtl="0">
              <a:spcBef>
                <a:spcPts val="0"/>
              </a:spcBef>
              <a:spcAft>
                <a:spcPts val="0"/>
              </a:spcAft>
              <a:buNone/>
              <a:defRPr sz="7200">
                <a:solidFill>
                  <a:schemeClr val="accent2"/>
                </a:solidFill>
              </a:defRPr>
            </a:lvl8pPr>
            <a:lvl9pPr lvl="8" algn="ctr" rtl="0">
              <a:spcBef>
                <a:spcPts val="0"/>
              </a:spcBef>
              <a:spcAft>
                <a:spcPts val="0"/>
              </a:spcAft>
              <a:buNone/>
              <a:defRPr sz="7200">
                <a:solidFill>
                  <a:schemeClr val="accent2"/>
                </a:solidFill>
              </a:defRPr>
            </a:lvl9pPr>
          </a:lstStyle>
          <a:p>
            <a:endParaRPr/>
          </a:p>
        </p:txBody>
      </p:sp>
    </p:spTree>
    <p:extLst>
      <p:ext uri="{BB962C8B-B14F-4D97-AF65-F5344CB8AC3E}">
        <p14:creationId xmlns:p14="http://schemas.microsoft.com/office/powerpoint/2010/main" val="1812026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1250051" y="71066"/>
            <a:ext cx="8090400" cy="29646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14400">
                <a:solidFill>
                  <a:schemeClr val="accent1"/>
                </a:solidFill>
              </a:defRPr>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33" name="Google Shape;33;p9"/>
          <p:cNvSpPr txBox="1">
            <a:spLocks noGrp="1"/>
          </p:cNvSpPr>
          <p:nvPr>
            <p:ph type="subTitle" idx="1"/>
          </p:nvPr>
        </p:nvSpPr>
        <p:spPr>
          <a:xfrm>
            <a:off x="1250051" y="2662380"/>
            <a:ext cx="6750600" cy="2863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801"/>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Tree>
    <p:extLst>
      <p:ext uri="{BB962C8B-B14F-4D97-AF65-F5344CB8AC3E}">
        <p14:creationId xmlns:p14="http://schemas.microsoft.com/office/powerpoint/2010/main" val="29301227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9"/>
        <p:cNvGrpSpPr/>
        <p:nvPr/>
      </p:nvGrpSpPr>
      <p:grpSpPr>
        <a:xfrm>
          <a:off x="0" y="0"/>
          <a:ext cx="0" cy="0"/>
          <a:chOff x="0" y="0"/>
          <a:chExt cx="0" cy="0"/>
        </a:xfrm>
      </p:grpSpPr>
      <p:sp>
        <p:nvSpPr>
          <p:cNvPr id="40" name="Google Shape;40;p12"/>
          <p:cNvSpPr txBox="1">
            <a:spLocks noGrp="1"/>
          </p:cNvSpPr>
          <p:nvPr>
            <p:ph type="ctrTitle"/>
          </p:nvPr>
        </p:nvSpPr>
        <p:spPr>
          <a:xfrm flipH="1">
            <a:off x="1546500" y="3471443"/>
            <a:ext cx="5008200" cy="115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1"/>
                </a:solidFill>
              </a:defRPr>
            </a:lvl1pPr>
            <a:lvl2pPr lvl="1" algn="ctr" rtl="0">
              <a:spcBef>
                <a:spcPts val="0"/>
              </a:spcBef>
              <a:spcAft>
                <a:spcPts val="0"/>
              </a:spcAft>
              <a:buClr>
                <a:srgbClr val="434343"/>
              </a:buClr>
              <a:buSzPts val="1800"/>
              <a:buNone/>
              <a:defRPr sz="3600">
                <a:solidFill>
                  <a:srgbClr val="434343"/>
                </a:solidFill>
              </a:defRPr>
            </a:lvl2pPr>
            <a:lvl3pPr lvl="2" algn="ctr" rtl="0">
              <a:spcBef>
                <a:spcPts val="0"/>
              </a:spcBef>
              <a:spcAft>
                <a:spcPts val="0"/>
              </a:spcAft>
              <a:buClr>
                <a:srgbClr val="434343"/>
              </a:buClr>
              <a:buSzPts val="1800"/>
              <a:buNone/>
              <a:defRPr sz="3600">
                <a:solidFill>
                  <a:srgbClr val="434343"/>
                </a:solidFill>
              </a:defRPr>
            </a:lvl3pPr>
            <a:lvl4pPr lvl="3" algn="ctr" rtl="0">
              <a:spcBef>
                <a:spcPts val="0"/>
              </a:spcBef>
              <a:spcAft>
                <a:spcPts val="0"/>
              </a:spcAft>
              <a:buClr>
                <a:srgbClr val="434343"/>
              </a:buClr>
              <a:buSzPts val="1800"/>
              <a:buNone/>
              <a:defRPr sz="3600">
                <a:solidFill>
                  <a:srgbClr val="434343"/>
                </a:solidFill>
              </a:defRPr>
            </a:lvl4pPr>
            <a:lvl5pPr lvl="4" algn="ctr" rtl="0">
              <a:spcBef>
                <a:spcPts val="0"/>
              </a:spcBef>
              <a:spcAft>
                <a:spcPts val="0"/>
              </a:spcAft>
              <a:buClr>
                <a:srgbClr val="434343"/>
              </a:buClr>
              <a:buSzPts val="1800"/>
              <a:buNone/>
              <a:defRPr sz="3600">
                <a:solidFill>
                  <a:srgbClr val="434343"/>
                </a:solidFill>
              </a:defRPr>
            </a:lvl5pPr>
            <a:lvl6pPr lvl="5" algn="ctr" rtl="0">
              <a:spcBef>
                <a:spcPts val="0"/>
              </a:spcBef>
              <a:spcAft>
                <a:spcPts val="0"/>
              </a:spcAft>
              <a:buClr>
                <a:srgbClr val="434343"/>
              </a:buClr>
              <a:buSzPts val="1800"/>
              <a:buNone/>
              <a:defRPr sz="3600">
                <a:solidFill>
                  <a:srgbClr val="434343"/>
                </a:solidFill>
              </a:defRPr>
            </a:lvl6pPr>
            <a:lvl7pPr lvl="6" algn="ctr" rtl="0">
              <a:spcBef>
                <a:spcPts val="0"/>
              </a:spcBef>
              <a:spcAft>
                <a:spcPts val="0"/>
              </a:spcAft>
              <a:buClr>
                <a:srgbClr val="434343"/>
              </a:buClr>
              <a:buSzPts val="1800"/>
              <a:buNone/>
              <a:defRPr sz="3600">
                <a:solidFill>
                  <a:srgbClr val="434343"/>
                </a:solidFill>
              </a:defRPr>
            </a:lvl7pPr>
            <a:lvl8pPr lvl="7" algn="ctr" rtl="0">
              <a:spcBef>
                <a:spcPts val="0"/>
              </a:spcBef>
              <a:spcAft>
                <a:spcPts val="0"/>
              </a:spcAft>
              <a:buClr>
                <a:srgbClr val="434343"/>
              </a:buClr>
              <a:buSzPts val="1800"/>
              <a:buNone/>
              <a:defRPr sz="3600">
                <a:solidFill>
                  <a:srgbClr val="434343"/>
                </a:solidFill>
              </a:defRPr>
            </a:lvl8pPr>
            <a:lvl9pPr lvl="8" algn="ctr" rtl="0">
              <a:spcBef>
                <a:spcPts val="0"/>
              </a:spcBef>
              <a:spcAft>
                <a:spcPts val="0"/>
              </a:spcAft>
              <a:buClr>
                <a:srgbClr val="434343"/>
              </a:buClr>
              <a:buSzPts val="1800"/>
              <a:buNone/>
              <a:defRPr sz="3600">
                <a:solidFill>
                  <a:srgbClr val="434343"/>
                </a:solidFill>
              </a:defRPr>
            </a:lvl9pPr>
          </a:lstStyle>
          <a:p>
            <a:endParaRPr/>
          </a:p>
        </p:txBody>
      </p:sp>
      <p:sp>
        <p:nvSpPr>
          <p:cNvPr id="41" name="Google Shape;41;p12"/>
          <p:cNvSpPr txBox="1">
            <a:spLocks noGrp="1"/>
          </p:cNvSpPr>
          <p:nvPr>
            <p:ph type="subTitle" idx="1"/>
          </p:nvPr>
        </p:nvSpPr>
        <p:spPr>
          <a:xfrm flipH="1">
            <a:off x="1546500" y="4487892"/>
            <a:ext cx="5008200" cy="14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80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2" name="Google Shape;42;p12"/>
          <p:cNvSpPr txBox="1">
            <a:spLocks noGrp="1"/>
          </p:cNvSpPr>
          <p:nvPr>
            <p:ph type="title" idx="2" hasCustomPrompt="1"/>
          </p:nvPr>
        </p:nvSpPr>
        <p:spPr>
          <a:xfrm>
            <a:off x="3521448" y="2477202"/>
            <a:ext cx="1058400" cy="1155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7200"/>
            </a:lvl1pPr>
            <a:lvl2pPr lvl="1"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9pPr>
          </a:lstStyle>
          <a:p>
            <a:r>
              <a:t>xx%</a:t>
            </a:r>
          </a:p>
        </p:txBody>
      </p:sp>
      <p:sp>
        <p:nvSpPr>
          <p:cNvPr id="43" name="Google Shape;43;p12"/>
          <p:cNvSpPr txBox="1">
            <a:spLocks noGrp="1"/>
          </p:cNvSpPr>
          <p:nvPr>
            <p:ph type="ctrTitle" idx="3"/>
          </p:nvPr>
        </p:nvSpPr>
        <p:spPr>
          <a:xfrm flipH="1">
            <a:off x="6759302" y="3471578"/>
            <a:ext cx="4769400" cy="115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1"/>
                </a:solidFill>
              </a:defRPr>
            </a:lvl1pPr>
            <a:lvl2pPr lvl="1" algn="ctr" rtl="0">
              <a:spcBef>
                <a:spcPts val="0"/>
              </a:spcBef>
              <a:spcAft>
                <a:spcPts val="0"/>
              </a:spcAft>
              <a:buClr>
                <a:srgbClr val="434343"/>
              </a:buClr>
              <a:buSzPts val="1800"/>
              <a:buNone/>
              <a:defRPr sz="3600">
                <a:solidFill>
                  <a:srgbClr val="434343"/>
                </a:solidFill>
              </a:defRPr>
            </a:lvl2pPr>
            <a:lvl3pPr lvl="2" algn="ctr" rtl="0">
              <a:spcBef>
                <a:spcPts val="0"/>
              </a:spcBef>
              <a:spcAft>
                <a:spcPts val="0"/>
              </a:spcAft>
              <a:buClr>
                <a:srgbClr val="434343"/>
              </a:buClr>
              <a:buSzPts val="1800"/>
              <a:buNone/>
              <a:defRPr sz="3600">
                <a:solidFill>
                  <a:srgbClr val="434343"/>
                </a:solidFill>
              </a:defRPr>
            </a:lvl3pPr>
            <a:lvl4pPr lvl="3" algn="ctr" rtl="0">
              <a:spcBef>
                <a:spcPts val="0"/>
              </a:spcBef>
              <a:spcAft>
                <a:spcPts val="0"/>
              </a:spcAft>
              <a:buClr>
                <a:srgbClr val="434343"/>
              </a:buClr>
              <a:buSzPts val="1800"/>
              <a:buNone/>
              <a:defRPr sz="3600">
                <a:solidFill>
                  <a:srgbClr val="434343"/>
                </a:solidFill>
              </a:defRPr>
            </a:lvl4pPr>
            <a:lvl5pPr lvl="4" algn="ctr" rtl="0">
              <a:spcBef>
                <a:spcPts val="0"/>
              </a:spcBef>
              <a:spcAft>
                <a:spcPts val="0"/>
              </a:spcAft>
              <a:buClr>
                <a:srgbClr val="434343"/>
              </a:buClr>
              <a:buSzPts val="1800"/>
              <a:buNone/>
              <a:defRPr sz="3600">
                <a:solidFill>
                  <a:srgbClr val="434343"/>
                </a:solidFill>
              </a:defRPr>
            </a:lvl5pPr>
            <a:lvl6pPr lvl="5" algn="ctr" rtl="0">
              <a:spcBef>
                <a:spcPts val="0"/>
              </a:spcBef>
              <a:spcAft>
                <a:spcPts val="0"/>
              </a:spcAft>
              <a:buClr>
                <a:srgbClr val="434343"/>
              </a:buClr>
              <a:buSzPts val="1800"/>
              <a:buNone/>
              <a:defRPr sz="3600">
                <a:solidFill>
                  <a:srgbClr val="434343"/>
                </a:solidFill>
              </a:defRPr>
            </a:lvl6pPr>
            <a:lvl7pPr lvl="6" algn="ctr" rtl="0">
              <a:spcBef>
                <a:spcPts val="0"/>
              </a:spcBef>
              <a:spcAft>
                <a:spcPts val="0"/>
              </a:spcAft>
              <a:buClr>
                <a:srgbClr val="434343"/>
              </a:buClr>
              <a:buSzPts val="1800"/>
              <a:buNone/>
              <a:defRPr sz="3600">
                <a:solidFill>
                  <a:srgbClr val="434343"/>
                </a:solidFill>
              </a:defRPr>
            </a:lvl7pPr>
            <a:lvl8pPr lvl="7" algn="ctr" rtl="0">
              <a:spcBef>
                <a:spcPts val="0"/>
              </a:spcBef>
              <a:spcAft>
                <a:spcPts val="0"/>
              </a:spcAft>
              <a:buClr>
                <a:srgbClr val="434343"/>
              </a:buClr>
              <a:buSzPts val="1800"/>
              <a:buNone/>
              <a:defRPr sz="3600">
                <a:solidFill>
                  <a:srgbClr val="434343"/>
                </a:solidFill>
              </a:defRPr>
            </a:lvl8pPr>
            <a:lvl9pPr lvl="8" algn="ctr" rtl="0">
              <a:spcBef>
                <a:spcPts val="0"/>
              </a:spcBef>
              <a:spcAft>
                <a:spcPts val="0"/>
              </a:spcAft>
              <a:buClr>
                <a:srgbClr val="434343"/>
              </a:buClr>
              <a:buSzPts val="1800"/>
              <a:buNone/>
              <a:defRPr sz="3600">
                <a:solidFill>
                  <a:srgbClr val="434343"/>
                </a:solidFill>
              </a:defRPr>
            </a:lvl9pPr>
          </a:lstStyle>
          <a:p>
            <a:endParaRPr/>
          </a:p>
        </p:txBody>
      </p:sp>
      <p:sp>
        <p:nvSpPr>
          <p:cNvPr id="44" name="Google Shape;44;p12"/>
          <p:cNvSpPr txBox="1">
            <a:spLocks noGrp="1"/>
          </p:cNvSpPr>
          <p:nvPr>
            <p:ph type="subTitle" idx="4"/>
          </p:nvPr>
        </p:nvSpPr>
        <p:spPr>
          <a:xfrm flipH="1">
            <a:off x="6554700" y="4487898"/>
            <a:ext cx="5178600" cy="14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80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5" name="Google Shape;45;p12"/>
          <p:cNvSpPr txBox="1">
            <a:spLocks noGrp="1"/>
          </p:cNvSpPr>
          <p:nvPr>
            <p:ph type="title" idx="5" hasCustomPrompt="1"/>
          </p:nvPr>
        </p:nvSpPr>
        <p:spPr>
          <a:xfrm>
            <a:off x="8196599" y="2477225"/>
            <a:ext cx="1894800" cy="1155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7200"/>
            </a:lvl1pPr>
            <a:lvl2pPr lvl="1"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9pPr>
          </a:lstStyle>
          <a:p>
            <a:r>
              <a:t>xx%</a:t>
            </a:r>
          </a:p>
        </p:txBody>
      </p:sp>
      <p:sp>
        <p:nvSpPr>
          <p:cNvPr id="46" name="Google Shape;46;p12"/>
          <p:cNvSpPr txBox="1">
            <a:spLocks noGrp="1"/>
          </p:cNvSpPr>
          <p:nvPr>
            <p:ph type="ctrTitle" idx="6"/>
          </p:nvPr>
        </p:nvSpPr>
        <p:spPr>
          <a:xfrm flipH="1">
            <a:off x="11585424" y="3484194"/>
            <a:ext cx="4906200" cy="115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1"/>
                </a:solidFill>
              </a:defRPr>
            </a:lvl1pPr>
            <a:lvl2pPr lvl="1" rtl="0">
              <a:spcBef>
                <a:spcPts val="0"/>
              </a:spcBef>
              <a:spcAft>
                <a:spcPts val="0"/>
              </a:spcAft>
              <a:buClr>
                <a:srgbClr val="434343"/>
              </a:buClr>
              <a:buSzPts val="1800"/>
              <a:buNone/>
              <a:defRPr sz="3600">
                <a:solidFill>
                  <a:srgbClr val="434343"/>
                </a:solidFill>
              </a:defRPr>
            </a:lvl2pPr>
            <a:lvl3pPr lvl="2" rtl="0">
              <a:spcBef>
                <a:spcPts val="0"/>
              </a:spcBef>
              <a:spcAft>
                <a:spcPts val="0"/>
              </a:spcAft>
              <a:buClr>
                <a:srgbClr val="434343"/>
              </a:buClr>
              <a:buSzPts val="1800"/>
              <a:buNone/>
              <a:defRPr sz="3600">
                <a:solidFill>
                  <a:srgbClr val="434343"/>
                </a:solidFill>
              </a:defRPr>
            </a:lvl3pPr>
            <a:lvl4pPr lvl="3" rtl="0">
              <a:spcBef>
                <a:spcPts val="0"/>
              </a:spcBef>
              <a:spcAft>
                <a:spcPts val="0"/>
              </a:spcAft>
              <a:buClr>
                <a:srgbClr val="434343"/>
              </a:buClr>
              <a:buSzPts val="1800"/>
              <a:buNone/>
              <a:defRPr sz="3600">
                <a:solidFill>
                  <a:srgbClr val="434343"/>
                </a:solidFill>
              </a:defRPr>
            </a:lvl4pPr>
            <a:lvl5pPr lvl="4" rtl="0">
              <a:spcBef>
                <a:spcPts val="0"/>
              </a:spcBef>
              <a:spcAft>
                <a:spcPts val="0"/>
              </a:spcAft>
              <a:buClr>
                <a:srgbClr val="434343"/>
              </a:buClr>
              <a:buSzPts val="1800"/>
              <a:buNone/>
              <a:defRPr sz="3600">
                <a:solidFill>
                  <a:srgbClr val="434343"/>
                </a:solidFill>
              </a:defRPr>
            </a:lvl5pPr>
            <a:lvl6pPr lvl="5" rtl="0">
              <a:spcBef>
                <a:spcPts val="0"/>
              </a:spcBef>
              <a:spcAft>
                <a:spcPts val="0"/>
              </a:spcAft>
              <a:buClr>
                <a:srgbClr val="434343"/>
              </a:buClr>
              <a:buSzPts val="1800"/>
              <a:buNone/>
              <a:defRPr sz="3600">
                <a:solidFill>
                  <a:srgbClr val="434343"/>
                </a:solidFill>
              </a:defRPr>
            </a:lvl6pPr>
            <a:lvl7pPr lvl="6" rtl="0">
              <a:spcBef>
                <a:spcPts val="0"/>
              </a:spcBef>
              <a:spcAft>
                <a:spcPts val="0"/>
              </a:spcAft>
              <a:buClr>
                <a:srgbClr val="434343"/>
              </a:buClr>
              <a:buSzPts val="1800"/>
              <a:buNone/>
              <a:defRPr sz="3600">
                <a:solidFill>
                  <a:srgbClr val="434343"/>
                </a:solidFill>
              </a:defRPr>
            </a:lvl7pPr>
            <a:lvl8pPr lvl="7" rtl="0">
              <a:spcBef>
                <a:spcPts val="0"/>
              </a:spcBef>
              <a:spcAft>
                <a:spcPts val="0"/>
              </a:spcAft>
              <a:buClr>
                <a:srgbClr val="434343"/>
              </a:buClr>
              <a:buSzPts val="1800"/>
              <a:buNone/>
              <a:defRPr sz="3600">
                <a:solidFill>
                  <a:srgbClr val="434343"/>
                </a:solidFill>
              </a:defRPr>
            </a:lvl8pPr>
            <a:lvl9pPr lvl="8" rtl="0">
              <a:spcBef>
                <a:spcPts val="0"/>
              </a:spcBef>
              <a:spcAft>
                <a:spcPts val="0"/>
              </a:spcAft>
              <a:buClr>
                <a:srgbClr val="434343"/>
              </a:buClr>
              <a:buSzPts val="1800"/>
              <a:buNone/>
              <a:defRPr sz="3600">
                <a:solidFill>
                  <a:srgbClr val="434343"/>
                </a:solidFill>
              </a:defRPr>
            </a:lvl9pPr>
          </a:lstStyle>
          <a:p>
            <a:endParaRPr/>
          </a:p>
        </p:txBody>
      </p:sp>
      <p:sp>
        <p:nvSpPr>
          <p:cNvPr id="47" name="Google Shape;47;p12"/>
          <p:cNvSpPr txBox="1">
            <a:spLocks noGrp="1"/>
          </p:cNvSpPr>
          <p:nvPr>
            <p:ph type="subTitle" idx="7"/>
          </p:nvPr>
        </p:nvSpPr>
        <p:spPr>
          <a:xfrm flipH="1">
            <a:off x="11449225" y="4487880"/>
            <a:ext cx="5178600" cy="14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801"/>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
        <p:nvSpPr>
          <p:cNvPr id="48" name="Google Shape;48;p12"/>
          <p:cNvSpPr txBox="1">
            <a:spLocks noGrp="1"/>
          </p:cNvSpPr>
          <p:nvPr>
            <p:ph type="title" idx="8" hasCustomPrompt="1"/>
          </p:nvPr>
        </p:nvSpPr>
        <p:spPr>
          <a:xfrm>
            <a:off x="12985224" y="2478140"/>
            <a:ext cx="2106600" cy="1155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7200"/>
            </a:lvl1pPr>
            <a:lvl2pPr lvl="1"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9pPr>
          </a:lstStyle>
          <a:p>
            <a:r>
              <a:t>xx%</a:t>
            </a:r>
          </a:p>
        </p:txBody>
      </p:sp>
      <p:sp>
        <p:nvSpPr>
          <p:cNvPr id="49" name="Google Shape;49;p12"/>
          <p:cNvSpPr txBox="1">
            <a:spLocks noGrp="1"/>
          </p:cNvSpPr>
          <p:nvPr>
            <p:ph type="ctrTitle" idx="9"/>
          </p:nvPr>
        </p:nvSpPr>
        <p:spPr>
          <a:xfrm flipH="1">
            <a:off x="4084712" y="6815978"/>
            <a:ext cx="4906200" cy="115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1"/>
                </a:solidFill>
              </a:defRPr>
            </a:lvl1pPr>
            <a:lvl2pPr lvl="1" rtl="0">
              <a:spcBef>
                <a:spcPts val="0"/>
              </a:spcBef>
              <a:spcAft>
                <a:spcPts val="0"/>
              </a:spcAft>
              <a:buClr>
                <a:srgbClr val="434343"/>
              </a:buClr>
              <a:buSzPts val="1800"/>
              <a:buNone/>
              <a:defRPr sz="3600">
                <a:solidFill>
                  <a:srgbClr val="434343"/>
                </a:solidFill>
              </a:defRPr>
            </a:lvl2pPr>
            <a:lvl3pPr lvl="2" rtl="0">
              <a:spcBef>
                <a:spcPts val="0"/>
              </a:spcBef>
              <a:spcAft>
                <a:spcPts val="0"/>
              </a:spcAft>
              <a:buClr>
                <a:srgbClr val="434343"/>
              </a:buClr>
              <a:buSzPts val="1800"/>
              <a:buNone/>
              <a:defRPr sz="3600">
                <a:solidFill>
                  <a:srgbClr val="434343"/>
                </a:solidFill>
              </a:defRPr>
            </a:lvl3pPr>
            <a:lvl4pPr lvl="3" rtl="0">
              <a:spcBef>
                <a:spcPts val="0"/>
              </a:spcBef>
              <a:spcAft>
                <a:spcPts val="0"/>
              </a:spcAft>
              <a:buClr>
                <a:srgbClr val="434343"/>
              </a:buClr>
              <a:buSzPts val="1800"/>
              <a:buNone/>
              <a:defRPr sz="3600">
                <a:solidFill>
                  <a:srgbClr val="434343"/>
                </a:solidFill>
              </a:defRPr>
            </a:lvl4pPr>
            <a:lvl5pPr lvl="4" rtl="0">
              <a:spcBef>
                <a:spcPts val="0"/>
              </a:spcBef>
              <a:spcAft>
                <a:spcPts val="0"/>
              </a:spcAft>
              <a:buClr>
                <a:srgbClr val="434343"/>
              </a:buClr>
              <a:buSzPts val="1800"/>
              <a:buNone/>
              <a:defRPr sz="3600">
                <a:solidFill>
                  <a:srgbClr val="434343"/>
                </a:solidFill>
              </a:defRPr>
            </a:lvl5pPr>
            <a:lvl6pPr lvl="5" rtl="0">
              <a:spcBef>
                <a:spcPts val="0"/>
              </a:spcBef>
              <a:spcAft>
                <a:spcPts val="0"/>
              </a:spcAft>
              <a:buClr>
                <a:srgbClr val="434343"/>
              </a:buClr>
              <a:buSzPts val="1800"/>
              <a:buNone/>
              <a:defRPr sz="3600">
                <a:solidFill>
                  <a:srgbClr val="434343"/>
                </a:solidFill>
              </a:defRPr>
            </a:lvl6pPr>
            <a:lvl7pPr lvl="6" rtl="0">
              <a:spcBef>
                <a:spcPts val="0"/>
              </a:spcBef>
              <a:spcAft>
                <a:spcPts val="0"/>
              </a:spcAft>
              <a:buClr>
                <a:srgbClr val="434343"/>
              </a:buClr>
              <a:buSzPts val="1800"/>
              <a:buNone/>
              <a:defRPr sz="3600">
                <a:solidFill>
                  <a:srgbClr val="434343"/>
                </a:solidFill>
              </a:defRPr>
            </a:lvl7pPr>
            <a:lvl8pPr lvl="7" rtl="0">
              <a:spcBef>
                <a:spcPts val="0"/>
              </a:spcBef>
              <a:spcAft>
                <a:spcPts val="0"/>
              </a:spcAft>
              <a:buClr>
                <a:srgbClr val="434343"/>
              </a:buClr>
              <a:buSzPts val="1800"/>
              <a:buNone/>
              <a:defRPr sz="3600">
                <a:solidFill>
                  <a:srgbClr val="434343"/>
                </a:solidFill>
              </a:defRPr>
            </a:lvl8pPr>
            <a:lvl9pPr lvl="8" rtl="0">
              <a:spcBef>
                <a:spcPts val="0"/>
              </a:spcBef>
              <a:spcAft>
                <a:spcPts val="0"/>
              </a:spcAft>
              <a:buClr>
                <a:srgbClr val="434343"/>
              </a:buClr>
              <a:buSzPts val="1800"/>
              <a:buNone/>
              <a:defRPr sz="3600">
                <a:solidFill>
                  <a:srgbClr val="434343"/>
                </a:solidFill>
              </a:defRPr>
            </a:lvl9pPr>
          </a:lstStyle>
          <a:p>
            <a:endParaRPr/>
          </a:p>
        </p:txBody>
      </p:sp>
      <p:sp>
        <p:nvSpPr>
          <p:cNvPr id="50" name="Google Shape;50;p12"/>
          <p:cNvSpPr txBox="1">
            <a:spLocks noGrp="1"/>
          </p:cNvSpPr>
          <p:nvPr>
            <p:ph type="subTitle" idx="13"/>
          </p:nvPr>
        </p:nvSpPr>
        <p:spPr>
          <a:xfrm flipH="1">
            <a:off x="4084712" y="7837532"/>
            <a:ext cx="4906200" cy="11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801"/>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
        <p:nvSpPr>
          <p:cNvPr id="51" name="Google Shape;51;p12"/>
          <p:cNvSpPr txBox="1">
            <a:spLocks noGrp="1"/>
          </p:cNvSpPr>
          <p:nvPr>
            <p:ph type="title" idx="14" hasCustomPrompt="1"/>
          </p:nvPr>
        </p:nvSpPr>
        <p:spPr>
          <a:xfrm>
            <a:off x="5590412" y="5806168"/>
            <a:ext cx="1894800" cy="1155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7200"/>
            </a:lvl1pPr>
            <a:lvl2pPr lvl="1"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9pPr>
          </a:lstStyle>
          <a:p>
            <a:r>
              <a:t>xx%</a:t>
            </a:r>
          </a:p>
        </p:txBody>
      </p:sp>
      <p:sp>
        <p:nvSpPr>
          <p:cNvPr id="52" name="Google Shape;52;p12"/>
          <p:cNvSpPr txBox="1">
            <a:spLocks noGrp="1"/>
          </p:cNvSpPr>
          <p:nvPr>
            <p:ph type="ctrTitle" idx="15"/>
          </p:nvPr>
        </p:nvSpPr>
        <p:spPr>
          <a:xfrm flipH="1">
            <a:off x="9142292" y="6815978"/>
            <a:ext cx="4906200" cy="115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1"/>
                </a:solidFill>
              </a:defRPr>
            </a:lvl1pPr>
            <a:lvl2pPr lvl="1" rtl="0">
              <a:spcBef>
                <a:spcPts val="0"/>
              </a:spcBef>
              <a:spcAft>
                <a:spcPts val="0"/>
              </a:spcAft>
              <a:buClr>
                <a:srgbClr val="434343"/>
              </a:buClr>
              <a:buSzPts val="1800"/>
              <a:buNone/>
              <a:defRPr sz="3600">
                <a:solidFill>
                  <a:srgbClr val="434343"/>
                </a:solidFill>
              </a:defRPr>
            </a:lvl2pPr>
            <a:lvl3pPr lvl="2" rtl="0">
              <a:spcBef>
                <a:spcPts val="0"/>
              </a:spcBef>
              <a:spcAft>
                <a:spcPts val="0"/>
              </a:spcAft>
              <a:buClr>
                <a:srgbClr val="434343"/>
              </a:buClr>
              <a:buSzPts val="1800"/>
              <a:buNone/>
              <a:defRPr sz="3600">
                <a:solidFill>
                  <a:srgbClr val="434343"/>
                </a:solidFill>
              </a:defRPr>
            </a:lvl3pPr>
            <a:lvl4pPr lvl="3" rtl="0">
              <a:spcBef>
                <a:spcPts val="0"/>
              </a:spcBef>
              <a:spcAft>
                <a:spcPts val="0"/>
              </a:spcAft>
              <a:buClr>
                <a:srgbClr val="434343"/>
              </a:buClr>
              <a:buSzPts val="1800"/>
              <a:buNone/>
              <a:defRPr sz="3600">
                <a:solidFill>
                  <a:srgbClr val="434343"/>
                </a:solidFill>
              </a:defRPr>
            </a:lvl4pPr>
            <a:lvl5pPr lvl="4" rtl="0">
              <a:spcBef>
                <a:spcPts val="0"/>
              </a:spcBef>
              <a:spcAft>
                <a:spcPts val="0"/>
              </a:spcAft>
              <a:buClr>
                <a:srgbClr val="434343"/>
              </a:buClr>
              <a:buSzPts val="1800"/>
              <a:buNone/>
              <a:defRPr sz="3600">
                <a:solidFill>
                  <a:srgbClr val="434343"/>
                </a:solidFill>
              </a:defRPr>
            </a:lvl5pPr>
            <a:lvl6pPr lvl="5" rtl="0">
              <a:spcBef>
                <a:spcPts val="0"/>
              </a:spcBef>
              <a:spcAft>
                <a:spcPts val="0"/>
              </a:spcAft>
              <a:buClr>
                <a:srgbClr val="434343"/>
              </a:buClr>
              <a:buSzPts val="1800"/>
              <a:buNone/>
              <a:defRPr sz="3600">
                <a:solidFill>
                  <a:srgbClr val="434343"/>
                </a:solidFill>
              </a:defRPr>
            </a:lvl6pPr>
            <a:lvl7pPr lvl="6" rtl="0">
              <a:spcBef>
                <a:spcPts val="0"/>
              </a:spcBef>
              <a:spcAft>
                <a:spcPts val="0"/>
              </a:spcAft>
              <a:buClr>
                <a:srgbClr val="434343"/>
              </a:buClr>
              <a:buSzPts val="1800"/>
              <a:buNone/>
              <a:defRPr sz="3600">
                <a:solidFill>
                  <a:srgbClr val="434343"/>
                </a:solidFill>
              </a:defRPr>
            </a:lvl7pPr>
            <a:lvl8pPr lvl="7" rtl="0">
              <a:spcBef>
                <a:spcPts val="0"/>
              </a:spcBef>
              <a:spcAft>
                <a:spcPts val="0"/>
              </a:spcAft>
              <a:buClr>
                <a:srgbClr val="434343"/>
              </a:buClr>
              <a:buSzPts val="1800"/>
              <a:buNone/>
              <a:defRPr sz="3600">
                <a:solidFill>
                  <a:srgbClr val="434343"/>
                </a:solidFill>
              </a:defRPr>
            </a:lvl8pPr>
            <a:lvl9pPr lvl="8" rtl="0">
              <a:spcBef>
                <a:spcPts val="0"/>
              </a:spcBef>
              <a:spcAft>
                <a:spcPts val="0"/>
              </a:spcAft>
              <a:buClr>
                <a:srgbClr val="434343"/>
              </a:buClr>
              <a:buSzPts val="1800"/>
              <a:buNone/>
              <a:defRPr sz="3600">
                <a:solidFill>
                  <a:srgbClr val="434343"/>
                </a:solidFill>
              </a:defRPr>
            </a:lvl9pPr>
          </a:lstStyle>
          <a:p>
            <a:endParaRPr/>
          </a:p>
        </p:txBody>
      </p:sp>
      <p:sp>
        <p:nvSpPr>
          <p:cNvPr id="53" name="Google Shape;53;p12"/>
          <p:cNvSpPr txBox="1">
            <a:spLocks noGrp="1"/>
          </p:cNvSpPr>
          <p:nvPr>
            <p:ph type="subTitle" idx="16"/>
          </p:nvPr>
        </p:nvSpPr>
        <p:spPr>
          <a:xfrm flipH="1">
            <a:off x="9210692" y="7837532"/>
            <a:ext cx="4769400" cy="11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801"/>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
        <p:nvSpPr>
          <p:cNvPr id="54" name="Google Shape;54;p12"/>
          <p:cNvSpPr txBox="1">
            <a:spLocks noGrp="1"/>
          </p:cNvSpPr>
          <p:nvPr>
            <p:ph type="title" idx="17" hasCustomPrompt="1"/>
          </p:nvPr>
        </p:nvSpPr>
        <p:spPr>
          <a:xfrm>
            <a:off x="10647992" y="5806168"/>
            <a:ext cx="1894800" cy="1155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7200"/>
            </a:lvl1pPr>
            <a:lvl2pPr lvl="1"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9pPr>
          </a:lstStyle>
          <a:p>
            <a:r>
              <a:t>xx%</a:t>
            </a:r>
          </a:p>
        </p:txBody>
      </p:sp>
      <p:sp>
        <p:nvSpPr>
          <p:cNvPr id="55" name="Google Shape;55;p12"/>
          <p:cNvSpPr txBox="1">
            <a:spLocks noGrp="1"/>
          </p:cNvSpPr>
          <p:nvPr>
            <p:ph type="title" idx="18"/>
          </p:nvPr>
        </p:nvSpPr>
        <p:spPr>
          <a:xfrm>
            <a:off x="4842000" y="567216"/>
            <a:ext cx="8604000" cy="1260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7200"/>
            </a:lvl1pPr>
            <a:lvl2pPr lvl="1" algn="ctr" rtl="0">
              <a:spcBef>
                <a:spcPts val="0"/>
              </a:spcBef>
              <a:spcAft>
                <a:spcPts val="0"/>
              </a:spcAft>
              <a:buNone/>
              <a:defRPr sz="7200">
                <a:solidFill>
                  <a:schemeClr val="accent2"/>
                </a:solidFill>
              </a:defRPr>
            </a:lvl2pPr>
            <a:lvl3pPr lvl="2" algn="ctr" rtl="0">
              <a:spcBef>
                <a:spcPts val="0"/>
              </a:spcBef>
              <a:spcAft>
                <a:spcPts val="0"/>
              </a:spcAft>
              <a:buNone/>
              <a:defRPr sz="7200">
                <a:solidFill>
                  <a:schemeClr val="accent2"/>
                </a:solidFill>
              </a:defRPr>
            </a:lvl3pPr>
            <a:lvl4pPr lvl="3" algn="ctr" rtl="0">
              <a:spcBef>
                <a:spcPts val="0"/>
              </a:spcBef>
              <a:spcAft>
                <a:spcPts val="0"/>
              </a:spcAft>
              <a:buNone/>
              <a:defRPr sz="7200">
                <a:solidFill>
                  <a:schemeClr val="accent2"/>
                </a:solidFill>
              </a:defRPr>
            </a:lvl4pPr>
            <a:lvl5pPr lvl="4" algn="ctr" rtl="0">
              <a:spcBef>
                <a:spcPts val="0"/>
              </a:spcBef>
              <a:spcAft>
                <a:spcPts val="0"/>
              </a:spcAft>
              <a:buNone/>
              <a:defRPr sz="7200">
                <a:solidFill>
                  <a:schemeClr val="accent2"/>
                </a:solidFill>
              </a:defRPr>
            </a:lvl5pPr>
            <a:lvl6pPr lvl="5" algn="ctr" rtl="0">
              <a:spcBef>
                <a:spcPts val="0"/>
              </a:spcBef>
              <a:spcAft>
                <a:spcPts val="0"/>
              </a:spcAft>
              <a:buNone/>
              <a:defRPr sz="7200">
                <a:solidFill>
                  <a:schemeClr val="accent2"/>
                </a:solidFill>
              </a:defRPr>
            </a:lvl6pPr>
            <a:lvl7pPr lvl="6" algn="ctr" rtl="0">
              <a:spcBef>
                <a:spcPts val="0"/>
              </a:spcBef>
              <a:spcAft>
                <a:spcPts val="0"/>
              </a:spcAft>
              <a:buNone/>
              <a:defRPr sz="7200">
                <a:solidFill>
                  <a:schemeClr val="accent2"/>
                </a:solidFill>
              </a:defRPr>
            </a:lvl7pPr>
            <a:lvl8pPr lvl="7" algn="ctr" rtl="0">
              <a:spcBef>
                <a:spcPts val="0"/>
              </a:spcBef>
              <a:spcAft>
                <a:spcPts val="0"/>
              </a:spcAft>
              <a:buNone/>
              <a:defRPr sz="7200">
                <a:solidFill>
                  <a:schemeClr val="accent2"/>
                </a:solidFill>
              </a:defRPr>
            </a:lvl8pPr>
            <a:lvl9pPr lvl="8" algn="ctr" rtl="0">
              <a:spcBef>
                <a:spcPts val="0"/>
              </a:spcBef>
              <a:spcAft>
                <a:spcPts val="0"/>
              </a:spcAft>
              <a:buNone/>
              <a:defRPr sz="7200">
                <a:solidFill>
                  <a:schemeClr val="accent2"/>
                </a:solidFill>
              </a:defRPr>
            </a:lvl9pPr>
          </a:lstStyle>
          <a:p>
            <a:endParaRPr/>
          </a:p>
        </p:txBody>
      </p:sp>
    </p:spTree>
    <p:extLst>
      <p:ext uri="{BB962C8B-B14F-4D97-AF65-F5344CB8AC3E}">
        <p14:creationId xmlns:p14="http://schemas.microsoft.com/office/powerpoint/2010/main" val="39475701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Header 5">
  <p:cSld name="Header 5">
    <p:spTree>
      <p:nvGrpSpPr>
        <p:cNvPr id="1" name="Shape 104"/>
        <p:cNvGrpSpPr/>
        <p:nvPr/>
      </p:nvGrpSpPr>
      <p:grpSpPr>
        <a:xfrm>
          <a:off x="0" y="0"/>
          <a:ext cx="0" cy="0"/>
          <a:chOff x="0" y="0"/>
          <a:chExt cx="0" cy="0"/>
        </a:xfrm>
      </p:grpSpPr>
      <p:sp>
        <p:nvSpPr>
          <p:cNvPr id="105" name="Google Shape;105;p19"/>
          <p:cNvSpPr txBox="1">
            <a:spLocks noGrp="1"/>
          </p:cNvSpPr>
          <p:nvPr>
            <p:ph type="ctrTitle"/>
          </p:nvPr>
        </p:nvSpPr>
        <p:spPr>
          <a:xfrm flipH="1">
            <a:off x="5453700" y="5794478"/>
            <a:ext cx="7380600" cy="906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2000">
                <a:solidFill>
                  <a:schemeClr val="accent1"/>
                </a:solidFill>
              </a:defRPr>
            </a:lvl1pPr>
            <a:lvl2pPr lvl="1" rtl="0">
              <a:spcBef>
                <a:spcPts val="0"/>
              </a:spcBef>
              <a:spcAft>
                <a:spcPts val="0"/>
              </a:spcAft>
              <a:buSzPts val="1800"/>
              <a:buNone/>
              <a:defRPr sz="3600"/>
            </a:lvl2pPr>
            <a:lvl3pPr lvl="2" rtl="0">
              <a:spcBef>
                <a:spcPts val="0"/>
              </a:spcBef>
              <a:spcAft>
                <a:spcPts val="0"/>
              </a:spcAft>
              <a:buSzPts val="1800"/>
              <a:buNone/>
              <a:defRPr sz="3600"/>
            </a:lvl3pPr>
            <a:lvl4pPr lvl="3" rtl="0">
              <a:spcBef>
                <a:spcPts val="0"/>
              </a:spcBef>
              <a:spcAft>
                <a:spcPts val="0"/>
              </a:spcAft>
              <a:buSzPts val="1800"/>
              <a:buNone/>
              <a:defRPr sz="3600"/>
            </a:lvl4pPr>
            <a:lvl5pPr lvl="4" rtl="0">
              <a:spcBef>
                <a:spcPts val="0"/>
              </a:spcBef>
              <a:spcAft>
                <a:spcPts val="0"/>
              </a:spcAft>
              <a:buSzPts val="1800"/>
              <a:buNone/>
              <a:defRPr sz="3600"/>
            </a:lvl5pPr>
            <a:lvl6pPr lvl="5" rtl="0">
              <a:spcBef>
                <a:spcPts val="0"/>
              </a:spcBef>
              <a:spcAft>
                <a:spcPts val="0"/>
              </a:spcAft>
              <a:buSzPts val="1800"/>
              <a:buNone/>
              <a:defRPr sz="3600"/>
            </a:lvl6pPr>
            <a:lvl7pPr lvl="6" rtl="0">
              <a:spcBef>
                <a:spcPts val="0"/>
              </a:spcBef>
              <a:spcAft>
                <a:spcPts val="0"/>
              </a:spcAft>
              <a:buSzPts val="1800"/>
              <a:buNone/>
              <a:defRPr sz="3600"/>
            </a:lvl7pPr>
            <a:lvl8pPr lvl="7" rtl="0">
              <a:spcBef>
                <a:spcPts val="0"/>
              </a:spcBef>
              <a:spcAft>
                <a:spcPts val="0"/>
              </a:spcAft>
              <a:buSzPts val="1800"/>
              <a:buNone/>
              <a:defRPr sz="3600"/>
            </a:lvl8pPr>
            <a:lvl9pPr lvl="8" rtl="0">
              <a:spcBef>
                <a:spcPts val="0"/>
              </a:spcBef>
              <a:spcAft>
                <a:spcPts val="0"/>
              </a:spcAft>
              <a:buSzPts val="1800"/>
              <a:buNone/>
              <a:defRPr sz="3600"/>
            </a:lvl9pPr>
          </a:lstStyle>
          <a:p>
            <a:endParaRPr/>
          </a:p>
        </p:txBody>
      </p:sp>
      <p:sp>
        <p:nvSpPr>
          <p:cNvPr id="106" name="Google Shape;106;p19"/>
          <p:cNvSpPr txBox="1">
            <a:spLocks noGrp="1"/>
          </p:cNvSpPr>
          <p:nvPr>
            <p:ph type="subTitle" idx="1"/>
          </p:nvPr>
        </p:nvSpPr>
        <p:spPr>
          <a:xfrm flipH="1">
            <a:off x="6584100" y="6976721"/>
            <a:ext cx="5119800" cy="11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rtl="0">
              <a:lnSpc>
                <a:spcPct val="100000"/>
              </a:lnSpc>
              <a:spcBef>
                <a:spcPts val="0"/>
              </a:spcBef>
              <a:spcAft>
                <a:spcPts val="0"/>
              </a:spcAft>
              <a:buSzPts val="1000"/>
              <a:buNone/>
              <a:defRPr sz="2000"/>
            </a:lvl2pPr>
            <a:lvl3pPr lvl="2" rtl="0">
              <a:lnSpc>
                <a:spcPct val="100000"/>
              </a:lnSpc>
              <a:spcBef>
                <a:spcPts val="0"/>
              </a:spcBef>
              <a:spcAft>
                <a:spcPts val="0"/>
              </a:spcAft>
              <a:buSzPts val="1000"/>
              <a:buNone/>
              <a:defRPr sz="2000"/>
            </a:lvl3pPr>
            <a:lvl4pPr lvl="3" rtl="0">
              <a:lnSpc>
                <a:spcPct val="100000"/>
              </a:lnSpc>
              <a:spcBef>
                <a:spcPts val="0"/>
              </a:spcBef>
              <a:spcAft>
                <a:spcPts val="0"/>
              </a:spcAft>
              <a:buSzPts val="1000"/>
              <a:buNone/>
              <a:defRPr sz="2000"/>
            </a:lvl4pPr>
            <a:lvl5pPr lvl="4" rtl="0">
              <a:lnSpc>
                <a:spcPct val="100000"/>
              </a:lnSpc>
              <a:spcBef>
                <a:spcPts val="0"/>
              </a:spcBef>
              <a:spcAft>
                <a:spcPts val="0"/>
              </a:spcAft>
              <a:buSzPts val="1000"/>
              <a:buNone/>
              <a:defRPr sz="2000"/>
            </a:lvl5pPr>
            <a:lvl6pPr lvl="5" rtl="0">
              <a:lnSpc>
                <a:spcPct val="100000"/>
              </a:lnSpc>
              <a:spcBef>
                <a:spcPts val="0"/>
              </a:spcBef>
              <a:spcAft>
                <a:spcPts val="0"/>
              </a:spcAft>
              <a:buSzPts val="1000"/>
              <a:buNone/>
              <a:defRPr sz="2000"/>
            </a:lvl6pPr>
            <a:lvl7pPr lvl="6" rtl="0">
              <a:lnSpc>
                <a:spcPct val="100000"/>
              </a:lnSpc>
              <a:spcBef>
                <a:spcPts val="0"/>
              </a:spcBef>
              <a:spcAft>
                <a:spcPts val="0"/>
              </a:spcAft>
              <a:buSzPts val="1000"/>
              <a:buNone/>
              <a:defRPr sz="2000"/>
            </a:lvl7pPr>
            <a:lvl8pPr lvl="7" rtl="0">
              <a:lnSpc>
                <a:spcPct val="100000"/>
              </a:lnSpc>
              <a:spcBef>
                <a:spcPts val="0"/>
              </a:spcBef>
              <a:spcAft>
                <a:spcPts val="0"/>
              </a:spcAft>
              <a:buSzPts val="1000"/>
              <a:buNone/>
              <a:defRPr sz="2000"/>
            </a:lvl8pPr>
            <a:lvl9pPr lvl="8" rtl="0">
              <a:lnSpc>
                <a:spcPct val="100000"/>
              </a:lnSpc>
              <a:spcBef>
                <a:spcPts val="0"/>
              </a:spcBef>
              <a:spcAft>
                <a:spcPts val="0"/>
              </a:spcAft>
              <a:buSzPts val="1000"/>
              <a:buNone/>
              <a:defRPr sz="2000"/>
            </a:lvl9pPr>
          </a:lstStyle>
          <a:p>
            <a:endParaRPr/>
          </a:p>
        </p:txBody>
      </p:sp>
      <p:sp>
        <p:nvSpPr>
          <p:cNvPr id="107" name="Google Shape;107;p19"/>
          <p:cNvSpPr txBox="1">
            <a:spLocks noGrp="1"/>
          </p:cNvSpPr>
          <p:nvPr>
            <p:ph type="title" idx="2" hasCustomPrompt="1"/>
          </p:nvPr>
        </p:nvSpPr>
        <p:spPr>
          <a:xfrm flipH="1">
            <a:off x="6903300" y="2702693"/>
            <a:ext cx="4481400" cy="1155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14400">
                <a:solidFill>
                  <a:schemeClr val="lt1"/>
                </a:solidFill>
              </a:defRPr>
            </a:lvl1pPr>
            <a:lvl2pPr lvl="1"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490149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Header 4">
  <p:cSld name="Header 4">
    <p:spTree>
      <p:nvGrpSpPr>
        <p:cNvPr id="1" name="Shape 108"/>
        <p:cNvGrpSpPr/>
        <p:nvPr/>
      </p:nvGrpSpPr>
      <p:grpSpPr>
        <a:xfrm>
          <a:off x="0" y="0"/>
          <a:ext cx="0" cy="0"/>
          <a:chOff x="0" y="0"/>
          <a:chExt cx="0" cy="0"/>
        </a:xfrm>
      </p:grpSpPr>
      <p:sp>
        <p:nvSpPr>
          <p:cNvPr id="109" name="Google Shape;109;p20"/>
          <p:cNvSpPr txBox="1">
            <a:spLocks noGrp="1"/>
          </p:cNvSpPr>
          <p:nvPr>
            <p:ph type="ctrTitle"/>
          </p:nvPr>
        </p:nvSpPr>
        <p:spPr>
          <a:xfrm flipH="1">
            <a:off x="9694422" y="5106360"/>
            <a:ext cx="7380600" cy="906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12000">
                <a:solidFill>
                  <a:schemeClr val="accent1"/>
                </a:solidFill>
              </a:defRPr>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endParaRPr/>
          </a:p>
        </p:txBody>
      </p:sp>
      <p:sp>
        <p:nvSpPr>
          <p:cNvPr id="110" name="Google Shape;110;p20"/>
          <p:cNvSpPr txBox="1">
            <a:spLocks noGrp="1"/>
          </p:cNvSpPr>
          <p:nvPr>
            <p:ph type="subTitle" idx="1"/>
          </p:nvPr>
        </p:nvSpPr>
        <p:spPr>
          <a:xfrm flipH="1">
            <a:off x="11955222" y="5675442"/>
            <a:ext cx="5119800" cy="115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801"/>
            </a:lvl1pPr>
            <a:lvl2pPr lvl="1" algn="ctr" rtl="0">
              <a:lnSpc>
                <a:spcPct val="100000"/>
              </a:lnSpc>
              <a:spcBef>
                <a:spcPts val="0"/>
              </a:spcBef>
              <a:spcAft>
                <a:spcPts val="0"/>
              </a:spcAft>
              <a:buSzPts val="1000"/>
              <a:buNone/>
              <a:defRPr sz="2000"/>
            </a:lvl2pPr>
            <a:lvl3pPr lvl="2" algn="ctr" rtl="0">
              <a:lnSpc>
                <a:spcPct val="100000"/>
              </a:lnSpc>
              <a:spcBef>
                <a:spcPts val="0"/>
              </a:spcBef>
              <a:spcAft>
                <a:spcPts val="0"/>
              </a:spcAft>
              <a:buSzPts val="1000"/>
              <a:buNone/>
              <a:defRPr sz="2000"/>
            </a:lvl3pPr>
            <a:lvl4pPr lvl="3" algn="ctr" rtl="0">
              <a:lnSpc>
                <a:spcPct val="100000"/>
              </a:lnSpc>
              <a:spcBef>
                <a:spcPts val="0"/>
              </a:spcBef>
              <a:spcAft>
                <a:spcPts val="0"/>
              </a:spcAft>
              <a:buSzPts val="1000"/>
              <a:buNone/>
              <a:defRPr sz="2000"/>
            </a:lvl4pPr>
            <a:lvl5pPr lvl="4" algn="ctr" rtl="0">
              <a:lnSpc>
                <a:spcPct val="100000"/>
              </a:lnSpc>
              <a:spcBef>
                <a:spcPts val="0"/>
              </a:spcBef>
              <a:spcAft>
                <a:spcPts val="0"/>
              </a:spcAft>
              <a:buSzPts val="1000"/>
              <a:buNone/>
              <a:defRPr sz="2000"/>
            </a:lvl5pPr>
            <a:lvl6pPr lvl="5" algn="ctr" rtl="0">
              <a:lnSpc>
                <a:spcPct val="100000"/>
              </a:lnSpc>
              <a:spcBef>
                <a:spcPts val="0"/>
              </a:spcBef>
              <a:spcAft>
                <a:spcPts val="0"/>
              </a:spcAft>
              <a:buSzPts val="1000"/>
              <a:buNone/>
              <a:defRPr sz="2000"/>
            </a:lvl6pPr>
            <a:lvl7pPr lvl="6" algn="ctr" rtl="0">
              <a:lnSpc>
                <a:spcPct val="100000"/>
              </a:lnSpc>
              <a:spcBef>
                <a:spcPts val="0"/>
              </a:spcBef>
              <a:spcAft>
                <a:spcPts val="0"/>
              </a:spcAft>
              <a:buSzPts val="1000"/>
              <a:buNone/>
              <a:defRPr sz="2000"/>
            </a:lvl7pPr>
            <a:lvl8pPr lvl="7" algn="ctr" rtl="0">
              <a:lnSpc>
                <a:spcPct val="100000"/>
              </a:lnSpc>
              <a:spcBef>
                <a:spcPts val="0"/>
              </a:spcBef>
              <a:spcAft>
                <a:spcPts val="0"/>
              </a:spcAft>
              <a:buSzPts val="1000"/>
              <a:buNone/>
              <a:defRPr sz="2000"/>
            </a:lvl8pPr>
            <a:lvl9pPr lvl="8" algn="ctr" rtl="0">
              <a:lnSpc>
                <a:spcPct val="100000"/>
              </a:lnSpc>
              <a:spcBef>
                <a:spcPts val="0"/>
              </a:spcBef>
              <a:spcAft>
                <a:spcPts val="0"/>
              </a:spcAft>
              <a:buSzPts val="1000"/>
              <a:buNone/>
              <a:defRPr sz="2000"/>
            </a:lvl9pPr>
          </a:lstStyle>
          <a:p>
            <a:endParaRPr/>
          </a:p>
        </p:txBody>
      </p:sp>
      <p:sp>
        <p:nvSpPr>
          <p:cNvPr id="111" name="Google Shape;111;p20"/>
          <p:cNvSpPr txBox="1">
            <a:spLocks noGrp="1"/>
          </p:cNvSpPr>
          <p:nvPr>
            <p:ph type="title" idx="2" hasCustomPrompt="1"/>
          </p:nvPr>
        </p:nvSpPr>
        <p:spPr>
          <a:xfrm flipH="1">
            <a:off x="4267500" y="4158701"/>
            <a:ext cx="4000200" cy="1155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14400">
                <a:solidFill>
                  <a:schemeClr val="lt1"/>
                </a:solidFill>
              </a:defRPr>
            </a:lvl1pPr>
            <a:lvl2pPr lvl="1"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25023775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9"/>
        <p:cNvGrpSpPr/>
        <p:nvPr/>
      </p:nvGrpSpPr>
      <p:grpSpPr>
        <a:xfrm>
          <a:off x="0" y="0"/>
          <a:ext cx="0" cy="0"/>
          <a:chOff x="0" y="0"/>
          <a:chExt cx="0" cy="0"/>
        </a:xfrm>
      </p:grpSpPr>
    </p:spTree>
    <p:extLst>
      <p:ext uri="{BB962C8B-B14F-4D97-AF65-F5344CB8AC3E}">
        <p14:creationId xmlns:p14="http://schemas.microsoft.com/office/powerpoint/2010/main" val="9535256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0"/>
        <p:cNvGrpSpPr/>
        <p:nvPr/>
      </p:nvGrpSpPr>
      <p:grpSpPr>
        <a:xfrm>
          <a:off x="0" y="0"/>
          <a:ext cx="0" cy="0"/>
          <a:chOff x="0" y="0"/>
          <a:chExt cx="0" cy="0"/>
        </a:xfrm>
      </p:grpSpPr>
    </p:spTree>
    <p:extLst>
      <p:ext uri="{BB962C8B-B14F-4D97-AF65-F5344CB8AC3E}">
        <p14:creationId xmlns:p14="http://schemas.microsoft.com/office/powerpoint/2010/main" val="17471081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BF4C8-6761-4257-A2BE-14A6895A09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88C199-21DE-427D-A7F8-F25524A7C8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FCDEA6-AF56-4957-86F3-8E990F850881}"/>
              </a:ext>
            </a:extLst>
          </p:cNvPr>
          <p:cNvSpPr>
            <a:spLocks noGrp="1"/>
          </p:cNvSpPr>
          <p:nvPr>
            <p:ph type="dt" sz="half" idx="10"/>
          </p:nvPr>
        </p:nvSpPr>
        <p:spPr/>
        <p:txBody>
          <a:bodyPr/>
          <a:lstStyle/>
          <a:p>
            <a:pPr defTabSz="1828755">
              <a:buClr>
                <a:srgbClr val="000000"/>
              </a:buClr>
            </a:pPr>
            <a:fld id="{43E9B662-6CCC-469E-BCAD-477F260FD765}" type="datetimeFigureOut">
              <a:rPr lang="en-US" sz="2801" kern="0" smtClean="0">
                <a:solidFill>
                  <a:srgbClr val="000000"/>
                </a:solidFill>
                <a:cs typeface="Arial"/>
                <a:sym typeface="Arial"/>
              </a:rPr>
              <a:pPr defTabSz="1828755">
                <a:buClr>
                  <a:srgbClr val="000000"/>
                </a:buClr>
              </a:pPr>
              <a:t>5/13/2025</a:t>
            </a:fld>
            <a:endParaRPr lang="en-US" sz="2801" kern="0">
              <a:solidFill>
                <a:srgbClr val="000000"/>
              </a:solidFill>
              <a:cs typeface="Arial"/>
              <a:sym typeface="Arial"/>
            </a:endParaRPr>
          </a:p>
        </p:txBody>
      </p:sp>
      <p:sp>
        <p:nvSpPr>
          <p:cNvPr id="5" name="Footer Placeholder 4">
            <a:extLst>
              <a:ext uri="{FF2B5EF4-FFF2-40B4-BE49-F238E27FC236}">
                <a16:creationId xmlns:a16="http://schemas.microsoft.com/office/drawing/2014/main" id="{041EA15F-02CD-4450-BFA1-DAE240C74CF7}"/>
              </a:ext>
            </a:extLst>
          </p:cNvPr>
          <p:cNvSpPr>
            <a:spLocks noGrp="1"/>
          </p:cNvSpPr>
          <p:nvPr>
            <p:ph type="ftr" sz="quarter" idx="11"/>
          </p:nvPr>
        </p:nvSpPr>
        <p:spPr/>
        <p:txBody>
          <a:bodyPr/>
          <a:lstStyle/>
          <a:p>
            <a:pPr defTabSz="1828755">
              <a:buClr>
                <a:srgbClr val="000000"/>
              </a:buClr>
            </a:pPr>
            <a:endParaRPr lang="en-US" sz="2801" kern="0">
              <a:solidFill>
                <a:srgbClr val="000000"/>
              </a:solidFill>
              <a:cs typeface="Arial"/>
              <a:sym typeface="Arial"/>
            </a:endParaRPr>
          </a:p>
        </p:txBody>
      </p:sp>
      <p:sp>
        <p:nvSpPr>
          <p:cNvPr id="6" name="Slide Number Placeholder 5">
            <a:extLst>
              <a:ext uri="{FF2B5EF4-FFF2-40B4-BE49-F238E27FC236}">
                <a16:creationId xmlns:a16="http://schemas.microsoft.com/office/drawing/2014/main" id="{75631602-DC62-4367-B2DC-C5F7C0CAD5B5}"/>
              </a:ext>
            </a:extLst>
          </p:cNvPr>
          <p:cNvSpPr>
            <a:spLocks noGrp="1"/>
          </p:cNvSpPr>
          <p:nvPr>
            <p:ph type="sldNum" sz="quarter" idx="12"/>
          </p:nvPr>
        </p:nvSpPr>
        <p:spPr/>
        <p:txBody>
          <a:bodyPr/>
          <a:lstStyle/>
          <a:p>
            <a:pPr defTabSz="1828755">
              <a:buClr>
                <a:srgbClr val="000000"/>
              </a:buClr>
            </a:pPr>
            <a:fld id="{0EE20A73-2A1C-4EFB-9410-9770B7338C35}" type="slidenum">
              <a:rPr lang="en-US" sz="2801" kern="0" smtClean="0">
                <a:solidFill>
                  <a:srgbClr val="000000"/>
                </a:solidFill>
                <a:cs typeface="Arial"/>
                <a:sym typeface="Arial"/>
              </a:rPr>
              <a:pPr defTabSz="1828755">
                <a:buClr>
                  <a:srgbClr val="000000"/>
                </a:buClr>
              </a:pPr>
              <a:t>‹#›</a:t>
            </a:fld>
            <a:endParaRPr lang="en-US" sz="2801" kern="0">
              <a:solidFill>
                <a:srgbClr val="000000"/>
              </a:solidFill>
              <a:cs typeface="Arial"/>
              <a:sym typeface="Arial"/>
            </a:endParaRPr>
          </a:p>
        </p:txBody>
      </p:sp>
    </p:spTree>
    <p:extLst>
      <p:ext uri="{BB962C8B-B14F-4D97-AF65-F5344CB8AC3E}">
        <p14:creationId xmlns:p14="http://schemas.microsoft.com/office/powerpoint/2010/main" val="12626068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ctrTitle"/>
          </p:nvPr>
        </p:nvSpPr>
        <p:spPr>
          <a:xfrm flipH="1">
            <a:off x="10816152" y="2174370"/>
            <a:ext cx="4500000" cy="115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6000">
                <a:solidFill>
                  <a:schemeClr val="accent1"/>
                </a:solidFill>
              </a:defRPr>
            </a:lvl1pPr>
            <a:lvl2pPr lvl="1" algn="ctr" rtl="0">
              <a:spcBef>
                <a:spcPts val="0"/>
              </a:spcBef>
              <a:spcAft>
                <a:spcPts val="0"/>
              </a:spcAft>
              <a:buClr>
                <a:srgbClr val="434343"/>
              </a:buClr>
              <a:buSzPts val="1800"/>
              <a:buNone/>
              <a:defRPr sz="3600">
                <a:solidFill>
                  <a:srgbClr val="434343"/>
                </a:solidFill>
              </a:defRPr>
            </a:lvl2pPr>
            <a:lvl3pPr lvl="2" algn="ctr" rtl="0">
              <a:spcBef>
                <a:spcPts val="0"/>
              </a:spcBef>
              <a:spcAft>
                <a:spcPts val="0"/>
              </a:spcAft>
              <a:buClr>
                <a:srgbClr val="434343"/>
              </a:buClr>
              <a:buSzPts val="1800"/>
              <a:buNone/>
              <a:defRPr sz="3600">
                <a:solidFill>
                  <a:srgbClr val="434343"/>
                </a:solidFill>
              </a:defRPr>
            </a:lvl3pPr>
            <a:lvl4pPr lvl="3" algn="ctr" rtl="0">
              <a:spcBef>
                <a:spcPts val="0"/>
              </a:spcBef>
              <a:spcAft>
                <a:spcPts val="0"/>
              </a:spcAft>
              <a:buClr>
                <a:srgbClr val="434343"/>
              </a:buClr>
              <a:buSzPts val="1800"/>
              <a:buNone/>
              <a:defRPr sz="3600">
                <a:solidFill>
                  <a:srgbClr val="434343"/>
                </a:solidFill>
              </a:defRPr>
            </a:lvl4pPr>
            <a:lvl5pPr lvl="4" algn="ctr" rtl="0">
              <a:spcBef>
                <a:spcPts val="0"/>
              </a:spcBef>
              <a:spcAft>
                <a:spcPts val="0"/>
              </a:spcAft>
              <a:buClr>
                <a:srgbClr val="434343"/>
              </a:buClr>
              <a:buSzPts val="1800"/>
              <a:buNone/>
              <a:defRPr sz="3600">
                <a:solidFill>
                  <a:srgbClr val="434343"/>
                </a:solidFill>
              </a:defRPr>
            </a:lvl5pPr>
            <a:lvl6pPr lvl="5" algn="ctr" rtl="0">
              <a:spcBef>
                <a:spcPts val="0"/>
              </a:spcBef>
              <a:spcAft>
                <a:spcPts val="0"/>
              </a:spcAft>
              <a:buClr>
                <a:srgbClr val="434343"/>
              </a:buClr>
              <a:buSzPts val="1800"/>
              <a:buNone/>
              <a:defRPr sz="3600">
                <a:solidFill>
                  <a:srgbClr val="434343"/>
                </a:solidFill>
              </a:defRPr>
            </a:lvl6pPr>
            <a:lvl7pPr lvl="6" algn="ctr" rtl="0">
              <a:spcBef>
                <a:spcPts val="0"/>
              </a:spcBef>
              <a:spcAft>
                <a:spcPts val="0"/>
              </a:spcAft>
              <a:buClr>
                <a:srgbClr val="434343"/>
              </a:buClr>
              <a:buSzPts val="1800"/>
              <a:buNone/>
              <a:defRPr sz="3600">
                <a:solidFill>
                  <a:srgbClr val="434343"/>
                </a:solidFill>
              </a:defRPr>
            </a:lvl7pPr>
            <a:lvl8pPr lvl="7" algn="ctr" rtl="0">
              <a:spcBef>
                <a:spcPts val="0"/>
              </a:spcBef>
              <a:spcAft>
                <a:spcPts val="0"/>
              </a:spcAft>
              <a:buClr>
                <a:srgbClr val="434343"/>
              </a:buClr>
              <a:buSzPts val="1800"/>
              <a:buNone/>
              <a:defRPr sz="3600">
                <a:solidFill>
                  <a:srgbClr val="434343"/>
                </a:solidFill>
              </a:defRPr>
            </a:lvl8pPr>
            <a:lvl9pPr lvl="8" algn="ctr" rtl="0">
              <a:spcBef>
                <a:spcPts val="0"/>
              </a:spcBef>
              <a:spcAft>
                <a:spcPts val="0"/>
              </a:spcAft>
              <a:buClr>
                <a:srgbClr val="434343"/>
              </a:buClr>
              <a:buSzPts val="1800"/>
              <a:buNone/>
              <a:defRPr sz="3600">
                <a:solidFill>
                  <a:srgbClr val="434343"/>
                </a:solidFill>
              </a:defRPr>
            </a:lvl9pPr>
          </a:lstStyle>
          <a:p>
            <a:endParaRPr/>
          </a:p>
        </p:txBody>
      </p:sp>
      <p:sp>
        <p:nvSpPr>
          <p:cNvPr id="20" name="Google Shape;20;p5"/>
          <p:cNvSpPr txBox="1">
            <a:spLocks noGrp="1"/>
          </p:cNvSpPr>
          <p:nvPr>
            <p:ph type="subTitle" idx="1"/>
          </p:nvPr>
        </p:nvSpPr>
        <p:spPr>
          <a:xfrm flipH="1">
            <a:off x="2967324" y="8323790"/>
            <a:ext cx="4500000" cy="122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000"/>
            </a:lvl1pPr>
            <a:lvl2pPr lvl="1" algn="ctr" rtl="0">
              <a:lnSpc>
                <a:spcPct val="100000"/>
              </a:lnSpc>
              <a:spcBef>
                <a:spcPts val="0"/>
              </a:spcBef>
              <a:spcAft>
                <a:spcPts val="0"/>
              </a:spcAft>
              <a:buSzPts val="1200"/>
              <a:buNone/>
              <a:defRPr sz="2400"/>
            </a:lvl2pPr>
            <a:lvl3pPr lvl="2" algn="ctr" rtl="0">
              <a:lnSpc>
                <a:spcPct val="100000"/>
              </a:lnSpc>
              <a:spcBef>
                <a:spcPts val="0"/>
              </a:spcBef>
              <a:spcAft>
                <a:spcPts val="0"/>
              </a:spcAft>
              <a:buSzPts val="1200"/>
              <a:buNone/>
              <a:defRPr sz="2400"/>
            </a:lvl3pPr>
            <a:lvl4pPr lvl="3" algn="ctr" rtl="0">
              <a:lnSpc>
                <a:spcPct val="100000"/>
              </a:lnSpc>
              <a:spcBef>
                <a:spcPts val="0"/>
              </a:spcBef>
              <a:spcAft>
                <a:spcPts val="0"/>
              </a:spcAft>
              <a:buSzPts val="1200"/>
              <a:buNone/>
              <a:defRPr sz="2400"/>
            </a:lvl4pPr>
            <a:lvl5pPr lvl="4" algn="ctr" rtl="0">
              <a:lnSpc>
                <a:spcPct val="100000"/>
              </a:lnSpc>
              <a:spcBef>
                <a:spcPts val="0"/>
              </a:spcBef>
              <a:spcAft>
                <a:spcPts val="0"/>
              </a:spcAft>
              <a:buSzPts val="1200"/>
              <a:buNone/>
              <a:defRPr sz="2400"/>
            </a:lvl5pPr>
            <a:lvl6pPr lvl="5" algn="ctr" rtl="0">
              <a:lnSpc>
                <a:spcPct val="100000"/>
              </a:lnSpc>
              <a:spcBef>
                <a:spcPts val="0"/>
              </a:spcBef>
              <a:spcAft>
                <a:spcPts val="0"/>
              </a:spcAft>
              <a:buSzPts val="1200"/>
              <a:buNone/>
              <a:defRPr sz="2400"/>
            </a:lvl6pPr>
            <a:lvl7pPr lvl="6" algn="ctr" rtl="0">
              <a:lnSpc>
                <a:spcPct val="100000"/>
              </a:lnSpc>
              <a:spcBef>
                <a:spcPts val="0"/>
              </a:spcBef>
              <a:spcAft>
                <a:spcPts val="0"/>
              </a:spcAft>
              <a:buSzPts val="1200"/>
              <a:buNone/>
              <a:defRPr sz="2400"/>
            </a:lvl7pPr>
            <a:lvl8pPr lvl="7" algn="ctr" rtl="0">
              <a:lnSpc>
                <a:spcPct val="100000"/>
              </a:lnSpc>
              <a:spcBef>
                <a:spcPts val="0"/>
              </a:spcBef>
              <a:spcAft>
                <a:spcPts val="0"/>
              </a:spcAft>
              <a:buSzPts val="1200"/>
              <a:buNone/>
              <a:defRPr sz="2400"/>
            </a:lvl8pPr>
            <a:lvl9pPr lvl="8" algn="ctr" rtl="0">
              <a:lnSpc>
                <a:spcPct val="100000"/>
              </a:lnSpc>
              <a:spcBef>
                <a:spcPts val="0"/>
              </a:spcBef>
              <a:spcAft>
                <a:spcPts val="0"/>
              </a:spcAft>
              <a:buSzPts val="1200"/>
              <a:buNone/>
              <a:defRPr sz="2400"/>
            </a:lvl9pPr>
          </a:lstStyle>
          <a:p>
            <a:endParaRPr/>
          </a:p>
        </p:txBody>
      </p:sp>
      <p:sp>
        <p:nvSpPr>
          <p:cNvPr id="21" name="Google Shape;21;p5"/>
          <p:cNvSpPr txBox="1">
            <a:spLocks noGrp="1"/>
          </p:cNvSpPr>
          <p:nvPr>
            <p:ph type="ctrTitle" idx="2"/>
          </p:nvPr>
        </p:nvSpPr>
        <p:spPr>
          <a:xfrm flipH="1">
            <a:off x="3011802" y="7404029"/>
            <a:ext cx="4411200" cy="125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6000">
                <a:solidFill>
                  <a:schemeClr val="accent1"/>
                </a:solidFill>
              </a:defRPr>
            </a:lvl1pPr>
            <a:lvl2pPr lvl="1" algn="ctr" rtl="0">
              <a:spcBef>
                <a:spcPts val="0"/>
              </a:spcBef>
              <a:spcAft>
                <a:spcPts val="0"/>
              </a:spcAft>
              <a:buClr>
                <a:srgbClr val="434343"/>
              </a:buClr>
              <a:buSzPts val="1800"/>
              <a:buNone/>
              <a:defRPr sz="3600">
                <a:solidFill>
                  <a:srgbClr val="434343"/>
                </a:solidFill>
              </a:defRPr>
            </a:lvl2pPr>
            <a:lvl3pPr lvl="2" algn="ctr" rtl="0">
              <a:spcBef>
                <a:spcPts val="0"/>
              </a:spcBef>
              <a:spcAft>
                <a:spcPts val="0"/>
              </a:spcAft>
              <a:buClr>
                <a:srgbClr val="434343"/>
              </a:buClr>
              <a:buSzPts val="1800"/>
              <a:buNone/>
              <a:defRPr sz="3600">
                <a:solidFill>
                  <a:srgbClr val="434343"/>
                </a:solidFill>
              </a:defRPr>
            </a:lvl3pPr>
            <a:lvl4pPr lvl="3" algn="ctr" rtl="0">
              <a:spcBef>
                <a:spcPts val="0"/>
              </a:spcBef>
              <a:spcAft>
                <a:spcPts val="0"/>
              </a:spcAft>
              <a:buClr>
                <a:srgbClr val="434343"/>
              </a:buClr>
              <a:buSzPts val="1800"/>
              <a:buNone/>
              <a:defRPr sz="3600">
                <a:solidFill>
                  <a:srgbClr val="434343"/>
                </a:solidFill>
              </a:defRPr>
            </a:lvl4pPr>
            <a:lvl5pPr lvl="4" algn="ctr" rtl="0">
              <a:spcBef>
                <a:spcPts val="0"/>
              </a:spcBef>
              <a:spcAft>
                <a:spcPts val="0"/>
              </a:spcAft>
              <a:buClr>
                <a:srgbClr val="434343"/>
              </a:buClr>
              <a:buSzPts val="1800"/>
              <a:buNone/>
              <a:defRPr sz="3600">
                <a:solidFill>
                  <a:srgbClr val="434343"/>
                </a:solidFill>
              </a:defRPr>
            </a:lvl5pPr>
            <a:lvl6pPr lvl="5" algn="ctr" rtl="0">
              <a:spcBef>
                <a:spcPts val="0"/>
              </a:spcBef>
              <a:spcAft>
                <a:spcPts val="0"/>
              </a:spcAft>
              <a:buClr>
                <a:srgbClr val="434343"/>
              </a:buClr>
              <a:buSzPts val="1800"/>
              <a:buNone/>
              <a:defRPr sz="3600">
                <a:solidFill>
                  <a:srgbClr val="434343"/>
                </a:solidFill>
              </a:defRPr>
            </a:lvl6pPr>
            <a:lvl7pPr lvl="6" algn="ctr" rtl="0">
              <a:spcBef>
                <a:spcPts val="0"/>
              </a:spcBef>
              <a:spcAft>
                <a:spcPts val="0"/>
              </a:spcAft>
              <a:buClr>
                <a:srgbClr val="434343"/>
              </a:buClr>
              <a:buSzPts val="1800"/>
              <a:buNone/>
              <a:defRPr sz="3600">
                <a:solidFill>
                  <a:srgbClr val="434343"/>
                </a:solidFill>
              </a:defRPr>
            </a:lvl7pPr>
            <a:lvl8pPr lvl="7" algn="ctr" rtl="0">
              <a:spcBef>
                <a:spcPts val="0"/>
              </a:spcBef>
              <a:spcAft>
                <a:spcPts val="0"/>
              </a:spcAft>
              <a:buClr>
                <a:srgbClr val="434343"/>
              </a:buClr>
              <a:buSzPts val="1800"/>
              <a:buNone/>
              <a:defRPr sz="3600">
                <a:solidFill>
                  <a:srgbClr val="434343"/>
                </a:solidFill>
              </a:defRPr>
            </a:lvl8pPr>
            <a:lvl9pPr lvl="8" algn="ctr" rtl="0">
              <a:spcBef>
                <a:spcPts val="0"/>
              </a:spcBef>
              <a:spcAft>
                <a:spcPts val="0"/>
              </a:spcAft>
              <a:buClr>
                <a:srgbClr val="434343"/>
              </a:buClr>
              <a:buSzPts val="1800"/>
              <a:buNone/>
              <a:defRPr sz="3600">
                <a:solidFill>
                  <a:srgbClr val="434343"/>
                </a:solidFill>
              </a:defRPr>
            </a:lvl9pPr>
          </a:lstStyle>
          <a:p>
            <a:endParaRPr/>
          </a:p>
        </p:txBody>
      </p:sp>
      <p:sp>
        <p:nvSpPr>
          <p:cNvPr id="22" name="Google Shape;22;p5"/>
          <p:cNvSpPr txBox="1">
            <a:spLocks noGrp="1"/>
          </p:cNvSpPr>
          <p:nvPr>
            <p:ph type="subTitle" idx="3"/>
          </p:nvPr>
        </p:nvSpPr>
        <p:spPr>
          <a:xfrm flipH="1">
            <a:off x="10816152" y="2995097"/>
            <a:ext cx="4500000" cy="122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000"/>
            </a:lvl1pPr>
            <a:lvl2pPr lvl="1" algn="ctr" rtl="0">
              <a:lnSpc>
                <a:spcPct val="100000"/>
              </a:lnSpc>
              <a:spcBef>
                <a:spcPts val="0"/>
              </a:spcBef>
              <a:spcAft>
                <a:spcPts val="0"/>
              </a:spcAft>
              <a:buSzPts val="1200"/>
              <a:buNone/>
              <a:defRPr sz="2400"/>
            </a:lvl2pPr>
            <a:lvl3pPr lvl="2" algn="ctr" rtl="0">
              <a:lnSpc>
                <a:spcPct val="100000"/>
              </a:lnSpc>
              <a:spcBef>
                <a:spcPts val="0"/>
              </a:spcBef>
              <a:spcAft>
                <a:spcPts val="0"/>
              </a:spcAft>
              <a:buSzPts val="1200"/>
              <a:buNone/>
              <a:defRPr sz="2400"/>
            </a:lvl3pPr>
            <a:lvl4pPr lvl="3" algn="ctr" rtl="0">
              <a:lnSpc>
                <a:spcPct val="100000"/>
              </a:lnSpc>
              <a:spcBef>
                <a:spcPts val="0"/>
              </a:spcBef>
              <a:spcAft>
                <a:spcPts val="0"/>
              </a:spcAft>
              <a:buSzPts val="1200"/>
              <a:buNone/>
              <a:defRPr sz="2400"/>
            </a:lvl4pPr>
            <a:lvl5pPr lvl="4" algn="ctr" rtl="0">
              <a:lnSpc>
                <a:spcPct val="100000"/>
              </a:lnSpc>
              <a:spcBef>
                <a:spcPts val="0"/>
              </a:spcBef>
              <a:spcAft>
                <a:spcPts val="0"/>
              </a:spcAft>
              <a:buSzPts val="1200"/>
              <a:buNone/>
              <a:defRPr sz="2400"/>
            </a:lvl5pPr>
            <a:lvl6pPr lvl="5" algn="ctr" rtl="0">
              <a:lnSpc>
                <a:spcPct val="100000"/>
              </a:lnSpc>
              <a:spcBef>
                <a:spcPts val="0"/>
              </a:spcBef>
              <a:spcAft>
                <a:spcPts val="0"/>
              </a:spcAft>
              <a:buSzPts val="1200"/>
              <a:buNone/>
              <a:defRPr sz="2400"/>
            </a:lvl6pPr>
            <a:lvl7pPr lvl="6" algn="ctr" rtl="0">
              <a:lnSpc>
                <a:spcPct val="100000"/>
              </a:lnSpc>
              <a:spcBef>
                <a:spcPts val="0"/>
              </a:spcBef>
              <a:spcAft>
                <a:spcPts val="0"/>
              </a:spcAft>
              <a:buSzPts val="1200"/>
              <a:buNone/>
              <a:defRPr sz="2400"/>
            </a:lvl7pPr>
            <a:lvl8pPr lvl="7" algn="ctr" rtl="0">
              <a:lnSpc>
                <a:spcPct val="100000"/>
              </a:lnSpc>
              <a:spcBef>
                <a:spcPts val="0"/>
              </a:spcBef>
              <a:spcAft>
                <a:spcPts val="0"/>
              </a:spcAft>
              <a:buSzPts val="1200"/>
              <a:buNone/>
              <a:defRPr sz="2400"/>
            </a:lvl8pPr>
            <a:lvl9pPr lvl="8" algn="ctr" rtl="0">
              <a:lnSpc>
                <a:spcPct val="100000"/>
              </a:lnSpc>
              <a:spcBef>
                <a:spcPts val="0"/>
              </a:spcBef>
              <a:spcAft>
                <a:spcPts val="0"/>
              </a:spcAft>
              <a:buSzPts val="1200"/>
              <a:buNone/>
              <a:defRPr sz="2400"/>
            </a:lvl9pPr>
          </a:lstStyle>
          <a:p>
            <a:endParaRPr/>
          </a:p>
        </p:txBody>
      </p:sp>
      <p:sp>
        <p:nvSpPr>
          <p:cNvPr id="23" name="Google Shape;23;p5"/>
          <p:cNvSpPr txBox="1">
            <a:spLocks noGrp="1"/>
          </p:cNvSpPr>
          <p:nvPr>
            <p:ph type="title" idx="4"/>
          </p:nvPr>
        </p:nvSpPr>
        <p:spPr>
          <a:xfrm>
            <a:off x="4842000" y="567216"/>
            <a:ext cx="8604000" cy="1260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7200"/>
            </a:lvl1pPr>
            <a:lvl2pPr lvl="1" algn="ctr" rtl="0">
              <a:spcBef>
                <a:spcPts val="0"/>
              </a:spcBef>
              <a:spcAft>
                <a:spcPts val="0"/>
              </a:spcAft>
              <a:buNone/>
              <a:defRPr sz="7200">
                <a:solidFill>
                  <a:schemeClr val="accent2"/>
                </a:solidFill>
              </a:defRPr>
            </a:lvl2pPr>
            <a:lvl3pPr lvl="2" algn="ctr" rtl="0">
              <a:spcBef>
                <a:spcPts val="0"/>
              </a:spcBef>
              <a:spcAft>
                <a:spcPts val="0"/>
              </a:spcAft>
              <a:buNone/>
              <a:defRPr sz="7200">
                <a:solidFill>
                  <a:schemeClr val="accent2"/>
                </a:solidFill>
              </a:defRPr>
            </a:lvl3pPr>
            <a:lvl4pPr lvl="3" algn="ctr" rtl="0">
              <a:spcBef>
                <a:spcPts val="0"/>
              </a:spcBef>
              <a:spcAft>
                <a:spcPts val="0"/>
              </a:spcAft>
              <a:buNone/>
              <a:defRPr sz="7200">
                <a:solidFill>
                  <a:schemeClr val="accent2"/>
                </a:solidFill>
              </a:defRPr>
            </a:lvl4pPr>
            <a:lvl5pPr lvl="4" algn="ctr" rtl="0">
              <a:spcBef>
                <a:spcPts val="0"/>
              </a:spcBef>
              <a:spcAft>
                <a:spcPts val="0"/>
              </a:spcAft>
              <a:buNone/>
              <a:defRPr sz="7200">
                <a:solidFill>
                  <a:schemeClr val="accent2"/>
                </a:solidFill>
              </a:defRPr>
            </a:lvl5pPr>
            <a:lvl6pPr lvl="5" algn="ctr" rtl="0">
              <a:spcBef>
                <a:spcPts val="0"/>
              </a:spcBef>
              <a:spcAft>
                <a:spcPts val="0"/>
              </a:spcAft>
              <a:buNone/>
              <a:defRPr sz="7200">
                <a:solidFill>
                  <a:schemeClr val="accent2"/>
                </a:solidFill>
              </a:defRPr>
            </a:lvl6pPr>
            <a:lvl7pPr lvl="6" algn="ctr" rtl="0">
              <a:spcBef>
                <a:spcPts val="0"/>
              </a:spcBef>
              <a:spcAft>
                <a:spcPts val="0"/>
              </a:spcAft>
              <a:buNone/>
              <a:defRPr sz="7200">
                <a:solidFill>
                  <a:schemeClr val="accent2"/>
                </a:solidFill>
              </a:defRPr>
            </a:lvl7pPr>
            <a:lvl8pPr lvl="7" algn="ctr" rtl="0">
              <a:spcBef>
                <a:spcPts val="0"/>
              </a:spcBef>
              <a:spcAft>
                <a:spcPts val="0"/>
              </a:spcAft>
              <a:buNone/>
              <a:defRPr sz="7200">
                <a:solidFill>
                  <a:schemeClr val="accent2"/>
                </a:solidFill>
              </a:defRPr>
            </a:lvl8pPr>
            <a:lvl9pPr lvl="8" algn="ctr" rtl="0">
              <a:spcBef>
                <a:spcPts val="0"/>
              </a:spcBef>
              <a:spcAft>
                <a:spcPts val="0"/>
              </a:spcAft>
              <a:buNone/>
              <a:defRPr sz="7200">
                <a:solidFill>
                  <a:schemeClr val="accent2"/>
                </a:solidFill>
              </a:defRPr>
            </a:lvl9pPr>
          </a:lstStyle>
          <a:p>
            <a:endParaRPr/>
          </a:p>
        </p:txBody>
      </p:sp>
    </p:spTree>
    <p:extLst>
      <p:ext uri="{BB962C8B-B14F-4D97-AF65-F5344CB8AC3E}">
        <p14:creationId xmlns:p14="http://schemas.microsoft.com/office/powerpoint/2010/main" val="24207684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828755">
              <a:buClr>
                <a:srgbClr val="000000"/>
              </a:buClr>
            </a:pPr>
            <a:fld id="{5B0A1F14-DA11-4E43-87F3-BE07CCE51531}" type="datetime1">
              <a:rPr lang="en-US" sz="2801" kern="0" smtClean="0">
                <a:solidFill>
                  <a:srgbClr val="000000"/>
                </a:solidFill>
                <a:cs typeface="Arial"/>
                <a:sym typeface="Arial"/>
              </a:rPr>
              <a:pPr defTabSz="1828755">
                <a:buClr>
                  <a:srgbClr val="000000"/>
                </a:buClr>
              </a:pPr>
              <a:t>5/13/2025</a:t>
            </a:fld>
            <a:endParaRPr lang="en-US" sz="2801" kern="0">
              <a:solidFill>
                <a:srgbClr val="000000"/>
              </a:solidFill>
              <a:cs typeface="Arial"/>
              <a:sym typeface="Arial"/>
            </a:endParaRPr>
          </a:p>
        </p:txBody>
      </p:sp>
      <p:sp>
        <p:nvSpPr>
          <p:cNvPr id="3" name="Footer Placeholder 2"/>
          <p:cNvSpPr>
            <a:spLocks noGrp="1"/>
          </p:cNvSpPr>
          <p:nvPr>
            <p:ph type="ftr" sz="quarter" idx="11"/>
          </p:nvPr>
        </p:nvSpPr>
        <p:spPr/>
        <p:txBody>
          <a:bodyPr/>
          <a:lstStyle/>
          <a:p>
            <a:pPr defTabSz="1828755">
              <a:buClr>
                <a:srgbClr val="000000"/>
              </a:buClr>
            </a:pPr>
            <a:endParaRPr lang="en-US" sz="2801" kern="0">
              <a:solidFill>
                <a:srgbClr val="000000"/>
              </a:solidFill>
              <a:cs typeface="Arial"/>
              <a:sym typeface="Arial"/>
            </a:endParaRPr>
          </a:p>
        </p:txBody>
      </p:sp>
      <p:sp>
        <p:nvSpPr>
          <p:cNvPr id="4" name="Slide Number Placeholder 3"/>
          <p:cNvSpPr>
            <a:spLocks noGrp="1"/>
          </p:cNvSpPr>
          <p:nvPr>
            <p:ph type="sldNum" sz="quarter" idx="12"/>
          </p:nvPr>
        </p:nvSpPr>
        <p:spPr/>
        <p:txBody>
          <a:bodyPr/>
          <a:lstStyle/>
          <a:p>
            <a:pPr defTabSz="1828755">
              <a:buClr>
                <a:srgbClr val="000000"/>
              </a:buClr>
            </a:pPr>
            <a:fld id="{F9C20B1D-C678-4C69-9E65-5611E138EDCC}" type="slidenum">
              <a:rPr lang="en-US" sz="2801" kern="0" smtClean="0">
                <a:solidFill>
                  <a:srgbClr val="000000"/>
                </a:solidFill>
                <a:cs typeface="Arial"/>
                <a:sym typeface="Arial"/>
              </a:rPr>
              <a:pPr defTabSz="1828755">
                <a:buClr>
                  <a:srgbClr val="000000"/>
                </a:buClr>
              </a:pPr>
              <a:t>‹#›</a:t>
            </a:fld>
            <a:endParaRPr lang="en-US" sz="2801" kern="0">
              <a:solidFill>
                <a:srgbClr val="000000"/>
              </a:solidFill>
              <a:cs typeface="Arial"/>
              <a:sym typeface="Arial"/>
            </a:endParaRPr>
          </a:p>
        </p:txBody>
      </p:sp>
    </p:spTree>
    <p:extLst>
      <p:ext uri="{BB962C8B-B14F-4D97-AF65-F5344CB8AC3E}">
        <p14:creationId xmlns:p14="http://schemas.microsoft.com/office/powerpoint/2010/main" val="9833632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963451" y="2662901"/>
            <a:ext cx="8361000" cy="34902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2"/>
              </a:buClr>
              <a:buSzPts val="5200"/>
              <a:buNone/>
              <a:defRPr sz="12000"/>
            </a:lvl1pPr>
            <a:lvl2pPr lvl="1" algn="ctr">
              <a:spcBef>
                <a:spcPts val="0"/>
              </a:spcBef>
              <a:spcAft>
                <a:spcPts val="0"/>
              </a:spcAft>
              <a:buClr>
                <a:schemeClr val="lt2"/>
              </a:buClr>
              <a:buSzPts val="5200"/>
              <a:buNone/>
              <a:defRPr sz="10400">
                <a:solidFill>
                  <a:schemeClr val="lt2"/>
                </a:solidFill>
              </a:defRPr>
            </a:lvl2pPr>
            <a:lvl3pPr lvl="2" algn="ctr">
              <a:spcBef>
                <a:spcPts val="0"/>
              </a:spcBef>
              <a:spcAft>
                <a:spcPts val="0"/>
              </a:spcAft>
              <a:buClr>
                <a:schemeClr val="lt2"/>
              </a:buClr>
              <a:buSzPts val="5200"/>
              <a:buNone/>
              <a:defRPr sz="10400">
                <a:solidFill>
                  <a:schemeClr val="lt2"/>
                </a:solidFill>
              </a:defRPr>
            </a:lvl3pPr>
            <a:lvl4pPr lvl="3" algn="ctr">
              <a:spcBef>
                <a:spcPts val="0"/>
              </a:spcBef>
              <a:spcAft>
                <a:spcPts val="0"/>
              </a:spcAft>
              <a:buClr>
                <a:schemeClr val="lt2"/>
              </a:buClr>
              <a:buSzPts val="5200"/>
              <a:buNone/>
              <a:defRPr sz="10400">
                <a:solidFill>
                  <a:schemeClr val="lt2"/>
                </a:solidFill>
              </a:defRPr>
            </a:lvl4pPr>
            <a:lvl5pPr lvl="4" algn="ctr">
              <a:spcBef>
                <a:spcPts val="0"/>
              </a:spcBef>
              <a:spcAft>
                <a:spcPts val="0"/>
              </a:spcAft>
              <a:buClr>
                <a:schemeClr val="lt2"/>
              </a:buClr>
              <a:buSzPts val="5200"/>
              <a:buNone/>
              <a:defRPr sz="10400">
                <a:solidFill>
                  <a:schemeClr val="lt2"/>
                </a:solidFill>
              </a:defRPr>
            </a:lvl5pPr>
            <a:lvl6pPr lvl="5" algn="ctr">
              <a:spcBef>
                <a:spcPts val="0"/>
              </a:spcBef>
              <a:spcAft>
                <a:spcPts val="0"/>
              </a:spcAft>
              <a:buClr>
                <a:schemeClr val="lt2"/>
              </a:buClr>
              <a:buSzPts val="5200"/>
              <a:buNone/>
              <a:defRPr sz="10400">
                <a:solidFill>
                  <a:schemeClr val="lt2"/>
                </a:solidFill>
              </a:defRPr>
            </a:lvl6pPr>
            <a:lvl7pPr lvl="6" algn="ctr">
              <a:spcBef>
                <a:spcPts val="0"/>
              </a:spcBef>
              <a:spcAft>
                <a:spcPts val="0"/>
              </a:spcAft>
              <a:buClr>
                <a:schemeClr val="lt2"/>
              </a:buClr>
              <a:buSzPts val="5200"/>
              <a:buNone/>
              <a:defRPr sz="10400">
                <a:solidFill>
                  <a:schemeClr val="lt2"/>
                </a:solidFill>
              </a:defRPr>
            </a:lvl7pPr>
            <a:lvl8pPr lvl="7" algn="ctr">
              <a:spcBef>
                <a:spcPts val="0"/>
              </a:spcBef>
              <a:spcAft>
                <a:spcPts val="0"/>
              </a:spcAft>
              <a:buClr>
                <a:schemeClr val="lt2"/>
              </a:buClr>
              <a:buSzPts val="5200"/>
              <a:buNone/>
              <a:defRPr sz="10400">
                <a:solidFill>
                  <a:schemeClr val="lt2"/>
                </a:solidFill>
              </a:defRPr>
            </a:lvl8pPr>
            <a:lvl9pPr lvl="8" algn="ctr">
              <a:spcBef>
                <a:spcPts val="0"/>
              </a:spcBef>
              <a:spcAft>
                <a:spcPts val="0"/>
              </a:spcAft>
              <a:buClr>
                <a:schemeClr val="lt2"/>
              </a:buClr>
              <a:buSzPts val="5200"/>
              <a:buNone/>
              <a:defRPr sz="10400">
                <a:solidFill>
                  <a:schemeClr val="lt2"/>
                </a:solidFill>
              </a:defRPr>
            </a:lvl9pPr>
          </a:lstStyle>
          <a:p>
            <a:endParaRPr/>
          </a:p>
        </p:txBody>
      </p:sp>
      <p:sp>
        <p:nvSpPr>
          <p:cNvPr id="10" name="Google Shape;10;p2"/>
          <p:cNvSpPr txBox="1">
            <a:spLocks noGrp="1"/>
          </p:cNvSpPr>
          <p:nvPr>
            <p:ph type="subTitle" idx="1"/>
          </p:nvPr>
        </p:nvSpPr>
        <p:spPr>
          <a:xfrm>
            <a:off x="6670001" y="6515102"/>
            <a:ext cx="4947600" cy="954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1"/>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1060185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8015651" y="3890687"/>
            <a:ext cx="9071400" cy="1645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12000">
                <a:solidFill>
                  <a:schemeClr val="accent1"/>
                </a:solidFill>
              </a:defRPr>
            </a:lvl1pPr>
            <a:lvl2pPr lvl="1" algn="ctr" rtl="0">
              <a:spcBef>
                <a:spcPts val="0"/>
              </a:spcBef>
              <a:spcAft>
                <a:spcPts val="0"/>
              </a:spcAft>
              <a:buClr>
                <a:srgbClr val="434343"/>
              </a:buClr>
              <a:buSzPts val="1800"/>
              <a:buNone/>
              <a:defRPr sz="3600">
                <a:solidFill>
                  <a:srgbClr val="434343"/>
                </a:solidFill>
              </a:defRPr>
            </a:lvl2pPr>
            <a:lvl3pPr lvl="2" algn="ctr" rtl="0">
              <a:spcBef>
                <a:spcPts val="0"/>
              </a:spcBef>
              <a:spcAft>
                <a:spcPts val="0"/>
              </a:spcAft>
              <a:buClr>
                <a:srgbClr val="434343"/>
              </a:buClr>
              <a:buSzPts val="1800"/>
              <a:buNone/>
              <a:defRPr sz="3600">
                <a:solidFill>
                  <a:srgbClr val="434343"/>
                </a:solidFill>
              </a:defRPr>
            </a:lvl3pPr>
            <a:lvl4pPr lvl="3" algn="ctr" rtl="0">
              <a:spcBef>
                <a:spcPts val="0"/>
              </a:spcBef>
              <a:spcAft>
                <a:spcPts val="0"/>
              </a:spcAft>
              <a:buClr>
                <a:srgbClr val="434343"/>
              </a:buClr>
              <a:buSzPts val="1800"/>
              <a:buNone/>
              <a:defRPr sz="3600">
                <a:solidFill>
                  <a:srgbClr val="434343"/>
                </a:solidFill>
              </a:defRPr>
            </a:lvl4pPr>
            <a:lvl5pPr lvl="4" algn="ctr" rtl="0">
              <a:spcBef>
                <a:spcPts val="0"/>
              </a:spcBef>
              <a:spcAft>
                <a:spcPts val="0"/>
              </a:spcAft>
              <a:buClr>
                <a:srgbClr val="434343"/>
              </a:buClr>
              <a:buSzPts val="1800"/>
              <a:buNone/>
              <a:defRPr sz="3600">
                <a:solidFill>
                  <a:srgbClr val="434343"/>
                </a:solidFill>
              </a:defRPr>
            </a:lvl5pPr>
            <a:lvl6pPr lvl="5" algn="ctr" rtl="0">
              <a:spcBef>
                <a:spcPts val="0"/>
              </a:spcBef>
              <a:spcAft>
                <a:spcPts val="0"/>
              </a:spcAft>
              <a:buClr>
                <a:srgbClr val="434343"/>
              </a:buClr>
              <a:buSzPts val="1800"/>
              <a:buNone/>
              <a:defRPr sz="3600">
                <a:solidFill>
                  <a:srgbClr val="434343"/>
                </a:solidFill>
              </a:defRPr>
            </a:lvl6pPr>
            <a:lvl7pPr lvl="6" algn="ctr" rtl="0">
              <a:spcBef>
                <a:spcPts val="0"/>
              </a:spcBef>
              <a:spcAft>
                <a:spcPts val="0"/>
              </a:spcAft>
              <a:buClr>
                <a:srgbClr val="434343"/>
              </a:buClr>
              <a:buSzPts val="1800"/>
              <a:buNone/>
              <a:defRPr sz="3600">
                <a:solidFill>
                  <a:srgbClr val="434343"/>
                </a:solidFill>
              </a:defRPr>
            </a:lvl7pPr>
            <a:lvl8pPr lvl="7" algn="ctr" rtl="0">
              <a:spcBef>
                <a:spcPts val="0"/>
              </a:spcBef>
              <a:spcAft>
                <a:spcPts val="0"/>
              </a:spcAft>
              <a:buClr>
                <a:srgbClr val="434343"/>
              </a:buClr>
              <a:buSzPts val="1800"/>
              <a:buNone/>
              <a:defRPr sz="3600">
                <a:solidFill>
                  <a:srgbClr val="434343"/>
                </a:solidFill>
              </a:defRPr>
            </a:lvl8pPr>
            <a:lvl9pPr lvl="8" algn="ctr" rtl="0">
              <a:spcBef>
                <a:spcPts val="0"/>
              </a:spcBef>
              <a:spcAft>
                <a:spcPts val="0"/>
              </a:spcAft>
              <a:buClr>
                <a:srgbClr val="434343"/>
              </a:buClr>
              <a:buSzPts val="1800"/>
              <a:buNone/>
              <a:defRPr sz="3600">
                <a:solidFill>
                  <a:srgbClr val="434343"/>
                </a:solidFill>
              </a:defRPr>
            </a:lvl9pPr>
          </a:lstStyle>
          <a:p>
            <a:endParaRPr/>
          </a:p>
        </p:txBody>
      </p:sp>
      <p:sp>
        <p:nvSpPr>
          <p:cNvPr id="13" name="Google Shape;13;p3"/>
          <p:cNvSpPr txBox="1">
            <a:spLocks noGrp="1"/>
          </p:cNvSpPr>
          <p:nvPr>
            <p:ph type="subTitle" idx="1"/>
          </p:nvPr>
        </p:nvSpPr>
        <p:spPr>
          <a:xfrm>
            <a:off x="11242100" y="5240726"/>
            <a:ext cx="5844600" cy="115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801"/>
            </a:lvl1pPr>
            <a:lvl2pPr lvl="1" algn="ctr" rtl="0">
              <a:lnSpc>
                <a:spcPct val="100000"/>
              </a:lnSpc>
              <a:spcBef>
                <a:spcPts val="0"/>
              </a:spcBef>
              <a:spcAft>
                <a:spcPts val="0"/>
              </a:spcAft>
              <a:buSzPts val="1000"/>
              <a:buNone/>
              <a:defRPr sz="2000"/>
            </a:lvl2pPr>
            <a:lvl3pPr lvl="2" algn="ctr" rtl="0">
              <a:lnSpc>
                <a:spcPct val="100000"/>
              </a:lnSpc>
              <a:spcBef>
                <a:spcPts val="0"/>
              </a:spcBef>
              <a:spcAft>
                <a:spcPts val="0"/>
              </a:spcAft>
              <a:buSzPts val="1000"/>
              <a:buNone/>
              <a:defRPr sz="2000"/>
            </a:lvl3pPr>
            <a:lvl4pPr lvl="3" algn="ctr" rtl="0">
              <a:lnSpc>
                <a:spcPct val="100000"/>
              </a:lnSpc>
              <a:spcBef>
                <a:spcPts val="0"/>
              </a:spcBef>
              <a:spcAft>
                <a:spcPts val="0"/>
              </a:spcAft>
              <a:buSzPts val="1000"/>
              <a:buNone/>
              <a:defRPr sz="2000"/>
            </a:lvl4pPr>
            <a:lvl5pPr lvl="4" algn="ctr" rtl="0">
              <a:lnSpc>
                <a:spcPct val="100000"/>
              </a:lnSpc>
              <a:spcBef>
                <a:spcPts val="0"/>
              </a:spcBef>
              <a:spcAft>
                <a:spcPts val="0"/>
              </a:spcAft>
              <a:buSzPts val="1000"/>
              <a:buNone/>
              <a:defRPr sz="2000"/>
            </a:lvl5pPr>
            <a:lvl6pPr lvl="5" algn="ctr" rtl="0">
              <a:lnSpc>
                <a:spcPct val="100000"/>
              </a:lnSpc>
              <a:spcBef>
                <a:spcPts val="0"/>
              </a:spcBef>
              <a:spcAft>
                <a:spcPts val="0"/>
              </a:spcAft>
              <a:buSzPts val="1000"/>
              <a:buNone/>
              <a:defRPr sz="2000"/>
            </a:lvl6pPr>
            <a:lvl7pPr lvl="6" algn="ctr" rtl="0">
              <a:lnSpc>
                <a:spcPct val="100000"/>
              </a:lnSpc>
              <a:spcBef>
                <a:spcPts val="0"/>
              </a:spcBef>
              <a:spcAft>
                <a:spcPts val="0"/>
              </a:spcAft>
              <a:buSzPts val="1000"/>
              <a:buNone/>
              <a:defRPr sz="2000"/>
            </a:lvl7pPr>
            <a:lvl8pPr lvl="7" algn="ctr" rtl="0">
              <a:lnSpc>
                <a:spcPct val="100000"/>
              </a:lnSpc>
              <a:spcBef>
                <a:spcPts val="0"/>
              </a:spcBef>
              <a:spcAft>
                <a:spcPts val="0"/>
              </a:spcAft>
              <a:buSzPts val="1000"/>
              <a:buNone/>
              <a:defRPr sz="2000"/>
            </a:lvl8pPr>
            <a:lvl9pPr lvl="8" algn="ctr" rtl="0">
              <a:lnSpc>
                <a:spcPct val="100000"/>
              </a:lnSpc>
              <a:spcBef>
                <a:spcPts val="0"/>
              </a:spcBef>
              <a:spcAft>
                <a:spcPts val="0"/>
              </a:spcAft>
              <a:buSzPts val="1000"/>
              <a:buNone/>
              <a:defRPr sz="2000"/>
            </a:lvl9pPr>
          </a:lstStyle>
          <a:p>
            <a:endParaRPr/>
          </a:p>
        </p:txBody>
      </p:sp>
      <p:sp>
        <p:nvSpPr>
          <p:cNvPr id="14" name="Google Shape;14;p3"/>
          <p:cNvSpPr txBox="1">
            <a:spLocks noGrp="1"/>
          </p:cNvSpPr>
          <p:nvPr>
            <p:ph type="title" idx="2" hasCustomPrompt="1"/>
          </p:nvPr>
        </p:nvSpPr>
        <p:spPr>
          <a:xfrm>
            <a:off x="5190144" y="4186550"/>
            <a:ext cx="2106000" cy="1155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2"/>
              </a:buClr>
              <a:buSzPts val="5500"/>
              <a:buNone/>
              <a:defRPr sz="14400">
                <a:solidFill>
                  <a:schemeClr val="lt1"/>
                </a:solidFill>
              </a:defRPr>
            </a:lvl1pPr>
            <a:lvl2pPr lvl="1" algn="ctr" rtl="0">
              <a:spcBef>
                <a:spcPts val="0"/>
              </a:spcBef>
              <a:spcAft>
                <a:spcPts val="0"/>
              </a:spcAft>
              <a:buClr>
                <a:schemeClr val="lt2"/>
              </a:buClr>
              <a:buSzPts val="5500"/>
              <a:buFont typeface="Fira Sans Extra Condensed Medium"/>
              <a:buNone/>
              <a:defRPr sz="11000">
                <a:solidFill>
                  <a:schemeClr val="lt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2"/>
              </a:buClr>
              <a:buSzPts val="5500"/>
              <a:buFont typeface="Fira Sans Extra Condensed Medium"/>
              <a:buNone/>
              <a:defRPr sz="11000">
                <a:solidFill>
                  <a:schemeClr val="lt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2"/>
              </a:buClr>
              <a:buSzPts val="5500"/>
              <a:buFont typeface="Fira Sans Extra Condensed Medium"/>
              <a:buNone/>
              <a:defRPr sz="11000">
                <a:solidFill>
                  <a:schemeClr val="lt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2"/>
              </a:buClr>
              <a:buSzPts val="5500"/>
              <a:buFont typeface="Fira Sans Extra Condensed Medium"/>
              <a:buNone/>
              <a:defRPr sz="11000">
                <a:solidFill>
                  <a:schemeClr val="lt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2"/>
              </a:buClr>
              <a:buSzPts val="5500"/>
              <a:buFont typeface="Fira Sans Extra Condensed Medium"/>
              <a:buNone/>
              <a:defRPr sz="11000">
                <a:solidFill>
                  <a:schemeClr val="lt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2"/>
              </a:buClr>
              <a:buSzPts val="5500"/>
              <a:buFont typeface="Fira Sans Extra Condensed Medium"/>
              <a:buNone/>
              <a:defRPr sz="11000">
                <a:solidFill>
                  <a:schemeClr val="lt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2"/>
              </a:buClr>
              <a:buSzPts val="5500"/>
              <a:buFont typeface="Fira Sans Extra Condensed Medium"/>
              <a:buNone/>
              <a:defRPr sz="11000">
                <a:solidFill>
                  <a:schemeClr val="lt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2"/>
              </a:buClr>
              <a:buSzPts val="5500"/>
              <a:buFont typeface="Fira Sans Extra Condensed Medium"/>
              <a:buNone/>
              <a:defRPr sz="11000">
                <a:solidFill>
                  <a:schemeClr val="lt2"/>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35719432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txBox="1">
            <a:spLocks noGrp="1"/>
          </p:cNvSpPr>
          <p:nvPr>
            <p:ph type="subTitle" idx="1"/>
          </p:nvPr>
        </p:nvSpPr>
        <p:spPr>
          <a:xfrm flipH="1">
            <a:off x="1093151" y="5036450"/>
            <a:ext cx="16101600" cy="376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434343"/>
              </a:buClr>
              <a:buSzPts val="1200"/>
              <a:buFont typeface="Raleway"/>
              <a:buAutoNum type="arabicPeriod"/>
              <a:defRPr sz="2400"/>
            </a:lvl1pPr>
            <a:lvl2pPr lvl="1" algn="ctr" rtl="0">
              <a:lnSpc>
                <a:spcPct val="100000"/>
              </a:lnSpc>
              <a:spcBef>
                <a:spcPts val="0"/>
              </a:spcBef>
              <a:spcAft>
                <a:spcPts val="0"/>
              </a:spcAft>
              <a:buClr>
                <a:srgbClr val="434343"/>
              </a:buClr>
              <a:buSzPts val="1200"/>
              <a:buFont typeface="Roboto Condensed Light"/>
              <a:buAutoNum type="alphaLcPeriod"/>
              <a:defRPr sz="2400"/>
            </a:lvl2pPr>
            <a:lvl3pPr lvl="2" algn="ctr" rtl="0">
              <a:lnSpc>
                <a:spcPct val="100000"/>
              </a:lnSpc>
              <a:spcBef>
                <a:spcPts val="0"/>
              </a:spcBef>
              <a:spcAft>
                <a:spcPts val="0"/>
              </a:spcAft>
              <a:buClr>
                <a:srgbClr val="434343"/>
              </a:buClr>
              <a:buSzPts val="1200"/>
              <a:buFont typeface="Roboto Condensed Light"/>
              <a:buAutoNum type="romanLcPeriod"/>
              <a:defRPr sz="2400"/>
            </a:lvl3pPr>
            <a:lvl4pPr lvl="3" algn="ctr" rtl="0">
              <a:lnSpc>
                <a:spcPct val="100000"/>
              </a:lnSpc>
              <a:spcBef>
                <a:spcPts val="0"/>
              </a:spcBef>
              <a:spcAft>
                <a:spcPts val="0"/>
              </a:spcAft>
              <a:buClr>
                <a:srgbClr val="434343"/>
              </a:buClr>
              <a:buSzPts val="1200"/>
              <a:buFont typeface="Roboto Condensed Light"/>
              <a:buAutoNum type="arabicPeriod"/>
              <a:defRPr sz="2400"/>
            </a:lvl4pPr>
            <a:lvl5pPr lvl="4" algn="ctr" rtl="0">
              <a:lnSpc>
                <a:spcPct val="100000"/>
              </a:lnSpc>
              <a:spcBef>
                <a:spcPts val="0"/>
              </a:spcBef>
              <a:spcAft>
                <a:spcPts val="0"/>
              </a:spcAft>
              <a:buClr>
                <a:srgbClr val="434343"/>
              </a:buClr>
              <a:buSzPts val="1200"/>
              <a:buFont typeface="Roboto Condensed Light"/>
              <a:buAutoNum type="alphaLcPeriod"/>
              <a:defRPr sz="2400"/>
            </a:lvl5pPr>
            <a:lvl6pPr lvl="5" algn="ctr" rtl="0">
              <a:lnSpc>
                <a:spcPct val="100000"/>
              </a:lnSpc>
              <a:spcBef>
                <a:spcPts val="0"/>
              </a:spcBef>
              <a:spcAft>
                <a:spcPts val="0"/>
              </a:spcAft>
              <a:buClr>
                <a:srgbClr val="434343"/>
              </a:buClr>
              <a:buSzPts val="1200"/>
              <a:buFont typeface="Roboto Condensed Light"/>
              <a:buAutoNum type="romanLcPeriod"/>
              <a:defRPr sz="2400"/>
            </a:lvl6pPr>
            <a:lvl7pPr lvl="6" algn="ctr" rtl="0">
              <a:lnSpc>
                <a:spcPct val="100000"/>
              </a:lnSpc>
              <a:spcBef>
                <a:spcPts val="0"/>
              </a:spcBef>
              <a:spcAft>
                <a:spcPts val="0"/>
              </a:spcAft>
              <a:buClr>
                <a:srgbClr val="434343"/>
              </a:buClr>
              <a:buSzPts val="1200"/>
              <a:buFont typeface="Roboto Condensed Light"/>
              <a:buAutoNum type="arabicPeriod"/>
              <a:defRPr sz="2400"/>
            </a:lvl7pPr>
            <a:lvl8pPr lvl="7" algn="ctr" rtl="0">
              <a:lnSpc>
                <a:spcPct val="100000"/>
              </a:lnSpc>
              <a:spcBef>
                <a:spcPts val="0"/>
              </a:spcBef>
              <a:spcAft>
                <a:spcPts val="0"/>
              </a:spcAft>
              <a:buClr>
                <a:srgbClr val="434343"/>
              </a:buClr>
              <a:buSzPts val="1200"/>
              <a:buFont typeface="Roboto Condensed Light"/>
              <a:buAutoNum type="alphaLcPeriod"/>
              <a:defRPr sz="2400"/>
            </a:lvl8pPr>
            <a:lvl9pPr lvl="8" algn="ctr" rtl="0">
              <a:lnSpc>
                <a:spcPct val="100000"/>
              </a:lnSpc>
              <a:spcBef>
                <a:spcPts val="0"/>
              </a:spcBef>
              <a:spcAft>
                <a:spcPts val="0"/>
              </a:spcAft>
              <a:buClr>
                <a:srgbClr val="434343"/>
              </a:buClr>
              <a:buSzPts val="1200"/>
              <a:buFont typeface="Roboto Condensed Light"/>
              <a:buAutoNum type="romanLcPeriod"/>
              <a:defRPr sz="2400"/>
            </a:lvl9pPr>
          </a:lstStyle>
          <a:p>
            <a:endParaRPr/>
          </a:p>
        </p:txBody>
      </p:sp>
      <p:sp>
        <p:nvSpPr>
          <p:cNvPr id="28" name="Google Shape;28;p7"/>
          <p:cNvSpPr txBox="1">
            <a:spLocks noGrp="1"/>
          </p:cNvSpPr>
          <p:nvPr>
            <p:ph type="title"/>
          </p:nvPr>
        </p:nvSpPr>
        <p:spPr>
          <a:xfrm>
            <a:off x="4842000" y="567216"/>
            <a:ext cx="8604000" cy="1260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7200"/>
            </a:lvl1pPr>
            <a:lvl2pPr lvl="1" algn="ctr" rtl="0">
              <a:spcBef>
                <a:spcPts val="0"/>
              </a:spcBef>
              <a:spcAft>
                <a:spcPts val="0"/>
              </a:spcAft>
              <a:buNone/>
              <a:defRPr sz="7200">
                <a:solidFill>
                  <a:schemeClr val="accent2"/>
                </a:solidFill>
              </a:defRPr>
            </a:lvl2pPr>
            <a:lvl3pPr lvl="2" algn="ctr" rtl="0">
              <a:spcBef>
                <a:spcPts val="0"/>
              </a:spcBef>
              <a:spcAft>
                <a:spcPts val="0"/>
              </a:spcAft>
              <a:buNone/>
              <a:defRPr sz="7200">
                <a:solidFill>
                  <a:schemeClr val="accent2"/>
                </a:solidFill>
              </a:defRPr>
            </a:lvl3pPr>
            <a:lvl4pPr lvl="3" algn="ctr" rtl="0">
              <a:spcBef>
                <a:spcPts val="0"/>
              </a:spcBef>
              <a:spcAft>
                <a:spcPts val="0"/>
              </a:spcAft>
              <a:buNone/>
              <a:defRPr sz="7200">
                <a:solidFill>
                  <a:schemeClr val="accent2"/>
                </a:solidFill>
              </a:defRPr>
            </a:lvl4pPr>
            <a:lvl5pPr lvl="4" algn="ctr" rtl="0">
              <a:spcBef>
                <a:spcPts val="0"/>
              </a:spcBef>
              <a:spcAft>
                <a:spcPts val="0"/>
              </a:spcAft>
              <a:buNone/>
              <a:defRPr sz="7200">
                <a:solidFill>
                  <a:schemeClr val="accent2"/>
                </a:solidFill>
              </a:defRPr>
            </a:lvl5pPr>
            <a:lvl6pPr lvl="5" algn="ctr" rtl="0">
              <a:spcBef>
                <a:spcPts val="0"/>
              </a:spcBef>
              <a:spcAft>
                <a:spcPts val="0"/>
              </a:spcAft>
              <a:buNone/>
              <a:defRPr sz="7200">
                <a:solidFill>
                  <a:schemeClr val="accent2"/>
                </a:solidFill>
              </a:defRPr>
            </a:lvl6pPr>
            <a:lvl7pPr lvl="6" algn="ctr" rtl="0">
              <a:spcBef>
                <a:spcPts val="0"/>
              </a:spcBef>
              <a:spcAft>
                <a:spcPts val="0"/>
              </a:spcAft>
              <a:buNone/>
              <a:defRPr sz="7200">
                <a:solidFill>
                  <a:schemeClr val="accent2"/>
                </a:solidFill>
              </a:defRPr>
            </a:lvl7pPr>
            <a:lvl8pPr lvl="7" algn="ctr" rtl="0">
              <a:spcBef>
                <a:spcPts val="0"/>
              </a:spcBef>
              <a:spcAft>
                <a:spcPts val="0"/>
              </a:spcAft>
              <a:buNone/>
              <a:defRPr sz="7200">
                <a:solidFill>
                  <a:schemeClr val="accent2"/>
                </a:solidFill>
              </a:defRPr>
            </a:lvl8pPr>
            <a:lvl9pPr lvl="8" algn="ctr" rtl="0">
              <a:spcBef>
                <a:spcPts val="0"/>
              </a:spcBef>
              <a:spcAft>
                <a:spcPts val="0"/>
              </a:spcAft>
              <a:buNone/>
              <a:defRPr sz="7200">
                <a:solidFill>
                  <a:schemeClr val="accent2"/>
                </a:solidFill>
              </a:defRPr>
            </a:lvl9pPr>
          </a:lstStyle>
          <a:p>
            <a:endParaRPr/>
          </a:p>
        </p:txBody>
      </p:sp>
    </p:spTree>
    <p:extLst>
      <p:ext uri="{BB962C8B-B14F-4D97-AF65-F5344CB8AC3E}">
        <p14:creationId xmlns:p14="http://schemas.microsoft.com/office/powerpoint/2010/main" val="9656453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1250051" y="71066"/>
            <a:ext cx="8090400" cy="29646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14400">
                <a:solidFill>
                  <a:schemeClr val="accent1"/>
                </a:solidFill>
              </a:defRPr>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33" name="Google Shape;33;p9"/>
          <p:cNvSpPr txBox="1">
            <a:spLocks noGrp="1"/>
          </p:cNvSpPr>
          <p:nvPr>
            <p:ph type="subTitle" idx="1"/>
          </p:nvPr>
        </p:nvSpPr>
        <p:spPr>
          <a:xfrm>
            <a:off x="1250051" y="2662380"/>
            <a:ext cx="6750600" cy="2863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801"/>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Tree>
    <p:extLst>
      <p:ext uri="{BB962C8B-B14F-4D97-AF65-F5344CB8AC3E}">
        <p14:creationId xmlns:p14="http://schemas.microsoft.com/office/powerpoint/2010/main" val="7059791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9"/>
        <p:cNvGrpSpPr/>
        <p:nvPr/>
      </p:nvGrpSpPr>
      <p:grpSpPr>
        <a:xfrm>
          <a:off x="0" y="0"/>
          <a:ext cx="0" cy="0"/>
          <a:chOff x="0" y="0"/>
          <a:chExt cx="0" cy="0"/>
        </a:xfrm>
      </p:grpSpPr>
      <p:sp>
        <p:nvSpPr>
          <p:cNvPr id="40" name="Google Shape;40;p12"/>
          <p:cNvSpPr txBox="1">
            <a:spLocks noGrp="1"/>
          </p:cNvSpPr>
          <p:nvPr>
            <p:ph type="ctrTitle"/>
          </p:nvPr>
        </p:nvSpPr>
        <p:spPr>
          <a:xfrm flipH="1">
            <a:off x="1546500" y="3471443"/>
            <a:ext cx="5008200" cy="115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1"/>
                </a:solidFill>
              </a:defRPr>
            </a:lvl1pPr>
            <a:lvl2pPr lvl="1" algn="ctr" rtl="0">
              <a:spcBef>
                <a:spcPts val="0"/>
              </a:spcBef>
              <a:spcAft>
                <a:spcPts val="0"/>
              </a:spcAft>
              <a:buClr>
                <a:srgbClr val="434343"/>
              </a:buClr>
              <a:buSzPts val="1800"/>
              <a:buNone/>
              <a:defRPr sz="3600">
                <a:solidFill>
                  <a:srgbClr val="434343"/>
                </a:solidFill>
              </a:defRPr>
            </a:lvl2pPr>
            <a:lvl3pPr lvl="2" algn="ctr" rtl="0">
              <a:spcBef>
                <a:spcPts val="0"/>
              </a:spcBef>
              <a:spcAft>
                <a:spcPts val="0"/>
              </a:spcAft>
              <a:buClr>
                <a:srgbClr val="434343"/>
              </a:buClr>
              <a:buSzPts val="1800"/>
              <a:buNone/>
              <a:defRPr sz="3600">
                <a:solidFill>
                  <a:srgbClr val="434343"/>
                </a:solidFill>
              </a:defRPr>
            </a:lvl3pPr>
            <a:lvl4pPr lvl="3" algn="ctr" rtl="0">
              <a:spcBef>
                <a:spcPts val="0"/>
              </a:spcBef>
              <a:spcAft>
                <a:spcPts val="0"/>
              </a:spcAft>
              <a:buClr>
                <a:srgbClr val="434343"/>
              </a:buClr>
              <a:buSzPts val="1800"/>
              <a:buNone/>
              <a:defRPr sz="3600">
                <a:solidFill>
                  <a:srgbClr val="434343"/>
                </a:solidFill>
              </a:defRPr>
            </a:lvl4pPr>
            <a:lvl5pPr lvl="4" algn="ctr" rtl="0">
              <a:spcBef>
                <a:spcPts val="0"/>
              </a:spcBef>
              <a:spcAft>
                <a:spcPts val="0"/>
              </a:spcAft>
              <a:buClr>
                <a:srgbClr val="434343"/>
              </a:buClr>
              <a:buSzPts val="1800"/>
              <a:buNone/>
              <a:defRPr sz="3600">
                <a:solidFill>
                  <a:srgbClr val="434343"/>
                </a:solidFill>
              </a:defRPr>
            </a:lvl5pPr>
            <a:lvl6pPr lvl="5" algn="ctr" rtl="0">
              <a:spcBef>
                <a:spcPts val="0"/>
              </a:spcBef>
              <a:spcAft>
                <a:spcPts val="0"/>
              </a:spcAft>
              <a:buClr>
                <a:srgbClr val="434343"/>
              </a:buClr>
              <a:buSzPts val="1800"/>
              <a:buNone/>
              <a:defRPr sz="3600">
                <a:solidFill>
                  <a:srgbClr val="434343"/>
                </a:solidFill>
              </a:defRPr>
            </a:lvl6pPr>
            <a:lvl7pPr lvl="6" algn="ctr" rtl="0">
              <a:spcBef>
                <a:spcPts val="0"/>
              </a:spcBef>
              <a:spcAft>
                <a:spcPts val="0"/>
              </a:spcAft>
              <a:buClr>
                <a:srgbClr val="434343"/>
              </a:buClr>
              <a:buSzPts val="1800"/>
              <a:buNone/>
              <a:defRPr sz="3600">
                <a:solidFill>
                  <a:srgbClr val="434343"/>
                </a:solidFill>
              </a:defRPr>
            </a:lvl7pPr>
            <a:lvl8pPr lvl="7" algn="ctr" rtl="0">
              <a:spcBef>
                <a:spcPts val="0"/>
              </a:spcBef>
              <a:spcAft>
                <a:spcPts val="0"/>
              </a:spcAft>
              <a:buClr>
                <a:srgbClr val="434343"/>
              </a:buClr>
              <a:buSzPts val="1800"/>
              <a:buNone/>
              <a:defRPr sz="3600">
                <a:solidFill>
                  <a:srgbClr val="434343"/>
                </a:solidFill>
              </a:defRPr>
            </a:lvl8pPr>
            <a:lvl9pPr lvl="8" algn="ctr" rtl="0">
              <a:spcBef>
                <a:spcPts val="0"/>
              </a:spcBef>
              <a:spcAft>
                <a:spcPts val="0"/>
              </a:spcAft>
              <a:buClr>
                <a:srgbClr val="434343"/>
              </a:buClr>
              <a:buSzPts val="1800"/>
              <a:buNone/>
              <a:defRPr sz="3600">
                <a:solidFill>
                  <a:srgbClr val="434343"/>
                </a:solidFill>
              </a:defRPr>
            </a:lvl9pPr>
          </a:lstStyle>
          <a:p>
            <a:endParaRPr/>
          </a:p>
        </p:txBody>
      </p:sp>
      <p:sp>
        <p:nvSpPr>
          <p:cNvPr id="41" name="Google Shape;41;p12"/>
          <p:cNvSpPr txBox="1">
            <a:spLocks noGrp="1"/>
          </p:cNvSpPr>
          <p:nvPr>
            <p:ph type="subTitle" idx="1"/>
          </p:nvPr>
        </p:nvSpPr>
        <p:spPr>
          <a:xfrm flipH="1">
            <a:off x="1546500" y="4487892"/>
            <a:ext cx="5008200" cy="14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80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2" name="Google Shape;42;p12"/>
          <p:cNvSpPr txBox="1">
            <a:spLocks noGrp="1"/>
          </p:cNvSpPr>
          <p:nvPr>
            <p:ph type="title" idx="2" hasCustomPrompt="1"/>
          </p:nvPr>
        </p:nvSpPr>
        <p:spPr>
          <a:xfrm>
            <a:off x="3521448" y="2477202"/>
            <a:ext cx="1058400" cy="1155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7200"/>
            </a:lvl1pPr>
            <a:lvl2pPr lvl="1"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9pPr>
          </a:lstStyle>
          <a:p>
            <a:r>
              <a:t>xx%</a:t>
            </a:r>
          </a:p>
        </p:txBody>
      </p:sp>
      <p:sp>
        <p:nvSpPr>
          <p:cNvPr id="43" name="Google Shape;43;p12"/>
          <p:cNvSpPr txBox="1">
            <a:spLocks noGrp="1"/>
          </p:cNvSpPr>
          <p:nvPr>
            <p:ph type="ctrTitle" idx="3"/>
          </p:nvPr>
        </p:nvSpPr>
        <p:spPr>
          <a:xfrm flipH="1">
            <a:off x="6759302" y="3471578"/>
            <a:ext cx="4769400" cy="115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1"/>
                </a:solidFill>
              </a:defRPr>
            </a:lvl1pPr>
            <a:lvl2pPr lvl="1" algn="ctr" rtl="0">
              <a:spcBef>
                <a:spcPts val="0"/>
              </a:spcBef>
              <a:spcAft>
                <a:spcPts val="0"/>
              </a:spcAft>
              <a:buClr>
                <a:srgbClr val="434343"/>
              </a:buClr>
              <a:buSzPts val="1800"/>
              <a:buNone/>
              <a:defRPr sz="3600">
                <a:solidFill>
                  <a:srgbClr val="434343"/>
                </a:solidFill>
              </a:defRPr>
            </a:lvl2pPr>
            <a:lvl3pPr lvl="2" algn="ctr" rtl="0">
              <a:spcBef>
                <a:spcPts val="0"/>
              </a:spcBef>
              <a:spcAft>
                <a:spcPts val="0"/>
              </a:spcAft>
              <a:buClr>
                <a:srgbClr val="434343"/>
              </a:buClr>
              <a:buSzPts val="1800"/>
              <a:buNone/>
              <a:defRPr sz="3600">
                <a:solidFill>
                  <a:srgbClr val="434343"/>
                </a:solidFill>
              </a:defRPr>
            </a:lvl3pPr>
            <a:lvl4pPr lvl="3" algn="ctr" rtl="0">
              <a:spcBef>
                <a:spcPts val="0"/>
              </a:spcBef>
              <a:spcAft>
                <a:spcPts val="0"/>
              </a:spcAft>
              <a:buClr>
                <a:srgbClr val="434343"/>
              </a:buClr>
              <a:buSzPts val="1800"/>
              <a:buNone/>
              <a:defRPr sz="3600">
                <a:solidFill>
                  <a:srgbClr val="434343"/>
                </a:solidFill>
              </a:defRPr>
            </a:lvl4pPr>
            <a:lvl5pPr lvl="4" algn="ctr" rtl="0">
              <a:spcBef>
                <a:spcPts val="0"/>
              </a:spcBef>
              <a:spcAft>
                <a:spcPts val="0"/>
              </a:spcAft>
              <a:buClr>
                <a:srgbClr val="434343"/>
              </a:buClr>
              <a:buSzPts val="1800"/>
              <a:buNone/>
              <a:defRPr sz="3600">
                <a:solidFill>
                  <a:srgbClr val="434343"/>
                </a:solidFill>
              </a:defRPr>
            </a:lvl5pPr>
            <a:lvl6pPr lvl="5" algn="ctr" rtl="0">
              <a:spcBef>
                <a:spcPts val="0"/>
              </a:spcBef>
              <a:spcAft>
                <a:spcPts val="0"/>
              </a:spcAft>
              <a:buClr>
                <a:srgbClr val="434343"/>
              </a:buClr>
              <a:buSzPts val="1800"/>
              <a:buNone/>
              <a:defRPr sz="3600">
                <a:solidFill>
                  <a:srgbClr val="434343"/>
                </a:solidFill>
              </a:defRPr>
            </a:lvl6pPr>
            <a:lvl7pPr lvl="6" algn="ctr" rtl="0">
              <a:spcBef>
                <a:spcPts val="0"/>
              </a:spcBef>
              <a:spcAft>
                <a:spcPts val="0"/>
              </a:spcAft>
              <a:buClr>
                <a:srgbClr val="434343"/>
              </a:buClr>
              <a:buSzPts val="1800"/>
              <a:buNone/>
              <a:defRPr sz="3600">
                <a:solidFill>
                  <a:srgbClr val="434343"/>
                </a:solidFill>
              </a:defRPr>
            </a:lvl7pPr>
            <a:lvl8pPr lvl="7" algn="ctr" rtl="0">
              <a:spcBef>
                <a:spcPts val="0"/>
              </a:spcBef>
              <a:spcAft>
                <a:spcPts val="0"/>
              </a:spcAft>
              <a:buClr>
                <a:srgbClr val="434343"/>
              </a:buClr>
              <a:buSzPts val="1800"/>
              <a:buNone/>
              <a:defRPr sz="3600">
                <a:solidFill>
                  <a:srgbClr val="434343"/>
                </a:solidFill>
              </a:defRPr>
            </a:lvl8pPr>
            <a:lvl9pPr lvl="8" algn="ctr" rtl="0">
              <a:spcBef>
                <a:spcPts val="0"/>
              </a:spcBef>
              <a:spcAft>
                <a:spcPts val="0"/>
              </a:spcAft>
              <a:buClr>
                <a:srgbClr val="434343"/>
              </a:buClr>
              <a:buSzPts val="1800"/>
              <a:buNone/>
              <a:defRPr sz="3600">
                <a:solidFill>
                  <a:srgbClr val="434343"/>
                </a:solidFill>
              </a:defRPr>
            </a:lvl9pPr>
          </a:lstStyle>
          <a:p>
            <a:endParaRPr/>
          </a:p>
        </p:txBody>
      </p:sp>
      <p:sp>
        <p:nvSpPr>
          <p:cNvPr id="44" name="Google Shape;44;p12"/>
          <p:cNvSpPr txBox="1">
            <a:spLocks noGrp="1"/>
          </p:cNvSpPr>
          <p:nvPr>
            <p:ph type="subTitle" idx="4"/>
          </p:nvPr>
        </p:nvSpPr>
        <p:spPr>
          <a:xfrm flipH="1">
            <a:off x="6554700" y="4487898"/>
            <a:ext cx="5178600" cy="14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80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5" name="Google Shape;45;p12"/>
          <p:cNvSpPr txBox="1">
            <a:spLocks noGrp="1"/>
          </p:cNvSpPr>
          <p:nvPr>
            <p:ph type="title" idx="5" hasCustomPrompt="1"/>
          </p:nvPr>
        </p:nvSpPr>
        <p:spPr>
          <a:xfrm>
            <a:off x="8196599" y="2477225"/>
            <a:ext cx="1894800" cy="1155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7200"/>
            </a:lvl1pPr>
            <a:lvl2pPr lvl="1"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9pPr>
          </a:lstStyle>
          <a:p>
            <a:r>
              <a:t>xx%</a:t>
            </a:r>
          </a:p>
        </p:txBody>
      </p:sp>
      <p:sp>
        <p:nvSpPr>
          <p:cNvPr id="46" name="Google Shape;46;p12"/>
          <p:cNvSpPr txBox="1">
            <a:spLocks noGrp="1"/>
          </p:cNvSpPr>
          <p:nvPr>
            <p:ph type="ctrTitle" idx="6"/>
          </p:nvPr>
        </p:nvSpPr>
        <p:spPr>
          <a:xfrm flipH="1">
            <a:off x="11585424" y="3484194"/>
            <a:ext cx="4906200" cy="115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1"/>
                </a:solidFill>
              </a:defRPr>
            </a:lvl1pPr>
            <a:lvl2pPr lvl="1" rtl="0">
              <a:spcBef>
                <a:spcPts val="0"/>
              </a:spcBef>
              <a:spcAft>
                <a:spcPts val="0"/>
              </a:spcAft>
              <a:buClr>
                <a:srgbClr val="434343"/>
              </a:buClr>
              <a:buSzPts val="1800"/>
              <a:buNone/>
              <a:defRPr sz="3600">
                <a:solidFill>
                  <a:srgbClr val="434343"/>
                </a:solidFill>
              </a:defRPr>
            </a:lvl2pPr>
            <a:lvl3pPr lvl="2" rtl="0">
              <a:spcBef>
                <a:spcPts val="0"/>
              </a:spcBef>
              <a:spcAft>
                <a:spcPts val="0"/>
              </a:spcAft>
              <a:buClr>
                <a:srgbClr val="434343"/>
              </a:buClr>
              <a:buSzPts val="1800"/>
              <a:buNone/>
              <a:defRPr sz="3600">
                <a:solidFill>
                  <a:srgbClr val="434343"/>
                </a:solidFill>
              </a:defRPr>
            </a:lvl3pPr>
            <a:lvl4pPr lvl="3" rtl="0">
              <a:spcBef>
                <a:spcPts val="0"/>
              </a:spcBef>
              <a:spcAft>
                <a:spcPts val="0"/>
              </a:spcAft>
              <a:buClr>
                <a:srgbClr val="434343"/>
              </a:buClr>
              <a:buSzPts val="1800"/>
              <a:buNone/>
              <a:defRPr sz="3600">
                <a:solidFill>
                  <a:srgbClr val="434343"/>
                </a:solidFill>
              </a:defRPr>
            </a:lvl4pPr>
            <a:lvl5pPr lvl="4" rtl="0">
              <a:spcBef>
                <a:spcPts val="0"/>
              </a:spcBef>
              <a:spcAft>
                <a:spcPts val="0"/>
              </a:spcAft>
              <a:buClr>
                <a:srgbClr val="434343"/>
              </a:buClr>
              <a:buSzPts val="1800"/>
              <a:buNone/>
              <a:defRPr sz="3600">
                <a:solidFill>
                  <a:srgbClr val="434343"/>
                </a:solidFill>
              </a:defRPr>
            </a:lvl5pPr>
            <a:lvl6pPr lvl="5" rtl="0">
              <a:spcBef>
                <a:spcPts val="0"/>
              </a:spcBef>
              <a:spcAft>
                <a:spcPts val="0"/>
              </a:spcAft>
              <a:buClr>
                <a:srgbClr val="434343"/>
              </a:buClr>
              <a:buSzPts val="1800"/>
              <a:buNone/>
              <a:defRPr sz="3600">
                <a:solidFill>
                  <a:srgbClr val="434343"/>
                </a:solidFill>
              </a:defRPr>
            </a:lvl6pPr>
            <a:lvl7pPr lvl="6" rtl="0">
              <a:spcBef>
                <a:spcPts val="0"/>
              </a:spcBef>
              <a:spcAft>
                <a:spcPts val="0"/>
              </a:spcAft>
              <a:buClr>
                <a:srgbClr val="434343"/>
              </a:buClr>
              <a:buSzPts val="1800"/>
              <a:buNone/>
              <a:defRPr sz="3600">
                <a:solidFill>
                  <a:srgbClr val="434343"/>
                </a:solidFill>
              </a:defRPr>
            </a:lvl7pPr>
            <a:lvl8pPr lvl="7" rtl="0">
              <a:spcBef>
                <a:spcPts val="0"/>
              </a:spcBef>
              <a:spcAft>
                <a:spcPts val="0"/>
              </a:spcAft>
              <a:buClr>
                <a:srgbClr val="434343"/>
              </a:buClr>
              <a:buSzPts val="1800"/>
              <a:buNone/>
              <a:defRPr sz="3600">
                <a:solidFill>
                  <a:srgbClr val="434343"/>
                </a:solidFill>
              </a:defRPr>
            </a:lvl8pPr>
            <a:lvl9pPr lvl="8" rtl="0">
              <a:spcBef>
                <a:spcPts val="0"/>
              </a:spcBef>
              <a:spcAft>
                <a:spcPts val="0"/>
              </a:spcAft>
              <a:buClr>
                <a:srgbClr val="434343"/>
              </a:buClr>
              <a:buSzPts val="1800"/>
              <a:buNone/>
              <a:defRPr sz="3600">
                <a:solidFill>
                  <a:srgbClr val="434343"/>
                </a:solidFill>
              </a:defRPr>
            </a:lvl9pPr>
          </a:lstStyle>
          <a:p>
            <a:endParaRPr/>
          </a:p>
        </p:txBody>
      </p:sp>
      <p:sp>
        <p:nvSpPr>
          <p:cNvPr id="47" name="Google Shape;47;p12"/>
          <p:cNvSpPr txBox="1">
            <a:spLocks noGrp="1"/>
          </p:cNvSpPr>
          <p:nvPr>
            <p:ph type="subTitle" idx="7"/>
          </p:nvPr>
        </p:nvSpPr>
        <p:spPr>
          <a:xfrm flipH="1">
            <a:off x="11449225" y="4487880"/>
            <a:ext cx="5178600" cy="14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801"/>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
        <p:nvSpPr>
          <p:cNvPr id="48" name="Google Shape;48;p12"/>
          <p:cNvSpPr txBox="1">
            <a:spLocks noGrp="1"/>
          </p:cNvSpPr>
          <p:nvPr>
            <p:ph type="title" idx="8" hasCustomPrompt="1"/>
          </p:nvPr>
        </p:nvSpPr>
        <p:spPr>
          <a:xfrm>
            <a:off x="12985224" y="2478140"/>
            <a:ext cx="2106600" cy="1155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7200"/>
            </a:lvl1pPr>
            <a:lvl2pPr lvl="1"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9pPr>
          </a:lstStyle>
          <a:p>
            <a:r>
              <a:t>xx%</a:t>
            </a:r>
          </a:p>
        </p:txBody>
      </p:sp>
      <p:sp>
        <p:nvSpPr>
          <p:cNvPr id="49" name="Google Shape;49;p12"/>
          <p:cNvSpPr txBox="1">
            <a:spLocks noGrp="1"/>
          </p:cNvSpPr>
          <p:nvPr>
            <p:ph type="ctrTitle" idx="9"/>
          </p:nvPr>
        </p:nvSpPr>
        <p:spPr>
          <a:xfrm flipH="1">
            <a:off x="4084712" y="6815978"/>
            <a:ext cx="4906200" cy="115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1"/>
                </a:solidFill>
              </a:defRPr>
            </a:lvl1pPr>
            <a:lvl2pPr lvl="1" rtl="0">
              <a:spcBef>
                <a:spcPts val="0"/>
              </a:spcBef>
              <a:spcAft>
                <a:spcPts val="0"/>
              </a:spcAft>
              <a:buClr>
                <a:srgbClr val="434343"/>
              </a:buClr>
              <a:buSzPts val="1800"/>
              <a:buNone/>
              <a:defRPr sz="3600">
                <a:solidFill>
                  <a:srgbClr val="434343"/>
                </a:solidFill>
              </a:defRPr>
            </a:lvl2pPr>
            <a:lvl3pPr lvl="2" rtl="0">
              <a:spcBef>
                <a:spcPts val="0"/>
              </a:spcBef>
              <a:spcAft>
                <a:spcPts val="0"/>
              </a:spcAft>
              <a:buClr>
                <a:srgbClr val="434343"/>
              </a:buClr>
              <a:buSzPts val="1800"/>
              <a:buNone/>
              <a:defRPr sz="3600">
                <a:solidFill>
                  <a:srgbClr val="434343"/>
                </a:solidFill>
              </a:defRPr>
            </a:lvl3pPr>
            <a:lvl4pPr lvl="3" rtl="0">
              <a:spcBef>
                <a:spcPts val="0"/>
              </a:spcBef>
              <a:spcAft>
                <a:spcPts val="0"/>
              </a:spcAft>
              <a:buClr>
                <a:srgbClr val="434343"/>
              </a:buClr>
              <a:buSzPts val="1800"/>
              <a:buNone/>
              <a:defRPr sz="3600">
                <a:solidFill>
                  <a:srgbClr val="434343"/>
                </a:solidFill>
              </a:defRPr>
            </a:lvl4pPr>
            <a:lvl5pPr lvl="4" rtl="0">
              <a:spcBef>
                <a:spcPts val="0"/>
              </a:spcBef>
              <a:spcAft>
                <a:spcPts val="0"/>
              </a:spcAft>
              <a:buClr>
                <a:srgbClr val="434343"/>
              </a:buClr>
              <a:buSzPts val="1800"/>
              <a:buNone/>
              <a:defRPr sz="3600">
                <a:solidFill>
                  <a:srgbClr val="434343"/>
                </a:solidFill>
              </a:defRPr>
            </a:lvl5pPr>
            <a:lvl6pPr lvl="5" rtl="0">
              <a:spcBef>
                <a:spcPts val="0"/>
              </a:spcBef>
              <a:spcAft>
                <a:spcPts val="0"/>
              </a:spcAft>
              <a:buClr>
                <a:srgbClr val="434343"/>
              </a:buClr>
              <a:buSzPts val="1800"/>
              <a:buNone/>
              <a:defRPr sz="3600">
                <a:solidFill>
                  <a:srgbClr val="434343"/>
                </a:solidFill>
              </a:defRPr>
            </a:lvl6pPr>
            <a:lvl7pPr lvl="6" rtl="0">
              <a:spcBef>
                <a:spcPts val="0"/>
              </a:spcBef>
              <a:spcAft>
                <a:spcPts val="0"/>
              </a:spcAft>
              <a:buClr>
                <a:srgbClr val="434343"/>
              </a:buClr>
              <a:buSzPts val="1800"/>
              <a:buNone/>
              <a:defRPr sz="3600">
                <a:solidFill>
                  <a:srgbClr val="434343"/>
                </a:solidFill>
              </a:defRPr>
            </a:lvl7pPr>
            <a:lvl8pPr lvl="7" rtl="0">
              <a:spcBef>
                <a:spcPts val="0"/>
              </a:spcBef>
              <a:spcAft>
                <a:spcPts val="0"/>
              </a:spcAft>
              <a:buClr>
                <a:srgbClr val="434343"/>
              </a:buClr>
              <a:buSzPts val="1800"/>
              <a:buNone/>
              <a:defRPr sz="3600">
                <a:solidFill>
                  <a:srgbClr val="434343"/>
                </a:solidFill>
              </a:defRPr>
            </a:lvl8pPr>
            <a:lvl9pPr lvl="8" rtl="0">
              <a:spcBef>
                <a:spcPts val="0"/>
              </a:spcBef>
              <a:spcAft>
                <a:spcPts val="0"/>
              </a:spcAft>
              <a:buClr>
                <a:srgbClr val="434343"/>
              </a:buClr>
              <a:buSzPts val="1800"/>
              <a:buNone/>
              <a:defRPr sz="3600">
                <a:solidFill>
                  <a:srgbClr val="434343"/>
                </a:solidFill>
              </a:defRPr>
            </a:lvl9pPr>
          </a:lstStyle>
          <a:p>
            <a:endParaRPr/>
          </a:p>
        </p:txBody>
      </p:sp>
      <p:sp>
        <p:nvSpPr>
          <p:cNvPr id="50" name="Google Shape;50;p12"/>
          <p:cNvSpPr txBox="1">
            <a:spLocks noGrp="1"/>
          </p:cNvSpPr>
          <p:nvPr>
            <p:ph type="subTitle" idx="13"/>
          </p:nvPr>
        </p:nvSpPr>
        <p:spPr>
          <a:xfrm flipH="1">
            <a:off x="4084712" y="7837532"/>
            <a:ext cx="4906200" cy="11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801"/>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
        <p:nvSpPr>
          <p:cNvPr id="51" name="Google Shape;51;p12"/>
          <p:cNvSpPr txBox="1">
            <a:spLocks noGrp="1"/>
          </p:cNvSpPr>
          <p:nvPr>
            <p:ph type="title" idx="14" hasCustomPrompt="1"/>
          </p:nvPr>
        </p:nvSpPr>
        <p:spPr>
          <a:xfrm>
            <a:off x="5590412" y="5806168"/>
            <a:ext cx="1894800" cy="1155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7200"/>
            </a:lvl1pPr>
            <a:lvl2pPr lvl="1"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9pPr>
          </a:lstStyle>
          <a:p>
            <a:r>
              <a:t>xx%</a:t>
            </a:r>
          </a:p>
        </p:txBody>
      </p:sp>
      <p:sp>
        <p:nvSpPr>
          <p:cNvPr id="52" name="Google Shape;52;p12"/>
          <p:cNvSpPr txBox="1">
            <a:spLocks noGrp="1"/>
          </p:cNvSpPr>
          <p:nvPr>
            <p:ph type="ctrTitle" idx="15"/>
          </p:nvPr>
        </p:nvSpPr>
        <p:spPr>
          <a:xfrm flipH="1">
            <a:off x="9142292" y="6815978"/>
            <a:ext cx="4906200" cy="115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1"/>
                </a:solidFill>
              </a:defRPr>
            </a:lvl1pPr>
            <a:lvl2pPr lvl="1" rtl="0">
              <a:spcBef>
                <a:spcPts val="0"/>
              </a:spcBef>
              <a:spcAft>
                <a:spcPts val="0"/>
              </a:spcAft>
              <a:buClr>
                <a:srgbClr val="434343"/>
              </a:buClr>
              <a:buSzPts val="1800"/>
              <a:buNone/>
              <a:defRPr sz="3600">
                <a:solidFill>
                  <a:srgbClr val="434343"/>
                </a:solidFill>
              </a:defRPr>
            </a:lvl2pPr>
            <a:lvl3pPr lvl="2" rtl="0">
              <a:spcBef>
                <a:spcPts val="0"/>
              </a:spcBef>
              <a:spcAft>
                <a:spcPts val="0"/>
              </a:spcAft>
              <a:buClr>
                <a:srgbClr val="434343"/>
              </a:buClr>
              <a:buSzPts val="1800"/>
              <a:buNone/>
              <a:defRPr sz="3600">
                <a:solidFill>
                  <a:srgbClr val="434343"/>
                </a:solidFill>
              </a:defRPr>
            </a:lvl3pPr>
            <a:lvl4pPr lvl="3" rtl="0">
              <a:spcBef>
                <a:spcPts val="0"/>
              </a:spcBef>
              <a:spcAft>
                <a:spcPts val="0"/>
              </a:spcAft>
              <a:buClr>
                <a:srgbClr val="434343"/>
              </a:buClr>
              <a:buSzPts val="1800"/>
              <a:buNone/>
              <a:defRPr sz="3600">
                <a:solidFill>
                  <a:srgbClr val="434343"/>
                </a:solidFill>
              </a:defRPr>
            </a:lvl4pPr>
            <a:lvl5pPr lvl="4" rtl="0">
              <a:spcBef>
                <a:spcPts val="0"/>
              </a:spcBef>
              <a:spcAft>
                <a:spcPts val="0"/>
              </a:spcAft>
              <a:buClr>
                <a:srgbClr val="434343"/>
              </a:buClr>
              <a:buSzPts val="1800"/>
              <a:buNone/>
              <a:defRPr sz="3600">
                <a:solidFill>
                  <a:srgbClr val="434343"/>
                </a:solidFill>
              </a:defRPr>
            </a:lvl5pPr>
            <a:lvl6pPr lvl="5" rtl="0">
              <a:spcBef>
                <a:spcPts val="0"/>
              </a:spcBef>
              <a:spcAft>
                <a:spcPts val="0"/>
              </a:spcAft>
              <a:buClr>
                <a:srgbClr val="434343"/>
              </a:buClr>
              <a:buSzPts val="1800"/>
              <a:buNone/>
              <a:defRPr sz="3600">
                <a:solidFill>
                  <a:srgbClr val="434343"/>
                </a:solidFill>
              </a:defRPr>
            </a:lvl6pPr>
            <a:lvl7pPr lvl="6" rtl="0">
              <a:spcBef>
                <a:spcPts val="0"/>
              </a:spcBef>
              <a:spcAft>
                <a:spcPts val="0"/>
              </a:spcAft>
              <a:buClr>
                <a:srgbClr val="434343"/>
              </a:buClr>
              <a:buSzPts val="1800"/>
              <a:buNone/>
              <a:defRPr sz="3600">
                <a:solidFill>
                  <a:srgbClr val="434343"/>
                </a:solidFill>
              </a:defRPr>
            </a:lvl7pPr>
            <a:lvl8pPr lvl="7" rtl="0">
              <a:spcBef>
                <a:spcPts val="0"/>
              </a:spcBef>
              <a:spcAft>
                <a:spcPts val="0"/>
              </a:spcAft>
              <a:buClr>
                <a:srgbClr val="434343"/>
              </a:buClr>
              <a:buSzPts val="1800"/>
              <a:buNone/>
              <a:defRPr sz="3600">
                <a:solidFill>
                  <a:srgbClr val="434343"/>
                </a:solidFill>
              </a:defRPr>
            </a:lvl8pPr>
            <a:lvl9pPr lvl="8" rtl="0">
              <a:spcBef>
                <a:spcPts val="0"/>
              </a:spcBef>
              <a:spcAft>
                <a:spcPts val="0"/>
              </a:spcAft>
              <a:buClr>
                <a:srgbClr val="434343"/>
              </a:buClr>
              <a:buSzPts val="1800"/>
              <a:buNone/>
              <a:defRPr sz="3600">
                <a:solidFill>
                  <a:srgbClr val="434343"/>
                </a:solidFill>
              </a:defRPr>
            </a:lvl9pPr>
          </a:lstStyle>
          <a:p>
            <a:endParaRPr/>
          </a:p>
        </p:txBody>
      </p:sp>
      <p:sp>
        <p:nvSpPr>
          <p:cNvPr id="53" name="Google Shape;53;p12"/>
          <p:cNvSpPr txBox="1">
            <a:spLocks noGrp="1"/>
          </p:cNvSpPr>
          <p:nvPr>
            <p:ph type="subTitle" idx="16"/>
          </p:nvPr>
        </p:nvSpPr>
        <p:spPr>
          <a:xfrm flipH="1">
            <a:off x="9210692" y="7837532"/>
            <a:ext cx="4769400" cy="11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801"/>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
        <p:nvSpPr>
          <p:cNvPr id="54" name="Google Shape;54;p12"/>
          <p:cNvSpPr txBox="1">
            <a:spLocks noGrp="1"/>
          </p:cNvSpPr>
          <p:nvPr>
            <p:ph type="title" idx="17" hasCustomPrompt="1"/>
          </p:nvPr>
        </p:nvSpPr>
        <p:spPr>
          <a:xfrm>
            <a:off x="10647992" y="5806168"/>
            <a:ext cx="1894800" cy="1155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7200"/>
            </a:lvl1pPr>
            <a:lvl2pPr lvl="1"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9pPr>
          </a:lstStyle>
          <a:p>
            <a:r>
              <a:t>xx%</a:t>
            </a:r>
          </a:p>
        </p:txBody>
      </p:sp>
      <p:sp>
        <p:nvSpPr>
          <p:cNvPr id="55" name="Google Shape;55;p12"/>
          <p:cNvSpPr txBox="1">
            <a:spLocks noGrp="1"/>
          </p:cNvSpPr>
          <p:nvPr>
            <p:ph type="title" idx="18"/>
          </p:nvPr>
        </p:nvSpPr>
        <p:spPr>
          <a:xfrm>
            <a:off x="4842000" y="567216"/>
            <a:ext cx="8604000" cy="1260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7200"/>
            </a:lvl1pPr>
            <a:lvl2pPr lvl="1" algn="ctr" rtl="0">
              <a:spcBef>
                <a:spcPts val="0"/>
              </a:spcBef>
              <a:spcAft>
                <a:spcPts val="0"/>
              </a:spcAft>
              <a:buNone/>
              <a:defRPr sz="7200">
                <a:solidFill>
                  <a:schemeClr val="accent2"/>
                </a:solidFill>
              </a:defRPr>
            </a:lvl2pPr>
            <a:lvl3pPr lvl="2" algn="ctr" rtl="0">
              <a:spcBef>
                <a:spcPts val="0"/>
              </a:spcBef>
              <a:spcAft>
                <a:spcPts val="0"/>
              </a:spcAft>
              <a:buNone/>
              <a:defRPr sz="7200">
                <a:solidFill>
                  <a:schemeClr val="accent2"/>
                </a:solidFill>
              </a:defRPr>
            </a:lvl3pPr>
            <a:lvl4pPr lvl="3" algn="ctr" rtl="0">
              <a:spcBef>
                <a:spcPts val="0"/>
              </a:spcBef>
              <a:spcAft>
                <a:spcPts val="0"/>
              </a:spcAft>
              <a:buNone/>
              <a:defRPr sz="7200">
                <a:solidFill>
                  <a:schemeClr val="accent2"/>
                </a:solidFill>
              </a:defRPr>
            </a:lvl4pPr>
            <a:lvl5pPr lvl="4" algn="ctr" rtl="0">
              <a:spcBef>
                <a:spcPts val="0"/>
              </a:spcBef>
              <a:spcAft>
                <a:spcPts val="0"/>
              </a:spcAft>
              <a:buNone/>
              <a:defRPr sz="7200">
                <a:solidFill>
                  <a:schemeClr val="accent2"/>
                </a:solidFill>
              </a:defRPr>
            </a:lvl5pPr>
            <a:lvl6pPr lvl="5" algn="ctr" rtl="0">
              <a:spcBef>
                <a:spcPts val="0"/>
              </a:spcBef>
              <a:spcAft>
                <a:spcPts val="0"/>
              </a:spcAft>
              <a:buNone/>
              <a:defRPr sz="7200">
                <a:solidFill>
                  <a:schemeClr val="accent2"/>
                </a:solidFill>
              </a:defRPr>
            </a:lvl6pPr>
            <a:lvl7pPr lvl="6" algn="ctr" rtl="0">
              <a:spcBef>
                <a:spcPts val="0"/>
              </a:spcBef>
              <a:spcAft>
                <a:spcPts val="0"/>
              </a:spcAft>
              <a:buNone/>
              <a:defRPr sz="7200">
                <a:solidFill>
                  <a:schemeClr val="accent2"/>
                </a:solidFill>
              </a:defRPr>
            </a:lvl7pPr>
            <a:lvl8pPr lvl="7" algn="ctr" rtl="0">
              <a:spcBef>
                <a:spcPts val="0"/>
              </a:spcBef>
              <a:spcAft>
                <a:spcPts val="0"/>
              </a:spcAft>
              <a:buNone/>
              <a:defRPr sz="7200">
                <a:solidFill>
                  <a:schemeClr val="accent2"/>
                </a:solidFill>
              </a:defRPr>
            </a:lvl8pPr>
            <a:lvl9pPr lvl="8" algn="ctr" rtl="0">
              <a:spcBef>
                <a:spcPts val="0"/>
              </a:spcBef>
              <a:spcAft>
                <a:spcPts val="0"/>
              </a:spcAft>
              <a:buNone/>
              <a:defRPr sz="7200">
                <a:solidFill>
                  <a:schemeClr val="accent2"/>
                </a:solidFill>
              </a:defRPr>
            </a:lvl9pPr>
          </a:lstStyle>
          <a:p>
            <a:endParaRPr/>
          </a:p>
        </p:txBody>
      </p:sp>
    </p:spTree>
    <p:extLst>
      <p:ext uri="{BB962C8B-B14F-4D97-AF65-F5344CB8AC3E}">
        <p14:creationId xmlns:p14="http://schemas.microsoft.com/office/powerpoint/2010/main" val="14048699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Header 5">
  <p:cSld name="Header 5">
    <p:spTree>
      <p:nvGrpSpPr>
        <p:cNvPr id="1" name="Shape 104"/>
        <p:cNvGrpSpPr/>
        <p:nvPr/>
      </p:nvGrpSpPr>
      <p:grpSpPr>
        <a:xfrm>
          <a:off x="0" y="0"/>
          <a:ext cx="0" cy="0"/>
          <a:chOff x="0" y="0"/>
          <a:chExt cx="0" cy="0"/>
        </a:xfrm>
      </p:grpSpPr>
      <p:sp>
        <p:nvSpPr>
          <p:cNvPr id="105" name="Google Shape;105;p19"/>
          <p:cNvSpPr txBox="1">
            <a:spLocks noGrp="1"/>
          </p:cNvSpPr>
          <p:nvPr>
            <p:ph type="ctrTitle"/>
          </p:nvPr>
        </p:nvSpPr>
        <p:spPr>
          <a:xfrm flipH="1">
            <a:off x="5453700" y="5794478"/>
            <a:ext cx="7380600" cy="906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2000">
                <a:solidFill>
                  <a:schemeClr val="accent1"/>
                </a:solidFill>
              </a:defRPr>
            </a:lvl1pPr>
            <a:lvl2pPr lvl="1" rtl="0">
              <a:spcBef>
                <a:spcPts val="0"/>
              </a:spcBef>
              <a:spcAft>
                <a:spcPts val="0"/>
              </a:spcAft>
              <a:buSzPts val="1800"/>
              <a:buNone/>
              <a:defRPr sz="3600"/>
            </a:lvl2pPr>
            <a:lvl3pPr lvl="2" rtl="0">
              <a:spcBef>
                <a:spcPts val="0"/>
              </a:spcBef>
              <a:spcAft>
                <a:spcPts val="0"/>
              </a:spcAft>
              <a:buSzPts val="1800"/>
              <a:buNone/>
              <a:defRPr sz="3600"/>
            </a:lvl3pPr>
            <a:lvl4pPr lvl="3" rtl="0">
              <a:spcBef>
                <a:spcPts val="0"/>
              </a:spcBef>
              <a:spcAft>
                <a:spcPts val="0"/>
              </a:spcAft>
              <a:buSzPts val="1800"/>
              <a:buNone/>
              <a:defRPr sz="3600"/>
            </a:lvl4pPr>
            <a:lvl5pPr lvl="4" rtl="0">
              <a:spcBef>
                <a:spcPts val="0"/>
              </a:spcBef>
              <a:spcAft>
                <a:spcPts val="0"/>
              </a:spcAft>
              <a:buSzPts val="1800"/>
              <a:buNone/>
              <a:defRPr sz="3600"/>
            </a:lvl5pPr>
            <a:lvl6pPr lvl="5" rtl="0">
              <a:spcBef>
                <a:spcPts val="0"/>
              </a:spcBef>
              <a:spcAft>
                <a:spcPts val="0"/>
              </a:spcAft>
              <a:buSzPts val="1800"/>
              <a:buNone/>
              <a:defRPr sz="3600"/>
            </a:lvl6pPr>
            <a:lvl7pPr lvl="6" rtl="0">
              <a:spcBef>
                <a:spcPts val="0"/>
              </a:spcBef>
              <a:spcAft>
                <a:spcPts val="0"/>
              </a:spcAft>
              <a:buSzPts val="1800"/>
              <a:buNone/>
              <a:defRPr sz="3600"/>
            </a:lvl7pPr>
            <a:lvl8pPr lvl="7" rtl="0">
              <a:spcBef>
                <a:spcPts val="0"/>
              </a:spcBef>
              <a:spcAft>
                <a:spcPts val="0"/>
              </a:spcAft>
              <a:buSzPts val="1800"/>
              <a:buNone/>
              <a:defRPr sz="3600"/>
            </a:lvl8pPr>
            <a:lvl9pPr lvl="8" rtl="0">
              <a:spcBef>
                <a:spcPts val="0"/>
              </a:spcBef>
              <a:spcAft>
                <a:spcPts val="0"/>
              </a:spcAft>
              <a:buSzPts val="1800"/>
              <a:buNone/>
              <a:defRPr sz="3600"/>
            </a:lvl9pPr>
          </a:lstStyle>
          <a:p>
            <a:endParaRPr/>
          </a:p>
        </p:txBody>
      </p:sp>
      <p:sp>
        <p:nvSpPr>
          <p:cNvPr id="106" name="Google Shape;106;p19"/>
          <p:cNvSpPr txBox="1">
            <a:spLocks noGrp="1"/>
          </p:cNvSpPr>
          <p:nvPr>
            <p:ph type="subTitle" idx="1"/>
          </p:nvPr>
        </p:nvSpPr>
        <p:spPr>
          <a:xfrm flipH="1">
            <a:off x="6584100" y="6976721"/>
            <a:ext cx="5119800" cy="11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rtl="0">
              <a:lnSpc>
                <a:spcPct val="100000"/>
              </a:lnSpc>
              <a:spcBef>
                <a:spcPts val="0"/>
              </a:spcBef>
              <a:spcAft>
                <a:spcPts val="0"/>
              </a:spcAft>
              <a:buSzPts val="1000"/>
              <a:buNone/>
              <a:defRPr sz="2000"/>
            </a:lvl2pPr>
            <a:lvl3pPr lvl="2" rtl="0">
              <a:lnSpc>
                <a:spcPct val="100000"/>
              </a:lnSpc>
              <a:spcBef>
                <a:spcPts val="0"/>
              </a:spcBef>
              <a:spcAft>
                <a:spcPts val="0"/>
              </a:spcAft>
              <a:buSzPts val="1000"/>
              <a:buNone/>
              <a:defRPr sz="2000"/>
            </a:lvl3pPr>
            <a:lvl4pPr lvl="3" rtl="0">
              <a:lnSpc>
                <a:spcPct val="100000"/>
              </a:lnSpc>
              <a:spcBef>
                <a:spcPts val="0"/>
              </a:spcBef>
              <a:spcAft>
                <a:spcPts val="0"/>
              </a:spcAft>
              <a:buSzPts val="1000"/>
              <a:buNone/>
              <a:defRPr sz="2000"/>
            </a:lvl4pPr>
            <a:lvl5pPr lvl="4" rtl="0">
              <a:lnSpc>
                <a:spcPct val="100000"/>
              </a:lnSpc>
              <a:spcBef>
                <a:spcPts val="0"/>
              </a:spcBef>
              <a:spcAft>
                <a:spcPts val="0"/>
              </a:spcAft>
              <a:buSzPts val="1000"/>
              <a:buNone/>
              <a:defRPr sz="2000"/>
            </a:lvl5pPr>
            <a:lvl6pPr lvl="5" rtl="0">
              <a:lnSpc>
                <a:spcPct val="100000"/>
              </a:lnSpc>
              <a:spcBef>
                <a:spcPts val="0"/>
              </a:spcBef>
              <a:spcAft>
                <a:spcPts val="0"/>
              </a:spcAft>
              <a:buSzPts val="1000"/>
              <a:buNone/>
              <a:defRPr sz="2000"/>
            </a:lvl6pPr>
            <a:lvl7pPr lvl="6" rtl="0">
              <a:lnSpc>
                <a:spcPct val="100000"/>
              </a:lnSpc>
              <a:spcBef>
                <a:spcPts val="0"/>
              </a:spcBef>
              <a:spcAft>
                <a:spcPts val="0"/>
              </a:spcAft>
              <a:buSzPts val="1000"/>
              <a:buNone/>
              <a:defRPr sz="2000"/>
            </a:lvl7pPr>
            <a:lvl8pPr lvl="7" rtl="0">
              <a:lnSpc>
                <a:spcPct val="100000"/>
              </a:lnSpc>
              <a:spcBef>
                <a:spcPts val="0"/>
              </a:spcBef>
              <a:spcAft>
                <a:spcPts val="0"/>
              </a:spcAft>
              <a:buSzPts val="1000"/>
              <a:buNone/>
              <a:defRPr sz="2000"/>
            </a:lvl8pPr>
            <a:lvl9pPr lvl="8" rtl="0">
              <a:lnSpc>
                <a:spcPct val="100000"/>
              </a:lnSpc>
              <a:spcBef>
                <a:spcPts val="0"/>
              </a:spcBef>
              <a:spcAft>
                <a:spcPts val="0"/>
              </a:spcAft>
              <a:buSzPts val="1000"/>
              <a:buNone/>
              <a:defRPr sz="2000"/>
            </a:lvl9pPr>
          </a:lstStyle>
          <a:p>
            <a:endParaRPr/>
          </a:p>
        </p:txBody>
      </p:sp>
      <p:sp>
        <p:nvSpPr>
          <p:cNvPr id="107" name="Google Shape;107;p19"/>
          <p:cNvSpPr txBox="1">
            <a:spLocks noGrp="1"/>
          </p:cNvSpPr>
          <p:nvPr>
            <p:ph type="title" idx="2" hasCustomPrompt="1"/>
          </p:nvPr>
        </p:nvSpPr>
        <p:spPr>
          <a:xfrm flipH="1">
            <a:off x="6903300" y="2702693"/>
            <a:ext cx="4481400" cy="1155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14400">
                <a:solidFill>
                  <a:schemeClr val="lt1"/>
                </a:solidFill>
              </a:defRPr>
            </a:lvl1pPr>
            <a:lvl2pPr lvl="1"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1526270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Header 4">
  <p:cSld name="Header 4">
    <p:spTree>
      <p:nvGrpSpPr>
        <p:cNvPr id="1" name="Shape 108"/>
        <p:cNvGrpSpPr/>
        <p:nvPr/>
      </p:nvGrpSpPr>
      <p:grpSpPr>
        <a:xfrm>
          <a:off x="0" y="0"/>
          <a:ext cx="0" cy="0"/>
          <a:chOff x="0" y="0"/>
          <a:chExt cx="0" cy="0"/>
        </a:xfrm>
      </p:grpSpPr>
      <p:sp>
        <p:nvSpPr>
          <p:cNvPr id="109" name="Google Shape;109;p20"/>
          <p:cNvSpPr txBox="1">
            <a:spLocks noGrp="1"/>
          </p:cNvSpPr>
          <p:nvPr>
            <p:ph type="ctrTitle"/>
          </p:nvPr>
        </p:nvSpPr>
        <p:spPr>
          <a:xfrm flipH="1">
            <a:off x="9694422" y="5106360"/>
            <a:ext cx="7380600" cy="906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12000">
                <a:solidFill>
                  <a:schemeClr val="accent1"/>
                </a:solidFill>
              </a:defRPr>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endParaRPr/>
          </a:p>
        </p:txBody>
      </p:sp>
      <p:sp>
        <p:nvSpPr>
          <p:cNvPr id="110" name="Google Shape;110;p20"/>
          <p:cNvSpPr txBox="1">
            <a:spLocks noGrp="1"/>
          </p:cNvSpPr>
          <p:nvPr>
            <p:ph type="subTitle" idx="1"/>
          </p:nvPr>
        </p:nvSpPr>
        <p:spPr>
          <a:xfrm flipH="1">
            <a:off x="11955222" y="5675442"/>
            <a:ext cx="5119800" cy="115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801"/>
            </a:lvl1pPr>
            <a:lvl2pPr lvl="1" algn="ctr" rtl="0">
              <a:lnSpc>
                <a:spcPct val="100000"/>
              </a:lnSpc>
              <a:spcBef>
                <a:spcPts val="0"/>
              </a:spcBef>
              <a:spcAft>
                <a:spcPts val="0"/>
              </a:spcAft>
              <a:buSzPts val="1000"/>
              <a:buNone/>
              <a:defRPr sz="2000"/>
            </a:lvl2pPr>
            <a:lvl3pPr lvl="2" algn="ctr" rtl="0">
              <a:lnSpc>
                <a:spcPct val="100000"/>
              </a:lnSpc>
              <a:spcBef>
                <a:spcPts val="0"/>
              </a:spcBef>
              <a:spcAft>
                <a:spcPts val="0"/>
              </a:spcAft>
              <a:buSzPts val="1000"/>
              <a:buNone/>
              <a:defRPr sz="2000"/>
            </a:lvl3pPr>
            <a:lvl4pPr lvl="3" algn="ctr" rtl="0">
              <a:lnSpc>
                <a:spcPct val="100000"/>
              </a:lnSpc>
              <a:spcBef>
                <a:spcPts val="0"/>
              </a:spcBef>
              <a:spcAft>
                <a:spcPts val="0"/>
              </a:spcAft>
              <a:buSzPts val="1000"/>
              <a:buNone/>
              <a:defRPr sz="2000"/>
            </a:lvl4pPr>
            <a:lvl5pPr lvl="4" algn="ctr" rtl="0">
              <a:lnSpc>
                <a:spcPct val="100000"/>
              </a:lnSpc>
              <a:spcBef>
                <a:spcPts val="0"/>
              </a:spcBef>
              <a:spcAft>
                <a:spcPts val="0"/>
              </a:spcAft>
              <a:buSzPts val="1000"/>
              <a:buNone/>
              <a:defRPr sz="2000"/>
            </a:lvl5pPr>
            <a:lvl6pPr lvl="5" algn="ctr" rtl="0">
              <a:lnSpc>
                <a:spcPct val="100000"/>
              </a:lnSpc>
              <a:spcBef>
                <a:spcPts val="0"/>
              </a:spcBef>
              <a:spcAft>
                <a:spcPts val="0"/>
              </a:spcAft>
              <a:buSzPts val="1000"/>
              <a:buNone/>
              <a:defRPr sz="2000"/>
            </a:lvl6pPr>
            <a:lvl7pPr lvl="6" algn="ctr" rtl="0">
              <a:lnSpc>
                <a:spcPct val="100000"/>
              </a:lnSpc>
              <a:spcBef>
                <a:spcPts val="0"/>
              </a:spcBef>
              <a:spcAft>
                <a:spcPts val="0"/>
              </a:spcAft>
              <a:buSzPts val="1000"/>
              <a:buNone/>
              <a:defRPr sz="2000"/>
            </a:lvl7pPr>
            <a:lvl8pPr lvl="7" algn="ctr" rtl="0">
              <a:lnSpc>
                <a:spcPct val="100000"/>
              </a:lnSpc>
              <a:spcBef>
                <a:spcPts val="0"/>
              </a:spcBef>
              <a:spcAft>
                <a:spcPts val="0"/>
              </a:spcAft>
              <a:buSzPts val="1000"/>
              <a:buNone/>
              <a:defRPr sz="2000"/>
            </a:lvl8pPr>
            <a:lvl9pPr lvl="8" algn="ctr" rtl="0">
              <a:lnSpc>
                <a:spcPct val="100000"/>
              </a:lnSpc>
              <a:spcBef>
                <a:spcPts val="0"/>
              </a:spcBef>
              <a:spcAft>
                <a:spcPts val="0"/>
              </a:spcAft>
              <a:buSzPts val="1000"/>
              <a:buNone/>
              <a:defRPr sz="2000"/>
            </a:lvl9pPr>
          </a:lstStyle>
          <a:p>
            <a:endParaRPr/>
          </a:p>
        </p:txBody>
      </p:sp>
      <p:sp>
        <p:nvSpPr>
          <p:cNvPr id="111" name="Google Shape;111;p20"/>
          <p:cNvSpPr txBox="1">
            <a:spLocks noGrp="1"/>
          </p:cNvSpPr>
          <p:nvPr>
            <p:ph type="title" idx="2" hasCustomPrompt="1"/>
          </p:nvPr>
        </p:nvSpPr>
        <p:spPr>
          <a:xfrm flipH="1">
            <a:off x="4267500" y="4158701"/>
            <a:ext cx="4000200" cy="1155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14400">
                <a:solidFill>
                  <a:schemeClr val="lt1"/>
                </a:solidFill>
              </a:defRPr>
            </a:lvl1pPr>
            <a:lvl2pPr lvl="1"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7635851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9"/>
        <p:cNvGrpSpPr/>
        <p:nvPr/>
      </p:nvGrpSpPr>
      <p:grpSpPr>
        <a:xfrm>
          <a:off x="0" y="0"/>
          <a:ext cx="0" cy="0"/>
          <a:chOff x="0" y="0"/>
          <a:chExt cx="0" cy="0"/>
        </a:xfrm>
      </p:grpSpPr>
    </p:spTree>
    <p:extLst>
      <p:ext uri="{BB962C8B-B14F-4D97-AF65-F5344CB8AC3E}">
        <p14:creationId xmlns:p14="http://schemas.microsoft.com/office/powerpoint/2010/main" val="4272797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0"/>
        <p:cNvGrpSpPr/>
        <p:nvPr/>
      </p:nvGrpSpPr>
      <p:grpSpPr>
        <a:xfrm>
          <a:off x="0" y="0"/>
          <a:ext cx="0" cy="0"/>
          <a:chOff x="0" y="0"/>
          <a:chExt cx="0" cy="0"/>
        </a:xfrm>
      </p:grpSpPr>
    </p:spTree>
    <p:extLst>
      <p:ext uri="{BB962C8B-B14F-4D97-AF65-F5344CB8AC3E}">
        <p14:creationId xmlns:p14="http://schemas.microsoft.com/office/powerpoint/2010/main" val="32957661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BF4C8-6761-4257-A2BE-14A6895A09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88C199-21DE-427D-A7F8-F25524A7C8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FCDEA6-AF56-4957-86F3-8E990F850881}"/>
              </a:ext>
            </a:extLst>
          </p:cNvPr>
          <p:cNvSpPr>
            <a:spLocks noGrp="1"/>
          </p:cNvSpPr>
          <p:nvPr>
            <p:ph type="dt" sz="half" idx="10"/>
          </p:nvPr>
        </p:nvSpPr>
        <p:spPr/>
        <p:txBody>
          <a:bodyPr/>
          <a:lstStyle/>
          <a:p>
            <a:pPr defTabSz="1828755">
              <a:buClr>
                <a:srgbClr val="000000"/>
              </a:buClr>
            </a:pPr>
            <a:fld id="{43E9B662-6CCC-469E-BCAD-477F260FD765}" type="datetimeFigureOut">
              <a:rPr lang="en-US" sz="2801" kern="0" smtClean="0">
                <a:solidFill>
                  <a:srgbClr val="000000"/>
                </a:solidFill>
                <a:cs typeface="Arial"/>
                <a:sym typeface="Arial"/>
              </a:rPr>
              <a:pPr defTabSz="1828755">
                <a:buClr>
                  <a:srgbClr val="000000"/>
                </a:buClr>
              </a:pPr>
              <a:t>5/13/2025</a:t>
            </a:fld>
            <a:endParaRPr lang="en-US" sz="2801" kern="0">
              <a:solidFill>
                <a:srgbClr val="000000"/>
              </a:solidFill>
              <a:cs typeface="Arial"/>
              <a:sym typeface="Arial"/>
            </a:endParaRPr>
          </a:p>
        </p:txBody>
      </p:sp>
      <p:sp>
        <p:nvSpPr>
          <p:cNvPr id="5" name="Footer Placeholder 4">
            <a:extLst>
              <a:ext uri="{FF2B5EF4-FFF2-40B4-BE49-F238E27FC236}">
                <a16:creationId xmlns:a16="http://schemas.microsoft.com/office/drawing/2014/main" id="{041EA15F-02CD-4450-BFA1-DAE240C74CF7}"/>
              </a:ext>
            </a:extLst>
          </p:cNvPr>
          <p:cNvSpPr>
            <a:spLocks noGrp="1"/>
          </p:cNvSpPr>
          <p:nvPr>
            <p:ph type="ftr" sz="quarter" idx="11"/>
          </p:nvPr>
        </p:nvSpPr>
        <p:spPr/>
        <p:txBody>
          <a:bodyPr/>
          <a:lstStyle/>
          <a:p>
            <a:pPr defTabSz="1828755">
              <a:buClr>
                <a:srgbClr val="000000"/>
              </a:buClr>
            </a:pPr>
            <a:endParaRPr lang="en-US" sz="2801" kern="0">
              <a:solidFill>
                <a:srgbClr val="000000"/>
              </a:solidFill>
              <a:cs typeface="Arial"/>
              <a:sym typeface="Arial"/>
            </a:endParaRPr>
          </a:p>
        </p:txBody>
      </p:sp>
      <p:sp>
        <p:nvSpPr>
          <p:cNvPr id="6" name="Slide Number Placeholder 5">
            <a:extLst>
              <a:ext uri="{FF2B5EF4-FFF2-40B4-BE49-F238E27FC236}">
                <a16:creationId xmlns:a16="http://schemas.microsoft.com/office/drawing/2014/main" id="{75631602-DC62-4367-B2DC-C5F7C0CAD5B5}"/>
              </a:ext>
            </a:extLst>
          </p:cNvPr>
          <p:cNvSpPr>
            <a:spLocks noGrp="1"/>
          </p:cNvSpPr>
          <p:nvPr>
            <p:ph type="sldNum" sz="quarter" idx="12"/>
          </p:nvPr>
        </p:nvSpPr>
        <p:spPr/>
        <p:txBody>
          <a:bodyPr/>
          <a:lstStyle/>
          <a:p>
            <a:pPr defTabSz="1828755">
              <a:buClr>
                <a:srgbClr val="000000"/>
              </a:buClr>
            </a:pPr>
            <a:fld id="{0EE20A73-2A1C-4EFB-9410-9770B7338C35}" type="slidenum">
              <a:rPr lang="en-US" sz="2801" kern="0" smtClean="0">
                <a:solidFill>
                  <a:srgbClr val="000000"/>
                </a:solidFill>
                <a:cs typeface="Arial"/>
                <a:sym typeface="Arial"/>
              </a:rPr>
              <a:pPr defTabSz="1828755">
                <a:buClr>
                  <a:srgbClr val="000000"/>
                </a:buClr>
              </a:pPr>
              <a:t>‹#›</a:t>
            </a:fld>
            <a:endParaRPr lang="en-US" sz="2801" kern="0">
              <a:solidFill>
                <a:srgbClr val="000000"/>
              </a:solidFill>
              <a:cs typeface="Arial"/>
              <a:sym typeface="Arial"/>
            </a:endParaRPr>
          </a:p>
        </p:txBody>
      </p:sp>
    </p:spTree>
    <p:extLst>
      <p:ext uri="{BB962C8B-B14F-4D97-AF65-F5344CB8AC3E}">
        <p14:creationId xmlns:p14="http://schemas.microsoft.com/office/powerpoint/2010/main" val="26587981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ctrTitle"/>
          </p:nvPr>
        </p:nvSpPr>
        <p:spPr>
          <a:xfrm flipH="1">
            <a:off x="10816152" y="2174370"/>
            <a:ext cx="4500000" cy="115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6000">
                <a:solidFill>
                  <a:schemeClr val="accent1"/>
                </a:solidFill>
              </a:defRPr>
            </a:lvl1pPr>
            <a:lvl2pPr lvl="1" algn="ctr" rtl="0">
              <a:spcBef>
                <a:spcPts val="0"/>
              </a:spcBef>
              <a:spcAft>
                <a:spcPts val="0"/>
              </a:spcAft>
              <a:buClr>
                <a:srgbClr val="434343"/>
              </a:buClr>
              <a:buSzPts val="1800"/>
              <a:buNone/>
              <a:defRPr sz="3600">
                <a:solidFill>
                  <a:srgbClr val="434343"/>
                </a:solidFill>
              </a:defRPr>
            </a:lvl2pPr>
            <a:lvl3pPr lvl="2" algn="ctr" rtl="0">
              <a:spcBef>
                <a:spcPts val="0"/>
              </a:spcBef>
              <a:spcAft>
                <a:spcPts val="0"/>
              </a:spcAft>
              <a:buClr>
                <a:srgbClr val="434343"/>
              </a:buClr>
              <a:buSzPts val="1800"/>
              <a:buNone/>
              <a:defRPr sz="3600">
                <a:solidFill>
                  <a:srgbClr val="434343"/>
                </a:solidFill>
              </a:defRPr>
            </a:lvl3pPr>
            <a:lvl4pPr lvl="3" algn="ctr" rtl="0">
              <a:spcBef>
                <a:spcPts val="0"/>
              </a:spcBef>
              <a:spcAft>
                <a:spcPts val="0"/>
              </a:spcAft>
              <a:buClr>
                <a:srgbClr val="434343"/>
              </a:buClr>
              <a:buSzPts val="1800"/>
              <a:buNone/>
              <a:defRPr sz="3600">
                <a:solidFill>
                  <a:srgbClr val="434343"/>
                </a:solidFill>
              </a:defRPr>
            </a:lvl4pPr>
            <a:lvl5pPr lvl="4" algn="ctr" rtl="0">
              <a:spcBef>
                <a:spcPts val="0"/>
              </a:spcBef>
              <a:spcAft>
                <a:spcPts val="0"/>
              </a:spcAft>
              <a:buClr>
                <a:srgbClr val="434343"/>
              </a:buClr>
              <a:buSzPts val="1800"/>
              <a:buNone/>
              <a:defRPr sz="3600">
                <a:solidFill>
                  <a:srgbClr val="434343"/>
                </a:solidFill>
              </a:defRPr>
            </a:lvl5pPr>
            <a:lvl6pPr lvl="5" algn="ctr" rtl="0">
              <a:spcBef>
                <a:spcPts val="0"/>
              </a:spcBef>
              <a:spcAft>
                <a:spcPts val="0"/>
              </a:spcAft>
              <a:buClr>
                <a:srgbClr val="434343"/>
              </a:buClr>
              <a:buSzPts val="1800"/>
              <a:buNone/>
              <a:defRPr sz="3600">
                <a:solidFill>
                  <a:srgbClr val="434343"/>
                </a:solidFill>
              </a:defRPr>
            </a:lvl6pPr>
            <a:lvl7pPr lvl="6" algn="ctr" rtl="0">
              <a:spcBef>
                <a:spcPts val="0"/>
              </a:spcBef>
              <a:spcAft>
                <a:spcPts val="0"/>
              </a:spcAft>
              <a:buClr>
                <a:srgbClr val="434343"/>
              </a:buClr>
              <a:buSzPts val="1800"/>
              <a:buNone/>
              <a:defRPr sz="3600">
                <a:solidFill>
                  <a:srgbClr val="434343"/>
                </a:solidFill>
              </a:defRPr>
            </a:lvl7pPr>
            <a:lvl8pPr lvl="7" algn="ctr" rtl="0">
              <a:spcBef>
                <a:spcPts val="0"/>
              </a:spcBef>
              <a:spcAft>
                <a:spcPts val="0"/>
              </a:spcAft>
              <a:buClr>
                <a:srgbClr val="434343"/>
              </a:buClr>
              <a:buSzPts val="1800"/>
              <a:buNone/>
              <a:defRPr sz="3600">
                <a:solidFill>
                  <a:srgbClr val="434343"/>
                </a:solidFill>
              </a:defRPr>
            </a:lvl8pPr>
            <a:lvl9pPr lvl="8" algn="ctr" rtl="0">
              <a:spcBef>
                <a:spcPts val="0"/>
              </a:spcBef>
              <a:spcAft>
                <a:spcPts val="0"/>
              </a:spcAft>
              <a:buClr>
                <a:srgbClr val="434343"/>
              </a:buClr>
              <a:buSzPts val="1800"/>
              <a:buNone/>
              <a:defRPr sz="3600">
                <a:solidFill>
                  <a:srgbClr val="434343"/>
                </a:solidFill>
              </a:defRPr>
            </a:lvl9pPr>
          </a:lstStyle>
          <a:p>
            <a:endParaRPr/>
          </a:p>
        </p:txBody>
      </p:sp>
      <p:sp>
        <p:nvSpPr>
          <p:cNvPr id="20" name="Google Shape;20;p5"/>
          <p:cNvSpPr txBox="1">
            <a:spLocks noGrp="1"/>
          </p:cNvSpPr>
          <p:nvPr>
            <p:ph type="subTitle" idx="1"/>
          </p:nvPr>
        </p:nvSpPr>
        <p:spPr>
          <a:xfrm flipH="1">
            <a:off x="2967324" y="8323790"/>
            <a:ext cx="4500000" cy="122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000"/>
            </a:lvl1pPr>
            <a:lvl2pPr lvl="1" algn="ctr" rtl="0">
              <a:lnSpc>
                <a:spcPct val="100000"/>
              </a:lnSpc>
              <a:spcBef>
                <a:spcPts val="0"/>
              </a:spcBef>
              <a:spcAft>
                <a:spcPts val="0"/>
              </a:spcAft>
              <a:buSzPts val="1200"/>
              <a:buNone/>
              <a:defRPr sz="2400"/>
            </a:lvl2pPr>
            <a:lvl3pPr lvl="2" algn="ctr" rtl="0">
              <a:lnSpc>
                <a:spcPct val="100000"/>
              </a:lnSpc>
              <a:spcBef>
                <a:spcPts val="0"/>
              </a:spcBef>
              <a:spcAft>
                <a:spcPts val="0"/>
              </a:spcAft>
              <a:buSzPts val="1200"/>
              <a:buNone/>
              <a:defRPr sz="2400"/>
            </a:lvl3pPr>
            <a:lvl4pPr lvl="3" algn="ctr" rtl="0">
              <a:lnSpc>
                <a:spcPct val="100000"/>
              </a:lnSpc>
              <a:spcBef>
                <a:spcPts val="0"/>
              </a:spcBef>
              <a:spcAft>
                <a:spcPts val="0"/>
              </a:spcAft>
              <a:buSzPts val="1200"/>
              <a:buNone/>
              <a:defRPr sz="2400"/>
            </a:lvl4pPr>
            <a:lvl5pPr lvl="4" algn="ctr" rtl="0">
              <a:lnSpc>
                <a:spcPct val="100000"/>
              </a:lnSpc>
              <a:spcBef>
                <a:spcPts val="0"/>
              </a:spcBef>
              <a:spcAft>
                <a:spcPts val="0"/>
              </a:spcAft>
              <a:buSzPts val="1200"/>
              <a:buNone/>
              <a:defRPr sz="2400"/>
            </a:lvl5pPr>
            <a:lvl6pPr lvl="5" algn="ctr" rtl="0">
              <a:lnSpc>
                <a:spcPct val="100000"/>
              </a:lnSpc>
              <a:spcBef>
                <a:spcPts val="0"/>
              </a:spcBef>
              <a:spcAft>
                <a:spcPts val="0"/>
              </a:spcAft>
              <a:buSzPts val="1200"/>
              <a:buNone/>
              <a:defRPr sz="2400"/>
            </a:lvl6pPr>
            <a:lvl7pPr lvl="6" algn="ctr" rtl="0">
              <a:lnSpc>
                <a:spcPct val="100000"/>
              </a:lnSpc>
              <a:spcBef>
                <a:spcPts val="0"/>
              </a:spcBef>
              <a:spcAft>
                <a:spcPts val="0"/>
              </a:spcAft>
              <a:buSzPts val="1200"/>
              <a:buNone/>
              <a:defRPr sz="2400"/>
            </a:lvl7pPr>
            <a:lvl8pPr lvl="7" algn="ctr" rtl="0">
              <a:lnSpc>
                <a:spcPct val="100000"/>
              </a:lnSpc>
              <a:spcBef>
                <a:spcPts val="0"/>
              </a:spcBef>
              <a:spcAft>
                <a:spcPts val="0"/>
              </a:spcAft>
              <a:buSzPts val="1200"/>
              <a:buNone/>
              <a:defRPr sz="2400"/>
            </a:lvl8pPr>
            <a:lvl9pPr lvl="8" algn="ctr" rtl="0">
              <a:lnSpc>
                <a:spcPct val="100000"/>
              </a:lnSpc>
              <a:spcBef>
                <a:spcPts val="0"/>
              </a:spcBef>
              <a:spcAft>
                <a:spcPts val="0"/>
              </a:spcAft>
              <a:buSzPts val="1200"/>
              <a:buNone/>
              <a:defRPr sz="2400"/>
            </a:lvl9pPr>
          </a:lstStyle>
          <a:p>
            <a:endParaRPr/>
          </a:p>
        </p:txBody>
      </p:sp>
      <p:sp>
        <p:nvSpPr>
          <p:cNvPr id="21" name="Google Shape;21;p5"/>
          <p:cNvSpPr txBox="1">
            <a:spLocks noGrp="1"/>
          </p:cNvSpPr>
          <p:nvPr>
            <p:ph type="ctrTitle" idx="2"/>
          </p:nvPr>
        </p:nvSpPr>
        <p:spPr>
          <a:xfrm flipH="1">
            <a:off x="3011802" y="7404029"/>
            <a:ext cx="4411200" cy="125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6000">
                <a:solidFill>
                  <a:schemeClr val="accent1"/>
                </a:solidFill>
              </a:defRPr>
            </a:lvl1pPr>
            <a:lvl2pPr lvl="1" algn="ctr" rtl="0">
              <a:spcBef>
                <a:spcPts val="0"/>
              </a:spcBef>
              <a:spcAft>
                <a:spcPts val="0"/>
              </a:spcAft>
              <a:buClr>
                <a:srgbClr val="434343"/>
              </a:buClr>
              <a:buSzPts val="1800"/>
              <a:buNone/>
              <a:defRPr sz="3600">
                <a:solidFill>
                  <a:srgbClr val="434343"/>
                </a:solidFill>
              </a:defRPr>
            </a:lvl2pPr>
            <a:lvl3pPr lvl="2" algn="ctr" rtl="0">
              <a:spcBef>
                <a:spcPts val="0"/>
              </a:spcBef>
              <a:spcAft>
                <a:spcPts val="0"/>
              </a:spcAft>
              <a:buClr>
                <a:srgbClr val="434343"/>
              </a:buClr>
              <a:buSzPts val="1800"/>
              <a:buNone/>
              <a:defRPr sz="3600">
                <a:solidFill>
                  <a:srgbClr val="434343"/>
                </a:solidFill>
              </a:defRPr>
            </a:lvl3pPr>
            <a:lvl4pPr lvl="3" algn="ctr" rtl="0">
              <a:spcBef>
                <a:spcPts val="0"/>
              </a:spcBef>
              <a:spcAft>
                <a:spcPts val="0"/>
              </a:spcAft>
              <a:buClr>
                <a:srgbClr val="434343"/>
              </a:buClr>
              <a:buSzPts val="1800"/>
              <a:buNone/>
              <a:defRPr sz="3600">
                <a:solidFill>
                  <a:srgbClr val="434343"/>
                </a:solidFill>
              </a:defRPr>
            </a:lvl4pPr>
            <a:lvl5pPr lvl="4" algn="ctr" rtl="0">
              <a:spcBef>
                <a:spcPts val="0"/>
              </a:spcBef>
              <a:spcAft>
                <a:spcPts val="0"/>
              </a:spcAft>
              <a:buClr>
                <a:srgbClr val="434343"/>
              </a:buClr>
              <a:buSzPts val="1800"/>
              <a:buNone/>
              <a:defRPr sz="3600">
                <a:solidFill>
                  <a:srgbClr val="434343"/>
                </a:solidFill>
              </a:defRPr>
            </a:lvl5pPr>
            <a:lvl6pPr lvl="5" algn="ctr" rtl="0">
              <a:spcBef>
                <a:spcPts val="0"/>
              </a:spcBef>
              <a:spcAft>
                <a:spcPts val="0"/>
              </a:spcAft>
              <a:buClr>
                <a:srgbClr val="434343"/>
              </a:buClr>
              <a:buSzPts val="1800"/>
              <a:buNone/>
              <a:defRPr sz="3600">
                <a:solidFill>
                  <a:srgbClr val="434343"/>
                </a:solidFill>
              </a:defRPr>
            </a:lvl6pPr>
            <a:lvl7pPr lvl="6" algn="ctr" rtl="0">
              <a:spcBef>
                <a:spcPts val="0"/>
              </a:spcBef>
              <a:spcAft>
                <a:spcPts val="0"/>
              </a:spcAft>
              <a:buClr>
                <a:srgbClr val="434343"/>
              </a:buClr>
              <a:buSzPts val="1800"/>
              <a:buNone/>
              <a:defRPr sz="3600">
                <a:solidFill>
                  <a:srgbClr val="434343"/>
                </a:solidFill>
              </a:defRPr>
            </a:lvl7pPr>
            <a:lvl8pPr lvl="7" algn="ctr" rtl="0">
              <a:spcBef>
                <a:spcPts val="0"/>
              </a:spcBef>
              <a:spcAft>
                <a:spcPts val="0"/>
              </a:spcAft>
              <a:buClr>
                <a:srgbClr val="434343"/>
              </a:buClr>
              <a:buSzPts val="1800"/>
              <a:buNone/>
              <a:defRPr sz="3600">
                <a:solidFill>
                  <a:srgbClr val="434343"/>
                </a:solidFill>
              </a:defRPr>
            </a:lvl8pPr>
            <a:lvl9pPr lvl="8" algn="ctr" rtl="0">
              <a:spcBef>
                <a:spcPts val="0"/>
              </a:spcBef>
              <a:spcAft>
                <a:spcPts val="0"/>
              </a:spcAft>
              <a:buClr>
                <a:srgbClr val="434343"/>
              </a:buClr>
              <a:buSzPts val="1800"/>
              <a:buNone/>
              <a:defRPr sz="3600">
                <a:solidFill>
                  <a:srgbClr val="434343"/>
                </a:solidFill>
              </a:defRPr>
            </a:lvl9pPr>
          </a:lstStyle>
          <a:p>
            <a:endParaRPr/>
          </a:p>
        </p:txBody>
      </p:sp>
      <p:sp>
        <p:nvSpPr>
          <p:cNvPr id="22" name="Google Shape;22;p5"/>
          <p:cNvSpPr txBox="1">
            <a:spLocks noGrp="1"/>
          </p:cNvSpPr>
          <p:nvPr>
            <p:ph type="subTitle" idx="3"/>
          </p:nvPr>
        </p:nvSpPr>
        <p:spPr>
          <a:xfrm flipH="1">
            <a:off x="10816152" y="2995097"/>
            <a:ext cx="4500000" cy="122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000"/>
            </a:lvl1pPr>
            <a:lvl2pPr lvl="1" algn="ctr" rtl="0">
              <a:lnSpc>
                <a:spcPct val="100000"/>
              </a:lnSpc>
              <a:spcBef>
                <a:spcPts val="0"/>
              </a:spcBef>
              <a:spcAft>
                <a:spcPts val="0"/>
              </a:spcAft>
              <a:buSzPts val="1200"/>
              <a:buNone/>
              <a:defRPr sz="2400"/>
            </a:lvl2pPr>
            <a:lvl3pPr lvl="2" algn="ctr" rtl="0">
              <a:lnSpc>
                <a:spcPct val="100000"/>
              </a:lnSpc>
              <a:spcBef>
                <a:spcPts val="0"/>
              </a:spcBef>
              <a:spcAft>
                <a:spcPts val="0"/>
              </a:spcAft>
              <a:buSzPts val="1200"/>
              <a:buNone/>
              <a:defRPr sz="2400"/>
            </a:lvl3pPr>
            <a:lvl4pPr lvl="3" algn="ctr" rtl="0">
              <a:lnSpc>
                <a:spcPct val="100000"/>
              </a:lnSpc>
              <a:spcBef>
                <a:spcPts val="0"/>
              </a:spcBef>
              <a:spcAft>
                <a:spcPts val="0"/>
              </a:spcAft>
              <a:buSzPts val="1200"/>
              <a:buNone/>
              <a:defRPr sz="2400"/>
            </a:lvl4pPr>
            <a:lvl5pPr lvl="4" algn="ctr" rtl="0">
              <a:lnSpc>
                <a:spcPct val="100000"/>
              </a:lnSpc>
              <a:spcBef>
                <a:spcPts val="0"/>
              </a:spcBef>
              <a:spcAft>
                <a:spcPts val="0"/>
              </a:spcAft>
              <a:buSzPts val="1200"/>
              <a:buNone/>
              <a:defRPr sz="2400"/>
            </a:lvl5pPr>
            <a:lvl6pPr lvl="5" algn="ctr" rtl="0">
              <a:lnSpc>
                <a:spcPct val="100000"/>
              </a:lnSpc>
              <a:spcBef>
                <a:spcPts val="0"/>
              </a:spcBef>
              <a:spcAft>
                <a:spcPts val="0"/>
              </a:spcAft>
              <a:buSzPts val="1200"/>
              <a:buNone/>
              <a:defRPr sz="2400"/>
            </a:lvl6pPr>
            <a:lvl7pPr lvl="6" algn="ctr" rtl="0">
              <a:lnSpc>
                <a:spcPct val="100000"/>
              </a:lnSpc>
              <a:spcBef>
                <a:spcPts val="0"/>
              </a:spcBef>
              <a:spcAft>
                <a:spcPts val="0"/>
              </a:spcAft>
              <a:buSzPts val="1200"/>
              <a:buNone/>
              <a:defRPr sz="2400"/>
            </a:lvl7pPr>
            <a:lvl8pPr lvl="7" algn="ctr" rtl="0">
              <a:lnSpc>
                <a:spcPct val="100000"/>
              </a:lnSpc>
              <a:spcBef>
                <a:spcPts val="0"/>
              </a:spcBef>
              <a:spcAft>
                <a:spcPts val="0"/>
              </a:spcAft>
              <a:buSzPts val="1200"/>
              <a:buNone/>
              <a:defRPr sz="2400"/>
            </a:lvl8pPr>
            <a:lvl9pPr lvl="8" algn="ctr" rtl="0">
              <a:lnSpc>
                <a:spcPct val="100000"/>
              </a:lnSpc>
              <a:spcBef>
                <a:spcPts val="0"/>
              </a:spcBef>
              <a:spcAft>
                <a:spcPts val="0"/>
              </a:spcAft>
              <a:buSzPts val="1200"/>
              <a:buNone/>
              <a:defRPr sz="2400"/>
            </a:lvl9pPr>
          </a:lstStyle>
          <a:p>
            <a:endParaRPr/>
          </a:p>
        </p:txBody>
      </p:sp>
      <p:sp>
        <p:nvSpPr>
          <p:cNvPr id="23" name="Google Shape;23;p5"/>
          <p:cNvSpPr txBox="1">
            <a:spLocks noGrp="1"/>
          </p:cNvSpPr>
          <p:nvPr>
            <p:ph type="title" idx="4"/>
          </p:nvPr>
        </p:nvSpPr>
        <p:spPr>
          <a:xfrm>
            <a:off x="4842000" y="567216"/>
            <a:ext cx="8604000" cy="1260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7200"/>
            </a:lvl1pPr>
            <a:lvl2pPr lvl="1" algn="ctr" rtl="0">
              <a:spcBef>
                <a:spcPts val="0"/>
              </a:spcBef>
              <a:spcAft>
                <a:spcPts val="0"/>
              </a:spcAft>
              <a:buNone/>
              <a:defRPr sz="7200">
                <a:solidFill>
                  <a:schemeClr val="accent2"/>
                </a:solidFill>
              </a:defRPr>
            </a:lvl2pPr>
            <a:lvl3pPr lvl="2" algn="ctr" rtl="0">
              <a:spcBef>
                <a:spcPts val="0"/>
              </a:spcBef>
              <a:spcAft>
                <a:spcPts val="0"/>
              </a:spcAft>
              <a:buNone/>
              <a:defRPr sz="7200">
                <a:solidFill>
                  <a:schemeClr val="accent2"/>
                </a:solidFill>
              </a:defRPr>
            </a:lvl3pPr>
            <a:lvl4pPr lvl="3" algn="ctr" rtl="0">
              <a:spcBef>
                <a:spcPts val="0"/>
              </a:spcBef>
              <a:spcAft>
                <a:spcPts val="0"/>
              </a:spcAft>
              <a:buNone/>
              <a:defRPr sz="7200">
                <a:solidFill>
                  <a:schemeClr val="accent2"/>
                </a:solidFill>
              </a:defRPr>
            </a:lvl4pPr>
            <a:lvl5pPr lvl="4" algn="ctr" rtl="0">
              <a:spcBef>
                <a:spcPts val="0"/>
              </a:spcBef>
              <a:spcAft>
                <a:spcPts val="0"/>
              </a:spcAft>
              <a:buNone/>
              <a:defRPr sz="7200">
                <a:solidFill>
                  <a:schemeClr val="accent2"/>
                </a:solidFill>
              </a:defRPr>
            </a:lvl5pPr>
            <a:lvl6pPr lvl="5" algn="ctr" rtl="0">
              <a:spcBef>
                <a:spcPts val="0"/>
              </a:spcBef>
              <a:spcAft>
                <a:spcPts val="0"/>
              </a:spcAft>
              <a:buNone/>
              <a:defRPr sz="7200">
                <a:solidFill>
                  <a:schemeClr val="accent2"/>
                </a:solidFill>
              </a:defRPr>
            </a:lvl6pPr>
            <a:lvl7pPr lvl="6" algn="ctr" rtl="0">
              <a:spcBef>
                <a:spcPts val="0"/>
              </a:spcBef>
              <a:spcAft>
                <a:spcPts val="0"/>
              </a:spcAft>
              <a:buNone/>
              <a:defRPr sz="7200">
                <a:solidFill>
                  <a:schemeClr val="accent2"/>
                </a:solidFill>
              </a:defRPr>
            </a:lvl7pPr>
            <a:lvl8pPr lvl="7" algn="ctr" rtl="0">
              <a:spcBef>
                <a:spcPts val="0"/>
              </a:spcBef>
              <a:spcAft>
                <a:spcPts val="0"/>
              </a:spcAft>
              <a:buNone/>
              <a:defRPr sz="7200">
                <a:solidFill>
                  <a:schemeClr val="accent2"/>
                </a:solidFill>
              </a:defRPr>
            </a:lvl8pPr>
            <a:lvl9pPr lvl="8" algn="ctr" rtl="0">
              <a:spcBef>
                <a:spcPts val="0"/>
              </a:spcBef>
              <a:spcAft>
                <a:spcPts val="0"/>
              </a:spcAft>
              <a:buNone/>
              <a:defRPr sz="7200">
                <a:solidFill>
                  <a:schemeClr val="accent2"/>
                </a:solidFill>
              </a:defRPr>
            </a:lvl9pPr>
          </a:lstStyle>
          <a:p>
            <a:endParaRPr/>
          </a:p>
        </p:txBody>
      </p:sp>
    </p:spTree>
    <p:extLst>
      <p:ext uri="{BB962C8B-B14F-4D97-AF65-F5344CB8AC3E}">
        <p14:creationId xmlns:p14="http://schemas.microsoft.com/office/powerpoint/2010/main" val="3536169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828755">
              <a:buClr>
                <a:srgbClr val="000000"/>
              </a:buClr>
            </a:pPr>
            <a:fld id="{5B0A1F14-DA11-4E43-87F3-BE07CCE51531}" type="datetime1">
              <a:rPr lang="en-US" sz="2801" kern="0" smtClean="0">
                <a:solidFill>
                  <a:srgbClr val="000000"/>
                </a:solidFill>
                <a:cs typeface="Arial"/>
                <a:sym typeface="Arial"/>
              </a:rPr>
              <a:pPr defTabSz="1828755">
                <a:buClr>
                  <a:srgbClr val="000000"/>
                </a:buClr>
              </a:pPr>
              <a:t>5/13/2025</a:t>
            </a:fld>
            <a:endParaRPr lang="en-US" sz="2801" kern="0">
              <a:solidFill>
                <a:srgbClr val="000000"/>
              </a:solidFill>
              <a:cs typeface="Arial"/>
              <a:sym typeface="Arial"/>
            </a:endParaRPr>
          </a:p>
        </p:txBody>
      </p:sp>
      <p:sp>
        <p:nvSpPr>
          <p:cNvPr id="3" name="Footer Placeholder 2"/>
          <p:cNvSpPr>
            <a:spLocks noGrp="1"/>
          </p:cNvSpPr>
          <p:nvPr>
            <p:ph type="ftr" sz="quarter" idx="11"/>
          </p:nvPr>
        </p:nvSpPr>
        <p:spPr/>
        <p:txBody>
          <a:bodyPr/>
          <a:lstStyle/>
          <a:p>
            <a:pPr defTabSz="1828755">
              <a:buClr>
                <a:srgbClr val="000000"/>
              </a:buClr>
            </a:pPr>
            <a:endParaRPr lang="en-US" sz="2801" kern="0">
              <a:solidFill>
                <a:srgbClr val="000000"/>
              </a:solidFill>
              <a:cs typeface="Arial"/>
              <a:sym typeface="Arial"/>
            </a:endParaRPr>
          </a:p>
        </p:txBody>
      </p:sp>
      <p:sp>
        <p:nvSpPr>
          <p:cNvPr id="4" name="Slide Number Placeholder 3"/>
          <p:cNvSpPr>
            <a:spLocks noGrp="1"/>
          </p:cNvSpPr>
          <p:nvPr>
            <p:ph type="sldNum" sz="quarter" idx="12"/>
          </p:nvPr>
        </p:nvSpPr>
        <p:spPr/>
        <p:txBody>
          <a:bodyPr/>
          <a:lstStyle/>
          <a:p>
            <a:pPr defTabSz="1828755">
              <a:buClr>
                <a:srgbClr val="000000"/>
              </a:buClr>
            </a:pPr>
            <a:fld id="{F9C20B1D-C678-4C69-9E65-5611E138EDCC}" type="slidenum">
              <a:rPr lang="en-US" sz="2801" kern="0" smtClean="0">
                <a:solidFill>
                  <a:srgbClr val="000000"/>
                </a:solidFill>
                <a:cs typeface="Arial"/>
                <a:sym typeface="Arial"/>
              </a:rPr>
              <a:pPr defTabSz="1828755">
                <a:buClr>
                  <a:srgbClr val="000000"/>
                </a:buClr>
              </a:pPr>
              <a:t>‹#›</a:t>
            </a:fld>
            <a:endParaRPr lang="en-US" sz="2801" kern="0">
              <a:solidFill>
                <a:srgbClr val="000000"/>
              </a:solidFill>
              <a:cs typeface="Arial"/>
              <a:sym typeface="Arial"/>
            </a:endParaRPr>
          </a:p>
        </p:txBody>
      </p:sp>
    </p:spTree>
    <p:extLst>
      <p:ext uri="{BB962C8B-B14F-4D97-AF65-F5344CB8AC3E}">
        <p14:creationId xmlns:p14="http://schemas.microsoft.com/office/powerpoint/2010/main" val="5123826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963451" y="2662901"/>
            <a:ext cx="8361000" cy="34902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2"/>
              </a:buClr>
              <a:buSzPts val="5200"/>
              <a:buNone/>
              <a:defRPr sz="12000"/>
            </a:lvl1pPr>
            <a:lvl2pPr lvl="1" algn="ctr">
              <a:spcBef>
                <a:spcPts val="0"/>
              </a:spcBef>
              <a:spcAft>
                <a:spcPts val="0"/>
              </a:spcAft>
              <a:buClr>
                <a:schemeClr val="lt2"/>
              </a:buClr>
              <a:buSzPts val="5200"/>
              <a:buNone/>
              <a:defRPr sz="10400">
                <a:solidFill>
                  <a:schemeClr val="lt2"/>
                </a:solidFill>
              </a:defRPr>
            </a:lvl2pPr>
            <a:lvl3pPr lvl="2" algn="ctr">
              <a:spcBef>
                <a:spcPts val="0"/>
              </a:spcBef>
              <a:spcAft>
                <a:spcPts val="0"/>
              </a:spcAft>
              <a:buClr>
                <a:schemeClr val="lt2"/>
              </a:buClr>
              <a:buSzPts val="5200"/>
              <a:buNone/>
              <a:defRPr sz="10400">
                <a:solidFill>
                  <a:schemeClr val="lt2"/>
                </a:solidFill>
              </a:defRPr>
            </a:lvl3pPr>
            <a:lvl4pPr lvl="3" algn="ctr">
              <a:spcBef>
                <a:spcPts val="0"/>
              </a:spcBef>
              <a:spcAft>
                <a:spcPts val="0"/>
              </a:spcAft>
              <a:buClr>
                <a:schemeClr val="lt2"/>
              </a:buClr>
              <a:buSzPts val="5200"/>
              <a:buNone/>
              <a:defRPr sz="10400">
                <a:solidFill>
                  <a:schemeClr val="lt2"/>
                </a:solidFill>
              </a:defRPr>
            </a:lvl4pPr>
            <a:lvl5pPr lvl="4" algn="ctr">
              <a:spcBef>
                <a:spcPts val="0"/>
              </a:spcBef>
              <a:spcAft>
                <a:spcPts val="0"/>
              </a:spcAft>
              <a:buClr>
                <a:schemeClr val="lt2"/>
              </a:buClr>
              <a:buSzPts val="5200"/>
              <a:buNone/>
              <a:defRPr sz="10400">
                <a:solidFill>
                  <a:schemeClr val="lt2"/>
                </a:solidFill>
              </a:defRPr>
            </a:lvl5pPr>
            <a:lvl6pPr lvl="5" algn="ctr">
              <a:spcBef>
                <a:spcPts val="0"/>
              </a:spcBef>
              <a:spcAft>
                <a:spcPts val="0"/>
              </a:spcAft>
              <a:buClr>
                <a:schemeClr val="lt2"/>
              </a:buClr>
              <a:buSzPts val="5200"/>
              <a:buNone/>
              <a:defRPr sz="10400">
                <a:solidFill>
                  <a:schemeClr val="lt2"/>
                </a:solidFill>
              </a:defRPr>
            </a:lvl6pPr>
            <a:lvl7pPr lvl="6" algn="ctr">
              <a:spcBef>
                <a:spcPts val="0"/>
              </a:spcBef>
              <a:spcAft>
                <a:spcPts val="0"/>
              </a:spcAft>
              <a:buClr>
                <a:schemeClr val="lt2"/>
              </a:buClr>
              <a:buSzPts val="5200"/>
              <a:buNone/>
              <a:defRPr sz="10400">
                <a:solidFill>
                  <a:schemeClr val="lt2"/>
                </a:solidFill>
              </a:defRPr>
            </a:lvl7pPr>
            <a:lvl8pPr lvl="7" algn="ctr">
              <a:spcBef>
                <a:spcPts val="0"/>
              </a:spcBef>
              <a:spcAft>
                <a:spcPts val="0"/>
              </a:spcAft>
              <a:buClr>
                <a:schemeClr val="lt2"/>
              </a:buClr>
              <a:buSzPts val="5200"/>
              <a:buNone/>
              <a:defRPr sz="10400">
                <a:solidFill>
                  <a:schemeClr val="lt2"/>
                </a:solidFill>
              </a:defRPr>
            </a:lvl8pPr>
            <a:lvl9pPr lvl="8" algn="ctr">
              <a:spcBef>
                <a:spcPts val="0"/>
              </a:spcBef>
              <a:spcAft>
                <a:spcPts val="0"/>
              </a:spcAft>
              <a:buClr>
                <a:schemeClr val="lt2"/>
              </a:buClr>
              <a:buSzPts val="5200"/>
              <a:buNone/>
              <a:defRPr sz="10400">
                <a:solidFill>
                  <a:schemeClr val="lt2"/>
                </a:solidFill>
              </a:defRPr>
            </a:lvl9pPr>
          </a:lstStyle>
          <a:p>
            <a:endParaRPr/>
          </a:p>
        </p:txBody>
      </p:sp>
      <p:sp>
        <p:nvSpPr>
          <p:cNvPr id="10" name="Google Shape;10;p2"/>
          <p:cNvSpPr txBox="1">
            <a:spLocks noGrp="1"/>
          </p:cNvSpPr>
          <p:nvPr>
            <p:ph type="subTitle" idx="1"/>
          </p:nvPr>
        </p:nvSpPr>
        <p:spPr>
          <a:xfrm>
            <a:off x="6670001" y="6515102"/>
            <a:ext cx="4947600" cy="954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1"/>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22816379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8015651" y="3890687"/>
            <a:ext cx="9071400" cy="1645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12000">
                <a:solidFill>
                  <a:schemeClr val="accent1"/>
                </a:solidFill>
              </a:defRPr>
            </a:lvl1pPr>
            <a:lvl2pPr lvl="1" algn="ctr" rtl="0">
              <a:spcBef>
                <a:spcPts val="0"/>
              </a:spcBef>
              <a:spcAft>
                <a:spcPts val="0"/>
              </a:spcAft>
              <a:buClr>
                <a:srgbClr val="434343"/>
              </a:buClr>
              <a:buSzPts val="1800"/>
              <a:buNone/>
              <a:defRPr sz="3600">
                <a:solidFill>
                  <a:srgbClr val="434343"/>
                </a:solidFill>
              </a:defRPr>
            </a:lvl2pPr>
            <a:lvl3pPr lvl="2" algn="ctr" rtl="0">
              <a:spcBef>
                <a:spcPts val="0"/>
              </a:spcBef>
              <a:spcAft>
                <a:spcPts val="0"/>
              </a:spcAft>
              <a:buClr>
                <a:srgbClr val="434343"/>
              </a:buClr>
              <a:buSzPts val="1800"/>
              <a:buNone/>
              <a:defRPr sz="3600">
                <a:solidFill>
                  <a:srgbClr val="434343"/>
                </a:solidFill>
              </a:defRPr>
            </a:lvl3pPr>
            <a:lvl4pPr lvl="3" algn="ctr" rtl="0">
              <a:spcBef>
                <a:spcPts val="0"/>
              </a:spcBef>
              <a:spcAft>
                <a:spcPts val="0"/>
              </a:spcAft>
              <a:buClr>
                <a:srgbClr val="434343"/>
              </a:buClr>
              <a:buSzPts val="1800"/>
              <a:buNone/>
              <a:defRPr sz="3600">
                <a:solidFill>
                  <a:srgbClr val="434343"/>
                </a:solidFill>
              </a:defRPr>
            </a:lvl4pPr>
            <a:lvl5pPr lvl="4" algn="ctr" rtl="0">
              <a:spcBef>
                <a:spcPts val="0"/>
              </a:spcBef>
              <a:spcAft>
                <a:spcPts val="0"/>
              </a:spcAft>
              <a:buClr>
                <a:srgbClr val="434343"/>
              </a:buClr>
              <a:buSzPts val="1800"/>
              <a:buNone/>
              <a:defRPr sz="3600">
                <a:solidFill>
                  <a:srgbClr val="434343"/>
                </a:solidFill>
              </a:defRPr>
            </a:lvl5pPr>
            <a:lvl6pPr lvl="5" algn="ctr" rtl="0">
              <a:spcBef>
                <a:spcPts val="0"/>
              </a:spcBef>
              <a:spcAft>
                <a:spcPts val="0"/>
              </a:spcAft>
              <a:buClr>
                <a:srgbClr val="434343"/>
              </a:buClr>
              <a:buSzPts val="1800"/>
              <a:buNone/>
              <a:defRPr sz="3600">
                <a:solidFill>
                  <a:srgbClr val="434343"/>
                </a:solidFill>
              </a:defRPr>
            </a:lvl6pPr>
            <a:lvl7pPr lvl="6" algn="ctr" rtl="0">
              <a:spcBef>
                <a:spcPts val="0"/>
              </a:spcBef>
              <a:spcAft>
                <a:spcPts val="0"/>
              </a:spcAft>
              <a:buClr>
                <a:srgbClr val="434343"/>
              </a:buClr>
              <a:buSzPts val="1800"/>
              <a:buNone/>
              <a:defRPr sz="3600">
                <a:solidFill>
                  <a:srgbClr val="434343"/>
                </a:solidFill>
              </a:defRPr>
            </a:lvl7pPr>
            <a:lvl8pPr lvl="7" algn="ctr" rtl="0">
              <a:spcBef>
                <a:spcPts val="0"/>
              </a:spcBef>
              <a:spcAft>
                <a:spcPts val="0"/>
              </a:spcAft>
              <a:buClr>
                <a:srgbClr val="434343"/>
              </a:buClr>
              <a:buSzPts val="1800"/>
              <a:buNone/>
              <a:defRPr sz="3600">
                <a:solidFill>
                  <a:srgbClr val="434343"/>
                </a:solidFill>
              </a:defRPr>
            </a:lvl8pPr>
            <a:lvl9pPr lvl="8" algn="ctr" rtl="0">
              <a:spcBef>
                <a:spcPts val="0"/>
              </a:spcBef>
              <a:spcAft>
                <a:spcPts val="0"/>
              </a:spcAft>
              <a:buClr>
                <a:srgbClr val="434343"/>
              </a:buClr>
              <a:buSzPts val="1800"/>
              <a:buNone/>
              <a:defRPr sz="3600">
                <a:solidFill>
                  <a:srgbClr val="434343"/>
                </a:solidFill>
              </a:defRPr>
            </a:lvl9pPr>
          </a:lstStyle>
          <a:p>
            <a:endParaRPr/>
          </a:p>
        </p:txBody>
      </p:sp>
      <p:sp>
        <p:nvSpPr>
          <p:cNvPr id="13" name="Google Shape;13;p3"/>
          <p:cNvSpPr txBox="1">
            <a:spLocks noGrp="1"/>
          </p:cNvSpPr>
          <p:nvPr>
            <p:ph type="subTitle" idx="1"/>
          </p:nvPr>
        </p:nvSpPr>
        <p:spPr>
          <a:xfrm>
            <a:off x="11242100" y="5240726"/>
            <a:ext cx="5844600" cy="115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801"/>
            </a:lvl1pPr>
            <a:lvl2pPr lvl="1" algn="ctr" rtl="0">
              <a:lnSpc>
                <a:spcPct val="100000"/>
              </a:lnSpc>
              <a:spcBef>
                <a:spcPts val="0"/>
              </a:spcBef>
              <a:spcAft>
                <a:spcPts val="0"/>
              </a:spcAft>
              <a:buSzPts val="1000"/>
              <a:buNone/>
              <a:defRPr sz="2000"/>
            </a:lvl2pPr>
            <a:lvl3pPr lvl="2" algn="ctr" rtl="0">
              <a:lnSpc>
                <a:spcPct val="100000"/>
              </a:lnSpc>
              <a:spcBef>
                <a:spcPts val="0"/>
              </a:spcBef>
              <a:spcAft>
                <a:spcPts val="0"/>
              </a:spcAft>
              <a:buSzPts val="1000"/>
              <a:buNone/>
              <a:defRPr sz="2000"/>
            </a:lvl3pPr>
            <a:lvl4pPr lvl="3" algn="ctr" rtl="0">
              <a:lnSpc>
                <a:spcPct val="100000"/>
              </a:lnSpc>
              <a:spcBef>
                <a:spcPts val="0"/>
              </a:spcBef>
              <a:spcAft>
                <a:spcPts val="0"/>
              </a:spcAft>
              <a:buSzPts val="1000"/>
              <a:buNone/>
              <a:defRPr sz="2000"/>
            </a:lvl4pPr>
            <a:lvl5pPr lvl="4" algn="ctr" rtl="0">
              <a:lnSpc>
                <a:spcPct val="100000"/>
              </a:lnSpc>
              <a:spcBef>
                <a:spcPts val="0"/>
              </a:spcBef>
              <a:spcAft>
                <a:spcPts val="0"/>
              </a:spcAft>
              <a:buSzPts val="1000"/>
              <a:buNone/>
              <a:defRPr sz="2000"/>
            </a:lvl5pPr>
            <a:lvl6pPr lvl="5" algn="ctr" rtl="0">
              <a:lnSpc>
                <a:spcPct val="100000"/>
              </a:lnSpc>
              <a:spcBef>
                <a:spcPts val="0"/>
              </a:spcBef>
              <a:spcAft>
                <a:spcPts val="0"/>
              </a:spcAft>
              <a:buSzPts val="1000"/>
              <a:buNone/>
              <a:defRPr sz="2000"/>
            </a:lvl6pPr>
            <a:lvl7pPr lvl="6" algn="ctr" rtl="0">
              <a:lnSpc>
                <a:spcPct val="100000"/>
              </a:lnSpc>
              <a:spcBef>
                <a:spcPts val="0"/>
              </a:spcBef>
              <a:spcAft>
                <a:spcPts val="0"/>
              </a:spcAft>
              <a:buSzPts val="1000"/>
              <a:buNone/>
              <a:defRPr sz="2000"/>
            </a:lvl7pPr>
            <a:lvl8pPr lvl="7" algn="ctr" rtl="0">
              <a:lnSpc>
                <a:spcPct val="100000"/>
              </a:lnSpc>
              <a:spcBef>
                <a:spcPts val="0"/>
              </a:spcBef>
              <a:spcAft>
                <a:spcPts val="0"/>
              </a:spcAft>
              <a:buSzPts val="1000"/>
              <a:buNone/>
              <a:defRPr sz="2000"/>
            </a:lvl8pPr>
            <a:lvl9pPr lvl="8" algn="ctr" rtl="0">
              <a:lnSpc>
                <a:spcPct val="100000"/>
              </a:lnSpc>
              <a:spcBef>
                <a:spcPts val="0"/>
              </a:spcBef>
              <a:spcAft>
                <a:spcPts val="0"/>
              </a:spcAft>
              <a:buSzPts val="1000"/>
              <a:buNone/>
              <a:defRPr sz="2000"/>
            </a:lvl9pPr>
          </a:lstStyle>
          <a:p>
            <a:endParaRPr/>
          </a:p>
        </p:txBody>
      </p:sp>
      <p:sp>
        <p:nvSpPr>
          <p:cNvPr id="14" name="Google Shape;14;p3"/>
          <p:cNvSpPr txBox="1">
            <a:spLocks noGrp="1"/>
          </p:cNvSpPr>
          <p:nvPr>
            <p:ph type="title" idx="2" hasCustomPrompt="1"/>
          </p:nvPr>
        </p:nvSpPr>
        <p:spPr>
          <a:xfrm>
            <a:off x="5190144" y="4186550"/>
            <a:ext cx="2106000" cy="1155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2"/>
              </a:buClr>
              <a:buSzPts val="5500"/>
              <a:buNone/>
              <a:defRPr sz="14400">
                <a:solidFill>
                  <a:schemeClr val="lt1"/>
                </a:solidFill>
              </a:defRPr>
            </a:lvl1pPr>
            <a:lvl2pPr lvl="1" algn="ctr" rtl="0">
              <a:spcBef>
                <a:spcPts val="0"/>
              </a:spcBef>
              <a:spcAft>
                <a:spcPts val="0"/>
              </a:spcAft>
              <a:buClr>
                <a:schemeClr val="lt2"/>
              </a:buClr>
              <a:buSzPts val="5500"/>
              <a:buFont typeface="Fira Sans Extra Condensed Medium"/>
              <a:buNone/>
              <a:defRPr sz="11000">
                <a:solidFill>
                  <a:schemeClr val="lt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2"/>
              </a:buClr>
              <a:buSzPts val="5500"/>
              <a:buFont typeface="Fira Sans Extra Condensed Medium"/>
              <a:buNone/>
              <a:defRPr sz="11000">
                <a:solidFill>
                  <a:schemeClr val="lt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2"/>
              </a:buClr>
              <a:buSzPts val="5500"/>
              <a:buFont typeface="Fira Sans Extra Condensed Medium"/>
              <a:buNone/>
              <a:defRPr sz="11000">
                <a:solidFill>
                  <a:schemeClr val="lt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2"/>
              </a:buClr>
              <a:buSzPts val="5500"/>
              <a:buFont typeface="Fira Sans Extra Condensed Medium"/>
              <a:buNone/>
              <a:defRPr sz="11000">
                <a:solidFill>
                  <a:schemeClr val="lt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2"/>
              </a:buClr>
              <a:buSzPts val="5500"/>
              <a:buFont typeface="Fira Sans Extra Condensed Medium"/>
              <a:buNone/>
              <a:defRPr sz="11000">
                <a:solidFill>
                  <a:schemeClr val="lt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2"/>
              </a:buClr>
              <a:buSzPts val="5500"/>
              <a:buFont typeface="Fira Sans Extra Condensed Medium"/>
              <a:buNone/>
              <a:defRPr sz="11000">
                <a:solidFill>
                  <a:schemeClr val="lt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2"/>
              </a:buClr>
              <a:buSzPts val="5500"/>
              <a:buFont typeface="Fira Sans Extra Condensed Medium"/>
              <a:buNone/>
              <a:defRPr sz="11000">
                <a:solidFill>
                  <a:schemeClr val="lt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2"/>
              </a:buClr>
              <a:buSzPts val="5500"/>
              <a:buFont typeface="Fira Sans Extra Condensed Medium"/>
              <a:buNone/>
              <a:defRPr sz="11000">
                <a:solidFill>
                  <a:schemeClr val="lt2"/>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23113394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body" idx="1"/>
          </p:nvPr>
        </p:nvSpPr>
        <p:spPr>
          <a:xfrm>
            <a:off x="1424960" y="2595500"/>
            <a:ext cx="6256200" cy="5817600"/>
          </a:xfrm>
          <a:prstGeom prst="rect">
            <a:avLst/>
          </a:prstGeom>
        </p:spPr>
        <p:txBody>
          <a:bodyPr spcFirstLastPara="1" wrap="square" lIns="91425" tIns="91425" rIns="91425" bIns="91425" anchor="b" anchorCtr="0">
            <a:noAutofit/>
          </a:bodyPr>
          <a:lstStyle>
            <a:lvl1pPr marL="914378" lvl="0" indent="-660384">
              <a:lnSpc>
                <a:spcPct val="100000"/>
              </a:lnSpc>
              <a:spcBef>
                <a:spcPts val="0"/>
              </a:spcBef>
              <a:spcAft>
                <a:spcPts val="0"/>
              </a:spcAft>
              <a:buSzPts val="1600"/>
              <a:buFont typeface="Nunito Light"/>
              <a:buChar char="●"/>
              <a:defRPr/>
            </a:lvl1pPr>
            <a:lvl2pPr marL="1828755" lvl="1" indent="-660384">
              <a:spcBef>
                <a:spcPts val="3200"/>
              </a:spcBef>
              <a:spcAft>
                <a:spcPts val="0"/>
              </a:spcAft>
              <a:buSzPts val="1600"/>
              <a:buFont typeface="Nunito Light"/>
              <a:buChar char="○"/>
              <a:defRPr/>
            </a:lvl2pPr>
            <a:lvl3pPr marL="2743131" lvl="2" indent="-647684">
              <a:spcBef>
                <a:spcPts val="3200"/>
              </a:spcBef>
              <a:spcAft>
                <a:spcPts val="0"/>
              </a:spcAft>
              <a:buSzPts val="1500"/>
              <a:buFont typeface="Nunito Light"/>
              <a:buChar char="■"/>
              <a:defRPr/>
            </a:lvl3pPr>
            <a:lvl4pPr marL="3657509" lvl="3" indent="-647684">
              <a:spcBef>
                <a:spcPts val="3200"/>
              </a:spcBef>
              <a:spcAft>
                <a:spcPts val="0"/>
              </a:spcAft>
              <a:buSzPts val="1500"/>
              <a:buFont typeface="Nunito Light"/>
              <a:buChar char="●"/>
              <a:defRPr/>
            </a:lvl4pPr>
            <a:lvl5pPr marL="4571886" lvl="4" indent="-609585">
              <a:spcBef>
                <a:spcPts val="3200"/>
              </a:spcBef>
              <a:spcAft>
                <a:spcPts val="0"/>
              </a:spcAft>
              <a:buSzPts val="1200"/>
              <a:buFont typeface="Nunito Light"/>
              <a:buChar char="○"/>
              <a:defRPr/>
            </a:lvl5pPr>
            <a:lvl6pPr marL="5486264" lvl="5" indent="-609585">
              <a:spcBef>
                <a:spcPts val="3200"/>
              </a:spcBef>
              <a:spcAft>
                <a:spcPts val="0"/>
              </a:spcAft>
              <a:buSzPts val="1200"/>
              <a:buFont typeface="Nunito Light"/>
              <a:buChar char="■"/>
              <a:defRPr/>
            </a:lvl6pPr>
            <a:lvl7pPr marL="6400640" lvl="6" indent="-622284">
              <a:spcBef>
                <a:spcPts val="3200"/>
              </a:spcBef>
              <a:spcAft>
                <a:spcPts val="0"/>
              </a:spcAft>
              <a:buSzPts val="1300"/>
              <a:buFont typeface="Nunito Light"/>
              <a:buChar char="●"/>
              <a:defRPr/>
            </a:lvl7pPr>
            <a:lvl8pPr marL="7315017" lvl="7" indent="-622284">
              <a:spcBef>
                <a:spcPts val="3200"/>
              </a:spcBef>
              <a:spcAft>
                <a:spcPts val="0"/>
              </a:spcAft>
              <a:buSzPts val="1300"/>
              <a:buFont typeface="Nunito Light"/>
              <a:buChar char="○"/>
              <a:defRPr/>
            </a:lvl8pPr>
            <a:lvl9pPr marL="8229395" lvl="8" indent="-609585">
              <a:spcBef>
                <a:spcPts val="3200"/>
              </a:spcBef>
              <a:spcAft>
                <a:spcPts val="3200"/>
              </a:spcAft>
              <a:buSzPts val="1200"/>
              <a:buFont typeface="Nunito Light"/>
              <a:buChar char="■"/>
              <a:defRPr/>
            </a:lvl9pPr>
          </a:lstStyle>
          <a:p>
            <a:endParaRPr/>
          </a:p>
        </p:txBody>
      </p:sp>
      <p:sp>
        <p:nvSpPr>
          <p:cNvPr id="17" name="Google Shape;17;p4"/>
          <p:cNvSpPr txBox="1">
            <a:spLocks noGrp="1"/>
          </p:cNvSpPr>
          <p:nvPr>
            <p:ph type="title"/>
          </p:nvPr>
        </p:nvSpPr>
        <p:spPr>
          <a:xfrm>
            <a:off x="4842000" y="567216"/>
            <a:ext cx="8604000" cy="1260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7200"/>
            </a:lvl1pPr>
            <a:lvl2pPr lvl="1" algn="ctr" rtl="0">
              <a:spcBef>
                <a:spcPts val="0"/>
              </a:spcBef>
              <a:spcAft>
                <a:spcPts val="0"/>
              </a:spcAft>
              <a:buNone/>
              <a:defRPr sz="7200">
                <a:solidFill>
                  <a:schemeClr val="accent2"/>
                </a:solidFill>
              </a:defRPr>
            </a:lvl2pPr>
            <a:lvl3pPr lvl="2" algn="ctr" rtl="0">
              <a:spcBef>
                <a:spcPts val="0"/>
              </a:spcBef>
              <a:spcAft>
                <a:spcPts val="0"/>
              </a:spcAft>
              <a:buNone/>
              <a:defRPr sz="7200">
                <a:solidFill>
                  <a:schemeClr val="accent2"/>
                </a:solidFill>
              </a:defRPr>
            </a:lvl3pPr>
            <a:lvl4pPr lvl="3" algn="ctr" rtl="0">
              <a:spcBef>
                <a:spcPts val="0"/>
              </a:spcBef>
              <a:spcAft>
                <a:spcPts val="0"/>
              </a:spcAft>
              <a:buNone/>
              <a:defRPr sz="7200">
                <a:solidFill>
                  <a:schemeClr val="accent2"/>
                </a:solidFill>
              </a:defRPr>
            </a:lvl4pPr>
            <a:lvl5pPr lvl="4" algn="ctr" rtl="0">
              <a:spcBef>
                <a:spcPts val="0"/>
              </a:spcBef>
              <a:spcAft>
                <a:spcPts val="0"/>
              </a:spcAft>
              <a:buNone/>
              <a:defRPr sz="7200">
                <a:solidFill>
                  <a:schemeClr val="accent2"/>
                </a:solidFill>
              </a:defRPr>
            </a:lvl5pPr>
            <a:lvl6pPr lvl="5" algn="ctr" rtl="0">
              <a:spcBef>
                <a:spcPts val="0"/>
              </a:spcBef>
              <a:spcAft>
                <a:spcPts val="0"/>
              </a:spcAft>
              <a:buNone/>
              <a:defRPr sz="7200">
                <a:solidFill>
                  <a:schemeClr val="accent2"/>
                </a:solidFill>
              </a:defRPr>
            </a:lvl6pPr>
            <a:lvl7pPr lvl="6" algn="ctr" rtl="0">
              <a:spcBef>
                <a:spcPts val="0"/>
              </a:spcBef>
              <a:spcAft>
                <a:spcPts val="0"/>
              </a:spcAft>
              <a:buNone/>
              <a:defRPr sz="7200">
                <a:solidFill>
                  <a:schemeClr val="accent2"/>
                </a:solidFill>
              </a:defRPr>
            </a:lvl7pPr>
            <a:lvl8pPr lvl="7" algn="ctr" rtl="0">
              <a:spcBef>
                <a:spcPts val="0"/>
              </a:spcBef>
              <a:spcAft>
                <a:spcPts val="0"/>
              </a:spcAft>
              <a:buNone/>
              <a:defRPr sz="7200">
                <a:solidFill>
                  <a:schemeClr val="accent2"/>
                </a:solidFill>
              </a:defRPr>
            </a:lvl8pPr>
            <a:lvl9pPr lvl="8" algn="ctr" rtl="0">
              <a:spcBef>
                <a:spcPts val="0"/>
              </a:spcBef>
              <a:spcAft>
                <a:spcPts val="0"/>
              </a:spcAft>
              <a:buNone/>
              <a:defRPr sz="7200">
                <a:solidFill>
                  <a:schemeClr val="accent2"/>
                </a:solidFill>
              </a:defRPr>
            </a:lvl9pPr>
          </a:lstStyle>
          <a:p>
            <a:endParaRPr/>
          </a:p>
        </p:txBody>
      </p:sp>
    </p:spTree>
    <p:extLst>
      <p:ext uri="{BB962C8B-B14F-4D97-AF65-F5344CB8AC3E}">
        <p14:creationId xmlns:p14="http://schemas.microsoft.com/office/powerpoint/2010/main" val="19689793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txBox="1">
            <a:spLocks noGrp="1"/>
          </p:cNvSpPr>
          <p:nvPr>
            <p:ph type="subTitle" idx="1"/>
          </p:nvPr>
        </p:nvSpPr>
        <p:spPr>
          <a:xfrm flipH="1">
            <a:off x="1093151" y="5036450"/>
            <a:ext cx="16101600" cy="376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434343"/>
              </a:buClr>
              <a:buSzPts val="1200"/>
              <a:buFont typeface="Raleway"/>
              <a:buAutoNum type="arabicPeriod"/>
              <a:defRPr sz="2400"/>
            </a:lvl1pPr>
            <a:lvl2pPr lvl="1" algn="ctr" rtl="0">
              <a:lnSpc>
                <a:spcPct val="100000"/>
              </a:lnSpc>
              <a:spcBef>
                <a:spcPts val="0"/>
              </a:spcBef>
              <a:spcAft>
                <a:spcPts val="0"/>
              </a:spcAft>
              <a:buClr>
                <a:srgbClr val="434343"/>
              </a:buClr>
              <a:buSzPts val="1200"/>
              <a:buFont typeface="Roboto Condensed Light"/>
              <a:buAutoNum type="alphaLcPeriod"/>
              <a:defRPr sz="2400"/>
            </a:lvl2pPr>
            <a:lvl3pPr lvl="2" algn="ctr" rtl="0">
              <a:lnSpc>
                <a:spcPct val="100000"/>
              </a:lnSpc>
              <a:spcBef>
                <a:spcPts val="0"/>
              </a:spcBef>
              <a:spcAft>
                <a:spcPts val="0"/>
              </a:spcAft>
              <a:buClr>
                <a:srgbClr val="434343"/>
              </a:buClr>
              <a:buSzPts val="1200"/>
              <a:buFont typeface="Roboto Condensed Light"/>
              <a:buAutoNum type="romanLcPeriod"/>
              <a:defRPr sz="2400"/>
            </a:lvl3pPr>
            <a:lvl4pPr lvl="3" algn="ctr" rtl="0">
              <a:lnSpc>
                <a:spcPct val="100000"/>
              </a:lnSpc>
              <a:spcBef>
                <a:spcPts val="0"/>
              </a:spcBef>
              <a:spcAft>
                <a:spcPts val="0"/>
              </a:spcAft>
              <a:buClr>
                <a:srgbClr val="434343"/>
              </a:buClr>
              <a:buSzPts val="1200"/>
              <a:buFont typeface="Roboto Condensed Light"/>
              <a:buAutoNum type="arabicPeriod"/>
              <a:defRPr sz="2400"/>
            </a:lvl4pPr>
            <a:lvl5pPr lvl="4" algn="ctr" rtl="0">
              <a:lnSpc>
                <a:spcPct val="100000"/>
              </a:lnSpc>
              <a:spcBef>
                <a:spcPts val="0"/>
              </a:spcBef>
              <a:spcAft>
                <a:spcPts val="0"/>
              </a:spcAft>
              <a:buClr>
                <a:srgbClr val="434343"/>
              </a:buClr>
              <a:buSzPts val="1200"/>
              <a:buFont typeface="Roboto Condensed Light"/>
              <a:buAutoNum type="alphaLcPeriod"/>
              <a:defRPr sz="2400"/>
            </a:lvl5pPr>
            <a:lvl6pPr lvl="5" algn="ctr" rtl="0">
              <a:lnSpc>
                <a:spcPct val="100000"/>
              </a:lnSpc>
              <a:spcBef>
                <a:spcPts val="0"/>
              </a:spcBef>
              <a:spcAft>
                <a:spcPts val="0"/>
              </a:spcAft>
              <a:buClr>
                <a:srgbClr val="434343"/>
              </a:buClr>
              <a:buSzPts val="1200"/>
              <a:buFont typeface="Roboto Condensed Light"/>
              <a:buAutoNum type="romanLcPeriod"/>
              <a:defRPr sz="2400"/>
            </a:lvl6pPr>
            <a:lvl7pPr lvl="6" algn="ctr" rtl="0">
              <a:lnSpc>
                <a:spcPct val="100000"/>
              </a:lnSpc>
              <a:spcBef>
                <a:spcPts val="0"/>
              </a:spcBef>
              <a:spcAft>
                <a:spcPts val="0"/>
              </a:spcAft>
              <a:buClr>
                <a:srgbClr val="434343"/>
              </a:buClr>
              <a:buSzPts val="1200"/>
              <a:buFont typeface="Roboto Condensed Light"/>
              <a:buAutoNum type="arabicPeriod"/>
              <a:defRPr sz="2400"/>
            </a:lvl7pPr>
            <a:lvl8pPr lvl="7" algn="ctr" rtl="0">
              <a:lnSpc>
                <a:spcPct val="100000"/>
              </a:lnSpc>
              <a:spcBef>
                <a:spcPts val="0"/>
              </a:spcBef>
              <a:spcAft>
                <a:spcPts val="0"/>
              </a:spcAft>
              <a:buClr>
                <a:srgbClr val="434343"/>
              </a:buClr>
              <a:buSzPts val="1200"/>
              <a:buFont typeface="Roboto Condensed Light"/>
              <a:buAutoNum type="alphaLcPeriod"/>
              <a:defRPr sz="2400"/>
            </a:lvl8pPr>
            <a:lvl9pPr lvl="8" algn="ctr" rtl="0">
              <a:lnSpc>
                <a:spcPct val="100000"/>
              </a:lnSpc>
              <a:spcBef>
                <a:spcPts val="0"/>
              </a:spcBef>
              <a:spcAft>
                <a:spcPts val="0"/>
              </a:spcAft>
              <a:buClr>
                <a:srgbClr val="434343"/>
              </a:buClr>
              <a:buSzPts val="1200"/>
              <a:buFont typeface="Roboto Condensed Light"/>
              <a:buAutoNum type="romanLcPeriod"/>
              <a:defRPr sz="2400"/>
            </a:lvl9pPr>
          </a:lstStyle>
          <a:p>
            <a:endParaRPr/>
          </a:p>
        </p:txBody>
      </p:sp>
      <p:sp>
        <p:nvSpPr>
          <p:cNvPr id="28" name="Google Shape;28;p7"/>
          <p:cNvSpPr txBox="1">
            <a:spLocks noGrp="1"/>
          </p:cNvSpPr>
          <p:nvPr>
            <p:ph type="title"/>
          </p:nvPr>
        </p:nvSpPr>
        <p:spPr>
          <a:xfrm>
            <a:off x="4842000" y="567216"/>
            <a:ext cx="8604000" cy="1260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7200"/>
            </a:lvl1pPr>
            <a:lvl2pPr lvl="1" algn="ctr" rtl="0">
              <a:spcBef>
                <a:spcPts val="0"/>
              </a:spcBef>
              <a:spcAft>
                <a:spcPts val="0"/>
              </a:spcAft>
              <a:buNone/>
              <a:defRPr sz="7200">
                <a:solidFill>
                  <a:schemeClr val="accent2"/>
                </a:solidFill>
              </a:defRPr>
            </a:lvl2pPr>
            <a:lvl3pPr lvl="2" algn="ctr" rtl="0">
              <a:spcBef>
                <a:spcPts val="0"/>
              </a:spcBef>
              <a:spcAft>
                <a:spcPts val="0"/>
              </a:spcAft>
              <a:buNone/>
              <a:defRPr sz="7200">
                <a:solidFill>
                  <a:schemeClr val="accent2"/>
                </a:solidFill>
              </a:defRPr>
            </a:lvl3pPr>
            <a:lvl4pPr lvl="3" algn="ctr" rtl="0">
              <a:spcBef>
                <a:spcPts val="0"/>
              </a:spcBef>
              <a:spcAft>
                <a:spcPts val="0"/>
              </a:spcAft>
              <a:buNone/>
              <a:defRPr sz="7200">
                <a:solidFill>
                  <a:schemeClr val="accent2"/>
                </a:solidFill>
              </a:defRPr>
            </a:lvl4pPr>
            <a:lvl5pPr lvl="4" algn="ctr" rtl="0">
              <a:spcBef>
                <a:spcPts val="0"/>
              </a:spcBef>
              <a:spcAft>
                <a:spcPts val="0"/>
              </a:spcAft>
              <a:buNone/>
              <a:defRPr sz="7200">
                <a:solidFill>
                  <a:schemeClr val="accent2"/>
                </a:solidFill>
              </a:defRPr>
            </a:lvl5pPr>
            <a:lvl6pPr lvl="5" algn="ctr" rtl="0">
              <a:spcBef>
                <a:spcPts val="0"/>
              </a:spcBef>
              <a:spcAft>
                <a:spcPts val="0"/>
              </a:spcAft>
              <a:buNone/>
              <a:defRPr sz="7200">
                <a:solidFill>
                  <a:schemeClr val="accent2"/>
                </a:solidFill>
              </a:defRPr>
            </a:lvl6pPr>
            <a:lvl7pPr lvl="6" algn="ctr" rtl="0">
              <a:spcBef>
                <a:spcPts val="0"/>
              </a:spcBef>
              <a:spcAft>
                <a:spcPts val="0"/>
              </a:spcAft>
              <a:buNone/>
              <a:defRPr sz="7200">
                <a:solidFill>
                  <a:schemeClr val="accent2"/>
                </a:solidFill>
              </a:defRPr>
            </a:lvl7pPr>
            <a:lvl8pPr lvl="7" algn="ctr" rtl="0">
              <a:spcBef>
                <a:spcPts val="0"/>
              </a:spcBef>
              <a:spcAft>
                <a:spcPts val="0"/>
              </a:spcAft>
              <a:buNone/>
              <a:defRPr sz="7200">
                <a:solidFill>
                  <a:schemeClr val="accent2"/>
                </a:solidFill>
              </a:defRPr>
            </a:lvl8pPr>
            <a:lvl9pPr lvl="8" algn="ctr" rtl="0">
              <a:spcBef>
                <a:spcPts val="0"/>
              </a:spcBef>
              <a:spcAft>
                <a:spcPts val="0"/>
              </a:spcAft>
              <a:buNone/>
              <a:defRPr sz="7200">
                <a:solidFill>
                  <a:schemeClr val="accent2"/>
                </a:solidFill>
              </a:defRPr>
            </a:lvl9pPr>
          </a:lstStyle>
          <a:p>
            <a:endParaRPr/>
          </a:p>
        </p:txBody>
      </p:sp>
    </p:spTree>
    <p:extLst>
      <p:ext uri="{BB962C8B-B14F-4D97-AF65-F5344CB8AC3E}">
        <p14:creationId xmlns:p14="http://schemas.microsoft.com/office/powerpoint/2010/main" val="325690477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1250051" y="71066"/>
            <a:ext cx="8090400" cy="29646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14400">
                <a:solidFill>
                  <a:schemeClr val="accent1"/>
                </a:solidFill>
              </a:defRPr>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33" name="Google Shape;33;p9"/>
          <p:cNvSpPr txBox="1">
            <a:spLocks noGrp="1"/>
          </p:cNvSpPr>
          <p:nvPr>
            <p:ph type="subTitle" idx="1"/>
          </p:nvPr>
        </p:nvSpPr>
        <p:spPr>
          <a:xfrm>
            <a:off x="1250051" y="2662380"/>
            <a:ext cx="6750600" cy="2863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801"/>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Tree>
    <p:extLst>
      <p:ext uri="{BB962C8B-B14F-4D97-AF65-F5344CB8AC3E}">
        <p14:creationId xmlns:p14="http://schemas.microsoft.com/office/powerpoint/2010/main" val="34720939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9"/>
        <p:cNvGrpSpPr/>
        <p:nvPr/>
      </p:nvGrpSpPr>
      <p:grpSpPr>
        <a:xfrm>
          <a:off x="0" y="0"/>
          <a:ext cx="0" cy="0"/>
          <a:chOff x="0" y="0"/>
          <a:chExt cx="0" cy="0"/>
        </a:xfrm>
      </p:grpSpPr>
      <p:sp>
        <p:nvSpPr>
          <p:cNvPr id="40" name="Google Shape;40;p12"/>
          <p:cNvSpPr txBox="1">
            <a:spLocks noGrp="1"/>
          </p:cNvSpPr>
          <p:nvPr>
            <p:ph type="ctrTitle"/>
          </p:nvPr>
        </p:nvSpPr>
        <p:spPr>
          <a:xfrm flipH="1">
            <a:off x="1546500" y="3471443"/>
            <a:ext cx="5008200" cy="115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1"/>
                </a:solidFill>
              </a:defRPr>
            </a:lvl1pPr>
            <a:lvl2pPr lvl="1" algn="ctr" rtl="0">
              <a:spcBef>
                <a:spcPts val="0"/>
              </a:spcBef>
              <a:spcAft>
                <a:spcPts val="0"/>
              </a:spcAft>
              <a:buClr>
                <a:srgbClr val="434343"/>
              </a:buClr>
              <a:buSzPts val="1800"/>
              <a:buNone/>
              <a:defRPr sz="3600">
                <a:solidFill>
                  <a:srgbClr val="434343"/>
                </a:solidFill>
              </a:defRPr>
            </a:lvl2pPr>
            <a:lvl3pPr lvl="2" algn="ctr" rtl="0">
              <a:spcBef>
                <a:spcPts val="0"/>
              </a:spcBef>
              <a:spcAft>
                <a:spcPts val="0"/>
              </a:spcAft>
              <a:buClr>
                <a:srgbClr val="434343"/>
              </a:buClr>
              <a:buSzPts val="1800"/>
              <a:buNone/>
              <a:defRPr sz="3600">
                <a:solidFill>
                  <a:srgbClr val="434343"/>
                </a:solidFill>
              </a:defRPr>
            </a:lvl3pPr>
            <a:lvl4pPr lvl="3" algn="ctr" rtl="0">
              <a:spcBef>
                <a:spcPts val="0"/>
              </a:spcBef>
              <a:spcAft>
                <a:spcPts val="0"/>
              </a:spcAft>
              <a:buClr>
                <a:srgbClr val="434343"/>
              </a:buClr>
              <a:buSzPts val="1800"/>
              <a:buNone/>
              <a:defRPr sz="3600">
                <a:solidFill>
                  <a:srgbClr val="434343"/>
                </a:solidFill>
              </a:defRPr>
            </a:lvl4pPr>
            <a:lvl5pPr lvl="4" algn="ctr" rtl="0">
              <a:spcBef>
                <a:spcPts val="0"/>
              </a:spcBef>
              <a:spcAft>
                <a:spcPts val="0"/>
              </a:spcAft>
              <a:buClr>
                <a:srgbClr val="434343"/>
              </a:buClr>
              <a:buSzPts val="1800"/>
              <a:buNone/>
              <a:defRPr sz="3600">
                <a:solidFill>
                  <a:srgbClr val="434343"/>
                </a:solidFill>
              </a:defRPr>
            </a:lvl5pPr>
            <a:lvl6pPr lvl="5" algn="ctr" rtl="0">
              <a:spcBef>
                <a:spcPts val="0"/>
              </a:spcBef>
              <a:spcAft>
                <a:spcPts val="0"/>
              </a:spcAft>
              <a:buClr>
                <a:srgbClr val="434343"/>
              </a:buClr>
              <a:buSzPts val="1800"/>
              <a:buNone/>
              <a:defRPr sz="3600">
                <a:solidFill>
                  <a:srgbClr val="434343"/>
                </a:solidFill>
              </a:defRPr>
            </a:lvl6pPr>
            <a:lvl7pPr lvl="6" algn="ctr" rtl="0">
              <a:spcBef>
                <a:spcPts val="0"/>
              </a:spcBef>
              <a:spcAft>
                <a:spcPts val="0"/>
              </a:spcAft>
              <a:buClr>
                <a:srgbClr val="434343"/>
              </a:buClr>
              <a:buSzPts val="1800"/>
              <a:buNone/>
              <a:defRPr sz="3600">
                <a:solidFill>
                  <a:srgbClr val="434343"/>
                </a:solidFill>
              </a:defRPr>
            </a:lvl7pPr>
            <a:lvl8pPr lvl="7" algn="ctr" rtl="0">
              <a:spcBef>
                <a:spcPts val="0"/>
              </a:spcBef>
              <a:spcAft>
                <a:spcPts val="0"/>
              </a:spcAft>
              <a:buClr>
                <a:srgbClr val="434343"/>
              </a:buClr>
              <a:buSzPts val="1800"/>
              <a:buNone/>
              <a:defRPr sz="3600">
                <a:solidFill>
                  <a:srgbClr val="434343"/>
                </a:solidFill>
              </a:defRPr>
            </a:lvl8pPr>
            <a:lvl9pPr lvl="8" algn="ctr" rtl="0">
              <a:spcBef>
                <a:spcPts val="0"/>
              </a:spcBef>
              <a:spcAft>
                <a:spcPts val="0"/>
              </a:spcAft>
              <a:buClr>
                <a:srgbClr val="434343"/>
              </a:buClr>
              <a:buSzPts val="1800"/>
              <a:buNone/>
              <a:defRPr sz="3600">
                <a:solidFill>
                  <a:srgbClr val="434343"/>
                </a:solidFill>
              </a:defRPr>
            </a:lvl9pPr>
          </a:lstStyle>
          <a:p>
            <a:endParaRPr/>
          </a:p>
        </p:txBody>
      </p:sp>
      <p:sp>
        <p:nvSpPr>
          <p:cNvPr id="41" name="Google Shape;41;p12"/>
          <p:cNvSpPr txBox="1">
            <a:spLocks noGrp="1"/>
          </p:cNvSpPr>
          <p:nvPr>
            <p:ph type="subTitle" idx="1"/>
          </p:nvPr>
        </p:nvSpPr>
        <p:spPr>
          <a:xfrm flipH="1">
            <a:off x="1546500" y="4487892"/>
            <a:ext cx="5008200" cy="14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80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2" name="Google Shape;42;p12"/>
          <p:cNvSpPr txBox="1">
            <a:spLocks noGrp="1"/>
          </p:cNvSpPr>
          <p:nvPr>
            <p:ph type="title" idx="2" hasCustomPrompt="1"/>
          </p:nvPr>
        </p:nvSpPr>
        <p:spPr>
          <a:xfrm>
            <a:off x="3521448" y="2477202"/>
            <a:ext cx="1058400" cy="1155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7200"/>
            </a:lvl1pPr>
            <a:lvl2pPr lvl="1"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9pPr>
          </a:lstStyle>
          <a:p>
            <a:r>
              <a:t>xx%</a:t>
            </a:r>
          </a:p>
        </p:txBody>
      </p:sp>
      <p:sp>
        <p:nvSpPr>
          <p:cNvPr id="43" name="Google Shape;43;p12"/>
          <p:cNvSpPr txBox="1">
            <a:spLocks noGrp="1"/>
          </p:cNvSpPr>
          <p:nvPr>
            <p:ph type="ctrTitle" idx="3"/>
          </p:nvPr>
        </p:nvSpPr>
        <p:spPr>
          <a:xfrm flipH="1">
            <a:off x="6759302" y="3471578"/>
            <a:ext cx="4769400" cy="115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1"/>
                </a:solidFill>
              </a:defRPr>
            </a:lvl1pPr>
            <a:lvl2pPr lvl="1" algn="ctr" rtl="0">
              <a:spcBef>
                <a:spcPts val="0"/>
              </a:spcBef>
              <a:spcAft>
                <a:spcPts val="0"/>
              </a:spcAft>
              <a:buClr>
                <a:srgbClr val="434343"/>
              </a:buClr>
              <a:buSzPts val="1800"/>
              <a:buNone/>
              <a:defRPr sz="3600">
                <a:solidFill>
                  <a:srgbClr val="434343"/>
                </a:solidFill>
              </a:defRPr>
            </a:lvl2pPr>
            <a:lvl3pPr lvl="2" algn="ctr" rtl="0">
              <a:spcBef>
                <a:spcPts val="0"/>
              </a:spcBef>
              <a:spcAft>
                <a:spcPts val="0"/>
              </a:spcAft>
              <a:buClr>
                <a:srgbClr val="434343"/>
              </a:buClr>
              <a:buSzPts val="1800"/>
              <a:buNone/>
              <a:defRPr sz="3600">
                <a:solidFill>
                  <a:srgbClr val="434343"/>
                </a:solidFill>
              </a:defRPr>
            </a:lvl3pPr>
            <a:lvl4pPr lvl="3" algn="ctr" rtl="0">
              <a:spcBef>
                <a:spcPts val="0"/>
              </a:spcBef>
              <a:spcAft>
                <a:spcPts val="0"/>
              </a:spcAft>
              <a:buClr>
                <a:srgbClr val="434343"/>
              </a:buClr>
              <a:buSzPts val="1800"/>
              <a:buNone/>
              <a:defRPr sz="3600">
                <a:solidFill>
                  <a:srgbClr val="434343"/>
                </a:solidFill>
              </a:defRPr>
            </a:lvl4pPr>
            <a:lvl5pPr lvl="4" algn="ctr" rtl="0">
              <a:spcBef>
                <a:spcPts val="0"/>
              </a:spcBef>
              <a:spcAft>
                <a:spcPts val="0"/>
              </a:spcAft>
              <a:buClr>
                <a:srgbClr val="434343"/>
              </a:buClr>
              <a:buSzPts val="1800"/>
              <a:buNone/>
              <a:defRPr sz="3600">
                <a:solidFill>
                  <a:srgbClr val="434343"/>
                </a:solidFill>
              </a:defRPr>
            </a:lvl5pPr>
            <a:lvl6pPr lvl="5" algn="ctr" rtl="0">
              <a:spcBef>
                <a:spcPts val="0"/>
              </a:spcBef>
              <a:spcAft>
                <a:spcPts val="0"/>
              </a:spcAft>
              <a:buClr>
                <a:srgbClr val="434343"/>
              </a:buClr>
              <a:buSzPts val="1800"/>
              <a:buNone/>
              <a:defRPr sz="3600">
                <a:solidFill>
                  <a:srgbClr val="434343"/>
                </a:solidFill>
              </a:defRPr>
            </a:lvl6pPr>
            <a:lvl7pPr lvl="6" algn="ctr" rtl="0">
              <a:spcBef>
                <a:spcPts val="0"/>
              </a:spcBef>
              <a:spcAft>
                <a:spcPts val="0"/>
              </a:spcAft>
              <a:buClr>
                <a:srgbClr val="434343"/>
              </a:buClr>
              <a:buSzPts val="1800"/>
              <a:buNone/>
              <a:defRPr sz="3600">
                <a:solidFill>
                  <a:srgbClr val="434343"/>
                </a:solidFill>
              </a:defRPr>
            </a:lvl7pPr>
            <a:lvl8pPr lvl="7" algn="ctr" rtl="0">
              <a:spcBef>
                <a:spcPts val="0"/>
              </a:spcBef>
              <a:spcAft>
                <a:spcPts val="0"/>
              </a:spcAft>
              <a:buClr>
                <a:srgbClr val="434343"/>
              </a:buClr>
              <a:buSzPts val="1800"/>
              <a:buNone/>
              <a:defRPr sz="3600">
                <a:solidFill>
                  <a:srgbClr val="434343"/>
                </a:solidFill>
              </a:defRPr>
            </a:lvl8pPr>
            <a:lvl9pPr lvl="8" algn="ctr" rtl="0">
              <a:spcBef>
                <a:spcPts val="0"/>
              </a:spcBef>
              <a:spcAft>
                <a:spcPts val="0"/>
              </a:spcAft>
              <a:buClr>
                <a:srgbClr val="434343"/>
              </a:buClr>
              <a:buSzPts val="1800"/>
              <a:buNone/>
              <a:defRPr sz="3600">
                <a:solidFill>
                  <a:srgbClr val="434343"/>
                </a:solidFill>
              </a:defRPr>
            </a:lvl9pPr>
          </a:lstStyle>
          <a:p>
            <a:endParaRPr/>
          </a:p>
        </p:txBody>
      </p:sp>
      <p:sp>
        <p:nvSpPr>
          <p:cNvPr id="44" name="Google Shape;44;p12"/>
          <p:cNvSpPr txBox="1">
            <a:spLocks noGrp="1"/>
          </p:cNvSpPr>
          <p:nvPr>
            <p:ph type="subTitle" idx="4"/>
          </p:nvPr>
        </p:nvSpPr>
        <p:spPr>
          <a:xfrm flipH="1">
            <a:off x="6554700" y="4487898"/>
            <a:ext cx="5178600" cy="14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80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5" name="Google Shape;45;p12"/>
          <p:cNvSpPr txBox="1">
            <a:spLocks noGrp="1"/>
          </p:cNvSpPr>
          <p:nvPr>
            <p:ph type="title" idx="5" hasCustomPrompt="1"/>
          </p:nvPr>
        </p:nvSpPr>
        <p:spPr>
          <a:xfrm>
            <a:off x="8196599" y="2477225"/>
            <a:ext cx="1894800" cy="1155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7200"/>
            </a:lvl1pPr>
            <a:lvl2pPr lvl="1"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9pPr>
          </a:lstStyle>
          <a:p>
            <a:r>
              <a:t>xx%</a:t>
            </a:r>
          </a:p>
        </p:txBody>
      </p:sp>
      <p:sp>
        <p:nvSpPr>
          <p:cNvPr id="46" name="Google Shape;46;p12"/>
          <p:cNvSpPr txBox="1">
            <a:spLocks noGrp="1"/>
          </p:cNvSpPr>
          <p:nvPr>
            <p:ph type="ctrTitle" idx="6"/>
          </p:nvPr>
        </p:nvSpPr>
        <p:spPr>
          <a:xfrm flipH="1">
            <a:off x="11585424" y="3484194"/>
            <a:ext cx="4906200" cy="115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1"/>
                </a:solidFill>
              </a:defRPr>
            </a:lvl1pPr>
            <a:lvl2pPr lvl="1" rtl="0">
              <a:spcBef>
                <a:spcPts val="0"/>
              </a:spcBef>
              <a:spcAft>
                <a:spcPts val="0"/>
              </a:spcAft>
              <a:buClr>
                <a:srgbClr val="434343"/>
              </a:buClr>
              <a:buSzPts val="1800"/>
              <a:buNone/>
              <a:defRPr sz="3600">
                <a:solidFill>
                  <a:srgbClr val="434343"/>
                </a:solidFill>
              </a:defRPr>
            </a:lvl2pPr>
            <a:lvl3pPr lvl="2" rtl="0">
              <a:spcBef>
                <a:spcPts val="0"/>
              </a:spcBef>
              <a:spcAft>
                <a:spcPts val="0"/>
              </a:spcAft>
              <a:buClr>
                <a:srgbClr val="434343"/>
              </a:buClr>
              <a:buSzPts val="1800"/>
              <a:buNone/>
              <a:defRPr sz="3600">
                <a:solidFill>
                  <a:srgbClr val="434343"/>
                </a:solidFill>
              </a:defRPr>
            </a:lvl3pPr>
            <a:lvl4pPr lvl="3" rtl="0">
              <a:spcBef>
                <a:spcPts val="0"/>
              </a:spcBef>
              <a:spcAft>
                <a:spcPts val="0"/>
              </a:spcAft>
              <a:buClr>
                <a:srgbClr val="434343"/>
              </a:buClr>
              <a:buSzPts val="1800"/>
              <a:buNone/>
              <a:defRPr sz="3600">
                <a:solidFill>
                  <a:srgbClr val="434343"/>
                </a:solidFill>
              </a:defRPr>
            </a:lvl4pPr>
            <a:lvl5pPr lvl="4" rtl="0">
              <a:spcBef>
                <a:spcPts val="0"/>
              </a:spcBef>
              <a:spcAft>
                <a:spcPts val="0"/>
              </a:spcAft>
              <a:buClr>
                <a:srgbClr val="434343"/>
              </a:buClr>
              <a:buSzPts val="1800"/>
              <a:buNone/>
              <a:defRPr sz="3600">
                <a:solidFill>
                  <a:srgbClr val="434343"/>
                </a:solidFill>
              </a:defRPr>
            </a:lvl5pPr>
            <a:lvl6pPr lvl="5" rtl="0">
              <a:spcBef>
                <a:spcPts val="0"/>
              </a:spcBef>
              <a:spcAft>
                <a:spcPts val="0"/>
              </a:spcAft>
              <a:buClr>
                <a:srgbClr val="434343"/>
              </a:buClr>
              <a:buSzPts val="1800"/>
              <a:buNone/>
              <a:defRPr sz="3600">
                <a:solidFill>
                  <a:srgbClr val="434343"/>
                </a:solidFill>
              </a:defRPr>
            </a:lvl6pPr>
            <a:lvl7pPr lvl="6" rtl="0">
              <a:spcBef>
                <a:spcPts val="0"/>
              </a:spcBef>
              <a:spcAft>
                <a:spcPts val="0"/>
              </a:spcAft>
              <a:buClr>
                <a:srgbClr val="434343"/>
              </a:buClr>
              <a:buSzPts val="1800"/>
              <a:buNone/>
              <a:defRPr sz="3600">
                <a:solidFill>
                  <a:srgbClr val="434343"/>
                </a:solidFill>
              </a:defRPr>
            </a:lvl7pPr>
            <a:lvl8pPr lvl="7" rtl="0">
              <a:spcBef>
                <a:spcPts val="0"/>
              </a:spcBef>
              <a:spcAft>
                <a:spcPts val="0"/>
              </a:spcAft>
              <a:buClr>
                <a:srgbClr val="434343"/>
              </a:buClr>
              <a:buSzPts val="1800"/>
              <a:buNone/>
              <a:defRPr sz="3600">
                <a:solidFill>
                  <a:srgbClr val="434343"/>
                </a:solidFill>
              </a:defRPr>
            </a:lvl8pPr>
            <a:lvl9pPr lvl="8" rtl="0">
              <a:spcBef>
                <a:spcPts val="0"/>
              </a:spcBef>
              <a:spcAft>
                <a:spcPts val="0"/>
              </a:spcAft>
              <a:buClr>
                <a:srgbClr val="434343"/>
              </a:buClr>
              <a:buSzPts val="1800"/>
              <a:buNone/>
              <a:defRPr sz="3600">
                <a:solidFill>
                  <a:srgbClr val="434343"/>
                </a:solidFill>
              </a:defRPr>
            </a:lvl9pPr>
          </a:lstStyle>
          <a:p>
            <a:endParaRPr/>
          </a:p>
        </p:txBody>
      </p:sp>
      <p:sp>
        <p:nvSpPr>
          <p:cNvPr id="47" name="Google Shape;47;p12"/>
          <p:cNvSpPr txBox="1">
            <a:spLocks noGrp="1"/>
          </p:cNvSpPr>
          <p:nvPr>
            <p:ph type="subTitle" idx="7"/>
          </p:nvPr>
        </p:nvSpPr>
        <p:spPr>
          <a:xfrm flipH="1">
            <a:off x="11449225" y="4487880"/>
            <a:ext cx="5178600" cy="14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801"/>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
        <p:nvSpPr>
          <p:cNvPr id="48" name="Google Shape;48;p12"/>
          <p:cNvSpPr txBox="1">
            <a:spLocks noGrp="1"/>
          </p:cNvSpPr>
          <p:nvPr>
            <p:ph type="title" idx="8" hasCustomPrompt="1"/>
          </p:nvPr>
        </p:nvSpPr>
        <p:spPr>
          <a:xfrm>
            <a:off x="12985224" y="2478140"/>
            <a:ext cx="2106600" cy="1155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7200"/>
            </a:lvl1pPr>
            <a:lvl2pPr lvl="1"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9pPr>
          </a:lstStyle>
          <a:p>
            <a:r>
              <a:t>xx%</a:t>
            </a:r>
          </a:p>
        </p:txBody>
      </p:sp>
      <p:sp>
        <p:nvSpPr>
          <p:cNvPr id="49" name="Google Shape;49;p12"/>
          <p:cNvSpPr txBox="1">
            <a:spLocks noGrp="1"/>
          </p:cNvSpPr>
          <p:nvPr>
            <p:ph type="ctrTitle" idx="9"/>
          </p:nvPr>
        </p:nvSpPr>
        <p:spPr>
          <a:xfrm flipH="1">
            <a:off x="4084712" y="6815978"/>
            <a:ext cx="4906200" cy="115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1"/>
                </a:solidFill>
              </a:defRPr>
            </a:lvl1pPr>
            <a:lvl2pPr lvl="1" rtl="0">
              <a:spcBef>
                <a:spcPts val="0"/>
              </a:spcBef>
              <a:spcAft>
                <a:spcPts val="0"/>
              </a:spcAft>
              <a:buClr>
                <a:srgbClr val="434343"/>
              </a:buClr>
              <a:buSzPts val="1800"/>
              <a:buNone/>
              <a:defRPr sz="3600">
                <a:solidFill>
                  <a:srgbClr val="434343"/>
                </a:solidFill>
              </a:defRPr>
            </a:lvl2pPr>
            <a:lvl3pPr lvl="2" rtl="0">
              <a:spcBef>
                <a:spcPts val="0"/>
              </a:spcBef>
              <a:spcAft>
                <a:spcPts val="0"/>
              </a:spcAft>
              <a:buClr>
                <a:srgbClr val="434343"/>
              </a:buClr>
              <a:buSzPts val="1800"/>
              <a:buNone/>
              <a:defRPr sz="3600">
                <a:solidFill>
                  <a:srgbClr val="434343"/>
                </a:solidFill>
              </a:defRPr>
            </a:lvl3pPr>
            <a:lvl4pPr lvl="3" rtl="0">
              <a:spcBef>
                <a:spcPts val="0"/>
              </a:spcBef>
              <a:spcAft>
                <a:spcPts val="0"/>
              </a:spcAft>
              <a:buClr>
                <a:srgbClr val="434343"/>
              </a:buClr>
              <a:buSzPts val="1800"/>
              <a:buNone/>
              <a:defRPr sz="3600">
                <a:solidFill>
                  <a:srgbClr val="434343"/>
                </a:solidFill>
              </a:defRPr>
            </a:lvl4pPr>
            <a:lvl5pPr lvl="4" rtl="0">
              <a:spcBef>
                <a:spcPts val="0"/>
              </a:spcBef>
              <a:spcAft>
                <a:spcPts val="0"/>
              </a:spcAft>
              <a:buClr>
                <a:srgbClr val="434343"/>
              </a:buClr>
              <a:buSzPts val="1800"/>
              <a:buNone/>
              <a:defRPr sz="3600">
                <a:solidFill>
                  <a:srgbClr val="434343"/>
                </a:solidFill>
              </a:defRPr>
            </a:lvl5pPr>
            <a:lvl6pPr lvl="5" rtl="0">
              <a:spcBef>
                <a:spcPts val="0"/>
              </a:spcBef>
              <a:spcAft>
                <a:spcPts val="0"/>
              </a:spcAft>
              <a:buClr>
                <a:srgbClr val="434343"/>
              </a:buClr>
              <a:buSzPts val="1800"/>
              <a:buNone/>
              <a:defRPr sz="3600">
                <a:solidFill>
                  <a:srgbClr val="434343"/>
                </a:solidFill>
              </a:defRPr>
            </a:lvl6pPr>
            <a:lvl7pPr lvl="6" rtl="0">
              <a:spcBef>
                <a:spcPts val="0"/>
              </a:spcBef>
              <a:spcAft>
                <a:spcPts val="0"/>
              </a:spcAft>
              <a:buClr>
                <a:srgbClr val="434343"/>
              </a:buClr>
              <a:buSzPts val="1800"/>
              <a:buNone/>
              <a:defRPr sz="3600">
                <a:solidFill>
                  <a:srgbClr val="434343"/>
                </a:solidFill>
              </a:defRPr>
            </a:lvl7pPr>
            <a:lvl8pPr lvl="7" rtl="0">
              <a:spcBef>
                <a:spcPts val="0"/>
              </a:spcBef>
              <a:spcAft>
                <a:spcPts val="0"/>
              </a:spcAft>
              <a:buClr>
                <a:srgbClr val="434343"/>
              </a:buClr>
              <a:buSzPts val="1800"/>
              <a:buNone/>
              <a:defRPr sz="3600">
                <a:solidFill>
                  <a:srgbClr val="434343"/>
                </a:solidFill>
              </a:defRPr>
            </a:lvl8pPr>
            <a:lvl9pPr lvl="8" rtl="0">
              <a:spcBef>
                <a:spcPts val="0"/>
              </a:spcBef>
              <a:spcAft>
                <a:spcPts val="0"/>
              </a:spcAft>
              <a:buClr>
                <a:srgbClr val="434343"/>
              </a:buClr>
              <a:buSzPts val="1800"/>
              <a:buNone/>
              <a:defRPr sz="3600">
                <a:solidFill>
                  <a:srgbClr val="434343"/>
                </a:solidFill>
              </a:defRPr>
            </a:lvl9pPr>
          </a:lstStyle>
          <a:p>
            <a:endParaRPr/>
          </a:p>
        </p:txBody>
      </p:sp>
      <p:sp>
        <p:nvSpPr>
          <p:cNvPr id="50" name="Google Shape;50;p12"/>
          <p:cNvSpPr txBox="1">
            <a:spLocks noGrp="1"/>
          </p:cNvSpPr>
          <p:nvPr>
            <p:ph type="subTitle" idx="13"/>
          </p:nvPr>
        </p:nvSpPr>
        <p:spPr>
          <a:xfrm flipH="1">
            <a:off x="4084712" y="7837532"/>
            <a:ext cx="4906200" cy="11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801"/>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
        <p:nvSpPr>
          <p:cNvPr id="51" name="Google Shape;51;p12"/>
          <p:cNvSpPr txBox="1">
            <a:spLocks noGrp="1"/>
          </p:cNvSpPr>
          <p:nvPr>
            <p:ph type="title" idx="14" hasCustomPrompt="1"/>
          </p:nvPr>
        </p:nvSpPr>
        <p:spPr>
          <a:xfrm>
            <a:off x="5590412" y="5806168"/>
            <a:ext cx="1894800" cy="1155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7200"/>
            </a:lvl1pPr>
            <a:lvl2pPr lvl="1"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9pPr>
          </a:lstStyle>
          <a:p>
            <a:r>
              <a:t>xx%</a:t>
            </a:r>
          </a:p>
        </p:txBody>
      </p:sp>
      <p:sp>
        <p:nvSpPr>
          <p:cNvPr id="52" name="Google Shape;52;p12"/>
          <p:cNvSpPr txBox="1">
            <a:spLocks noGrp="1"/>
          </p:cNvSpPr>
          <p:nvPr>
            <p:ph type="ctrTitle" idx="15"/>
          </p:nvPr>
        </p:nvSpPr>
        <p:spPr>
          <a:xfrm flipH="1">
            <a:off x="9142292" y="6815978"/>
            <a:ext cx="4906200" cy="115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1"/>
                </a:solidFill>
              </a:defRPr>
            </a:lvl1pPr>
            <a:lvl2pPr lvl="1" rtl="0">
              <a:spcBef>
                <a:spcPts val="0"/>
              </a:spcBef>
              <a:spcAft>
                <a:spcPts val="0"/>
              </a:spcAft>
              <a:buClr>
                <a:srgbClr val="434343"/>
              </a:buClr>
              <a:buSzPts val="1800"/>
              <a:buNone/>
              <a:defRPr sz="3600">
                <a:solidFill>
                  <a:srgbClr val="434343"/>
                </a:solidFill>
              </a:defRPr>
            </a:lvl2pPr>
            <a:lvl3pPr lvl="2" rtl="0">
              <a:spcBef>
                <a:spcPts val="0"/>
              </a:spcBef>
              <a:spcAft>
                <a:spcPts val="0"/>
              </a:spcAft>
              <a:buClr>
                <a:srgbClr val="434343"/>
              </a:buClr>
              <a:buSzPts val="1800"/>
              <a:buNone/>
              <a:defRPr sz="3600">
                <a:solidFill>
                  <a:srgbClr val="434343"/>
                </a:solidFill>
              </a:defRPr>
            </a:lvl3pPr>
            <a:lvl4pPr lvl="3" rtl="0">
              <a:spcBef>
                <a:spcPts val="0"/>
              </a:spcBef>
              <a:spcAft>
                <a:spcPts val="0"/>
              </a:spcAft>
              <a:buClr>
                <a:srgbClr val="434343"/>
              </a:buClr>
              <a:buSzPts val="1800"/>
              <a:buNone/>
              <a:defRPr sz="3600">
                <a:solidFill>
                  <a:srgbClr val="434343"/>
                </a:solidFill>
              </a:defRPr>
            </a:lvl4pPr>
            <a:lvl5pPr lvl="4" rtl="0">
              <a:spcBef>
                <a:spcPts val="0"/>
              </a:spcBef>
              <a:spcAft>
                <a:spcPts val="0"/>
              </a:spcAft>
              <a:buClr>
                <a:srgbClr val="434343"/>
              </a:buClr>
              <a:buSzPts val="1800"/>
              <a:buNone/>
              <a:defRPr sz="3600">
                <a:solidFill>
                  <a:srgbClr val="434343"/>
                </a:solidFill>
              </a:defRPr>
            </a:lvl5pPr>
            <a:lvl6pPr lvl="5" rtl="0">
              <a:spcBef>
                <a:spcPts val="0"/>
              </a:spcBef>
              <a:spcAft>
                <a:spcPts val="0"/>
              </a:spcAft>
              <a:buClr>
                <a:srgbClr val="434343"/>
              </a:buClr>
              <a:buSzPts val="1800"/>
              <a:buNone/>
              <a:defRPr sz="3600">
                <a:solidFill>
                  <a:srgbClr val="434343"/>
                </a:solidFill>
              </a:defRPr>
            </a:lvl6pPr>
            <a:lvl7pPr lvl="6" rtl="0">
              <a:spcBef>
                <a:spcPts val="0"/>
              </a:spcBef>
              <a:spcAft>
                <a:spcPts val="0"/>
              </a:spcAft>
              <a:buClr>
                <a:srgbClr val="434343"/>
              </a:buClr>
              <a:buSzPts val="1800"/>
              <a:buNone/>
              <a:defRPr sz="3600">
                <a:solidFill>
                  <a:srgbClr val="434343"/>
                </a:solidFill>
              </a:defRPr>
            </a:lvl7pPr>
            <a:lvl8pPr lvl="7" rtl="0">
              <a:spcBef>
                <a:spcPts val="0"/>
              </a:spcBef>
              <a:spcAft>
                <a:spcPts val="0"/>
              </a:spcAft>
              <a:buClr>
                <a:srgbClr val="434343"/>
              </a:buClr>
              <a:buSzPts val="1800"/>
              <a:buNone/>
              <a:defRPr sz="3600">
                <a:solidFill>
                  <a:srgbClr val="434343"/>
                </a:solidFill>
              </a:defRPr>
            </a:lvl8pPr>
            <a:lvl9pPr lvl="8" rtl="0">
              <a:spcBef>
                <a:spcPts val="0"/>
              </a:spcBef>
              <a:spcAft>
                <a:spcPts val="0"/>
              </a:spcAft>
              <a:buClr>
                <a:srgbClr val="434343"/>
              </a:buClr>
              <a:buSzPts val="1800"/>
              <a:buNone/>
              <a:defRPr sz="3600">
                <a:solidFill>
                  <a:srgbClr val="434343"/>
                </a:solidFill>
              </a:defRPr>
            </a:lvl9pPr>
          </a:lstStyle>
          <a:p>
            <a:endParaRPr/>
          </a:p>
        </p:txBody>
      </p:sp>
      <p:sp>
        <p:nvSpPr>
          <p:cNvPr id="53" name="Google Shape;53;p12"/>
          <p:cNvSpPr txBox="1">
            <a:spLocks noGrp="1"/>
          </p:cNvSpPr>
          <p:nvPr>
            <p:ph type="subTitle" idx="16"/>
          </p:nvPr>
        </p:nvSpPr>
        <p:spPr>
          <a:xfrm flipH="1">
            <a:off x="9210692" y="7837532"/>
            <a:ext cx="4769400" cy="11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801"/>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
        <p:nvSpPr>
          <p:cNvPr id="54" name="Google Shape;54;p12"/>
          <p:cNvSpPr txBox="1">
            <a:spLocks noGrp="1"/>
          </p:cNvSpPr>
          <p:nvPr>
            <p:ph type="title" idx="17" hasCustomPrompt="1"/>
          </p:nvPr>
        </p:nvSpPr>
        <p:spPr>
          <a:xfrm>
            <a:off x="10647992" y="5806168"/>
            <a:ext cx="1894800" cy="1155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7200"/>
            </a:lvl1pPr>
            <a:lvl2pPr lvl="1"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9pPr>
          </a:lstStyle>
          <a:p>
            <a:r>
              <a:t>xx%</a:t>
            </a:r>
          </a:p>
        </p:txBody>
      </p:sp>
      <p:sp>
        <p:nvSpPr>
          <p:cNvPr id="55" name="Google Shape;55;p12"/>
          <p:cNvSpPr txBox="1">
            <a:spLocks noGrp="1"/>
          </p:cNvSpPr>
          <p:nvPr>
            <p:ph type="title" idx="18"/>
          </p:nvPr>
        </p:nvSpPr>
        <p:spPr>
          <a:xfrm>
            <a:off x="4842000" y="567216"/>
            <a:ext cx="8604000" cy="1260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7200"/>
            </a:lvl1pPr>
            <a:lvl2pPr lvl="1" algn="ctr" rtl="0">
              <a:spcBef>
                <a:spcPts val="0"/>
              </a:spcBef>
              <a:spcAft>
                <a:spcPts val="0"/>
              </a:spcAft>
              <a:buNone/>
              <a:defRPr sz="7200">
                <a:solidFill>
                  <a:schemeClr val="accent2"/>
                </a:solidFill>
              </a:defRPr>
            </a:lvl2pPr>
            <a:lvl3pPr lvl="2" algn="ctr" rtl="0">
              <a:spcBef>
                <a:spcPts val="0"/>
              </a:spcBef>
              <a:spcAft>
                <a:spcPts val="0"/>
              </a:spcAft>
              <a:buNone/>
              <a:defRPr sz="7200">
                <a:solidFill>
                  <a:schemeClr val="accent2"/>
                </a:solidFill>
              </a:defRPr>
            </a:lvl3pPr>
            <a:lvl4pPr lvl="3" algn="ctr" rtl="0">
              <a:spcBef>
                <a:spcPts val="0"/>
              </a:spcBef>
              <a:spcAft>
                <a:spcPts val="0"/>
              </a:spcAft>
              <a:buNone/>
              <a:defRPr sz="7200">
                <a:solidFill>
                  <a:schemeClr val="accent2"/>
                </a:solidFill>
              </a:defRPr>
            </a:lvl4pPr>
            <a:lvl5pPr lvl="4" algn="ctr" rtl="0">
              <a:spcBef>
                <a:spcPts val="0"/>
              </a:spcBef>
              <a:spcAft>
                <a:spcPts val="0"/>
              </a:spcAft>
              <a:buNone/>
              <a:defRPr sz="7200">
                <a:solidFill>
                  <a:schemeClr val="accent2"/>
                </a:solidFill>
              </a:defRPr>
            </a:lvl5pPr>
            <a:lvl6pPr lvl="5" algn="ctr" rtl="0">
              <a:spcBef>
                <a:spcPts val="0"/>
              </a:spcBef>
              <a:spcAft>
                <a:spcPts val="0"/>
              </a:spcAft>
              <a:buNone/>
              <a:defRPr sz="7200">
                <a:solidFill>
                  <a:schemeClr val="accent2"/>
                </a:solidFill>
              </a:defRPr>
            </a:lvl6pPr>
            <a:lvl7pPr lvl="6" algn="ctr" rtl="0">
              <a:spcBef>
                <a:spcPts val="0"/>
              </a:spcBef>
              <a:spcAft>
                <a:spcPts val="0"/>
              </a:spcAft>
              <a:buNone/>
              <a:defRPr sz="7200">
                <a:solidFill>
                  <a:schemeClr val="accent2"/>
                </a:solidFill>
              </a:defRPr>
            </a:lvl7pPr>
            <a:lvl8pPr lvl="7" algn="ctr" rtl="0">
              <a:spcBef>
                <a:spcPts val="0"/>
              </a:spcBef>
              <a:spcAft>
                <a:spcPts val="0"/>
              </a:spcAft>
              <a:buNone/>
              <a:defRPr sz="7200">
                <a:solidFill>
                  <a:schemeClr val="accent2"/>
                </a:solidFill>
              </a:defRPr>
            </a:lvl8pPr>
            <a:lvl9pPr lvl="8" algn="ctr" rtl="0">
              <a:spcBef>
                <a:spcPts val="0"/>
              </a:spcBef>
              <a:spcAft>
                <a:spcPts val="0"/>
              </a:spcAft>
              <a:buNone/>
              <a:defRPr sz="7200">
                <a:solidFill>
                  <a:schemeClr val="accent2"/>
                </a:solidFill>
              </a:defRPr>
            </a:lvl9pPr>
          </a:lstStyle>
          <a:p>
            <a:endParaRPr/>
          </a:p>
        </p:txBody>
      </p:sp>
    </p:spTree>
    <p:extLst>
      <p:ext uri="{BB962C8B-B14F-4D97-AF65-F5344CB8AC3E}">
        <p14:creationId xmlns:p14="http://schemas.microsoft.com/office/powerpoint/2010/main" val="10574835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Header 5">
  <p:cSld name="Header 5">
    <p:spTree>
      <p:nvGrpSpPr>
        <p:cNvPr id="1" name="Shape 104"/>
        <p:cNvGrpSpPr/>
        <p:nvPr/>
      </p:nvGrpSpPr>
      <p:grpSpPr>
        <a:xfrm>
          <a:off x="0" y="0"/>
          <a:ext cx="0" cy="0"/>
          <a:chOff x="0" y="0"/>
          <a:chExt cx="0" cy="0"/>
        </a:xfrm>
      </p:grpSpPr>
      <p:sp>
        <p:nvSpPr>
          <p:cNvPr id="105" name="Google Shape;105;p19"/>
          <p:cNvSpPr txBox="1">
            <a:spLocks noGrp="1"/>
          </p:cNvSpPr>
          <p:nvPr>
            <p:ph type="ctrTitle"/>
          </p:nvPr>
        </p:nvSpPr>
        <p:spPr>
          <a:xfrm flipH="1">
            <a:off x="5453700" y="5794478"/>
            <a:ext cx="7380600" cy="906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2000">
                <a:solidFill>
                  <a:schemeClr val="accent1"/>
                </a:solidFill>
              </a:defRPr>
            </a:lvl1pPr>
            <a:lvl2pPr lvl="1" rtl="0">
              <a:spcBef>
                <a:spcPts val="0"/>
              </a:spcBef>
              <a:spcAft>
                <a:spcPts val="0"/>
              </a:spcAft>
              <a:buSzPts val="1800"/>
              <a:buNone/>
              <a:defRPr sz="3600"/>
            </a:lvl2pPr>
            <a:lvl3pPr lvl="2" rtl="0">
              <a:spcBef>
                <a:spcPts val="0"/>
              </a:spcBef>
              <a:spcAft>
                <a:spcPts val="0"/>
              </a:spcAft>
              <a:buSzPts val="1800"/>
              <a:buNone/>
              <a:defRPr sz="3600"/>
            </a:lvl3pPr>
            <a:lvl4pPr lvl="3" rtl="0">
              <a:spcBef>
                <a:spcPts val="0"/>
              </a:spcBef>
              <a:spcAft>
                <a:spcPts val="0"/>
              </a:spcAft>
              <a:buSzPts val="1800"/>
              <a:buNone/>
              <a:defRPr sz="3600"/>
            </a:lvl4pPr>
            <a:lvl5pPr lvl="4" rtl="0">
              <a:spcBef>
                <a:spcPts val="0"/>
              </a:spcBef>
              <a:spcAft>
                <a:spcPts val="0"/>
              </a:spcAft>
              <a:buSzPts val="1800"/>
              <a:buNone/>
              <a:defRPr sz="3600"/>
            </a:lvl5pPr>
            <a:lvl6pPr lvl="5" rtl="0">
              <a:spcBef>
                <a:spcPts val="0"/>
              </a:spcBef>
              <a:spcAft>
                <a:spcPts val="0"/>
              </a:spcAft>
              <a:buSzPts val="1800"/>
              <a:buNone/>
              <a:defRPr sz="3600"/>
            </a:lvl6pPr>
            <a:lvl7pPr lvl="6" rtl="0">
              <a:spcBef>
                <a:spcPts val="0"/>
              </a:spcBef>
              <a:spcAft>
                <a:spcPts val="0"/>
              </a:spcAft>
              <a:buSzPts val="1800"/>
              <a:buNone/>
              <a:defRPr sz="3600"/>
            </a:lvl7pPr>
            <a:lvl8pPr lvl="7" rtl="0">
              <a:spcBef>
                <a:spcPts val="0"/>
              </a:spcBef>
              <a:spcAft>
                <a:spcPts val="0"/>
              </a:spcAft>
              <a:buSzPts val="1800"/>
              <a:buNone/>
              <a:defRPr sz="3600"/>
            </a:lvl8pPr>
            <a:lvl9pPr lvl="8" rtl="0">
              <a:spcBef>
                <a:spcPts val="0"/>
              </a:spcBef>
              <a:spcAft>
                <a:spcPts val="0"/>
              </a:spcAft>
              <a:buSzPts val="1800"/>
              <a:buNone/>
              <a:defRPr sz="3600"/>
            </a:lvl9pPr>
          </a:lstStyle>
          <a:p>
            <a:endParaRPr/>
          </a:p>
        </p:txBody>
      </p:sp>
      <p:sp>
        <p:nvSpPr>
          <p:cNvPr id="106" name="Google Shape;106;p19"/>
          <p:cNvSpPr txBox="1">
            <a:spLocks noGrp="1"/>
          </p:cNvSpPr>
          <p:nvPr>
            <p:ph type="subTitle" idx="1"/>
          </p:nvPr>
        </p:nvSpPr>
        <p:spPr>
          <a:xfrm flipH="1">
            <a:off x="6584100" y="6976721"/>
            <a:ext cx="5119800" cy="11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rtl="0">
              <a:lnSpc>
                <a:spcPct val="100000"/>
              </a:lnSpc>
              <a:spcBef>
                <a:spcPts val="0"/>
              </a:spcBef>
              <a:spcAft>
                <a:spcPts val="0"/>
              </a:spcAft>
              <a:buSzPts val="1000"/>
              <a:buNone/>
              <a:defRPr sz="2000"/>
            </a:lvl2pPr>
            <a:lvl3pPr lvl="2" rtl="0">
              <a:lnSpc>
                <a:spcPct val="100000"/>
              </a:lnSpc>
              <a:spcBef>
                <a:spcPts val="0"/>
              </a:spcBef>
              <a:spcAft>
                <a:spcPts val="0"/>
              </a:spcAft>
              <a:buSzPts val="1000"/>
              <a:buNone/>
              <a:defRPr sz="2000"/>
            </a:lvl3pPr>
            <a:lvl4pPr lvl="3" rtl="0">
              <a:lnSpc>
                <a:spcPct val="100000"/>
              </a:lnSpc>
              <a:spcBef>
                <a:spcPts val="0"/>
              </a:spcBef>
              <a:spcAft>
                <a:spcPts val="0"/>
              </a:spcAft>
              <a:buSzPts val="1000"/>
              <a:buNone/>
              <a:defRPr sz="2000"/>
            </a:lvl4pPr>
            <a:lvl5pPr lvl="4" rtl="0">
              <a:lnSpc>
                <a:spcPct val="100000"/>
              </a:lnSpc>
              <a:spcBef>
                <a:spcPts val="0"/>
              </a:spcBef>
              <a:spcAft>
                <a:spcPts val="0"/>
              </a:spcAft>
              <a:buSzPts val="1000"/>
              <a:buNone/>
              <a:defRPr sz="2000"/>
            </a:lvl5pPr>
            <a:lvl6pPr lvl="5" rtl="0">
              <a:lnSpc>
                <a:spcPct val="100000"/>
              </a:lnSpc>
              <a:spcBef>
                <a:spcPts val="0"/>
              </a:spcBef>
              <a:spcAft>
                <a:spcPts val="0"/>
              </a:spcAft>
              <a:buSzPts val="1000"/>
              <a:buNone/>
              <a:defRPr sz="2000"/>
            </a:lvl6pPr>
            <a:lvl7pPr lvl="6" rtl="0">
              <a:lnSpc>
                <a:spcPct val="100000"/>
              </a:lnSpc>
              <a:spcBef>
                <a:spcPts val="0"/>
              </a:spcBef>
              <a:spcAft>
                <a:spcPts val="0"/>
              </a:spcAft>
              <a:buSzPts val="1000"/>
              <a:buNone/>
              <a:defRPr sz="2000"/>
            </a:lvl7pPr>
            <a:lvl8pPr lvl="7" rtl="0">
              <a:lnSpc>
                <a:spcPct val="100000"/>
              </a:lnSpc>
              <a:spcBef>
                <a:spcPts val="0"/>
              </a:spcBef>
              <a:spcAft>
                <a:spcPts val="0"/>
              </a:spcAft>
              <a:buSzPts val="1000"/>
              <a:buNone/>
              <a:defRPr sz="2000"/>
            </a:lvl8pPr>
            <a:lvl9pPr lvl="8" rtl="0">
              <a:lnSpc>
                <a:spcPct val="100000"/>
              </a:lnSpc>
              <a:spcBef>
                <a:spcPts val="0"/>
              </a:spcBef>
              <a:spcAft>
                <a:spcPts val="0"/>
              </a:spcAft>
              <a:buSzPts val="1000"/>
              <a:buNone/>
              <a:defRPr sz="2000"/>
            </a:lvl9pPr>
          </a:lstStyle>
          <a:p>
            <a:endParaRPr/>
          </a:p>
        </p:txBody>
      </p:sp>
      <p:sp>
        <p:nvSpPr>
          <p:cNvPr id="107" name="Google Shape;107;p19"/>
          <p:cNvSpPr txBox="1">
            <a:spLocks noGrp="1"/>
          </p:cNvSpPr>
          <p:nvPr>
            <p:ph type="title" idx="2" hasCustomPrompt="1"/>
          </p:nvPr>
        </p:nvSpPr>
        <p:spPr>
          <a:xfrm flipH="1">
            <a:off x="6903300" y="2702693"/>
            <a:ext cx="4481400" cy="1155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14400">
                <a:solidFill>
                  <a:schemeClr val="lt1"/>
                </a:solidFill>
              </a:defRPr>
            </a:lvl1pPr>
            <a:lvl2pPr lvl="1"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16353755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Header 4">
  <p:cSld name="Header 4">
    <p:spTree>
      <p:nvGrpSpPr>
        <p:cNvPr id="1" name="Shape 108"/>
        <p:cNvGrpSpPr/>
        <p:nvPr/>
      </p:nvGrpSpPr>
      <p:grpSpPr>
        <a:xfrm>
          <a:off x="0" y="0"/>
          <a:ext cx="0" cy="0"/>
          <a:chOff x="0" y="0"/>
          <a:chExt cx="0" cy="0"/>
        </a:xfrm>
      </p:grpSpPr>
      <p:sp>
        <p:nvSpPr>
          <p:cNvPr id="109" name="Google Shape;109;p20"/>
          <p:cNvSpPr txBox="1">
            <a:spLocks noGrp="1"/>
          </p:cNvSpPr>
          <p:nvPr>
            <p:ph type="ctrTitle"/>
          </p:nvPr>
        </p:nvSpPr>
        <p:spPr>
          <a:xfrm flipH="1">
            <a:off x="9694422" y="5106360"/>
            <a:ext cx="7380600" cy="906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12000">
                <a:solidFill>
                  <a:schemeClr val="accent1"/>
                </a:solidFill>
              </a:defRPr>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endParaRPr/>
          </a:p>
        </p:txBody>
      </p:sp>
      <p:sp>
        <p:nvSpPr>
          <p:cNvPr id="110" name="Google Shape;110;p20"/>
          <p:cNvSpPr txBox="1">
            <a:spLocks noGrp="1"/>
          </p:cNvSpPr>
          <p:nvPr>
            <p:ph type="subTitle" idx="1"/>
          </p:nvPr>
        </p:nvSpPr>
        <p:spPr>
          <a:xfrm flipH="1">
            <a:off x="11955222" y="5675442"/>
            <a:ext cx="5119800" cy="115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801"/>
            </a:lvl1pPr>
            <a:lvl2pPr lvl="1" algn="ctr" rtl="0">
              <a:lnSpc>
                <a:spcPct val="100000"/>
              </a:lnSpc>
              <a:spcBef>
                <a:spcPts val="0"/>
              </a:spcBef>
              <a:spcAft>
                <a:spcPts val="0"/>
              </a:spcAft>
              <a:buSzPts val="1000"/>
              <a:buNone/>
              <a:defRPr sz="2000"/>
            </a:lvl2pPr>
            <a:lvl3pPr lvl="2" algn="ctr" rtl="0">
              <a:lnSpc>
                <a:spcPct val="100000"/>
              </a:lnSpc>
              <a:spcBef>
                <a:spcPts val="0"/>
              </a:spcBef>
              <a:spcAft>
                <a:spcPts val="0"/>
              </a:spcAft>
              <a:buSzPts val="1000"/>
              <a:buNone/>
              <a:defRPr sz="2000"/>
            </a:lvl3pPr>
            <a:lvl4pPr lvl="3" algn="ctr" rtl="0">
              <a:lnSpc>
                <a:spcPct val="100000"/>
              </a:lnSpc>
              <a:spcBef>
                <a:spcPts val="0"/>
              </a:spcBef>
              <a:spcAft>
                <a:spcPts val="0"/>
              </a:spcAft>
              <a:buSzPts val="1000"/>
              <a:buNone/>
              <a:defRPr sz="2000"/>
            </a:lvl4pPr>
            <a:lvl5pPr lvl="4" algn="ctr" rtl="0">
              <a:lnSpc>
                <a:spcPct val="100000"/>
              </a:lnSpc>
              <a:spcBef>
                <a:spcPts val="0"/>
              </a:spcBef>
              <a:spcAft>
                <a:spcPts val="0"/>
              </a:spcAft>
              <a:buSzPts val="1000"/>
              <a:buNone/>
              <a:defRPr sz="2000"/>
            </a:lvl5pPr>
            <a:lvl6pPr lvl="5" algn="ctr" rtl="0">
              <a:lnSpc>
                <a:spcPct val="100000"/>
              </a:lnSpc>
              <a:spcBef>
                <a:spcPts val="0"/>
              </a:spcBef>
              <a:spcAft>
                <a:spcPts val="0"/>
              </a:spcAft>
              <a:buSzPts val="1000"/>
              <a:buNone/>
              <a:defRPr sz="2000"/>
            </a:lvl6pPr>
            <a:lvl7pPr lvl="6" algn="ctr" rtl="0">
              <a:lnSpc>
                <a:spcPct val="100000"/>
              </a:lnSpc>
              <a:spcBef>
                <a:spcPts val="0"/>
              </a:spcBef>
              <a:spcAft>
                <a:spcPts val="0"/>
              </a:spcAft>
              <a:buSzPts val="1000"/>
              <a:buNone/>
              <a:defRPr sz="2000"/>
            </a:lvl7pPr>
            <a:lvl8pPr lvl="7" algn="ctr" rtl="0">
              <a:lnSpc>
                <a:spcPct val="100000"/>
              </a:lnSpc>
              <a:spcBef>
                <a:spcPts val="0"/>
              </a:spcBef>
              <a:spcAft>
                <a:spcPts val="0"/>
              </a:spcAft>
              <a:buSzPts val="1000"/>
              <a:buNone/>
              <a:defRPr sz="2000"/>
            </a:lvl8pPr>
            <a:lvl9pPr lvl="8" algn="ctr" rtl="0">
              <a:lnSpc>
                <a:spcPct val="100000"/>
              </a:lnSpc>
              <a:spcBef>
                <a:spcPts val="0"/>
              </a:spcBef>
              <a:spcAft>
                <a:spcPts val="0"/>
              </a:spcAft>
              <a:buSzPts val="1000"/>
              <a:buNone/>
              <a:defRPr sz="2000"/>
            </a:lvl9pPr>
          </a:lstStyle>
          <a:p>
            <a:endParaRPr/>
          </a:p>
        </p:txBody>
      </p:sp>
      <p:sp>
        <p:nvSpPr>
          <p:cNvPr id="111" name="Google Shape;111;p20"/>
          <p:cNvSpPr txBox="1">
            <a:spLocks noGrp="1"/>
          </p:cNvSpPr>
          <p:nvPr>
            <p:ph type="title" idx="2" hasCustomPrompt="1"/>
          </p:nvPr>
        </p:nvSpPr>
        <p:spPr>
          <a:xfrm flipH="1">
            <a:off x="4267500" y="4158701"/>
            <a:ext cx="4000200" cy="1155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14400">
                <a:solidFill>
                  <a:schemeClr val="lt1"/>
                </a:solidFill>
              </a:defRPr>
            </a:lvl1pPr>
            <a:lvl2pPr lvl="1"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5500"/>
              <a:buFont typeface="Fira Sans Extra Condensed Medium"/>
              <a:buNone/>
              <a:defRPr sz="11000">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961702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9"/>
        <p:cNvGrpSpPr/>
        <p:nvPr/>
      </p:nvGrpSpPr>
      <p:grpSpPr>
        <a:xfrm>
          <a:off x="0" y="0"/>
          <a:ext cx="0" cy="0"/>
          <a:chOff x="0" y="0"/>
          <a:chExt cx="0" cy="0"/>
        </a:xfrm>
      </p:grpSpPr>
    </p:spTree>
    <p:extLst>
      <p:ext uri="{BB962C8B-B14F-4D97-AF65-F5344CB8AC3E}">
        <p14:creationId xmlns:p14="http://schemas.microsoft.com/office/powerpoint/2010/main" val="1007958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0"/>
        <p:cNvGrpSpPr/>
        <p:nvPr/>
      </p:nvGrpSpPr>
      <p:grpSpPr>
        <a:xfrm>
          <a:off x="0" y="0"/>
          <a:ext cx="0" cy="0"/>
          <a:chOff x="0" y="0"/>
          <a:chExt cx="0" cy="0"/>
        </a:xfrm>
      </p:grpSpPr>
    </p:spTree>
    <p:extLst>
      <p:ext uri="{BB962C8B-B14F-4D97-AF65-F5344CB8AC3E}">
        <p14:creationId xmlns:p14="http://schemas.microsoft.com/office/powerpoint/2010/main" val="17151875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BF4C8-6761-4257-A2BE-14A6895A09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88C199-21DE-427D-A7F8-F25524A7C8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FCDEA6-AF56-4957-86F3-8E990F850881}"/>
              </a:ext>
            </a:extLst>
          </p:cNvPr>
          <p:cNvSpPr>
            <a:spLocks noGrp="1"/>
          </p:cNvSpPr>
          <p:nvPr>
            <p:ph type="dt" sz="half" idx="10"/>
          </p:nvPr>
        </p:nvSpPr>
        <p:spPr/>
        <p:txBody>
          <a:bodyPr/>
          <a:lstStyle/>
          <a:p>
            <a:pPr defTabSz="1828755">
              <a:buClr>
                <a:srgbClr val="000000"/>
              </a:buClr>
            </a:pPr>
            <a:fld id="{43E9B662-6CCC-469E-BCAD-477F260FD765}" type="datetimeFigureOut">
              <a:rPr lang="en-US" sz="2801" kern="0" smtClean="0">
                <a:solidFill>
                  <a:srgbClr val="000000"/>
                </a:solidFill>
                <a:cs typeface="Arial"/>
                <a:sym typeface="Arial"/>
              </a:rPr>
              <a:pPr defTabSz="1828755">
                <a:buClr>
                  <a:srgbClr val="000000"/>
                </a:buClr>
              </a:pPr>
              <a:t>5/13/2025</a:t>
            </a:fld>
            <a:endParaRPr lang="en-US" sz="2801" kern="0">
              <a:solidFill>
                <a:srgbClr val="000000"/>
              </a:solidFill>
              <a:cs typeface="Arial"/>
              <a:sym typeface="Arial"/>
            </a:endParaRPr>
          </a:p>
        </p:txBody>
      </p:sp>
      <p:sp>
        <p:nvSpPr>
          <p:cNvPr id="5" name="Footer Placeholder 4">
            <a:extLst>
              <a:ext uri="{FF2B5EF4-FFF2-40B4-BE49-F238E27FC236}">
                <a16:creationId xmlns:a16="http://schemas.microsoft.com/office/drawing/2014/main" id="{041EA15F-02CD-4450-BFA1-DAE240C74CF7}"/>
              </a:ext>
            </a:extLst>
          </p:cNvPr>
          <p:cNvSpPr>
            <a:spLocks noGrp="1"/>
          </p:cNvSpPr>
          <p:nvPr>
            <p:ph type="ftr" sz="quarter" idx="11"/>
          </p:nvPr>
        </p:nvSpPr>
        <p:spPr/>
        <p:txBody>
          <a:bodyPr/>
          <a:lstStyle/>
          <a:p>
            <a:pPr defTabSz="1828755">
              <a:buClr>
                <a:srgbClr val="000000"/>
              </a:buClr>
            </a:pPr>
            <a:endParaRPr lang="en-US" sz="2801" kern="0">
              <a:solidFill>
                <a:srgbClr val="000000"/>
              </a:solidFill>
              <a:cs typeface="Arial"/>
              <a:sym typeface="Arial"/>
            </a:endParaRPr>
          </a:p>
        </p:txBody>
      </p:sp>
      <p:sp>
        <p:nvSpPr>
          <p:cNvPr id="6" name="Slide Number Placeholder 5">
            <a:extLst>
              <a:ext uri="{FF2B5EF4-FFF2-40B4-BE49-F238E27FC236}">
                <a16:creationId xmlns:a16="http://schemas.microsoft.com/office/drawing/2014/main" id="{75631602-DC62-4367-B2DC-C5F7C0CAD5B5}"/>
              </a:ext>
            </a:extLst>
          </p:cNvPr>
          <p:cNvSpPr>
            <a:spLocks noGrp="1"/>
          </p:cNvSpPr>
          <p:nvPr>
            <p:ph type="sldNum" sz="quarter" idx="12"/>
          </p:nvPr>
        </p:nvSpPr>
        <p:spPr/>
        <p:txBody>
          <a:bodyPr/>
          <a:lstStyle/>
          <a:p>
            <a:pPr defTabSz="1828755">
              <a:buClr>
                <a:srgbClr val="000000"/>
              </a:buClr>
            </a:pPr>
            <a:fld id="{0EE20A73-2A1C-4EFB-9410-9770B7338C35}" type="slidenum">
              <a:rPr lang="en-US" sz="2801" kern="0" smtClean="0">
                <a:solidFill>
                  <a:srgbClr val="000000"/>
                </a:solidFill>
                <a:cs typeface="Arial"/>
                <a:sym typeface="Arial"/>
              </a:rPr>
              <a:pPr defTabSz="1828755">
                <a:buClr>
                  <a:srgbClr val="000000"/>
                </a:buClr>
              </a:pPr>
              <a:t>‹#›</a:t>
            </a:fld>
            <a:endParaRPr lang="en-US" sz="2801" kern="0">
              <a:solidFill>
                <a:srgbClr val="000000"/>
              </a:solidFill>
              <a:cs typeface="Arial"/>
              <a:sym typeface="Arial"/>
            </a:endParaRPr>
          </a:p>
        </p:txBody>
      </p:sp>
    </p:spTree>
    <p:extLst>
      <p:ext uri="{BB962C8B-B14F-4D97-AF65-F5344CB8AC3E}">
        <p14:creationId xmlns:p14="http://schemas.microsoft.com/office/powerpoint/2010/main" val="13853445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ctrTitle"/>
          </p:nvPr>
        </p:nvSpPr>
        <p:spPr>
          <a:xfrm flipH="1">
            <a:off x="10816152" y="2174370"/>
            <a:ext cx="4500000" cy="115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6000">
                <a:solidFill>
                  <a:schemeClr val="accent1"/>
                </a:solidFill>
              </a:defRPr>
            </a:lvl1pPr>
            <a:lvl2pPr lvl="1" algn="ctr" rtl="0">
              <a:spcBef>
                <a:spcPts val="0"/>
              </a:spcBef>
              <a:spcAft>
                <a:spcPts val="0"/>
              </a:spcAft>
              <a:buClr>
                <a:srgbClr val="434343"/>
              </a:buClr>
              <a:buSzPts val="1800"/>
              <a:buNone/>
              <a:defRPr sz="3600">
                <a:solidFill>
                  <a:srgbClr val="434343"/>
                </a:solidFill>
              </a:defRPr>
            </a:lvl2pPr>
            <a:lvl3pPr lvl="2" algn="ctr" rtl="0">
              <a:spcBef>
                <a:spcPts val="0"/>
              </a:spcBef>
              <a:spcAft>
                <a:spcPts val="0"/>
              </a:spcAft>
              <a:buClr>
                <a:srgbClr val="434343"/>
              </a:buClr>
              <a:buSzPts val="1800"/>
              <a:buNone/>
              <a:defRPr sz="3600">
                <a:solidFill>
                  <a:srgbClr val="434343"/>
                </a:solidFill>
              </a:defRPr>
            </a:lvl3pPr>
            <a:lvl4pPr lvl="3" algn="ctr" rtl="0">
              <a:spcBef>
                <a:spcPts val="0"/>
              </a:spcBef>
              <a:spcAft>
                <a:spcPts val="0"/>
              </a:spcAft>
              <a:buClr>
                <a:srgbClr val="434343"/>
              </a:buClr>
              <a:buSzPts val="1800"/>
              <a:buNone/>
              <a:defRPr sz="3600">
                <a:solidFill>
                  <a:srgbClr val="434343"/>
                </a:solidFill>
              </a:defRPr>
            </a:lvl4pPr>
            <a:lvl5pPr lvl="4" algn="ctr" rtl="0">
              <a:spcBef>
                <a:spcPts val="0"/>
              </a:spcBef>
              <a:spcAft>
                <a:spcPts val="0"/>
              </a:spcAft>
              <a:buClr>
                <a:srgbClr val="434343"/>
              </a:buClr>
              <a:buSzPts val="1800"/>
              <a:buNone/>
              <a:defRPr sz="3600">
                <a:solidFill>
                  <a:srgbClr val="434343"/>
                </a:solidFill>
              </a:defRPr>
            </a:lvl5pPr>
            <a:lvl6pPr lvl="5" algn="ctr" rtl="0">
              <a:spcBef>
                <a:spcPts val="0"/>
              </a:spcBef>
              <a:spcAft>
                <a:spcPts val="0"/>
              </a:spcAft>
              <a:buClr>
                <a:srgbClr val="434343"/>
              </a:buClr>
              <a:buSzPts val="1800"/>
              <a:buNone/>
              <a:defRPr sz="3600">
                <a:solidFill>
                  <a:srgbClr val="434343"/>
                </a:solidFill>
              </a:defRPr>
            </a:lvl6pPr>
            <a:lvl7pPr lvl="6" algn="ctr" rtl="0">
              <a:spcBef>
                <a:spcPts val="0"/>
              </a:spcBef>
              <a:spcAft>
                <a:spcPts val="0"/>
              </a:spcAft>
              <a:buClr>
                <a:srgbClr val="434343"/>
              </a:buClr>
              <a:buSzPts val="1800"/>
              <a:buNone/>
              <a:defRPr sz="3600">
                <a:solidFill>
                  <a:srgbClr val="434343"/>
                </a:solidFill>
              </a:defRPr>
            </a:lvl7pPr>
            <a:lvl8pPr lvl="7" algn="ctr" rtl="0">
              <a:spcBef>
                <a:spcPts val="0"/>
              </a:spcBef>
              <a:spcAft>
                <a:spcPts val="0"/>
              </a:spcAft>
              <a:buClr>
                <a:srgbClr val="434343"/>
              </a:buClr>
              <a:buSzPts val="1800"/>
              <a:buNone/>
              <a:defRPr sz="3600">
                <a:solidFill>
                  <a:srgbClr val="434343"/>
                </a:solidFill>
              </a:defRPr>
            </a:lvl8pPr>
            <a:lvl9pPr lvl="8" algn="ctr" rtl="0">
              <a:spcBef>
                <a:spcPts val="0"/>
              </a:spcBef>
              <a:spcAft>
                <a:spcPts val="0"/>
              </a:spcAft>
              <a:buClr>
                <a:srgbClr val="434343"/>
              </a:buClr>
              <a:buSzPts val="1800"/>
              <a:buNone/>
              <a:defRPr sz="3600">
                <a:solidFill>
                  <a:srgbClr val="434343"/>
                </a:solidFill>
              </a:defRPr>
            </a:lvl9pPr>
          </a:lstStyle>
          <a:p>
            <a:endParaRPr/>
          </a:p>
        </p:txBody>
      </p:sp>
      <p:sp>
        <p:nvSpPr>
          <p:cNvPr id="20" name="Google Shape;20;p5"/>
          <p:cNvSpPr txBox="1">
            <a:spLocks noGrp="1"/>
          </p:cNvSpPr>
          <p:nvPr>
            <p:ph type="subTitle" idx="1"/>
          </p:nvPr>
        </p:nvSpPr>
        <p:spPr>
          <a:xfrm flipH="1">
            <a:off x="2967324" y="8323790"/>
            <a:ext cx="4500000" cy="122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000"/>
            </a:lvl1pPr>
            <a:lvl2pPr lvl="1" algn="ctr" rtl="0">
              <a:lnSpc>
                <a:spcPct val="100000"/>
              </a:lnSpc>
              <a:spcBef>
                <a:spcPts val="0"/>
              </a:spcBef>
              <a:spcAft>
                <a:spcPts val="0"/>
              </a:spcAft>
              <a:buSzPts val="1200"/>
              <a:buNone/>
              <a:defRPr sz="2400"/>
            </a:lvl2pPr>
            <a:lvl3pPr lvl="2" algn="ctr" rtl="0">
              <a:lnSpc>
                <a:spcPct val="100000"/>
              </a:lnSpc>
              <a:spcBef>
                <a:spcPts val="0"/>
              </a:spcBef>
              <a:spcAft>
                <a:spcPts val="0"/>
              </a:spcAft>
              <a:buSzPts val="1200"/>
              <a:buNone/>
              <a:defRPr sz="2400"/>
            </a:lvl3pPr>
            <a:lvl4pPr lvl="3" algn="ctr" rtl="0">
              <a:lnSpc>
                <a:spcPct val="100000"/>
              </a:lnSpc>
              <a:spcBef>
                <a:spcPts val="0"/>
              </a:spcBef>
              <a:spcAft>
                <a:spcPts val="0"/>
              </a:spcAft>
              <a:buSzPts val="1200"/>
              <a:buNone/>
              <a:defRPr sz="2400"/>
            </a:lvl4pPr>
            <a:lvl5pPr lvl="4" algn="ctr" rtl="0">
              <a:lnSpc>
                <a:spcPct val="100000"/>
              </a:lnSpc>
              <a:spcBef>
                <a:spcPts val="0"/>
              </a:spcBef>
              <a:spcAft>
                <a:spcPts val="0"/>
              </a:spcAft>
              <a:buSzPts val="1200"/>
              <a:buNone/>
              <a:defRPr sz="2400"/>
            </a:lvl5pPr>
            <a:lvl6pPr lvl="5" algn="ctr" rtl="0">
              <a:lnSpc>
                <a:spcPct val="100000"/>
              </a:lnSpc>
              <a:spcBef>
                <a:spcPts val="0"/>
              </a:spcBef>
              <a:spcAft>
                <a:spcPts val="0"/>
              </a:spcAft>
              <a:buSzPts val="1200"/>
              <a:buNone/>
              <a:defRPr sz="2400"/>
            </a:lvl6pPr>
            <a:lvl7pPr lvl="6" algn="ctr" rtl="0">
              <a:lnSpc>
                <a:spcPct val="100000"/>
              </a:lnSpc>
              <a:spcBef>
                <a:spcPts val="0"/>
              </a:spcBef>
              <a:spcAft>
                <a:spcPts val="0"/>
              </a:spcAft>
              <a:buSzPts val="1200"/>
              <a:buNone/>
              <a:defRPr sz="2400"/>
            </a:lvl7pPr>
            <a:lvl8pPr lvl="7" algn="ctr" rtl="0">
              <a:lnSpc>
                <a:spcPct val="100000"/>
              </a:lnSpc>
              <a:spcBef>
                <a:spcPts val="0"/>
              </a:spcBef>
              <a:spcAft>
                <a:spcPts val="0"/>
              </a:spcAft>
              <a:buSzPts val="1200"/>
              <a:buNone/>
              <a:defRPr sz="2400"/>
            </a:lvl8pPr>
            <a:lvl9pPr lvl="8" algn="ctr" rtl="0">
              <a:lnSpc>
                <a:spcPct val="100000"/>
              </a:lnSpc>
              <a:spcBef>
                <a:spcPts val="0"/>
              </a:spcBef>
              <a:spcAft>
                <a:spcPts val="0"/>
              </a:spcAft>
              <a:buSzPts val="1200"/>
              <a:buNone/>
              <a:defRPr sz="2400"/>
            </a:lvl9pPr>
          </a:lstStyle>
          <a:p>
            <a:endParaRPr/>
          </a:p>
        </p:txBody>
      </p:sp>
      <p:sp>
        <p:nvSpPr>
          <p:cNvPr id="21" name="Google Shape;21;p5"/>
          <p:cNvSpPr txBox="1">
            <a:spLocks noGrp="1"/>
          </p:cNvSpPr>
          <p:nvPr>
            <p:ph type="ctrTitle" idx="2"/>
          </p:nvPr>
        </p:nvSpPr>
        <p:spPr>
          <a:xfrm flipH="1">
            <a:off x="3011802" y="7404029"/>
            <a:ext cx="4411200" cy="125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6000">
                <a:solidFill>
                  <a:schemeClr val="accent1"/>
                </a:solidFill>
              </a:defRPr>
            </a:lvl1pPr>
            <a:lvl2pPr lvl="1" algn="ctr" rtl="0">
              <a:spcBef>
                <a:spcPts val="0"/>
              </a:spcBef>
              <a:spcAft>
                <a:spcPts val="0"/>
              </a:spcAft>
              <a:buClr>
                <a:srgbClr val="434343"/>
              </a:buClr>
              <a:buSzPts val="1800"/>
              <a:buNone/>
              <a:defRPr sz="3600">
                <a:solidFill>
                  <a:srgbClr val="434343"/>
                </a:solidFill>
              </a:defRPr>
            </a:lvl2pPr>
            <a:lvl3pPr lvl="2" algn="ctr" rtl="0">
              <a:spcBef>
                <a:spcPts val="0"/>
              </a:spcBef>
              <a:spcAft>
                <a:spcPts val="0"/>
              </a:spcAft>
              <a:buClr>
                <a:srgbClr val="434343"/>
              </a:buClr>
              <a:buSzPts val="1800"/>
              <a:buNone/>
              <a:defRPr sz="3600">
                <a:solidFill>
                  <a:srgbClr val="434343"/>
                </a:solidFill>
              </a:defRPr>
            </a:lvl3pPr>
            <a:lvl4pPr lvl="3" algn="ctr" rtl="0">
              <a:spcBef>
                <a:spcPts val="0"/>
              </a:spcBef>
              <a:spcAft>
                <a:spcPts val="0"/>
              </a:spcAft>
              <a:buClr>
                <a:srgbClr val="434343"/>
              </a:buClr>
              <a:buSzPts val="1800"/>
              <a:buNone/>
              <a:defRPr sz="3600">
                <a:solidFill>
                  <a:srgbClr val="434343"/>
                </a:solidFill>
              </a:defRPr>
            </a:lvl4pPr>
            <a:lvl5pPr lvl="4" algn="ctr" rtl="0">
              <a:spcBef>
                <a:spcPts val="0"/>
              </a:spcBef>
              <a:spcAft>
                <a:spcPts val="0"/>
              </a:spcAft>
              <a:buClr>
                <a:srgbClr val="434343"/>
              </a:buClr>
              <a:buSzPts val="1800"/>
              <a:buNone/>
              <a:defRPr sz="3600">
                <a:solidFill>
                  <a:srgbClr val="434343"/>
                </a:solidFill>
              </a:defRPr>
            </a:lvl5pPr>
            <a:lvl6pPr lvl="5" algn="ctr" rtl="0">
              <a:spcBef>
                <a:spcPts val="0"/>
              </a:spcBef>
              <a:spcAft>
                <a:spcPts val="0"/>
              </a:spcAft>
              <a:buClr>
                <a:srgbClr val="434343"/>
              </a:buClr>
              <a:buSzPts val="1800"/>
              <a:buNone/>
              <a:defRPr sz="3600">
                <a:solidFill>
                  <a:srgbClr val="434343"/>
                </a:solidFill>
              </a:defRPr>
            </a:lvl6pPr>
            <a:lvl7pPr lvl="6" algn="ctr" rtl="0">
              <a:spcBef>
                <a:spcPts val="0"/>
              </a:spcBef>
              <a:spcAft>
                <a:spcPts val="0"/>
              </a:spcAft>
              <a:buClr>
                <a:srgbClr val="434343"/>
              </a:buClr>
              <a:buSzPts val="1800"/>
              <a:buNone/>
              <a:defRPr sz="3600">
                <a:solidFill>
                  <a:srgbClr val="434343"/>
                </a:solidFill>
              </a:defRPr>
            </a:lvl7pPr>
            <a:lvl8pPr lvl="7" algn="ctr" rtl="0">
              <a:spcBef>
                <a:spcPts val="0"/>
              </a:spcBef>
              <a:spcAft>
                <a:spcPts val="0"/>
              </a:spcAft>
              <a:buClr>
                <a:srgbClr val="434343"/>
              </a:buClr>
              <a:buSzPts val="1800"/>
              <a:buNone/>
              <a:defRPr sz="3600">
                <a:solidFill>
                  <a:srgbClr val="434343"/>
                </a:solidFill>
              </a:defRPr>
            </a:lvl8pPr>
            <a:lvl9pPr lvl="8" algn="ctr" rtl="0">
              <a:spcBef>
                <a:spcPts val="0"/>
              </a:spcBef>
              <a:spcAft>
                <a:spcPts val="0"/>
              </a:spcAft>
              <a:buClr>
                <a:srgbClr val="434343"/>
              </a:buClr>
              <a:buSzPts val="1800"/>
              <a:buNone/>
              <a:defRPr sz="3600">
                <a:solidFill>
                  <a:srgbClr val="434343"/>
                </a:solidFill>
              </a:defRPr>
            </a:lvl9pPr>
          </a:lstStyle>
          <a:p>
            <a:endParaRPr/>
          </a:p>
        </p:txBody>
      </p:sp>
      <p:sp>
        <p:nvSpPr>
          <p:cNvPr id="22" name="Google Shape;22;p5"/>
          <p:cNvSpPr txBox="1">
            <a:spLocks noGrp="1"/>
          </p:cNvSpPr>
          <p:nvPr>
            <p:ph type="subTitle" idx="3"/>
          </p:nvPr>
        </p:nvSpPr>
        <p:spPr>
          <a:xfrm flipH="1">
            <a:off x="10816152" y="2995097"/>
            <a:ext cx="4500000" cy="122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000"/>
            </a:lvl1pPr>
            <a:lvl2pPr lvl="1" algn="ctr" rtl="0">
              <a:lnSpc>
                <a:spcPct val="100000"/>
              </a:lnSpc>
              <a:spcBef>
                <a:spcPts val="0"/>
              </a:spcBef>
              <a:spcAft>
                <a:spcPts val="0"/>
              </a:spcAft>
              <a:buSzPts val="1200"/>
              <a:buNone/>
              <a:defRPr sz="2400"/>
            </a:lvl2pPr>
            <a:lvl3pPr lvl="2" algn="ctr" rtl="0">
              <a:lnSpc>
                <a:spcPct val="100000"/>
              </a:lnSpc>
              <a:spcBef>
                <a:spcPts val="0"/>
              </a:spcBef>
              <a:spcAft>
                <a:spcPts val="0"/>
              </a:spcAft>
              <a:buSzPts val="1200"/>
              <a:buNone/>
              <a:defRPr sz="2400"/>
            </a:lvl3pPr>
            <a:lvl4pPr lvl="3" algn="ctr" rtl="0">
              <a:lnSpc>
                <a:spcPct val="100000"/>
              </a:lnSpc>
              <a:spcBef>
                <a:spcPts val="0"/>
              </a:spcBef>
              <a:spcAft>
                <a:spcPts val="0"/>
              </a:spcAft>
              <a:buSzPts val="1200"/>
              <a:buNone/>
              <a:defRPr sz="2400"/>
            </a:lvl4pPr>
            <a:lvl5pPr lvl="4" algn="ctr" rtl="0">
              <a:lnSpc>
                <a:spcPct val="100000"/>
              </a:lnSpc>
              <a:spcBef>
                <a:spcPts val="0"/>
              </a:spcBef>
              <a:spcAft>
                <a:spcPts val="0"/>
              </a:spcAft>
              <a:buSzPts val="1200"/>
              <a:buNone/>
              <a:defRPr sz="2400"/>
            </a:lvl5pPr>
            <a:lvl6pPr lvl="5" algn="ctr" rtl="0">
              <a:lnSpc>
                <a:spcPct val="100000"/>
              </a:lnSpc>
              <a:spcBef>
                <a:spcPts val="0"/>
              </a:spcBef>
              <a:spcAft>
                <a:spcPts val="0"/>
              </a:spcAft>
              <a:buSzPts val="1200"/>
              <a:buNone/>
              <a:defRPr sz="2400"/>
            </a:lvl6pPr>
            <a:lvl7pPr lvl="6" algn="ctr" rtl="0">
              <a:lnSpc>
                <a:spcPct val="100000"/>
              </a:lnSpc>
              <a:spcBef>
                <a:spcPts val="0"/>
              </a:spcBef>
              <a:spcAft>
                <a:spcPts val="0"/>
              </a:spcAft>
              <a:buSzPts val="1200"/>
              <a:buNone/>
              <a:defRPr sz="2400"/>
            </a:lvl7pPr>
            <a:lvl8pPr lvl="7" algn="ctr" rtl="0">
              <a:lnSpc>
                <a:spcPct val="100000"/>
              </a:lnSpc>
              <a:spcBef>
                <a:spcPts val="0"/>
              </a:spcBef>
              <a:spcAft>
                <a:spcPts val="0"/>
              </a:spcAft>
              <a:buSzPts val="1200"/>
              <a:buNone/>
              <a:defRPr sz="2400"/>
            </a:lvl8pPr>
            <a:lvl9pPr lvl="8" algn="ctr" rtl="0">
              <a:lnSpc>
                <a:spcPct val="100000"/>
              </a:lnSpc>
              <a:spcBef>
                <a:spcPts val="0"/>
              </a:spcBef>
              <a:spcAft>
                <a:spcPts val="0"/>
              </a:spcAft>
              <a:buSzPts val="1200"/>
              <a:buNone/>
              <a:defRPr sz="2400"/>
            </a:lvl9pPr>
          </a:lstStyle>
          <a:p>
            <a:endParaRPr/>
          </a:p>
        </p:txBody>
      </p:sp>
      <p:sp>
        <p:nvSpPr>
          <p:cNvPr id="23" name="Google Shape;23;p5"/>
          <p:cNvSpPr txBox="1">
            <a:spLocks noGrp="1"/>
          </p:cNvSpPr>
          <p:nvPr>
            <p:ph type="title" idx="4"/>
          </p:nvPr>
        </p:nvSpPr>
        <p:spPr>
          <a:xfrm>
            <a:off x="4842000" y="567216"/>
            <a:ext cx="8604000" cy="1260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7200"/>
            </a:lvl1pPr>
            <a:lvl2pPr lvl="1" algn="ctr" rtl="0">
              <a:spcBef>
                <a:spcPts val="0"/>
              </a:spcBef>
              <a:spcAft>
                <a:spcPts val="0"/>
              </a:spcAft>
              <a:buNone/>
              <a:defRPr sz="7200">
                <a:solidFill>
                  <a:schemeClr val="accent2"/>
                </a:solidFill>
              </a:defRPr>
            </a:lvl2pPr>
            <a:lvl3pPr lvl="2" algn="ctr" rtl="0">
              <a:spcBef>
                <a:spcPts val="0"/>
              </a:spcBef>
              <a:spcAft>
                <a:spcPts val="0"/>
              </a:spcAft>
              <a:buNone/>
              <a:defRPr sz="7200">
                <a:solidFill>
                  <a:schemeClr val="accent2"/>
                </a:solidFill>
              </a:defRPr>
            </a:lvl3pPr>
            <a:lvl4pPr lvl="3" algn="ctr" rtl="0">
              <a:spcBef>
                <a:spcPts val="0"/>
              </a:spcBef>
              <a:spcAft>
                <a:spcPts val="0"/>
              </a:spcAft>
              <a:buNone/>
              <a:defRPr sz="7200">
                <a:solidFill>
                  <a:schemeClr val="accent2"/>
                </a:solidFill>
              </a:defRPr>
            </a:lvl4pPr>
            <a:lvl5pPr lvl="4" algn="ctr" rtl="0">
              <a:spcBef>
                <a:spcPts val="0"/>
              </a:spcBef>
              <a:spcAft>
                <a:spcPts val="0"/>
              </a:spcAft>
              <a:buNone/>
              <a:defRPr sz="7200">
                <a:solidFill>
                  <a:schemeClr val="accent2"/>
                </a:solidFill>
              </a:defRPr>
            </a:lvl5pPr>
            <a:lvl6pPr lvl="5" algn="ctr" rtl="0">
              <a:spcBef>
                <a:spcPts val="0"/>
              </a:spcBef>
              <a:spcAft>
                <a:spcPts val="0"/>
              </a:spcAft>
              <a:buNone/>
              <a:defRPr sz="7200">
                <a:solidFill>
                  <a:schemeClr val="accent2"/>
                </a:solidFill>
              </a:defRPr>
            </a:lvl6pPr>
            <a:lvl7pPr lvl="6" algn="ctr" rtl="0">
              <a:spcBef>
                <a:spcPts val="0"/>
              </a:spcBef>
              <a:spcAft>
                <a:spcPts val="0"/>
              </a:spcAft>
              <a:buNone/>
              <a:defRPr sz="7200">
                <a:solidFill>
                  <a:schemeClr val="accent2"/>
                </a:solidFill>
              </a:defRPr>
            </a:lvl7pPr>
            <a:lvl8pPr lvl="7" algn="ctr" rtl="0">
              <a:spcBef>
                <a:spcPts val="0"/>
              </a:spcBef>
              <a:spcAft>
                <a:spcPts val="0"/>
              </a:spcAft>
              <a:buNone/>
              <a:defRPr sz="7200">
                <a:solidFill>
                  <a:schemeClr val="accent2"/>
                </a:solidFill>
              </a:defRPr>
            </a:lvl8pPr>
            <a:lvl9pPr lvl="8" algn="ctr" rtl="0">
              <a:spcBef>
                <a:spcPts val="0"/>
              </a:spcBef>
              <a:spcAft>
                <a:spcPts val="0"/>
              </a:spcAft>
              <a:buNone/>
              <a:defRPr sz="7200">
                <a:solidFill>
                  <a:schemeClr val="accent2"/>
                </a:solidFill>
              </a:defRPr>
            </a:lvl9pPr>
          </a:lstStyle>
          <a:p>
            <a:endParaRPr/>
          </a:p>
        </p:txBody>
      </p:sp>
    </p:spTree>
    <p:extLst>
      <p:ext uri="{BB962C8B-B14F-4D97-AF65-F5344CB8AC3E}">
        <p14:creationId xmlns:p14="http://schemas.microsoft.com/office/powerpoint/2010/main" val="91466063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828755">
              <a:buClr>
                <a:srgbClr val="000000"/>
              </a:buClr>
            </a:pPr>
            <a:fld id="{5B0A1F14-DA11-4E43-87F3-BE07CCE51531}" type="datetime1">
              <a:rPr lang="en-US" sz="2801" kern="0" smtClean="0">
                <a:solidFill>
                  <a:srgbClr val="000000"/>
                </a:solidFill>
                <a:cs typeface="Arial"/>
                <a:sym typeface="Arial"/>
              </a:rPr>
              <a:pPr defTabSz="1828755">
                <a:buClr>
                  <a:srgbClr val="000000"/>
                </a:buClr>
              </a:pPr>
              <a:t>5/13/2025</a:t>
            </a:fld>
            <a:endParaRPr lang="en-US" sz="2801" kern="0">
              <a:solidFill>
                <a:srgbClr val="000000"/>
              </a:solidFill>
              <a:cs typeface="Arial"/>
              <a:sym typeface="Arial"/>
            </a:endParaRPr>
          </a:p>
        </p:txBody>
      </p:sp>
      <p:sp>
        <p:nvSpPr>
          <p:cNvPr id="3" name="Footer Placeholder 2"/>
          <p:cNvSpPr>
            <a:spLocks noGrp="1"/>
          </p:cNvSpPr>
          <p:nvPr>
            <p:ph type="ftr" sz="quarter" idx="11"/>
          </p:nvPr>
        </p:nvSpPr>
        <p:spPr/>
        <p:txBody>
          <a:bodyPr/>
          <a:lstStyle/>
          <a:p>
            <a:pPr defTabSz="1828755">
              <a:buClr>
                <a:srgbClr val="000000"/>
              </a:buClr>
            </a:pPr>
            <a:endParaRPr lang="en-US" sz="2801" kern="0">
              <a:solidFill>
                <a:srgbClr val="000000"/>
              </a:solidFill>
              <a:cs typeface="Arial"/>
              <a:sym typeface="Arial"/>
            </a:endParaRPr>
          </a:p>
        </p:txBody>
      </p:sp>
      <p:sp>
        <p:nvSpPr>
          <p:cNvPr id="4" name="Slide Number Placeholder 3"/>
          <p:cNvSpPr>
            <a:spLocks noGrp="1"/>
          </p:cNvSpPr>
          <p:nvPr>
            <p:ph type="sldNum" sz="quarter" idx="12"/>
          </p:nvPr>
        </p:nvSpPr>
        <p:spPr/>
        <p:txBody>
          <a:bodyPr/>
          <a:lstStyle/>
          <a:p>
            <a:pPr defTabSz="1828755">
              <a:buClr>
                <a:srgbClr val="000000"/>
              </a:buClr>
            </a:pPr>
            <a:fld id="{F9C20B1D-C678-4C69-9E65-5611E138EDCC}" type="slidenum">
              <a:rPr lang="en-US" sz="2801" kern="0" smtClean="0">
                <a:solidFill>
                  <a:srgbClr val="000000"/>
                </a:solidFill>
                <a:cs typeface="Arial"/>
                <a:sym typeface="Arial"/>
              </a:rPr>
              <a:pPr defTabSz="1828755">
                <a:buClr>
                  <a:srgbClr val="000000"/>
                </a:buClr>
              </a:pPr>
              <a:t>‹#›</a:t>
            </a:fld>
            <a:endParaRPr lang="en-US" sz="2801" kern="0">
              <a:solidFill>
                <a:srgbClr val="000000"/>
              </a:solidFill>
              <a:cs typeface="Arial"/>
              <a:sym typeface="Arial"/>
            </a:endParaRPr>
          </a:p>
        </p:txBody>
      </p:sp>
    </p:spTree>
    <p:extLst>
      <p:ext uri="{BB962C8B-B14F-4D97-AF65-F5344CB8AC3E}">
        <p14:creationId xmlns:p14="http://schemas.microsoft.com/office/powerpoint/2010/main" val="4259252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D7AA83-673D-209F-2E6C-BD3F83B9F95A}"/>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625943-29F5-D4B2-B2D5-59E05D13826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29DB50-CAA7-390C-82C0-DAE0548BDE16}"/>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3D0D6B12-FD02-4AFB-B5F8-63B05AF194CD}" type="datetimeFigureOut">
              <a:rPr lang="en-US" smtClean="0">
                <a:solidFill>
                  <a:prstClr val="black">
                    <a:tint val="75000"/>
                  </a:prstClr>
                </a:solidFill>
              </a:rPr>
              <a:pPr defTabSz="1371600"/>
              <a:t>5/13/2025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57AA631-6F3C-1598-CC8E-2E5E879F43B9}"/>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E0C0216-81D0-8402-41B2-20A28F9B747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3D5BDF2C-9977-4657-8743-D939526B504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6901976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570635D2-1FD4-42FB-A3A0-B9DFEF7C7F90}" type="datetimeFigureOut">
              <a:rPr lang="en-US" smtClean="0">
                <a:solidFill>
                  <a:prstClr val="black">
                    <a:tint val="75000"/>
                  </a:prstClr>
                </a:solidFill>
              </a:rPr>
              <a:pPr defTabSz="1371600"/>
              <a:t>5/13/2025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CC8A4EFB-0D95-4D66-8DB7-7B35D2AA263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3365677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18"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275729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FFCD8">
            <a:alpha val="74902"/>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1"/>
            <a:ext cx="17041200" cy="1145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1pPr>
            <a:lvl2pPr lvl="1">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2pPr>
            <a:lvl3pPr lvl="2">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3pPr>
            <a:lvl4pPr lvl="3">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4pPr>
            <a:lvl5pPr lvl="4">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5pPr>
            <a:lvl6pPr lvl="5">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6pPr>
            <a:lvl7pPr lvl="6">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7pPr>
            <a:lvl8pPr lvl="7">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8pPr>
            <a:lvl9pPr lvl="8">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Hind Vadodara Light"/>
              <a:buChar char="●"/>
              <a:defRPr sz="1800">
                <a:solidFill>
                  <a:schemeClr val="dk1"/>
                </a:solidFill>
                <a:latin typeface="Hind Vadodara Light"/>
                <a:ea typeface="Hind Vadodara Light"/>
                <a:cs typeface="Hind Vadodara Light"/>
                <a:sym typeface="Hind Vadodara Light"/>
              </a:defRPr>
            </a:lvl1pPr>
            <a:lvl2pPr marL="914400" lvl="1" indent="-317500">
              <a:lnSpc>
                <a:spcPct val="115000"/>
              </a:lnSpc>
              <a:spcBef>
                <a:spcPts val="1600"/>
              </a:spcBef>
              <a:spcAft>
                <a:spcPts val="0"/>
              </a:spcAft>
              <a:buClr>
                <a:schemeClr val="dk1"/>
              </a:buClr>
              <a:buSzPts val="1400"/>
              <a:buFont typeface="Hind Vadodara Light"/>
              <a:buChar char="○"/>
              <a:defRPr>
                <a:solidFill>
                  <a:schemeClr val="dk1"/>
                </a:solidFill>
                <a:latin typeface="Hind Vadodara Light"/>
                <a:ea typeface="Hind Vadodara Light"/>
                <a:cs typeface="Hind Vadodara Light"/>
                <a:sym typeface="Hind Vadodara Light"/>
              </a:defRPr>
            </a:lvl2pPr>
            <a:lvl3pPr marL="1371600" lvl="2" indent="-304800">
              <a:lnSpc>
                <a:spcPct val="115000"/>
              </a:lnSpc>
              <a:spcBef>
                <a:spcPts val="1600"/>
              </a:spcBef>
              <a:spcAft>
                <a:spcPts val="0"/>
              </a:spcAft>
              <a:buClr>
                <a:schemeClr val="dk1"/>
              </a:buClr>
              <a:buSzPts val="1200"/>
              <a:buFont typeface="Hind Vadodara Light"/>
              <a:buChar char="■"/>
              <a:defRPr sz="1200">
                <a:solidFill>
                  <a:schemeClr val="dk1"/>
                </a:solidFill>
                <a:latin typeface="Hind Vadodara Light"/>
                <a:ea typeface="Hind Vadodara Light"/>
                <a:cs typeface="Hind Vadodara Light"/>
                <a:sym typeface="Hind Vadodara Light"/>
              </a:defRPr>
            </a:lvl3pPr>
            <a:lvl4pPr marL="1828800" lvl="3" indent="-304800">
              <a:lnSpc>
                <a:spcPct val="115000"/>
              </a:lnSpc>
              <a:spcBef>
                <a:spcPts val="1600"/>
              </a:spcBef>
              <a:spcAft>
                <a:spcPts val="0"/>
              </a:spcAft>
              <a:buClr>
                <a:schemeClr val="dk1"/>
              </a:buClr>
              <a:buSzPts val="1200"/>
              <a:buFont typeface="Hind Vadodara Light"/>
              <a:buChar char="●"/>
              <a:defRPr sz="1200">
                <a:solidFill>
                  <a:schemeClr val="dk1"/>
                </a:solidFill>
                <a:latin typeface="Hind Vadodara Light"/>
                <a:ea typeface="Hind Vadodara Light"/>
                <a:cs typeface="Hind Vadodara Light"/>
                <a:sym typeface="Hind Vadodara Light"/>
              </a:defRPr>
            </a:lvl4pPr>
            <a:lvl5pPr marL="2286000" lvl="4" indent="-304800">
              <a:lnSpc>
                <a:spcPct val="115000"/>
              </a:lnSpc>
              <a:spcBef>
                <a:spcPts val="1600"/>
              </a:spcBef>
              <a:spcAft>
                <a:spcPts val="0"/>
              </a:spcAft>
              <a:buClr>
                <a:schemeClr val="dk1"/>
              </a:buClr>
              <a:buSzPts val="1200"/>
              <a:buFont typeface="Hind Vadodara Light"/>
              <a:buChar char="○"/>
              <a:defRPr sz="1200">
                <a:solidFill>
                  <a:schemeClr val="dk1"/>
                </a:solidFill>
                <a:latin typeface="Hind Vadodara Light"/>
                <a:ea typeface="Hind Vadodara Light"/>
                <a:cs typeface="Hind Vadodara Light"/>
                <a:sym typeface="Hind Vadodara Light"/>
              </a:defRPr>
            </a:lvl5pPr>
            <a:lvl6pPr marL="2743200" lvl="5" indent="-304800">
              <a:lnSpc>
                <a:spcPct val="115000"/>
              </a:lnSpc>
              <a:spcBef>
                <a:spcPts val="1600"/>
              </a:spcBef>
              <a:spcAft>
                <a:spcPts val="0"/>
              </a:spcAft>
              <a:buClr>
                <a:schemeClr val="dk1"/>
              </a:buClr>
              <a:buSzPts val="1200"/>
              <a:buFont typeface="Hind Vadodara Light"/>
              <a:buChar char="■"/>
              <a:defRPr sz="1200">
                <a:solidFill>
                  <a:schemeClr val="dk1"/>
                </a:solidFill>
                <a:latin typeface="Hind Vadodara Light"/>
                <a:ea typeface="Hind Vadodara Light"/>
                <a:cs typeface="Hind Vadodara Light"/>
                <a:sym typeface="Hind Vadodara Light"/>
              </a:defRPr>
            </a:lvl6pPr>
            <a:lvl7pPr marL="3200400" lvl="6" indent="-304800">
              <a:lnSpc>
                <a:spcPct val="115000"/>
              </a:lnSpc>
              <a:spcBef>
                <a:spcPts val="1600"/>
              </a:spcBef>
              <a:spcAft>
                <a:spcPts val="0"/>
              </a:spcAft>
              <a:buClr>
                <a:schemeClr val="dk1"/>
              </a:buClr>
              <a:buSzPts val="1200"/>
              <a:buFont typeface="Hind Vadodara Light"/>
              <a:buChar char="●"/>
              <a:defRPr sz="1200">
                <a:solidFill>
                  <a:schemeClr val="dk1"/>
                </a:solidFill>
                <a:latin typeface="Hind Vadodara Light"/>
                <a:ea typeface="Hind Vadodara Light"/>
                <a:cs typeface="Hind Vadodara Light"/>
                <a:sym typeface="Hind Vadodara Light"/>
              </a:defRPr>
            </a:lvl7pPr>
            <a:lvl8pPr marL="3657600" lvl="7" indent="-304800">
              <a:lnSpc>
                <a:spcPct val="115000"/>
              </a:lnSpc>
              <a:spcBef>
                <a:spcPts val="1600"/>
              </a:spcBef>
              <a:spcAft>
                <a:spcPts val="0"/>
              </a:spcAft>
              <a:buClr>
                <a:schemeClr val="dk1"/>
              </a:buClr>
              <a:buSzPts val="1200"/>
              <a:buFont typeface="Hind Vadodara Light"/>
              <a:buChar char="○"/>
              <a:defRPr sz="1200">
                <a:solidFill>
                  <a:schemeClr val="dk1"/>
                </a:solidFill>
                <a:latin typeface="Hind Vadodara Light"/>
                <a:ea typeface="Hind Vadodara Light"/>
                <a:cs typeface="Hind Vadodara Light"/>
                <a:sym typeface="Hind Vadodara Light"/>
              </a:defRPr>
            </a:lvl8pPr>
            <a:lvl9pPr marL="4114800" lvl="8" indent="-304800">
              <a:lnSpc>
                <a:spcPct val="115000"/>
              </a:lnSpc>
              <a:spcBef>
                <a:spcPts val="1600"/>
              </a:spcBef>
              <a:spcAft>
                <a:spcPts val="1600"/>
              </a:spcAft>
              <a:buClr>
                <a:schemeClr val="dk1"/>
              </a:buClr>
              <a:buSzPts val="1200"/>
              <a:buFont typeface="Hind Vadodara Light"/>
              <a:buChar char="■"/>
              <a:defRPr sz="1200">
                <a:solidFill>
                  <a:schemeClr val="dk1"/>
                </a:solidFill>
                <a:latin typeface="Hind Vadodara Light"/>
                <a:ea typeface="Hind Vadodara Light"/>
                <a:cs typeface="Hind Vadodara Light"/>
                <a:sym typeface="Hind Vadodara Light"/>
              </a:defRPr>
            </a:lvl9pPr>
          </a:lstStyle>
          <a:p>
            <a:endParaRPr/>
          </a:p>
        </p:txBody>
      </p:sp>
    </p:spTree>
    <p:extLst>
      <p:ext uri="{BB962C8B-B14F-4D97-AF65-F5344CB8AC3E}">
        <p14:creationId xmlns:p14="http://schemas.microsoft.com/office/powerpoint/2010/main" val="2493264151"/>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FFCD8">
            <a:alpha val="74902"/>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1"/>
            <a:ext cx="17041200" cy="1145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1pPr>
            <a:lvl2pPr lvl="1">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2pPr>
            <a:lvl3pPr lvl="2">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3pPr>
            <a:lvl4pPr lvl="3">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4pPr>
            <a:lvl5pPr lvl="4">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5pPr>
            <a:lvl6pPr lvl="5">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6pPr>
            <a:lvl7pPr lvl="6">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7pPr>
            <a:lvl8pPr lvl="7">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8pPr>
            <a:lvl9pPr lvl="8">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Hind Vadodara Light"/>
              <a:buChar char="●"/>
              <a:defRPr sz="1800">
                <a:solidFill>
                  <a:schemeClr val="dk1"/>
                </a:solidFill>
                <a:latin typeface="Hind Vadodara Light"/>
                <a:ea typeface="Hind Vadodara Light"/>
                <a:cs typeface="Hind Vadodara Light"/>
                <a:sym typeface="Hind Vadodara Light"/>
              </a:defRPr>
            </a:lvl1pPr>
            <a:lvl2pPr marL="914400" lvl="1" indent="-317500">
              <a:lnSpc>
                <a:spcPct val="115000"/>
              </a:lnSpc>
              <a:spcBef>
                <a:spcPts val="1600"/>
              </a:spcBef>
              <a:spcAft>
                <a:spcPts val="0"/>
              </a:spcAft>
              <a:buClr>
                <a:schemeClr val="dk1"/>
              </a:buClr>
              <a:buSzPts val="1400"/>
              <a:buFont typeface="Hind Vadodara Light"/>
              <a:buChar char="○"/>
              <a:defRPr>
                <a:solidFill>
                  <a:schemeClr val="dk1"/>
                </a:solidFill>
                <a:latin typeface="Hind Vadodara Light"/>
                <a:ea typeface="Hind Vadodara Light"/>
                <a:cs typeface="Hind Vadodara Light"/>
                <a:sym typeface="Hind Vadodara Light"/>
              </a:defRPr>
            </a:lvl2pPr>
            <a:lvl3pPr marL="1371600" lvl="2" indent="-304800">
              <a:lnSpc>
                <a:spcPct val="115000"/>
              </a:lnSpc>
              <a:spcBef>
                <a:spcPts val="1600"/>
              </a:spcBef>
              <a:spcAft>
                <a:spcPts val="0"/>
              </a:spcAft>
              <a:buClr>
                <a:schemeClr val="dk1"/>
              </a:buClr>
              <a:buSzPts val="1200"/>
              <a:buFont typeface="Hind Vadodara Light"/>
              <a:buChar char="■"/>
              <a:defRPr sz="1200">
                <a:solidFill>
                  <a:schemeClr val="dk1"/>
                </a:solidFill>
                <a:latin typeface="Hind Vadodara Light"/>
                <a:ea typeface="Hind Vadodara Light"/>
                <a:cs typeface="Hind Vadodara Light"/>
                <a:sym typeface="Hind Vadodara Light"/>
              </a:defRPr>
            </a:lvl3pPr>
            <a:lvl4pPr marL="1828800" lvl="3" indent="-304800">
              <a:lnSpc>
                <a:spcPct val="115000"/>
              </a:lnSpc>
              <a:spcBef>
                <a:spcPts val="1600"/>
              </a:spcBef>
              <a:spcAft>
                <a:spcPts val="0"/>
              </a:spcAft>
              <a:buClr>
                <a:schemeClr val="dk1"/>
              </a:buClr>
              <a:buSzPts val="1200"/>
              <a:buFont typeface="Hind Vadodara Light"/>
              <a:buChar char="●"/>
              <a:defRPr sz="1200">
                <a:solidFill>
                  <a:schemeClr val="dk1"/>
                </a:solidFill>
                <a:latin typeface="Hind Vadodara Light"/>
                <a:ea typeface="Hind Vadodara Light"/>
                <a:cs typeface="Hind Vadodara Light"/>
                <a:sym typeface="Hind Vadodara Light"/>
              </a:defRPr>
            </a:lvl4pPr>
            <a:lvl5pPr marL="2286000" lvl="4" indent="-304800">
              <a:lnSpc>
                <a:spcPct val="115000"/>
              </a:lnSpc>
              <a:spcBef>
                <a:spcPts val="1600"/>
              </a:spcBef>
              <a:spcAft>
                <a:spcPts val="0"/>
              </a:spcAft>
              <a:buClr>
                <a:schemeClr val="dk1"/>
              </a:buClr>
              <a:buSzPts val="1200"/>
              <a:buFont typeface="Hind Vadodara Light"/>
              <a:buChar char="○"/>
              <a:defRPr sz="1200">
                <a:solidFill>
                  <a:schemeClr val="dk1"/>
                </a:solidFill>
                <a:latin typeface="Hind Vadodara Light"/>
                <a:ea typeface="Hind Vadodara Light"/>
                <a:cs typeface="Hind Vadodara Light"/>
                <a:sym typeface="Hind Vadodara Light"/>
              </a:defRPr>
            </a:lvl5pPr>
            <a:lvl6pPr marL="2743200" lvl="5" indent="-304800">
              <a:lnSpc>
                <a:spcPct val="115000"/>
              </a:lnSpc>
              <a:spcBef>
                <a:spcPts val="1600"/>
              </a:spcBef>
              <a:spcAft>
                <a:spcPts val="0"/>
              </a:spcAft>
              <a:buClr>
                <a:schemeClr val="dk1"/>
              </a:buClr>
              <a:buSzPts val="1200"/>
              <a:buFont typeface="Hind Vadodara Light"/>
              <a:buChar char="■"/>
              <a:defRPr sz="1200">
                <a:solidFill>
                  <a:schemeClr val="dk1"/>
                </a:solidFill>
                <a:latin typeface="Hind Vadodara Light"/>
                <a:ea typeface="Hind Vadodara Light"/>
                <a:cs typeface="Hind Vadodara Light"/>
                <a:sym typeface="Hind Vadodara Light"/>
              </a:defRPr>
            </a:lvl6pPr>
            <a:lvl7pPr marL="3200400" lvl="6" indent="-304800">
              <a:lnSpc>
                <a:spcPct val="115000"/>
              </a:lnSpc>
              <a:spcBef>
                <a:spcPts val="1600"/>
              </a:spcBef>
              <a:spcAft>
                <a:spcPts val="0"/>
              </a:spcAft>
              <a:buClr>
                <a:schemeClr val="dk1"/>
              </a:buClr>
              <a:buSzPts val="1200"/>
              <a:buFont typeface="Hind Vadodara Light"/>
              <a:buChar char="●"/>
              <a:defRPr sz="1200">
                <a:solidFill>
                  <a:schemeClr val="dk1"/>
                </a:solidFill>
                <a:latin typeface="Hind Vadodara Light"/>
                <a:ea typeface="Hind Vadodara Light"/>
                <a:cs typeface="Hind Vadodara Light"/>
                <a:sym typeface="Hind Vadodara Light"/>
              </a:defRPr>
            </a:lvl7pPr>
            <a:lvl8pPr marL="3657600" lvl="7" indent="-304800">
              <a:lnSpc>
                <a:spcPct val="115000"/>
              </a:lnSpc>
              <a:spcBef>
                <a:spcPts val="1600"/>
              </a:spcBef>
              <a:spcAft>
                <a:spcPts val="0"/>
              </a:spcAft>
              <a:buClr>
                <a:schemeClr val="dk1"/>
              </a:buClr>
              <a:buSzPts val="1200"/>
              <a:buFont typeface="Hind Vadodara Light"/>
              <a:buChar char="○"/>
              <a:defRPr sz="1200">
                <a:solidFill>
                  <a:schemeClr val="dk1"/>
                </a:solidFill>
                <a:latin typeface="Hind Vadodara Light"/>
                <a:ea typeface="Hind Vadodara Light"/>
                <a:cs typeface="Hind Vadodara Light"/>
                <a:sym typeface="Hind Vadodara Light"/>
              </a:defRPr>
            </a:lvl8pPr>
            <a:lvl9pPr marL="4114800" lvl="8" indent="-304800">
              <a:lnSpc>
                <a:spcPct val="115000"/>
              </a:lnSpc>
              <a:spcBef>
                <a:spcPts val="1600"/>
              </a:spcBef>
              <a:spcAft>
                <a:spcPts val="1600"/>
              </a:spcAft>
              <a:buClr>
                <a:schemeClr val="dk1"/>
              </a:buClr>
              <a:buSzPts val="1200"/>
              <a:buFont typeface="Hind Vadodara Light"/>
              <a:buChar char="■"/>
              <a:defRPr sz="1200">
                <a:solidFill>
                  <a:schemeClr val="dk1"/>
                </a:solidFill>
                <a:latin typeface="Hind Vadodara Light"/>
                <a:ea typeface="Hind Vadodara Light"/>
                <a:cs typeface="Hind Vadodara Light"/>
                <a:sym typeface="Hind Vadodara Light"/>
              </a:defRPr>
            </a:lvl9pPr>
          </a:lstStyle>
          <a:p>
            <a:endParaRPr/>
          </a:p>
        </p:txBody>
      </p:sp>
    </p:spTree>
    <p:extLst>
      <p:ext uri="{BB962C8B-B14F-4D97-AF65-F5344CB8AC3E}">
        <p14:creationId xmlns:p14="http://schemas.microsoft.com/office/powerpoint/2010/main" val="1793273779"/>
      </p:ext>
    </p:extLst>
  </p:cSld>
  <p:clrMap bg1="lt1" tx1="dk1" bg2="dk2" tx2="lt2" accent1="accent1" accent2="accent2" accent3="accent3" accent4="accent4" accent5="accent5" accent6="accent6" hlink="hlink" folHlink="folHlink"/>
  <p:sldLayoutIdLst>
    <p:sldLayoutId id="2147483747" r:id="rId1"/>
    <p:sldLayoutId id="2147483748"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FFCD8">
            <a:alpha val="74902"/>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1"/>
            <a:ext cx="17041200" cy="1145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1pPr>
            <a:lvl2pPr lvl="1">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2pPr>
            <a:lvl3pPr lvl="2">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3pPr>
            <a:lvl4pPr lvl="3">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4pPr>
            <a:lvl5pPr lvl="4">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5pPr>
            <a:lvl6pPr lvl="5">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6pPr>
            <a:lvl7pPr lvl="6">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7pPr>
            <a:lvl8pPr lvl="7">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8pPr>
            <a:lvl9pPr lvl="8">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Hind Vadodara Light"/>
              <a:buChar char="●"/>
              <a:defRPr sz="1800">
                <a:solidFill>
                  <a:schemeClr val="dk1"/>
                </a:solidFill>
                <a:latin typeface="Hind Vadodara Light"/>
                <a:ea typeface="Hind Vadodara Light"/>
                <a:cs typeface="Hind Vadodara Light"/>
                <a:sym typeface="Hind Vadodara Light"/>
              </a:defRPr>
            </a:lvl1pPr>
            <a:lvl2pPr marL="914400" lvl="1" indent="-317500">
              <a:lnSpc>
                <a:spcPct val="115000"/>
              </a:lnSpc>
              <a:spcBef>
                <a:spcPts val="1600"/>
              </a:spcBef>
              <a:spcAft>
                <a:spcPts val="0"/>
              </a:spcAft>
              <a:buClr>
                <a:schemeClr val="dk1"/>
              </a:buClr>
              <a:buSzPts val="1400"/>
              <a:buFont typeface="Hind Vadodara Light"/>
              <a:buChar char="○"/>
              <a:defRPr>
                <a:solidFill>
                  <a:schemeClr val="dk1"/>
                </a:solidFill>
                <a:latin typeface="Hind Vadodara Light"/>
                <a:ea typeface="Hind Vadodara Light"/>
                <a:cs typeface="Hind Vadodara Light"/>
                <a:sym typeface="Hind Vadodara Light"/>
              </a:defRPr>
            </a:lvl2pPr>
            <a:lvl3pPr marL="1371600" lvl="2" indent="-304800">
              <a:lnSpc>
                <a:spcPct val="115000"/>
              </a:lnSpc>
              <a:spcBef>
                <a:spcPts val="1600"/>
              </a:spcBef>
              <a:spcAft>
                <a:spcPts val="0"/>
              </a:spcAft>
              <a:buClr>
                <a:schemeClr val="dk1"/>
              </a:buClr>
              <a:buSzPts val="1200"/>
              <a:buFont typeface="Hind Vadodara Light"/>
              <a:buChar char="■"/>
              <a:defRPr sz="1200">
                <a:solidFill>
                  <a:schemeClr val="dk1"/>
                </a:solidFill>
                <a:latin typeface="Hind Vadodara Light"/>
                <a:ea typeface="Hind Vadodara Light"/>
                <a:cs typeface="Hind Vadodara Light"/>
                <a:sym typeface="Hind Vadodara Light"/>
              </a:defRPr>
            </a:lvl3pPr>
            <a:lvl4pPr marL="1828800" lvl="3" indent="-304800">
              <a:lnSpc>
                <a:spcPct val="115000"/>
              </a:lnSpc>
              <a:spcBef>
                <a:spcPts val="1600"/>
              </a:spcBef>
              <a:spcAft>
                <a:spcPts val="0"/>
              </a:spcAft>
              <a:buClr>
                <a:schemeClr val="dk1"/>
              </a:buClr>
              <a:buSzPts val="1200"/>
              <a:buFont typeface="Hind Vadodara Light"/>
              <a:buChar char="●"/>
              <a:defRPr sz="1200">
                <a:solidFill>
                  <a:schemeClr val="dk1"/>
                </a:solidFill>
                <a:latin typeface="Hind Vadodara Light"/>
                <a:ea typeface="Hind Vadodara Light"/>
                <a:cs typeface="Hind Vadodara Light"/>
                <a:sym typeface="Hind Vadodara Light"/>
              </a:defRPr>
            </a:lvl4pPr>
            <a:lvl5pPr marL="2286000" lvl="4" indent="-304800">
              <a:lnSpc>
                <a:spcPct val="115000"/>
              </a:lnSpc>
              <a:spcBef>
                <a:spcPts val="1600"/>
              </a:spcBef>
              <a:spcAft>
                <a:spcPts val="0"/>
              </a:spcAft>
              <a:buClr>
                <a:schemeClr val="dk1"/>
              </a:buClr>
              <a:buSzPts val="1200"/>
              <a:buFont typeface="Hind Vadodara Light"/>
              <a:buChar char="○"/>
              <a:defRPr sz="1200">
                <a:solidFill>
                  <a:schemeClr val="dk1"/>
                </a:solidFill>
                <a:latin typeface="Hind Vadodara Light"/>
                <a:ea typeface="Hind Vadodara Light"/>
                <a:cs typeface="Hind Vadodara Light"/>
                <a:sym typeface="Hind Vadodara Light"/>
              </a:defRPr>
            </a:lvl5pPr>
            <a:lvl6pPr marL="2743200" lvl="5" indent="-304800">
              <a:lnSpc>
                <a:spcPct val="115000"/>
              </a:lnSpc>
              <a:spcBef>
                <a:spcPts val="1600"/>
              </a:spcBef>
              <a:spcAft>
                <a:spcPts val="0"/>
              </a:spcAft>
              <a:buClr>
                <a:schemeClr val="dk1"/>
              </a:buClr>
              <a:buSzPts val="1200"/>
              <a:buFont typeface="Hind Vadodara Light"/>
              <a:buChar char="■"/>
              <a:defRPr sz="1200">
                <a:solidFill>
                  <a:schemeClr val="dk1"/>
                </a:solidFill>
                <a:latin typeface="Hind Vadodara Light"/>
                <a:ea typeface="Hind Vadodara Light"/>
                <a:cs typeface="Hind Vadodara Light"/>
                <a:sym typeface="Hind Vadodara Light"/>
              </a:defRPr>
            </a:lvl6pPr>
            <a:lvl7pPr marL="3200400" lvl="6" indent="-304800">
              <a:lnSpc>
                <a:spcPct val="115000"/>
              </a:lnSpc>
              <a:spcBef>
                <a:spcPts val="1600"/>
              </a:spcBef>
              <a:spcAft>
                <a:spcPts val="0"/>
              </a:spcAft>
              <a:buClr>
                <a:schemeClr val="dk1"/>
              </a:buClr>
              <a:buSzPts val="1200"/>
              <a:buFont typeface="Hind Vadodara Light"/>
              <a:buChar char="●"/>
              <a:defRPr sz="1200">
                <a:solidFill>
                  <a:schemeClr val="dk1"/>
                </a:solidFill>
                <a:latin typeface="Hind Vadodara Light"/>
                <a:ea typeface="Hind Vadodara Light"/>
                <a:cs typeface="Hind Vadodara Light"/>
                <a:sym typeface="Hind Vadodara Light"/>
              </a:defRPr>
            </a:lvl7pPr>
            <a:lvl8pPr marL="3657600" lvl="7" indent="-304800">
              <a:lnSpc>
                <a:spcPct val="115000"/>
              </a:lnSpc>
              <a:spcBef>
                <a:spcPts val="1600"/>
              </a:spcBef>
              <a:spcAft>
                <a:spcPts val="0"/>
              </a:spcAft>
              <a:buClr>
                <a:schemeClr val="dk1"/>
              </a:buClr>
              <a:buSzPts val="1200"/>
              <a:buFont typeface="Hind Vadodara Light"/>
              <a:buChar char="○"/>
              <a:defRPr sz="1200">
                <a:solidFill>
                  <a:schemeClr val="dk1"/>
                </a:solidFill>
                <a:latin typeface="Hind Vadodara Light"/>
                <a:ea typeface="Hind Vadodara Light"/>
                <a:cs typeface="Hind Vadodara Light"/>
                <a:sym typeface="Hind Vadodara Light"/>
              </a:defRPr>
            </a:lvl8pPr>
            <a:lvl9pPr marL="4114800" lvl="8" indent="-304800">
              <a:lnSpc>
                <a:spcPct val="115000"/>
              </a:lnSpc>
              <a:spcBef>
                <a:spcPts val="1600"/>
              </a:spcBef>
              <a:spcAft>
                <a:spcPts val="1600"/>
              </a:spcAft>
              <a:buClr>
                <a:schemeClr val="dk1"/>
              </a:buClr>
              <a:buSzPts val="1200"/>
              <a:buFont typeface="Hind Vadodara Light"/>
              <a:buChar char="■"/>
              <a:defRPr sz="1200">
                <a:solidFill>
                  <a:schemeClr val="dk1"/>
                </a:solidFill>
                <a:latin typeface="Hind Vadodara Light"/>
                <a:ea typeface="Hind Vadodara Light"/>
                <a:cs typeface="Hind Vadodara Light"/>
                <a:sym typeface="Hind Vadodara Light"/>
              </a:defRPr>
            </a:lvl9pPr>
          </a:lstStyle>
          <a:p>
            <a:endParaRPr/>
          </a:p>
        </p:txBody>
      </p:sp>
    </p:spTree>
    <p:extLst>
      <p:ext uri="{BB962C8B-B14F-4D97-AF65-F5344CB8AC3E}">
        <p14:creationId xmlns:p14="http://schemas.microsoft.com/office/powerpoint/2010/main" val="3682975175"/>
      </p:ext>
    </p:extLst>
  </p:cSld>
  <p:clrMap bg1="lt1" tx1="dk1" bg2="dk2" tx2="lt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pn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18.sv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8.svg"/><Relationship Id="rId3" Type="http://schemas.openxmlformats.org/officeDocument/2006/relationships/image" Target="../media/image12.svg"/><Relationship Id="rId7" Type="http://schemas.openxmlformats.org/officeDocument/2006/relationships/image" Target="../media/image26.svg"/><Relationship Id="rId12"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0.svg"/><Relationship Id="rId5" Type="http://schemas.openxmlformats.org/officeDocument/2006/relationships/image" Target="../media/image24.svg"/><Relationship Id="rId15" Type="http://schemas.openxmlformats.org/officeDocument/2006/relationships/image" Target="../media/image14.svg"/><Relationship Id="rId10" Type="http://schemas.openxmlformats.org/officeDocument/2006/relationships/image" Target="../media/image14.png"/><Relationship Id="rId4" Type="http://schemas.openxmlformats.org/officeDocument/2006/relationships/image" Target="../media/image17.png"/><Relationship Id="rId9" Type="http://schemas.openxmlformats.org/officeDocument/2006/relationships/image" Target="../media/image18.svg"/><Relationship Id="rId1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6.pn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4.xml.rels><?xml version="1.0" encoding="UTF-8" standalone="yes"?>
<Relationships xmlns="http://schemas.openxmlformats.org/package/2006/relationships"><Relationship Id="rId3" Type="http://schemas.openxmlformats.org/officeDocument/2006/relationships/image" Target="../media/image38.jfif"/><Relationship Id="rId2" Type="http://schemas.openxmlformats.org/officeDocument/2006/relationships/image" Target="../media/image37.jfif"/><Relationship Id="rId1" Type="http://schemas.openxmlformats.org/officeDocument/2006/relationships/slideLayout" Target="../slideLayouts/slideLayout71.xml"/><Relationship Id="rId4" Type="http://schemas.openxmlformats.org/officeDocument/2006/relationships/image" Target="../media/image39.jpg"/></Relationships>
</file>

<file path=ppt/slides/_rels/slide15.xml.rels><?xml version="1.0" encoding="UTF-8" standalone="yes"?>
<Relationships xmlns="http://schemas.openxmlformats.org/package/2006/relationships"><Relationship Id="rId3" Type="http://schemas.openxmlformats.org/officeDocument/2006/relationships/image" Target="../media/image41.jfif"/><Relationship Id="rId2" Type="http://schemas.openxmlformats.org/officeDocument/2006/relationships/image" Target="../media/image40.jfif"/><Relationship Id="rId1" Type="http://schemas.openxmlformats.org/officeDocument/2006/relationships/slideLayout" Target="../slideLayouts/slideLayout71.xml"/><Relationship Id="rId5" Type="http://schemas.openxmlformats.org/officeDocument/2006/relationships/image" Target="../media/image43.jfif"/><Relationship Id="rId4" Type="http://schemas.openxmlformats.org/officeDocument/2006/relationships/image" Target="../media/image42.jfif"/></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svg"/><Relationship Id="rId3" Type="http://schemas.openxmlformats.org/officeDocument/2006/relationships/image" Target="../media/image12.svg"/><Relationship Id="rId7" Type="http://schemas.openxmlformats.org/officeDocument/2006/relationships/image" Target="../media/image26.svg"/><Relationship Id="rId12"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77.xml"/><Relationship Id="rId11" Type="http://schemas.openxmlformats.org/officeDocument/2006/relationships/image" Target="../media/image20.svg"/><Relationship Id="rId10" Type="http://schemas.openxmlformats.org/officeDocument/2006/relationships/image" Target="../media/image14.png"/><Relationship Id="rId4" Type="http://schemas.openxmlformats.org/officeDocument/2006/relationships/image" Target="../media/image18.png"/><Relationship Id="rId9" Type="http://schemas.openxmlformats.org/officeDocument/2006/relationships/image" Target="../media/image18.svg"/></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57.svg"/><Relationship Id="rId5" Type="http://schemas.openxmlformats.org/officeDocument/2006/relationships/image" Target="../media/image55.svg"/><Relationship Id="rId10"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28.svg"/></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svg"/><Relationship Id="rId3" Type="http://schemas.openxmlformats.org/officeDocument/2006/relationships/image" Target="../media/image12.svg"/><Relationship Id="rId7" Type="http://schemas.openxmlformats.org/officeDocument/2006/relationships/image" Target="../media/image26.svg"/><Relationship Id="rId12" Type="http://schemas.openxmlformats.org/officeDocument/2006/relationships/image" Target="../media/image12.png"/><Relationship Id="rId17" Type="http://schemas.openxmlformats.org/officeDocument/2006/relationships/image" Target="../media/image14.svg"/><Relationship Id="rId2" Type="http://schemas.openxmlformats.org/officeDocument/2006/relationships/image" Target="../media/image10.png"/><Relationship Id="rId16" Type="http://schemas.openxmlformats.org/officeDocument/2006/relationships/image" Target="../media/image11.png"/><Relationship Id="rId1" Type="http://schemas.openxmlformats.org/officeDocument/2006/relationships/slideLayout" Target="../slideLayouts/slideLayout7.xml"/><Relationship Id="rId11" Type="http://schemas.openxmlformats.org/officeDocument/2006/relationships/image" Target="../media/image20.svg"/><Relationship Id="rId15" Type="http://schemas.openxmlformats.org/officeDocument/2006/relationships/image" Target="../media/image28.svg"/><Relationship Id="rId10" Type="http://schemas.openxmlformats.org/officeDocument/2006/relationships/image" Target="../media/image14.png"/><Relationship Id="rId4" Type="http://schemas.openxmlformats.org/officeDocument/2006/relationships/image" Target="../media/image18.png"/><Relationship Id="rId9" Type="http://schemas.openxmlformats.org/officeDocument/2006/relationships/image" Target="../media/image18.svg"/><Relationship Id="rId14" Type="http://schemas.openxmlformats.org/officeDocument/2006/relationships/image" Target="../media/image19.png"/></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image" Target="../media/image16.svg"/><Relationship Id="rId2" Type="http://schemas.microsoft.com/office/2007/relationships/media" Target="../media/media4.mp4"/><Relationship Id="rId1" Type="http://schemas.openxmlformats.org/officeDocument/2006/relationships/video" Target="NULL" TargetMode="External"/><Relationship Id="rId6" Type="http://schemas.openxmlformats.org/officeDocument/2006/relationships/image" Target="../media/image12.png"/><Relationship Id="rId5" Type="http://schemas.openxmlformats.org/officeDocument/2006/relationships/image" Target="../media/image12.svg"/><Relationship Id="rId10" Type="http://schemas.openxmlformats.org/officeDocument/2006/relationships/image" Target="../media/image46.png"/><Relationship Id="rId4" Type="http://schemas.openxmlformats.org/officeDocument/2006/relationships/image" Target="../media/image10.png"/><Relationship Id="rId9" Type="http://schemas.openxmlformats.org/officeDocument/2006/relationships/image" Target="../media/image28.sv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svg"/><Relationship Id="rId18" Type="http://schemas.openxmlformats.org/officeDocument/2006/relationships/image" Target="../media/image20.png"/><Relationship Id="rId3" Type="http://schemas.openxmlformats.org/officeDocument/2006/relationships/image" Target="../media/image12.svg"/><Relationship Id="rId7" Type="http://schemas.openxmlformats.org/officeDocument/2006/relationships/image" Target="../media/image26.svg"/><Relationship Id="rId12" Type="http://schemas.openxmlformats.org/officeDocument/2006/relationships/image" Target="../media/image12.png"/><Relationship Id="rId17" Type="http://schemas.openxmlformats.org/officeDocument/2006/relationships/image" Target="../media/image14.svg"/><Relationship Id="rId2" Type="http://schemas.openxmlformats.org/officeDocument/2006/relationships/image" Target="../media/image10.png"/><Relationship Id="rId16" Type="http://schemas.openxmlformats.org/officeDocument/2006/relationships/image" Target="../media/image11.png"/><Relationship Id="rId20"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0.svg"/><Relationship Id="rId5" Type="http://schemas.openxmlformats.org/officeDocument/2006/relationships/image" Target="../media/image24.svg"/><Relationship Id="rId15" Type="http://schemas.openxmlformats.org/officeDocument/2006/relationships/image" Target="../media/image28.svg"/><Relationship Id="rId10" Type="http://schemas.openxmlformats.org/officeDocument/2006/relationships/image" Target="../media/image14.png"/><Relationship Id="rId19" Type="http://schemas.microsoft.com/office/2007/relationships/hdphoto" Target="../media/hdphoto1.wdp"/><Relationship Id="rId4" Type="http://schemas.openxmlformats.org/officeDocument/2006/relationships/image" Target="../media/image17.png"/><Relationship Id="rId9" Type="http://schemas.openxmlformats.org/officeDocument/2006/relationships/image" Target="../media/image18.svg"/><Relationship Id="rId14" Type="http://schemas.openxmlformats.org/officeDocument/2006/relationships/image" Target="../media/image1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8.jpe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2.svg"/><Relationship Id="rId7" Type="http://schemas.openxmlformats.org/officeDocument/2006/relationships/image" Target="../media/image51.png"/><Relationship Id="rId2" Type="http://schemas.openxmlformats.org/officeDocument/2006/relationships/image" Target="../media/image10.png"/><Relationship Id="rId1" Type="http://schemas.openxmlformats.org/officeDocument/2006/relationships/slideLayout" Target="../slideLayouts/slideLayout24.xml"/><Relationship Id="rId6" Type="http://schemas.openxmlformats.org/officeDocument/2006/relationships/image" Target="../media/image50.png"/><Relationship Id="rId5" Type="http://schemas.microsoft.com/office/2007/relationships/hdphoto" Target="../media/hdphoto5.wdp"/><Relationship Id="rId4" Type="http://schemas.openxmlformats.org/officeDocument/2006/relationships/image" Target="../media/image49.png"/><Relationship Id="rId9" Type="http://schemas.openxmlformats.org/officeDocument/2006/relationships/image" Target="../media/image14.svg"/></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4.svg"/><Relationship Id="rId7"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0.png"/><Relationship Id="rId9" Type="http://schemas.openxmlformats.org/officeDocument/2006/relationships/image" Target="../media/image20.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svg"/><Relationship Id="rId3" Type="http://schemas.openxmlformats.org/officeDocument/2006/relationships/slideLayout" Target="../slideLayouts/slideLayout7.xml"/><Relationship Id="rId7" Type="http://schemas.openxmlformats.org/officeDocument/2006/relationships/image" Target="../media/image16.svg"/><Relationship Id="rId12" Type="http://schemas.openxmlformats.org/officeDocument/2006/relationships/image" Target="../media/image14.png"/><Relationship Id="rId2" Type="http://schemas.openxmlformats.org/officeDocument/2006/relationships/video" Target="../media/media2.mp4"/><Relationship Id="rId16" Type="http://schemas.openxmlformats.org/officeDocument/2006/relationships/image" Target="../media/image24.png"/><Relationship Id="rId1" Type="http://schemas.microsoft.com/office/2007/relationships/media" Target="../media/media2.mp4"/><Relationship Id="rId6" Type="http://schemas.openxmlformats.org/officeDocument/2006/relationships/image" Target="../media/image12.png"/><Relationship Id="rId11" Type="http://schemas.openxmlformats.org/officeDocument/2006/relationships/image" Target="../media/image18.svg"/><Relationship Id="rId5" Type="http://schemas.openxmlformats.org/officeDocument/2006/relationships/image" Target="../media/image12.svg"/><Relationship Id="rId15" Type="http://schemas.microsoft.com/office/2007/relationships/hdphoto" Target="../media/hdphoto2.wdp"/><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24.svg"/><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12.png"/><Relationship Id="rId18" Type="http://schemas.openxmlformats.org/officeDocument/2006/relationships/image" Target="../media/image26.png"/><Relationship Id="rId3" Type="http://schemas.openxmlformats.org/officeDocument/2006/relationships/image" Target="../media/image10.png"/><Relationship Id="rId21" Type="http://schemas.microsoft.com/office/2007/relationships/hdphoto" Target="../media/hdphoto3.wdp"/><Relationship Id="rId7" Type="http://schemas.openxmlformats.org/officeDocument/2006/relationships/image" Target="../media/image18.png"/><Relationship Id="rId12" Type="http://schemas.openxmlformats.org/officeDocument/2006/relationships/image" Target="../media/image20.svg"/><Relationship Id="rId17" Type="http://schemas.openxmlformats.org/officeDocument/2006/relationships/image" Target="../media/image14.svg"/><Relationship Id="rId2" Type="http://schemas.openxmlformats.org/officeDocument/2006/relationships/image" Target="../media/image25.jpeg"/><Relationship Id="rId20"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14.png"/><Relationship Id="rId5" Type="http://schemas.openxmlformats.org/officeDocument/2006/relationships/image" Target="../media/image17.png"/><Relationship Id="rId15" Type="http://schemas.openxmlformats.org/officeDocument/2006/relationships/image" Target="../media/image11.png"/><Relationship Id="rId23" Type="http://schemas.openxmlformats.org/officeDocument/2006/relationships/image" Target="../media/image30.jpeg"/><Relationship Id="rId10" Type="http://schemas.openxmlformats.org/officeDocument/2006/relationships/image" Target="../media/image18.svg"/><Relationship Id="rId19" Type="http://schemas.openxmlformats.org/officeDocument/2006/relationships/image" Target="../media/image27.jpg"/><Relationship Id="rId4" Type="http://schemas.openxmlformats.org/officeDocument/2006/relationships/image" Target="../media/image12.svg"/><Relationship Id="rId9" Type="http://schemas.openxmlformats.org/officeDocument/2006/relationships/image" Target="../media/image13.png"/><Relationship Id="rId14" Type="http://schemas.openxmlformats.org/officeDocument/2006/relationships/image" Target="../media/image16.svg"/><Relationship Id="rId22" Type="http://schemas.openxmlformats.org/officeDocument/2006/relationships/image" Target="../media/image29.jpeg"/></Relationships>
</file>

<file path=ppt/slides/_rels/slide6.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19.png"/><Relationship Id="rId18" Type="http://schemas.openxmlformats.org/officeDocument/2006/relationships/image" Target="../media/image14.svg"/><Relationship Id="rId3" Type="http://schemas.openxmlformats.org/officeDocument/2006/relationships/image" Target="../media/image10.png"/><Relationship Id="rId7" Type="http://schemas.openxmlformats.org/officeDocument/2006/relationships/image" Target="../media/image18.png"/><Relationship Id="rId12" Type="http://schemas.openxmlformats.org/officeDocument/2006/relationships/image" Target="../media/image20.svg"/><Relationship Id="rId17" Type="http://schemas.openxmlformats.org/officeDocument/2006/relationships/image" Target="../media/image11.png"/><Relationship Id="rId2" Type="http://schemas.openxmlformats.org/officeDocument/2006/relationships/image" Target="../media/image31.png"/><Relationship Id="rId16" Type="http://schemas.openxmlformats.org/officeDocument/2006/relationships/image" Target="../media/image16.svg"/><Relationship Id="rId1" Type="http://schemas.openxmlformats.org/officeDocument/2006/relationships/slideLayout" Target="../slideLayouts/slideLayout18.xml"/><Relationship Id="rId6" Type="http://schemas.openxmlformats.org/officeDocument/2006/relationships/image" Target="../media/image24.svg"/><Relationship Id="rId11" Type="http://schemas.openxmlformats.org/officeDocument/2006/relationships/image" Target="../media/image14.png"/><Relationship Id="rId5" Type="http://schemas.openxmlformats.org/officeDocument/2006/relationships/image" Target="../media/image17.png"/><Relationship Id="rId15" Type="http://schemas.openxmlformats.org/officeDocument/2006/relationships/image" Target="../media/image12.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3.png"/><Relationship Id="rId14" Type="http://schemas.openxmlformats.org/officeDocument/2006/relationships/image" Target="../media/image28.svg"/></Relationships>
</file>

<file path=ppt/slides/_rels/slide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5.xml"/></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5.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4.png"/><Relationship Id="rId1" Type="http://schemas.openxmlformats.org/officeDocument/2006/relationships/slideLayout" Target="../slideLayouts/slideLayout7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FF1"/>
        </a:solidFill>
        <a:effectLst/>
      </p:bgPr>
    </p:bg>
    <p:spTree>
      <p:nvGrpSpPr>
        <p:cNvPr id="1" name=""/>
        <p:cNvGrpSpPr/>
        <p:nvPr/>
      </p:nvGrpSpPr>
      <p:grpSpPr>
        <a:xfrm>
          <a:off x="0" y="0"/>
          <a:ext cx="0" cy="0"/>
          <a:chOff x="0" y="0"/>
          <a:chExt cx="0" cy="0"/>
        </a:xfrm>
      </p:grpSpPr>
      <p:sp>
        <p:nvSpPr>
          <p:cNvPr id="2" name="Freeform 2"/>
          <p:cNvSpPr/>
          <p:nvPr/>
        </p:nvSpPr>
        <p:spPr>
          <a:xfrm rot="-856830">
            <a:off x="-4157982" y="2466882"/>
            <a:ext cx="9867306" cy="7301807"/>
          </a:xfrm>
          <a:custGeom>
            <a:avLst/>
            <a:gdLst/>
            <a:ahLst/>
            <a:cxnLst/>
            <a:rect l="l" t="t" r="r" b="b"/>
            <a:pathLst>
              <a:path w="9867306" h="7301807">
                <a:moveTo>
                  <a:pt x="0" y="0"/>
                </a:moveTo>
                <a:lnTo>
                  <a:pt x="9867307" y="0"/>
                </a:lnTo>
                <a:lnTo>
                  <a:pt x="9867307" y="7301806"/>
                </a:lnTo>
                <a:lnTo>
                  <a:pt x="0" y="730180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rot="9068637">
            <a:off x="12201716" y="-1342492"/>
            <a:ext cx="9867306" cy="7301807"/>
          </a:xfrm>
          <a:custGeom>
            <a:avLst/>
            <a:gdLst/>
            <a:ahLst/>
            <a:cxnLst/>
            <a:rect l="l" t="t" r="r" b="b"/>
            <a:pathLst>
              <a:path w="9867306" h="7301807">
                <a:moveTo>
                  <a:pt x="0" y="0"/>
                </a:moveTo>
                <a:lnTo>
                  <a:pt x="9867306" y="0"/>
                </a:lnTo>
                <a:lnTo>
                  <a:pt x="9867306" y="7301807"/>
                </a:lnTo>
                <a:lnTo>
                  <a:pt x="0" y="730180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 name="Freeform 6"/>
          <p:cNvSpPr/>
          <p:nvPr/>
        </p:nvSpPr>
        <p:spPr>
          <a:xfrm rot="-919000">
            <a:off x="11537395" y="7603411"/>
            <a:ext cx="10851709" cy="3275243"/>
          </a:xfrm>
          <a:custGeom>
            <a:avLst/>
            <a:gdLst/>
            <a:ahLst/>
            <a:cxnLst/>
            <a:rect l="l" t="t" r="r" b="b"/>
            <a:pathLst>
              <a:path w="10851709" h="3275243">
                <a:moveTo>
                  <a:pt x="0" y="0"/>
                </a:moveTo>
                <a:lnTo>
                  <a:pt x="10851709" y="0"/>
                </a:lnTo>
                <a:lnTo>
                  <a:pt x="10851709" y="3275243"/>
                </a:lnTo>
                <a:lnTo>
                  <a:pt x="0" y="327524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7" name="Freeform 7"/>
          <p:cNvSpPr/>
          <p:nvPr/>
        </p:nvSpPr>
        <p:spPr>
          <a:xfrm rot="962772">
            <a:off x="-4137460" y="7686501"/>
            <a:ext cx="10301111" cy="3109063"/>
          </a:xfrm>
          <a:custGeom>
            <a:avLst/>
            <a:gdLst/>
            <a:ahLst/>
            <a:cxnLst/>
            <a:rect l="l" t="t" r="r" b="b"/>
            <a:pathLst>
              <a:path w="10301111" h="3109063">
                <a:moveTo>
                  <a:pt x="0" y="0"/>
                </a:moveTo>
                <a:lnTo>
                  <a:pt x="10301111" y="0"/>
                </a:lnTo>
                <a:lnTo>
                  <a:pt x="10301111" y="3109062"/>
                </a:lnTo>
                <a:lnTo>
                  <a:pt x="0" y="310906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8" name="Freeform 8"/>
          <p:cNvSpPr/>
          <p:nvPr/>
        </p:nvSpPr>
        <p:spPr>
          <a:xfrm rot="1405588">
            <a:off x="15973102" y="6253748"/>
            <a:ext cx="582332" cy="685097"/>
          </a:xfrm>
          <a:custGeom>
            <a:avLst/>
            <a:gdLst/>
            <a:ahLst/>
            <a:cxnLst/>
            <a:rect l="l" t="t" r="r" b="b"/>
            <a:pathLst>
              <a:path w="582332" h="685097">
                <a:moveTo>
                  <a:pt x="0" y="0"/>
                </a:moveTo>
                <a:lnTo>
                  <a:pt x="582333" y="0"/>
                </a:lnTo>
                <a:lnTo>
                  <a:pt x="582333" y="685097"/>
                </a:lnTo>
                <a:lnTo>
                  <a:pt x="0" y="68509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9" name="Freeform 9"/>
          <p:cNvSpPr/>
          <p:nvPr/>
        </p:nvSpPr>
        <p:spPr>
          <a:xfrm rot="-277867">
            <a:off x="8229416" y="6433075"/>
            <a:ext cx="385209" cy="453187"/>
          </a:xfrm>
          <a:custGeom>
            <a:avLst/>
            <a:gdLst/>
            <a:ahLst/>
            <a:cxnLst/>
            <a:rect l="l" t="t" r="r" b="b"/>
            <a:pathLst>
              <a:path w="385209" h="453187">
                <a:moveTo>
                  <a:pt x="0" y="0"/>
                </a:moveTo>
                <a:lnTo>
                  <a:pt x="385209" y="0"/>
                </a:lnTo>
                <a:lnTo>
                  <a:pt x="385209" y="453188"/>
                </a:lnTo>
                <a:lnTo>
                  <a:pt x="0" y="45318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1" name="Freeform 11"/>
          <p:cNvSpPr/>
          <p:nvPr/>
        </p:nvSpPr>
        <p:spPr>
          <a:xfrm rot="-510743">
            <a:off x="14137588" y="8940455"/>
            <a:ext cx="808571" cy="820506"/>
          </a:xfrm>
          <a:custGeom>
            <a:avLst/>
            <a:gdLst/>
            <a:ahLst/>
            <a:cxnLst/>
            <a:rect l="l" t="t" r="r" b="b"/>
            <a:pathLst>
              <a:path w="808571" h="820506">
                <a:moveTo>
                  <a:pt x="0" y="0"/>
                </a:moveTo>
                <a:lnTo>
                  <a:pt x="808572" y="0"/>
                </a:lnTo>
                <a:lnTo>
                  <a:pt x="808572" y="820506"/>
                </a:lnTo>
                <a:lnTo>
                  <a:pt x="0" y="82050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2" name="Freeform 12"/>
          <p:cNvSpPr/>
          <p:nvPr/>
        </p:nvSpPr>
        <p:spPr>
          <a:xfrm rot="-510743">
            <a:off x="17019522" y="8940455"/>
            <a:ext cx="808571" cy="820506"/>
          </a:xfrm>
          <a:custGeom>
            <a:avLst/>
            <a:gdLst/>
            <a:ahLst/>
            <a:cxnLst/>
            <a:rect l="l" t="t" r="r" b="b"/>
            <a:pathLst>
              <a:path w="808571" h="820506">
                <a:moveTo>
                  <a:pt x="0" y="0"/>
                </a:moveTo>
                <a:lnTo>
                  <a:pt x="808572" y="0"/>
                </a:lnTo>
                <a:lnTo>
                  <a:pt x="808572" y="820506"/>
                </a:lnTo>
                <a:lnTo>
                  <a:pt x="0" y="82050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3" name="Freeform 13"/>
          <p:cNvSpPr/>
          <p:nvPr/>
        </p:nvSpPr>
        <p:spPr>
          <a:xfrm rot="-2052611">
            <a:off x="1809638" y="8495693"/>
            <a:ext cx="767546" cy="778875"/>
          </a:xfrm>
          <a:custGeom>
            <a:avLst/>
            <a:gdLst/>
            <a:ahLst/>
            <a:cxnLst/>
            <a:rect l="l" t="t" r="r" b="b"/>
            <a:pathLst>
              <a:path w="767546" h="778875">
                <a:moveTo>
                  <a:pt x="0" y="0"/>
                </a:moveTo>
                <a:lnTo>
                  <a:pt x="767546" y="0"/>
                </a:lnTo>
                <a:lnTo>
                  <a:pt x="767546" y="778875"/>
                </a:lnTo>
                <a:lnTo>
                  <a:pt x="0" y="77887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4" name="Freeform 14"/>
          <p:cNvSpPr/>
          <p:nvPr/>
        </p:nvSpPr>
        <p:spPr>
          <a:xfrm rot="1371029">
            <a:off x="2898021" y="9436882"/>
            <a:ext cx="521639" cy="529338"/>
          </a:xfrm>
          <a:custGeom>
            <a:avLst/>
            <a:gdLst/>
            <a:ahLst/>
            <a:cxnLst/>
            <a:rect l="l" t="t" r="r" b="b"/>
            <a:pathLst>
              <a:path w="521639" h="529338">
                <a:moveTo>
                  <a:pt x="0" y="0"/>
                </a:moveTo>
                <a:lnTo>
                  <a:pt x="521639" y="0"/>
                </a:lnTo>
                <a:lnTo>
                  <a:pt x="521639" y="529338"/>
                </a:lnTo>
                <a:lnTo>
                  <a:pt x="0" y="52933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5" name="Freeform 15"/>
          <p:cNvSpPr/>
          <p:nvPr/>
        </p:nvSpPr>
        <p:spPr>
          <a:xfrm rot="1371029">
            <a:off x="409147" y="8888856"/>
            <a:ext cx="521639" cy="529338"/>
          </a:xfrm>
          <a:custGeom>
            <a:avLst/>
            <a:gdLst/>
            <a:ahLst/>
            <a:cxnLst/>
            <a:rect l="l" t="t" r="r" b="b"/>
            <a:pathLst>
              <a:path w="521639" h="529338">
                <a:moveTo>
                  <a:pt x="0" y="0"/>
                </a:moveTo>
                <a:lnTo>
                  <a:pt x="521639" y="0"/>
                </a:lnTo>
                <a:lnTo>
                  <a:pt x="521639" y="529338"/>
                </a:lnTo>
                <a:lnTo>
                  <a:pt x="0" y="52933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6" name="Freeform 16"/>
          <p:cNvSpPr/>
          <p:nvPr/>
        </p:nvSpPr>
        <p:spPr>
          <a:xfrm rot="2912897">
            <a:off x="15601023" y="8454917"/>
            <a:ext cx="549521" cy="557632"/>
          </a:xfrm>
          <a:custGeom>
            <a:avLst/>
            <a:gdLst/>
            <a:ahLst/>
            <a:cxnLst/>
            <a:rect l="l" t="t" r="r" b="b"/>
            <a:pathLst>
              <a:path w="549521" h="557632">
                <a:moveTo>
                  <a:pt x="0" y="0"/>
                </a:moveTo>
                <a:lnTo>
                  <a:pt x="549521" y="0"/>
                </a:lnTo>
                <a:lnTo>
                  <a:pt x="549521" y="557632"/>
                </a:lnTo>
                <a:lnTo>
                  <a:pt x="0" y="55763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7" name="TextBox 17"/>
          <p:cNvSpPr txBox="1"/>
          <p:nvPr/>
        </p:nvSpPr>
        <p:spPr>
          <a:xfrm>
            <a:off x="7402218" y="6879976"/>
            <a:ext cx="9651898" cy="651653"/>
          </a:xfrm>
          <a:prstGeom prst="rect">
            <a:avLst/>
          </a:prstGeom>
        </p:spPr>
        <p:txBody>
          <a:bodyPr wrap="square" lIns="0" tIns="0" rIns="0" bIns="0" rtlCol="0" anchor="t">
            <a:spAutoFit/>
          </a:bodyPr>
          <a:lstStyle/>
          <a:p>
            <a:pPr marL="0" lvl="0" indent="0" algn="ctr">
              <a:lnSpc>
                <a:spcPts val="4899"/>
              </a:lnSpc>
              <a:spcBef>
                <a:spcPct val="0"/>
              </a:spcBef>
            </a:pPr>
            <a:r>
              <a:rPr lang="en-US" sz="5000" i="1" dirty="0">
                <a:solidFill>
                  <a:schemeClr val="accent2">
                    <a:lumMod val="50000"/>
                  </a:schemeClr>
                </a:solidFill>
                <a:latin typeface="Times New Roman" panose="02020603050405020304" pitchFamily="18" charset="0"/>
                <a:cs typeface="Times New Roman" panose="02020603050405020304" pitchFamily="18" charset="0"/>
              </a:rPr>
              <a:t>GV </a:t>
            </a:r>
            <a:r>
              <a:rPr lang="en-US" sz="5000" i="1" dirty="0" err="1">
                <a:solidFill>
                  <a:schemeClr val="accent2">
                    <a:lumMod val="50000"/>
                  </a:schemeClr>
                </a:solidFill>
                <a:latin typeface="Times New Roman" panose="02020603050405020304" pitchFamily="18" charset="0"/>
                <a:cs typeface="Times New Roman" panose="02020603050405020304" pitchFamily="18" charset="0"/>
              </a:rPr>
              <a:t>thực</a:t>
            </a:r>
            <a:r>
              <a:rPr lang="en-US" sz="5000" i="1" dirty="0">
                <a:solidFill>
                  <a:schemeClr val="accent2">
                    <a:lumMod val="50000"/>
                  </a:schemeClr>
                </a:solidFill>
                <a:latin typeface="Times New Roman" panose="02020603050405020304" pitchFamily="18" charset="0"/>
                <a:cs typeface="Times New Roman" panose="02020603050405020304" pitchFamily="18" charset="0"/>
              </a:rPr>
              <a:t> </a:t>
            </a:r>
            <a:r>
              <a:rPr lang="en-US" sz="5000" i="1" dirty="0" err="1">
                <a:solidFill>
                  <a:schemeClr val="accent2">
                    <a:lumMod val="50000"/>
                  </a:schemeClr>
                </a:solidFill>
                <a:latin typeface="Times New Roman" panose="02020603050405020304" pitchFamily="18" charset="0"/>
                <a:cs typeface="Times New Roman" panose="02020603050405020304" pitchFamily="18" charset="0"/>
              </a:rPr>
              <a:t>hiện</a:t>
            </a:r>
            <a:r>
              <a:rPr lang="en-US" sz="5000" i="1" dirty="0">
                <a:solidFill>
                  <a:schemeClr val="accent2">
                    <a:lumMod val="50000"/>
                  </a:schemeClr>
                </a:solidFill>
                <a:latin typeface="Times New Roman" panose="02020603050405020304" pitchFamily="18" charset="0"/>
                <a:cs typeface="Times New Roman" panose="02020603050405020304" pitchFamily="18" charset="0"/>
              </a:rPr>
              <a:t>: </a:t>
            </a:r>
            <a:r>
              <a:rPr lang="en-US" sz="5000" i="1" dirty="0" err="1" smtClean="0">
                <a:solidFill>
                  <a:schemeClr val="accent2">
                    <a:lumMod val="50000"/>
                  </a:schemeClr>
                </a:solidFill>
                <a:latin typeface="Times New Roman" panose="02020603050405020304" pitchFamily="18" charset="0"/>
                <a:cs typeface="Times New Roman" panose="02020603050405020304" pitchFamily="18" charset="0"/>
              </a:rPr>
              <a:t>Đỗ</a:t>
            </a:r>
            <a:r>
              <a:rPr lang="en-US" sz="5000" i="1" dirty="0" smtClean="0">
                <a:solidFill>
                  <a:schemeClr val="accent2">
                    <a:lumMod val="50000"/>
                  </a:schemeClr>
                </a:solidFill>
                <a:latin typeface="Times New Roman" panose="02020603050405020304" pitchFamily="18" charset="0"/>
                <a:cs typeface="Times New Roman" panose="02020603050405020304" pitchFamily="18" charset="0"/>
              </a:rPr>
              <a:t> Thu </a:t>
            </a:r>
            <a:r>
              <a:rPr lang="en-US" sz="5000" i="1" dirty="0" err="1" smtClean="0">
                <a:solidFill>
                  <a:schemeClr val="accent2">
                    <a:lumMod val="50000"/>
                  </a:schemeClr>
                </a:solidFill>
                <a:latin typeface="Times New Roman" panose="02020603050405020304" pitchFamily="18" charset="0"/>
                <a:cs typeface="Times New Roman" panose="02020603050405020304" pitchFamily="18" charset="0"/>
              </a:rPr>
              <a:t>Hương</a:t>
            </a:r>
            <a:endParaRPr lang="en-US" sz="5000" i="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3301750" y="209290"/>
            <a:ext cx="11727137" cy="1323439"/>
          </a:xfrm>
          <a:prstGeom prst="rect">
            <a:avLst/>
          </a:prstGeom>
          <a:noFill/>
        </p:spPr>
        <p:txBody>
          <a:bodyPr wrap="square" rtlCol="0">
            <a:spAutoFit/>
          </a:bodyPr>
          <a:lstStyle/>
          <a:p>
            <a:pPr algn="ctr"/>
            <a:r>
              <a:rPr lang="en-US" sz="4000" dirty="0" smtClean="0">
                <a:solidFill>
                  <a:prstClr val="black"/>
                </a:solidFill>
                <a:latin typeface="Times New Roman" panose="02020603050405020304" pitchFamily="18" charset="0"/>
                <a:cs typeface="Times New Roman" panose="02020603050405020304" pitchFamily="18" charset="0"/>
                <a:sym typeface="Arial"/>
              </a:rPr>
              <a:t>TRƯỜNG </a:t>
            </a:r>
            <a:r>
              <a:rPr lang="en-US" sz="4000" dirty="0">
                <a:solidFill>
                  <a:prstClr val="black"/>
                </a:solidFill>
                <a:latin typeface="Times New Roman" panose="02020603050405020304" pitchFamily="18" charset="0"/>
                <a:cs typeface="Times New Roman" panose="02020603050405020304" pitchFamily="18" charset="0"/>
                <a:sym typeface="Arial"/>
              </a:rPr>
              <a:t>THCS ĐÔNG </a:t>
            </a:r>
            <a:r>
              <a:rPr lang="en-US" sz="4000" dirty="0" smtClean="0">
                <a:solidFill>
                  <a:prstClr val="black"/>
                </a:solidFill>
                <a:latin typeface="Times New Roman" panose="02020603050405020304" pitchFamily="18" charset="0"/>
                <a:cs typeface="Times New Roman" panose="02020603050405020304" pitchFamily="18" charset="0"/>
                <a:sym typeface="Arial"/>
              </a:rPr>
              <a:t>MỸ</a:t>
            </a:r>
          </a:p>
          <a:p>
            <a:pPr algn="ctr"/>
            <a:r>
              <a:rPr lang="en-US" sz="4000" b="1" dirty="0" smtClean="0">
                <a:solidFill>
                  <a:prstClr val="black"/>
                </a:solidFill>
                <a:latin typeface="Times New Roman" panose="02020603050405020304" pitchFamily="18" charset="0"/>
                <a:cs typeface="Times New Roman" panose="02020603050405020304" pitchFamily="18" charset="0"/>
                <a:sym typeface="Arial"/>
              </a:rPr>
              <a:t>TỔ KHOA HỌC TỰ NHIÊN</a:t>
            </a:r>
            <a:endParaRPr lang="en-US" sz="4000" b="1" dirty="0">
              <a:solidFill>
                <a:prstClr val="black"/>
              </a:solidFill>
              <a:latin typeface="Times New Roman" panose="02020603050405020304" pitchFamily="18" charset="0"/>
              <a:cs typeface="Times New Roman" panose="02020603050405020304" pitchFamily="18" charset="0"/>
              <a:sym typeface="Arial"/>
            </a:endParaRPr>
          </a:p>
        </p:txBody>
      </p:sp>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19595" y="-539058"/>
            <a:ext cx="6562763" cy="3689752"/>
          </a:xfrm>
          <a:prstGeom prst="rect">
            <a:avLst/>
          </a:prstGeom>
        </p:spPr>
      </p:pic>
      <p:sp>
        <p:nvSpPr>
          <p:cNvPr id="4" name="TextBox 4"/>
          <p:cNvSpPr txBox="1"/>
          <p:nvPr/>
        </p:nvSpPr>
        <p:spPr>
          <a:xfrm>
            <a:off x="2516214" y="2874513"/>
            <a:ext cx="13344701" cy="1061253"/>
          </a:xfrm>
          <a:prstGeom prst="rect">
            <a:avLst/>
          </a:prstGeom>
        </p:spPr>
        <p:txBody>
          <a:bodyPr lIns="0" tIns="0" rIns="0" bIns="0" rtlCol="0" anchor="t">
            <a:spAutoFit/>
          </a:bodyPr>
          <a:lstStyle/>
          <a:p>
            <a:pPr marL="0" lvl="0" indent="0" algn="ctr">
              <a:lnSpc>
                <a:spcPts val="8160"/>
              </a:lnSpc>
              <a:spcBef>
                <a:spcPct val="0"/>
              </a:spcBef>
            </a:pPr>
            <a:r>
              <a:rPr lang="en-US" sz="8000" b="1" spc="-580" dirty="0">
                <a:solidFill>
                  <a:srgbClr val="FF0000"/>
                </a:solidFill>
                <a:latin typeface="Times New Roman" panose="02020603050405020304" pitchFamily="18" charset="0"/>
                <a:cs typeface="Times New Roman" panose="02020603050405020304" pitchFamily="18" charset="0"/>
              </a:rPr>
              <a:t>CHUYÊN ĐỀ</a:t>
            </a:r>
          </a:p>
        </p:txBody>
      </p:sp>
      <p:sp>
        <p:nvSpPr>
          <p:cNvPr id="22" name="Rectangle 21"/>
          <p:cNvSpPr/>
          <p:nvPr/>
        </p:nvSpPr>
        <p:spPr>
          <a:xfrm>
            <a:off x="-114023" y="3952698"/>
            <a:ext cx="18605174" cy="1899944"/>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lnSpc>
                <a:spcPct val="130000"/>
              </a:lnSpc>
            </a:pPr>
            <a:r>
              <a:rPr lang="en-US" sz="4800" dirty="0" err="1">
                <a:solidFill>
                  <a:srgbClr val="0000CC"/>
                </a:solidFill>
                <a:latin typeface="#9Slide07 Crocante" panose="02000000000000000000" pitchFamily="2" charset="0"/>
              </a:rPr>
              <a:t>Phát</a:t>
            </a:r>
            <a:r>
              <a:rPr lang="en-US" sz="4800" dirty="0">
                <a:solidFill>
                  <a:srgbClr val="0000CC"/>
                </a:solidFill>
                <a:latin typeface="#9Slide07 Crocante" panose="02000000000000000000" pitchFamily="2" charset="0"/>
              </a:rPr>
              <a:t> </a:t>
            </a:r>
            <a:r>
              <a:rPr lang="en-US" sz="4800" dirty="0" err="1">
                <a:solidFill>
                  <a:srgbClr val="0000CC"/>
                </a:solidFill>
                <a:latin typeface="#9Slide07 Crocante" panose="02000000000000000000" pitchFamily="2" charset="0"/>
              </a:rPr>
              <a:t>huy</a:t>
            </a:r>
            <a:r>
              <a:rPr lang="en-US" sz="4800" dirty="0">
                <a:solidFill>
                  <a:srgbClr val="0000CC"/>
                </a:solidFill>
                <a:latin typeface="#9Slide07 Crocante" panose="02000000000000000000" pitchFamily="2" charset="0"/>
              </a:rPr>
              <a:t> </a:t>
            </a:r>
            <a:r>
              <a:rPr lang="en-US" sz="4800" dirty="0" err="1">
                <a:solidFill>
                  <a:srgbClr val="0000CC"/>
                </a:solidFill>
                <a:latin typeface="#9Slide07 Crocante" panose="02000000000000000000" pitchFamily="2" charset="0"/>
              </a:rPr>
              <a:t>tính</a:t>
            </a:r>
            <a:r>
              <a:rPr lang="en-US" sz="4800" dirty="0">
                <a:solidFill>
                  <a:srgbClr val="0000CC"/>
                </a:solidFill>
                <a:latin typeface="#9Slide07 Crocante" panose="02000000000000000000" pitchFamily="2" charset="0"/>
              </a:rPr>
              <a:t> </a:t>
            </a:r>
            <a:r>
              <a:rPr lang="en-US" sz="4800" dirty="0" err="1">
                <a:solidFill>
                  <a:srgbClr val="0000CC"/>
                </a:solidFill>
                <a:latin typeface="#9Slide07 Crocante" panose="02000000000000000000" pitchFamily="2" charset="0"/>
              </a:rPr>
              <a:t>tích</a:t>
            </a:r>
            <a:r>
              <a:rPr lang="en-US" sz="4800" dirty="0">
                <a:solidFill>
                  <a:srgbClr val="0000CC"/>
                </a:solidFill>
                <a:latin typeface="#9Slide07 Crocante" panose="02000000000000000000" pitchFamily="2" charset="0"/>
              </a:rPr>
              <a:t> </a:t>
            </a:r>
            <a:r>
              <a:rPr lang="en-US" sz="4800" dirty="0" err="1">
                <a:solidFill>
                  <a:srgbClr val="0000CC"/>
                </a:solidFill>
                <a:latin typeface="#9Slide07 Crocante" panose="02000000000000000000" pitchFamily="2" charset="0"/>
              </a:rPr>
              <a:t>cực</a:t>
            </a:r>
            <a:r>
              <a:rPr lang="en-US" sz="4800" dirty="0">
                <a:solidFill>
                  <a:srgbClr val="0000CC"/>
                </a:solidFill>
                <a:latin typeface="#9Slide07 Crocante" panose="02000000000000000000" pitchFamily="2" charset="0"/>
              </a:rPr>
              <a:t> của </a:t>
            </a:r>
            <a:r>
              <a:rPr lang="en-US" sz="4800" dirty="0" err="1">
                <a:solidFill>
                  <a:srgbClr val="0000CC"/>
                </a:solidFill>
                <a:latin typeface="#9Slide07 Crocante" panose="02000000000000000000" pitchFamily="2" charset="0"/>
              </a:rPr>
              <a:t>học</a:t>
            </a:r>
            <a:r>
              <a:rPr lang="en-US" sz="4800" dirty="0">
                <a:solidFill>
                  <a:srgbClr val="0000CC"/>
                </a:solidFill>
                <a:latin typeface="#9Slide07 Crocante" panose="02000000000000000000" pitchFamily="2" charset="0"/>
              </a:rPr>
              <a:t> </a:t>
            </a:r>
            <a:r>
              <a:rPr lang="en-US" sz="4800" dirty="0" err="1">
                <a:solidFill>
                  <a:srgbClr val="0000CC"/>
                </a:solidFill>
                <a:latin typeface="#9Slide07 Crocante" panose="02000000000000000000" pitchFamily="2" charset="0"/>
              </a:rPr>
              <a:t>sinh</a:t>
            </a:r>
            <a:r>
              <a:rPr lang="en-US" sz="4800" dirty="0">
                <a:solidFill>
                  <a:srgbClr val="0000CC"/>
                </a:solidFill>
                <a:latin typeface="#9Slide07 Crocante" panose="02000000000000000000" pitchFamily="2" charset="0"/>
              </a:rPr>
              <a:t> </a:t>
            </a:r>
            <a:br>
              <a:rPr lang="en-US" sz="4800" dirty="0">
                <a:solidFill>
                  <a:srgbClr val="0000CC"/>
                </a:solidFill>
                <a:latin typeface="#9Slide07 Crocante" panose="02000000000000000000" pitchFamily="2" charset="0"/>
              </a:rPr>
            </a:br>
            <a:r>
              <a:rPr lang="en-US" sz="4800" dirty="0" err="1">
                <a:solidFill>
                  <a:srgbClr val="0000CC"/>
                </a:solidFill>
                <a:latin typeface="#9Slide07 Crocante" panose="02000000000000000000" pitchFamily="2" charset="0"/>
              </a:rPr>
              <a:t>trong</a:t>
            </a:r>
            <a:r>
              <a:rPr lang="en-US" sz="4800" dirty="0">
                <a:solidFill>
                  <a:srgbClr val="0000CC"/>
                </a:solidFill>
                <a:latin typeface="#9Slide07 Crocante" panose="02000000000000000000" pitchFamily="2" charset="0"/>
              </a:rPr>
              <a:t> </a:t>
            </a:r>
            <a:r>
              <a:rPr lang="en-US" sz="4800" dirty="0" err="1">
                <a:solidFill>
                  <a:srgbClr val="0000CC"/>
                </a:solidFill>
                <a:latin typeface="#9Slide07 Crocante" panose="02000000000000000000" pitchFamily="2" charset="0"/>
              </a:rPr>
              <a:t>việc</a:t>
            </a:r>
            <a:r>
              <a:rPr lang="en-US" sz="4800" dirty="0">
                <a:solidFill>
                  <a:srgbClr val="0000CC"/>
                </a:solidFill>
                <a:latin typeface="#9Slide07 Crocante" panose="02000000000000000000" pitchFamily="2" charset="0"/>
              </a:rPr>
              <a:t> </a:t>
            </a:r>
            <a:r>
              <a:rPr lang="en-US" sz="4800" dirty="0" err="1">
                <a:solidFill>
                  <a:srgbClr val="0000CC"/>
                </a:solidFill>
                <a:latin typeface="#9Slide07 Crocante" panose="02000000000000000000" pitchFamily="2" charset="0"/>
              </a:rPr>
              <a:t>vận</a:t>
            </a:r>
            <a:r>
              <a:rPr lang="en-US" sz="4800" dirty="0">
                <a:solidFill>
                  <a:srgbClr val="0000CC"/>
                </a:solidFill>
                <a:latin typeface="#9Slide07 Crocante" panose="02000000000000000000" pitchFamily="2" charset="0"/>
              </a:rPr>
              <a:t> </a:t>
            </a:r>
            <a:r>
              <a:rPr lang="en-US" sz="4800" dirty="0" err="1">
                <a:solidFill>
                  <a:srgbClr val="0000CC"/>
                </a:solidFill>
                <a:latin typeface="#9Slide07 Crocante" panose="02000000000000000000" pitchFamily="2" charset="0"/>
              </a:rPr>
              <a:t>dụng</a:t>
            </a:r>
            <a:r>
              <a:rPr lang="en-US" sz="4800" dirty="0">
                <a:solidFill>
                  <a:srgbClr val="0000CC"/>
                </a:solidFill>
                <a:latin typeface="#9Slide07 Crocante" panose="02000000000000000000" pitchFamily="2" charset="0"/>
              </a:rPr>
              <a:t> </a:t>
            </a:r>
            <a:r>
              <a:rPr lang="en-US" sz="4800" dirty="0" err="1">
                <a:solidFill>
                  <a:srgbClr val="0000CC"/>
                </a:solidFill>
                <a:latin typeface="#9Slide07 Crocante" panose="02000000000000000000" pitchFamily="2" charset="0"/>
              </a:rPr>
              <a:t>kiến</a:t>
            </a:r>
            <a:r>
              <a:rPr lang="en-US" sz="4800" dirty="0">
                <a:solidFill>
                  <a:srgbClr val="0000CC"/>
                </a:solidFill>
                <a:latin typeface="#9Slide07 Crocante" panose="02000000000000000000" pitchFamily="2" charset="0"/>
              </a:rPr>
              <a:t> </a:t>
            </a:r>
            <a:r>
              <a:rPr lang="en-US" sz="4800" dirty="0" err="1">
                <a:solidFill>
                  <a:srgbClr val="0000CC"/>
                </a:solidFill>
                <a:latin typeface="#9Slide07 Crocante" panose="02000000000000000000" pitchFamily="2" charset="0"/>
              </a:rPr>
              <a:t>thức</a:t>
            </a:r>
            <a:r>
              <a:rPr lang="en-US" sz="4800" dirty="0">
                <a:solidFill>
                  <a:srgbClr val="0000CC"/>
                </a:solidFill>
                <a:latin typeface="#9Slide07 Crocante" panose="02000000000000000000" pitchFamily="2" charset="0"/>
              </a:rPr>
              <a:t> </a:t>
            </a:r>
            <a:r>
              <a:rPr lang="en-US" sz="4800" dirty="0" err="1">
                <a:solidFill>
                  <a:srgbClr val="0000CC"/>
                </a:solidFill>
                <a:latin typeface="#9Slide07 Crocante" panose="02000000000000000000" pitchFamily="2" charset="0"/>
              </a:rPr>
              <a:t>môn</a:t>
            </a:r>
            <a:r>
              <a:rPr lang="en-US" sz="4800" dirty="0">
                <a:solidFill>
                  <a:srgbClr val="0000CC"/>
                </a:solidFill>
                <a:latin typeface="#9Slide07 Crocante" panose="02000000000000000000" pitchFamily="2" charset="0"/>
              </a:rPr>
              <a:t> KHTN 9 </a:t>
            </a:r>
            <a:r>
              <a:rPr lang="en-US" sz="4800" dirty="0" err="1">
                <a:solidFill>
                  <a:srgbClr val="0000CC"/>
                </a:solidFill>
                <a:latin typeface="#9Slide07 Crocante" panose="02000000000000000000" pitchFamily="2" charset="0"/>
              </a:rPr>
              <a:t>vào</a:t>
            </a:r>
            <a:r>
              <a:rPr lang="en-US" sz="4800" dirty="0">
                <a:solidFill>
                  <a:srgbClr val="0000CC"/>
                </a:solidFill>
                <a:latin typeface="#9Slide07 Crocante" panose="02000000000000000000" pitchFamily="2" charset="0"/>
              </a:rPr>
              <a:t> </a:t>
            </a:r>
            <a:r>
              <a:rPr lang="en-US" sz="4800" dirty="0" err="1">
                <a:solidFill>
                  <a:srgbClr val="0000CC"/>
                </a:solidFill>
                <a:latin typeface="#9Slide07 Crocante" panose="02000000000000000000" pitchFamily="2" charset="0"/>
              </a:rPr>
              <a:t>thực</a:t>
            </a:r>
            <a:r>
              <a:rPr lang="en-US" sz="4800" dirty="0">
                <a:solidFill>
                  <a:srgbClr val="0000CC"/>
                </a:solidFill>
                <a:latin typeface="#9Slide07 Crocante" panose="02000000000000000000" pitchFamily="2" charset="0"/>
              </a:rPr>
              <a:t> </a:t>
            </a:r>
            <a:r>
              <a:rPr lang="en-US" sz="4800" dirty="0" err="1">
                <a:solidFill>
                  <a:srgbClr val="0000CC"/>
                </a:solidFill>
                <a:latin typeface="#9Slide07 Crocante" panose="02000000000000000000" pitchFamily="2" charset="0"/>
              </a:rPr>
              <a:t>tế</a:t>
            </a:r>
            <a:endParaRPr lang="en-US" sz="4800" b="1" spc="100" dirty="0">
              <a:ln/>
              <a:solidFill>
                <a:srgbClr val="0000CC"/>
              </a:solidFill>
              <a:latin typeface="#9Slide07 Crocante" panose="02000000000000000000" pitchFamily="2" charset="0"/>
              <a:cs typeface="#9Slide04 Chonburi" panose="00000500000000000000" pitchFamily="2" charset="-34"/>
            </a:endParaRPr>
          </a:p>
        </p:txBody>
      </p:sp>
      <p:sp>
        <p:nvSpPr>
          <p:cNvPr id="23" name="Rectangle 22"/>
          <p:cNvSpPr/>
          <p:nvPr/>
        </p:nvSpPr>
        <p:spPr>
          <a:xfrm>
            <a:off x="4441503" y="8817950"/>
            <a:ext cx="8896987" cy="769441"/>
          </a:xfrm>
          <a:prstGeom prst="rect">
            <a:avLst/>
          </a:prstGeom>
          <a:noFill/>
        </p:spPr>
        <p:txBody>
          <a:bodyPr wrap="none" lIns="91440" tIns="45720" rIns="91440" bIns="45720">
            <a:spAutoFit/>
          </a:bodyPr>
          <a:lstStyle/>
          <a:p>
            <a:pPr algn="ctr"/>
            <a:r>
              <a:rPr lang="en-US" sz="4400" i="1" dirty="0" err="1">
                <a:ln w="0"/>
                <a:solidFill>
                  <a:srgbClr val="0000CC"/>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Đông</a:t>
            </a:r>
            <a:r>
              <a:rPr lang="en-US" sz="4400" i="1" dirty="0">
                <a:ln w="0"/>
                <a:solidFill>
                  <a:srgbClr val="0000CC"/>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4400" i="1" dirty="0" err="1">
                <a:ln w="0"/>
                <a:solidFill>
                  <a:srgbClr val="0000CC"/>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Mỹ</a:t>
            </a:r>
            <a:r>
              <a:rPr lang="en-US" sz="4400" i="1" dirty="0">
                <a:ln w="0"/>
                <a:solidFill>
                  <a:srgbClr val="0000CC"/>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4400" i="1" dirty="0" err="1">
                <a:ln w="0"/>
                <a:solidFill>
                  <a:srgbClr val="0000CC"/>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ngày</a:t>
            </a:r>
            <a:r>
              <a:rPr lang="en-US" sz="4400" i="1" dirty="0">
                <a:ln w="0"/>
                <a:solidFill>
                  <a:srgbClr val="0000CC"/>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4400" i="1" dirty="0" smtClean="0">
                <a:ln w="0"/>
                <a:solidFill>
                  <a:srgbClr val="0000CC"/>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15 </a:t>
            </a:r>
            <a:r>
              <a:rPr lang="en-US" sz="4400" i="1" dirty="0" err="1">
                <a:ln w="0"/>
                <a:solidFill>
                  <a:srgbClr val="0000CC"/>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tháng</a:t>
            </a:r>
            <a:r>
              <a:rPr lang="en-US" sz="4400" i="1" dirty="0">
                <a:ln w="0"/>
                <a:solidFill>
                  <a:srgbClr val="0000CC"/>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10 </a:t>
            </a:r>
            <a:r>
              <a:rPr lang="en-US" sz="4400" i="1" dirty="0" err="1">
                <a:ln w="0"/>
                <a:solidFill>
                  <a:srgbClr val="0000CC"/>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năm</a:t>
            </a:r>
            <a:r>
              <a:rPr lang="en-US" sz="4400" i="1" dirty="0">
                <a:ln w="0"/>
                <a:solidFill>
                  <a:srgbClr val="0000CC"/>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4400" i="1" dirty="0" smtClean="0">
                <a:ln w="0"/>
                <a:solidFill>
                  <a:srgbClr val="0000CC"/>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2024</a:t>
            </a:r>
            <a:endParaRPr lang="en-US" sz="4400" b="0" i="1" cap="none" spc="0" dirty="0">
              <a:ln w="0"/>
              <a:solidFill>
                <a:srgbClr val="0000CC"/>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1026" name="Picture 2" descr="Bộ sách Cánh Diều"/>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5859607" y="209290"/>
            <a:ext cx="1564200" cy="2177763"/>
          </a:xfrm>
          <a:prstGeom prst="rect">
            <a:avLst/>
          </a:prstGeom>
          <a:noFill/>
          <a:ln>
            <a:noFill/>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68227">
            <a:off x="-2427980" y="-2932017"/>
            <a:ext cx="8451171" cy="6253867"/>
          </a:xfrm>
          <a:custGeom>
            <a:avLst/>
            <a:gdLst/>
            <a:ahLst/>
            <a:cxnLst/>
            <a:rect l="l" t="t" r="r" b="b"/>
            <a:pathLst>
              <a:path w="8451171" h="6253867">
                <a:moveTo>
                  <a:pt x="0" y="0"/>
                </a:moveTo>
                <a:lnTo>
                  <a:pt x="8451172" y="0"/>
                </a:lnTo>
                <a:lnTo>
                  <a:pt x="8451172" y="6253866"/>
                </a:lnTo>
                <a:lnTo>
                  <a:pt x="0" y="625386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rot="-9404108">
            <a:off x="13033714" y="-2859079"/>
            <a:ext cx="8451171" cy="6253867"/>
          </a:xfrm>
          <a:custGeom>
            <a:avLst/>
            <a:gdLst/>
            <a:ahLst/>
            <a:cxnLst/>
            <a:rect l="l" t="t" r="r" b="b"/>
            <a:pathLst>
              <a:path w="8451171" h="6253867">
                <a:moveTo>
                  <a:pt x="0" y="0"/>
                </a:moveTo>
                <a:lnTo>
                  <a:pt x="8451172" y="0"/>
                </a:lnTo>
                <a:lnTo>
                  <a:pt x="8451172" y="6253866"/>
                </a:lnTo>
                <a:lnTo>
                  <a:pt x="0" y="625386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 name="Freeform 5"/>
          <p:cNvSpPr/>
          <p:nvPr/>
        </p:nvSpPr>
        <p:spPr>
          <a:xfrm rot="183391">
            <a:off x="-891335" y="8503016"/>
            <a:ext cx="6168300" cy="1861705"/>
          </a:xfrm>
          <a:custGeom>
            <a:avLst/>
            <a:gdLst/>
            <a:ahLst/>
            <a:cxnLst/>
            <a:rect l="l" t="t" r="r" b="b"/>
            <a:pathLst>
              <a:path w="6168300" h="1861705">
                <a:moveTo>
                  <a:pt x="0" y="0"/>
                </a:moveTo>
                <a:lnTo>
                  <a:pt x="6168300" y="0"/>
                </a:lnTo>
                <a:lnTo>
                  <a:pt x="6168300" y="1861705"/>
                </a:lnTo>
                <a:lnTo>
                  <a:pt x="0" y="186170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rot="9677033">
            <a:off x="6127513" y="7808259"/>
            <a:ext cx="10240371" cy="8695006"/>
          </a:xfrm>
          <a:custGeom>
            <a:avLst/>
            <a:gdLst/>
            <a:ahLst/>
            <a:cxnLst/>
            <a:rect l="l" t="t" r="r" b="b"/>
            <a:pathLst>
              <a:path w="10240371" h="8695006">
                <a:moveTo>
                  <a:pt x="0" y="0"/>
                </a:moveTo>
                <a:lnTo>
                  <a:pt x="10240371" y="0"/>
                </a:lnTo>
                <a:lnTo>
                  <a:pt x="10240371" y="8695006"/>
                </a:lnTo>
                <a:lnTo>
                  <a:pt x="0" y="869500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9" name="Freeform 9"/>
          <p:cNvSpPr/>
          <p:nvPr/>
        </p:nvSpPr>
        <p:spPr>
          <a:xfrm rot="20724542">
            <a:off x="1295317" y="8719797"/>
            <a:ext cx="694231" cy="704478"/>
          </a:xfrm>
          <a:custGeom>
            <a:avLst/>
            <a:gdLst/>
            <a:ahLst/>
            <a:cxnLst/>
            <a:rect l="l" t="t" r="r" b="b"/>
            <a:pathLst>
              <a:path w="694231" h="704478">
                <a:moveTo>
                  <a:pt x="0" y="0"/>
                </a:moveTo>
                <a:lnTo>
                  <a:pt x="694231" y="0"/>
                </a:lnTo>
                <a:lnTo>
                  <a:pt x="694231" y="704478"/>
                </a:lnTo>
                <a:lnTo>
                  <a:pt x="0" y="70447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0" name="Freeform 10"/>
          <p:cNvSpPr/>
          <p:nvPr/>
        </p:nvSpPr>
        <p:spPr>
          <a:xfrm rot="20724542">
            <a:off x="3368213" y="9351986"/>
            <a:ext cx="694231" cy="704478"/>
          </a:xfrm>
          <a:custGeom>
            <a:avLst/>
            <a:gdLst/>
            <a:ahLst/>
            <a:cxnLst/>
            <a:rect l="l" t="t" r="r" b="b"/>
            <a:pathLst>
              <a:path w="694231" h="704478">
                <a:moveTo>
                  <a:pt x="0" y="0"/>
                </a:moveTo>
                <a:lnTo>
                  <a:pt x="694231" y="0"/>
                </a:lnTo>
                <a:lnTo>
                  <a:pt x="694231" y="704478"/>
                </a:lnTo>
                <a:lnTo>
                  <a:pt x="0" y="70447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1" name="Freeform 11"/>
          <p:cNvSpPr/>
          <p:nvPr/>
        </p:nvSpPr>
        <p:spPr>
          <a:xfrm rot="20724542">
            <a:off x="298252" y="8751909"/>
            <a:ext cx="574077" cy="582550"/>
          </a:xfrm>
          <a:custGeom>
            <a:avLst/>
            <a:gdLst/>
            <a:ahLst/>
            <a:cxnLst/>
            <a:rect l="l" t="t" r="r" b="b"/>
            <a:pathLst>
              <a:path w="574077" h="582550">
                <a:moveTo>
                  <a:pt x="0" y="0"/>
                </a:moveTo>
                <a:lnTo>
                  <a:pt x="574077" y="0"/>
                </a:lnTo>
                <a:lnTo>
                  <a:pt x="574077" y="582550"/>
                </a:lnTo>
                <a:lnTo>
                  <a:pt x="0" y="58255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2" name="Freeform 12"/>
          <p:cNvSpPr/>
          <p:nvPr/>
        </p:nvSpPr>
        <p:spPr>
          <a:xfrm rot="20724542">
            <a:off x="2294720" y="9350326"/>
            <a:ext cx="574077" cy="582550"/>
          </a:xfrm>
          <a:custGeom>
            <a:avLst/>
            <a:gdLst/>
            <a:ahLst/>
            <a:cxnLst/>
            <a:rect l="l" t="t" r="r" b="b"/>
            <a:pathLst>
              <a:path w="574077" h="582550">
                <a:moveTo>
                  <a:pt x="0" y="0"/>
                </a:moveTo>
                <a:lnTo>
                  <a:pt x="574077" y="0"/>
                </a:lnTo>
                <a:lnTo>
                  <a:pt x="574077" y="582550"/>
                </a:lnTo>
                <a:lnTo>
                  <a:pt x="0" y="58255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4" name="Freeform 14"/>
          <p:cNvSpPr/>
          <p:nvPr/>
        </p:nvSpPr>
        <p:spPr>
          <a:xfrm rot="-88680">
            <a:off x="16281544" y="1990246"/>
            <a:ext cx="965318" cy="976810"/>
          </a:xfrm>
          <a:custGeom>
            <a:avLst/>
            <a:gdLst/>
            <a:ahLst/>
            <a:cxnLst/>
            <a:rect l="l" t="t" r="r" b="b"/>
            <a:pathLst>
              <a:path w="965318" h="976810">
                <a:moveTo>
                  <a:pt x="0" y="0"/>
                </a:moveTo>
                <a:lnTo>
                  <a:pt x="965318" y="0"/>
                </a:lnTo>
                <a:lnTo>
                  <a:pt x="965318" y="976809"/>
                </a:lnTo>
                <a:lnTo>
                  <a:pt x="0" y="976809"/>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18" name="Freeform 18"/>
          <p:cNvSpPr/>
          <p:nvPr/>
        </p:nvSpPr>
        <p:spPr>
          <a:xfrm rot="-983886">
            <a:off x="10144251" y="8385533"/>
            <a:ext cx="11294980" cy="3409030"/>
          </a:xfrm>
          <a:custGeom>
            <a:avLst/>
            <a:gdLst/>
            <a:ahLst/>
            <a:cxnLst/>
            <a:rect l="l" t="t" r="r" b="b"/>
            <a:pathLst>
              <a:path w="11294980" h="3409030">
                <a:moveTo>
                  <a:pt x="0" y="0"/>
                </a:moveTo>
                <a:lnTo>
                  <a:pt x="11294980" y="0"/>
                </a:lnTo>
                <a:lnTo>
                  <a:pt x="11294980" y="3409031"/>
                </a:lnTo>
                <a:lnTo>
                  <a:pt x="0" y="3409031"/>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sp>
        <p:nvSpPr>
          <p:cNvPr id="19" name="Freeform 19"/>
          <p:cNvSpPr/>
          <p:nvPr/>
        </p:nvSpPr>
        <p:spPr>
          <a:xfrm rot="-575628">
            <a:off x="12847094" y="9498029"/>
            <a:ext cx="841600" cy="854022"/>
          </a:xfrm>
          <a:custGeom>
            <a:avLst/>
            <a:gdLst/>
            <a:ahLst/>
            <a:cxnLst/>
            <a:rect l="l" t="t" r="r" b="b"/>
            <a:pathLst>
              <a:path w="841600" h="854022">
                <a:moveTo>
                  <a:pt x="0" y="0"/>
                </a:moveTo>
                <a:lnTo>
                  <a:pt x="841599" y="0"/>
                </a:lnTo>
                <a:lnTo>
                  <a:pt x="841599" y="854022"/>
                </a:lnTo>
                <a:lnTo>
                  <a:pt x="0" y="85402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20" name="Freeform 20"/>
          <p:cNvSpPr/>
          <p:nvPr/>
        </p:nvSpPr>
        <p:spPr>
          <a:xfrm rot="-575628">
            <a:off x="17144182" y="8414310"/>
            <a:ext cx="695940" cy="706212"/>
          </a:xfrm>
          <a:custGeom>
            <a:avLst/>
            <a:gdLst/>
            <a:ahLst/>
            <a:cxnLst/>
            <a:rect l="l" t="t" r="r" b="b"/>
            <a:pathLst>
              <a:path w="695940" h="706212">
                <a:moveTo>
                  <a:pt x="0" y="0"/>
                </a:moveTo>
                <a:lnTo>
                  <a:pt x="695940" y="0"/>
                </a:lnTo>
                <a:lnTo>
                  <a:pt x="695940" y="706212"/>
                </a:lnTo>
                <a:lnTo>
                  <a:pt x="0" y="70621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45" name="TextBox 28">
            <a:extLst>
              <a:ext uri="{FF2B5EF4-FFF2-40B4-BE49-F238E27FC236}">
                <a16:creationId xmlns:a16="http://schemas.microsoft.com/office/drawing/2014/main" id="{E71D0982-D544-7273-AFAD-91EB077465EE}"/>
              </a:ext>
            </a:extLst>
          </p:cNvPr>
          <p:cNvSpPr txBox="1"/>
          <p:nvPr/>
        </p:nvSpPr>
        <p:spPr>
          <a:xfrm>
            <a:off x="1642432" y="716479"/>
            <a:ext cx="15308533" cy="1548822"/>
          </a:xfrm>
          <a:prstGeom prst="rect">
            <a:avLst/>
          </a:prstGeom>
        </p:spPr>
        <p:txBody>
          <a:bodyPr lIns="0" tIns="0" rIns="0" bIns="0" rtlCol="0" anchor="t">
            <a:spAutoFit/>
          </a:bodyPr>
          <a:lstStyle/>
          <a:p>
            <a:pPr marL="0" lvl="0" indent="0" algn="ctr">
              <a:lnSpc>
                <a:spcPts val="13874"/>
              </a:lnSpc>
              <a:spcBef>
                <a:spcPct val="0"/>
              </a:spcBef>
            </a:pPr>
            <a:r>
              <a:rPr lang="en-US" sz="8000" spc="300" dirty="0" err="1">
                <a:solidFill>
                  <a:srgbClr val="E8663D"/>
                </a:solidFill>
                <a:latin typeface="#9Slide07 Crocante" panose="02000000000000000000" pitchFamily="2" charset="0"/>
              </a:rPr>
              <a:t>Nhiệm</a:t>
            </a:r>
            <a:r>
              <a:rPr lang="en-US" sz="8000" spc="300" dirty="0">
                <a:solidFill>
                  <a:srgbClr val="E8663D"/>
                </a:solidFill>
                <a:latin typeface="#9Slide07 Crocante" panose="02000000000000000000" pitchFamily="2" charset="0"/>
              </a:rPr>
              <a:t> </a:t>
            </a:r>
            <a:r>
              <a:rPr lang="en-US" sz="8000" spc="300" dirty="0" err="1" smtClean="0">
                <a:solidFill>
                  <a:srgbClr val="E8663D"/>
                </a:solidFill>
                <a:latin typeface="#9Slide07 Crocante" panose="02000000000000000000" pitchFamily="2" charset="0"/>
              </a:rPr>
              <a:t>vụ</a:t>
            </a:r>
            <a:endParaRPr lang="en-US" sz="8000" u="none" strike="noStrike" spc="300" dirty="0">
              <a:solidFill>
                <a:srgbClr val="E8663D"/>
              </a:solidFill>
              <a:latin typeface="#9Slide07 Crocante" panose="02000000000000000000" pitchFamily="2" charset="0"/>
            </a:endParaRPr>
          </a:p>
        </p:txBody>
      </p:sp>
      <p:sp>
        <p:nvSpPr>
          <p:cNvPr id="53" name="TextBox 52">
            <a:extLst>
              <a:ext uri="{FF2B5EF4-FFF2-40B4-BE49-F238E27FC236}">
                <a16:creationId xmlns:a16="http://schemas.microsoft.com/office/drawing/2014/main" id="{51186079-EED1-AF94-A893-4F32FFDB9F00}"/>
              </a:ext>
            </a:extLst>
          </p:cNvPr>
          <p:cNvSpPr txBox="1"/>
          <p:nvPr/>
        </p:nvSpPr>
        <p:spPr>
          <a:xfrm>
            <a:off x="762000" y="2623027"/>
            <a:ext cx="17132105" cy="4154984"/>
          </a:xfrm>
          <a:prstGeom prst="rect">
            <a:avLst/>
          </a:prstGeom>
          <a:noFill/>
        </p:spPr>
        <p:txBody>
          <a:bodyPr wrap="square">
            <a:spAutoFit/>
          </a:bodyPr>
          <a:lstStyle/>
          <a:p>
            <a:pPr>
              <a:lnSpc>
                <a:spcPct val="110000"/>
              </a:lnSpc>
            </a:pPr>
            <a:r>
              <a:rPr lang="en-US" sz="6000" dirty="0">
                <a:solidFill>
                  <a:schemeClr val="accent1">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1">
                    <a:lumMod val="50000"/>
                  </a:schemeClr>
                </a:solidFill>
                <a:latin typeface="Times New Roman" panose="02020603050405020304" pitchFamily="18" charset="0"/>
                <a:cs typeface="Times New Roman" panose="02020603050405020304" pitchFamily="18" charset="0"/>
              </a:rPr>
              <a:t>Nhóm</a:t>
            </a:r>
            <a:r>
              <a:rPr lang="en-US" sz="6000" b="1" dirty="0">
                <a:solidFill>
                  <a:schemeClr val="accent1">
                    <a:lumMod val="50000"/>
                  </a:schemeClr>
                </a:solidFill>
                <a:latin typeface="Times New Roman" panose="02020603050405020304" pitchFamily="18" charset="0"/>
                <a:cs typeface="Times New Roman" panose="02020603050405020304" pitchFamily="18" charset="0"/>
              </a:rPr>
              <a:t> 1: </a:t>
            </a:r>
            <a:r>
              <a:rPr lang="en-US" sz="6000" dirty="0" err="1" smtClean="0">
                <a:solidFill>
                  <a:schemeClr val="accent1">
                    <a:lumMod val="50000"/>
                  </a:schemeClr>
                </a:solidFill>
                <a:latin typeface="Times New Roman" panose="02020603050405020304" pitchFamily="18" charset="0"/>
                <a:cs typeface="Times New Roman" panose="02020603050405020304" pitchFamily="18" charset="0"/>
              </a:rPr>
              <a:t>Tìm</a:t>
            </a:r>
            <a:r>
              <a:rPr lang="en-US" sz="60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6000" dirty="0" err="1" smtClean="0">
                <a:solidFill>
                  <a:schemeClr val="accent1">
                    <a:lumMod val="50000"/>
                  </a:schemeClr>
                </a:solidFill>
                <a:latin typeface="Times New Roman" panose="02020603050405020304" pitchFamily="18" charset="0"/>
                <a:cs typeface="Times New Roman" panose="02020603050405020304" pitchFamily="18" charset="0"/>
              </a:rPr>
              <a:t>hiểu</a:t>
            </a:r>
            <a:r>
              <a:rPr lang="en-US" sz="60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6000" dirty="0" err="1" smtClean="0">
                <a:solidFill>
                  <a:schemeClr val="accent1">
                    <a:lumMod val="50000"/>
                  </a:schemeClr>
                </a:solidFill>
                <a:latin typeface="Times New Roman" panose="02020603050405020304" pitchFamily="18" charset="0"/>
                <a:cs typeface="Times New Roman" panose="02020603050405020304" pitchFamily="18" charset="0"/>
              </a:rPr>
              <a:t>về</a:t>
            </a:r>
            <a:r>
              <a:rPr lang="en-US" sz="60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6000" dirty="0" err="1" smtClean="0">
                <a:solidFill>
                  <a:schemeClr val="accent1">
                    <a:lumMod val="50000"/>
                  </a:schemeClr>
                </a:solidFill>
                <a:latin typeface="Times New Roman" panose="02020603050405020304" pitchFamily="18" charset="0"/>
                <a:cs typeface="Times New Roman" panose="02020603050405020304" pitchFamily="18" charset="0"/>
              </a:rPr>
              <a:t>hợp</a:t>
            </a:r>
            <a:r>
              <a:rPr lang="en-US" sz="60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6000" dirty="0" err="1" smtClean="0">
                <a:solidFill>
                  <a:schemeClr val="accent1">
                    <a:lumMod val="50000"/>
                  </a:schemeClr>
                </a:solidFill>
                <a:latin typeface="Times New Roman" panose="02020603050405020304" pitchFamily="18" charset="0"/>
                <a:cs typeface="Times New Roman" panose="02020603050405020304" pitchFamily="18" charset="0"/>
              </a:rPr>
              <a:t>kim</a:t>
            </a:r>
            <a:r>
              <a:rPr lang="en-US" sz="6000" dirty="0" smtClean="0">
                <a:solidFill>
                  <a:schemeClr val="accent1">
                    <a:lumMod val="50000"/>
                  </a:schemeClr>
                </a:solidFill>
                <a:latin typeface="Times New Roman" panose="02020603050405020304" pitchFamily="18" charset="0"/>
                <a:cs typeface="Times New Roman" panose="02020603050405020304" pitchFamily="18" charset="0"/>
              </a:rPr>
              <a:t> gang</a:t>
            </a:r>
            <a:endParaRPr lang="en-US" sz="6000" dirty="0">
              <a:solidFill>
                <a:schemeClr val="accent1">
                  <a:lumMod val="50000"/>
                </a:schemeClr>
              </a:solidFill>
              <a:latin typeface="Times New Roman" panose="02020603050405020304" pitchFamily="18" charset="0"/>
              <a:cs typeface="Times New Roman" panose="02020603050405020304" pitchFamily="18" charset="0"/>
            </a:endParaRPr>
          </a:p>
          <a:p>
            <a:pPr>
              <a:lnSpc>
                <a:spcPct val="110000"/>
              </a:lnSpc>
            </a:pPr>
            <a:r>
              <a:rPr lang="en-US" sz="6000" dirty="0">
                <a:solidFill>
                  <a:schemeClr val="accent1">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1">
                    <a:lumMod val="50000"/>
                  </a:schemeClr>
                </a:solidFill>
                <a:latin typeface="Times New Roman" panose="02020603050405020304" pitchFamily="18" charset="0"/>
                <a:cs typeface="Times New Roman" panose="02020603050405020304" pitchFamily="18" charset="0"/>
              </a:rPr>
              <a:t>Nhóm</a:t>
            </a:r>
            <a:r>
              <a:rPr lang="en-US" sz="6000" b="1" dirty="0">
                <a:solidFill>
                  <a:schemeClr val="accent1">
                    <a:lumMod val="50000"/>
                  </a:schemeClr>
                </a:solidFill>
                <a:latin typeface="Times New Roman" panose="02020603050405020304" pitchFamily="18" charset="0"/>
                <a:cs typeface="Times New Roman" panose="02020603050405020304" pitchFamily="18" charset="0"/>
              </a:rPr>
              <a:t> 2: </a:t>
            </a:r>
            <a:r>
              <a:rPr lang="en-US" sz="6000" dirty="0" err="1">
                <a:solidFill>
                  <a:schemeClr val="accent1">
                    <a:lumMod val="50000"/>
                  </a:schemeClr>
                </a:solidFill>
                <a:latin typeface="Times New Roman" panose="02020603050405020304" pitchFamily="18" charset="0"/>
                <a:cs typeface="Times New Roman" panose="02020603050405020304" pitchFamily="18" charset="0"/>
              </a:rPr>
              <a:t>Tìm</a:t>
            </a:r>
            <a:r>
              <a:rPr lang="en-US" sz="6000" dirty="0">
                <a:solidFill>
                  <a:schemeClr val="accent1">
                    <a:lumMod val="50000"/>
                  </a:schemeClr>
                </a:solidFill>
                <a:latin typeface="Times New Roman" panose="02020603050405020304" pitchFamily="18" charset="0"/>
                <a:cs typeface="Times New Roman" panose="02020603050405020304" pitchFamily="18" charset="0"/>
              </a:rPr>
              <a:t> </a:t>
            </a:r>
            <a:r>
              <a:rPr lang="en-US" sz="6000" dirty="0" err="1">
                <a:solidFill>
                  <a:schemeClr val="accent1">
                    <a:lumMod val="50000"/>
                  </a:schemeClr>
                </a:solidFill>
                <a:latin typeface="Times New Roman" panose="02020603050405020304" pitchFamily="18" charset="0"/>
                <a:cs typeface="Times New Roman" panose="02020603050405020304" pitchFamily="18" charset="0"/>
              </a:rPr>
              <a:t>hiểu</a:t>
            </a:r>
            <a:r>
              <a:rPr lang="en-US" sz="6000" dirty="0">
                <a:solidFill>
                  <a:schemeClr val="accent1">
                    <a:lumMod val="50000"/>
                  </a:schemeClr>
                </a:solidFill>
                <a:latin typeface="Times New Roman" panose="02020603050405020304" pitchFamily="18" charset="0"/>
                <a:cs typeface="Times New Roman" panose="02020603050405020304" pitchFamily="18" charset="0"/>
              </a:rPr>
              <a:t> </a:t>
            </a:r>
            <a:r>
              <a:rPr lang="en-US" sz="6000" dirty="0" err="1">
                <a:solidFill>
                  <a:schemeClr val="accent1">
                    <a:lumMod val="50000"/>
                  </a:schemeClr>
                </a:solidFill>
                <a:latin typeface="Times New Roman" panose="02020603050405020304" pitchFamily="18" charset="0"/>
                <a:cs typeface="Times New Roman" panose="02020603050405020304" pitchFamily="18" charset="0"/>
              </a:rPr>
              <a:t>về</a:t>
            </a:r>
            <a:r>
              <a:rPr lang="en-US" sz="6000" dirty="0">
                <a:solidFill>
                  <a:schemeClr val="accent1">
                    <a:lumMod val="50000"/>
                  </a:schemeClr>
                </a:solidFill>
                <a:latin typeface="Times New Roman" panose="02020603050405020304" pitchFamily="18" charset="0"/>
                <a:cs typeface="Times New Roman" panose="02020603050405020304" pitchFamily="18" charset="0"/>
              </a:rPr>
              <a:t> </a:t>
            </a:r>
            <a:r>
              <a:rPr lang="en-US" sz="6000" dirty="0" err="1" smtClean="0">
                <a:solidFill>
                  <a:schemeClr val="accent1">
                    <a:lumMod val="50000"/>
                  </a:schemeClr>
                </a:solidFill>
                <a:latin typeface="Times New Roman" panose="02020603050405020304" pitchFamily="18" charset="0"/>
                <a:cs typeface="Times New Roman" panose="02020603050405020304" pitchFamily="18" charset="0"/>
              </a:rPr>
              <a:t>hợp</a:t>
            </a:r>
            <a:r>
              <a:rPr lang="en-US" sz="60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6000" dirty="0" err="1" smtClean="0">
                <a:solidFill>
                  <a:schemeClr val="accent1">
                    <a:lumMod val="50000"/>
                  </a:schemeClr>
                </a:solidFill>
                <a:latin typeface="Times New Roman" panose="02020603050405020304" pitchFamily="18" charset="0"/>
                <a:cs typeface="Times New Roman" panose="02020603050405020304" pitchFamily="18" charset="0"/>
              </a:rPr>
              <a:t>kim</a:t>
            </a:r>
            <a:r>
              <a:rPr lang="en-US" sz="60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6000" dirty="0" err="1" smtClean="0">
                <a:solidFill>
                  <a:schemeClr val="accent1">
                    <a:lumMod val="50000"/>
                  </a:schemeClr>
                </a:solidFill>
                <a:latin typeface="Times New Roman" panose="02020603050405020304" pitchFamily="18" charset="0"/>
                <a:cs typeface="Times New Roman" panose="02020603050405020304" pitchFamily="18" charset="0"/>
              </a:rPr>
              <a:t>thép</a:t>
            </a:r>
            <a:r>
              <a:rPr lang="en-US" sz="60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6000" dirty="0" err="1" smtClean="0">
                <a:solidFill>
                  <a:schemeClr val="accent1">
                    <a:lumMod val="50000"/>
                  </a:schemeClr>
                </a:solidFill>
                <a:latin typeface="Times New Roman" panose="02020603050405020304" pitchFamily="18" charset="0"/>
                <a:cs typeface="Times New Roman" panose="02020603050405020304" pitchFamily="18" charset="0"/>
              </a:rPr>
              <a:t>thông</a:t>
            </a:r>
            <a:r>
              <a:rPr lang="en-US" sz="60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6000" dirty="0" err="1" smtClean="0">
                <a:solidFill>
                  <a:schemeClr val="accent1">
                    <a:lumMod val="50000"/>
                  </a:schemeClr>
                </a:solidFill>
                <a:latin typeface="Times New Roman" panose="02020603050405020304" pitchFamily="18" charset="0"/>
                <a:cs typeface="Times New Roman" panose="02020603050405020304" pitchFamily="18" charset="0"/>
              </a:rPr>
              <a:t>thường</a:t>
            </a:r>
            <a:endParaRPr lang="en-US" sz="6000" dirty="0">
              <a:solidFill>
                <a:schemeClr val="accent1">
                  <a:lumMod val="50000"/>
                </a:schemeClr>
              </a:solidFill>
              <a:latin typeface="Times New Roman" panose="02020603050405020304" pitchFamily="18" charset="0"/>
              <a:cs typeface="Times New Roman" panose="02020603050405020304" pitchFamily="18" charset="0"/>
            </a:endParaRPr>
          </a:p>
          <a:p>
            <a:pPr>
              <a:lnSpc>
                <a:spcPct val="110000"/>
              </a:lnSpc>
            </a:pPr>
            <a:r>
              <a:rPr lang="en-US" sz="6000" dirty="0">
                <a:solidFill>
                  <a:schemeClr val="accent1">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1">
                    <a:lumMod val="50000"/>
                  </a:schemeClr>
                </a:solidFill>
                <a:latin typeface="Times New Roman" panose="02020603050405020304" pitchFamily="18" charset="0"/>
                <a:cs typeface="Times New Roman" panose="02020603050405020304" pitchFamily="18" charset="0"/>
              </a:rPr>
              <a:t>Nhóm</a:t>
            </a:r>
            <a:r>
              <a:rPr lang="en-US" sz="6000" b="1" dirty="0">
                <a:solidFill>
                  <a:schemeClr val="accent1">
                    <a:lumMod val="50000"/>
                  </a:schemeClr>
                </a:solidFill>
                <a:latin typeface="Times New Roman" panose="02020603050405020304" pitchFamily="18" charset="0"/>
                <a:cs typeface="Times New Roman" panose="02020603050405020304" pitchFamily="18" charset="0"/>
              </a:rPr>
              <a:t> 3: </a:t>
            </a:r>
            <a:r>
              <a:rPr lang="en-US" sz="6000" dirty="0" err="1" smtClean="0">
                <a:solidFill>
                  <a:schemeClr val="accent1">
                    <a:lumMod val="50000"/>
                  </a:schemeClr>
                </a:solidFill>
                <a:latin typeface="Times New Roman" panose="02020603050405020304" pitchFamily="18" charset="0"/>
                <a:cs typeface="Times New Roman" panose="02020603050405020304" pitchFamily="18" charset="0"/>
              </a:rPr>
              <a:t>Tìm</a:t>
            </a:r>
            <a:r>
              <a:rPr lang="en-US" sz="60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6000" dirty="0" err="1" smtClean="0">
                <a:solidFill>
                  <a:schemeClr val="accent1">
                    <a:lumMod val="50000"/>
                  </a:schemeClr>
                </a:solidFill>
                <a:latin typeface="Times New Roman" panose="02020603050405020304" pitchFamily="18" charset="0"/>
                <a:cs typeface="Times New Roman" panose="02020603050405020304" pitchFamily="18" charset="0"/>
              </a:rPr>
              <a:t>hiểu</a:t>
            </a:r>
            <a:r>
              <a:rPr lang="en-US" sz="60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6000" dirty="0" err="1" smtClean="0">
                <a:solidFill>
                  <a:schemeClr val="accent1">
                    <a:lumMod val="50000"/>
                  </a:schemeClr>
                </a:solidFill>
                <a:latin typeface="Times New Roman" panose="02020603050405020304" pitchFamily="18" charset="0"/>
                <a:cs typeface="Times New Roman" panose="02020603050405020304" pitchFamily="18" charset="0"/>
              </a:rPr>
              <a:t>về</a:t>
            </a:r>
            <a:r>
              <a:rPr lang="en-US" sz="60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6000" dirty="0" err="1" smtClean="0">
                <a:solidFill>
                  <a:schemeClr val="accent1">
                    <a:lumMod val="50000"/>
                  </a:schemeClr>
                </a:solidFill>
                <a:latin typeface="Times New Roman" panose="02020603050405020304" pitchFamily="18" charset="0"/>
                <a:cs typeface="Times New Roman" panose="02020603050405020304" pitchFamily="18" charset="0"/>
              </a:rPr>
              <a:t>hợp</a:t>
            </a:r>
            <a:r>
              <a:rPr lang="en-US" sz="60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6000" dirty="0" err="1" smtClean="0">
                <a:solidFill>
                  <a:schemeClr val="accent1">
                    <a:lumMod val="50000"/>
                  </a:schemeClr>
                </a:solidFill>
                <a:latin typeface="Times New Roman" panose="02020603050405020304" pitchFamily="18" charset="0"/>
                <a:cs typeface="Times New Roman" panose="02020603050405020304" pitchFamily="18" charset="0"/>
              </a:rPr>
              <a:t>kim</a:t>
            </a:r>
            <a:r>
              <a:rPr lang="en-US" sz="60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6000" dirty="0" err="1" smtClean="0">
                <a:solidFill>
                  <a:schemeClr val="accent1">
                    <a:lumMod val="50000"/>
                  </a:schemeClr>
                </a:solidFill>
                <a:latin typeface="Times New Roman" panose="02020603050405020304" pitchFamily="18" charset="0"/>
                <a:cs typeface="Times New Roman" panose="02020603050405020304" pitchFamily="18" charset="0"/>
              </a:rPr>
              <a:t>inox</a:t>
            </a:r>
            <a:r>
              <a:rPr lang="en-US" sz="60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6000" dirty="0" err="1" smtClean="0">
                <a:solidFill>
                  <a:schemeClr val="accent1">
                    <a:lumMod val="50000"/>
                  </a:schemeClr>
                </a:solidFill>
                <a:latin typeface="Times New Roman" panose="02020603050405020304" pitchFamily="18" charset="0"/>
                <a:cs typeface="Times New Roman" panose="02020603050405020304" pitchFamily="18" charset="0"/>
              </a:rPr>
              <a:t>thép</a:t>
            </a:r>
            <a:r>
              <a:rPr lang="en-US" sz="60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6000" dirty="0" err="1" smtClean="0">
                <a:solidFill>
                  <a:schemeClr val="accent1">
                    <a:lumMod val="50000"/>
                  </a:schemeClr>
                </a:solidFill>
                <a:latin typeface="Times New Roman" panose="02020603050405020304" pitchFamily="18" charset="0"/>
                <a:cs typeface="Times New Roman" panose="02020603050405020304" pitchFamily="18" charset="0"/>
              </a:rPr>
              <a:t>đặc</a:t>
            </a:r>
            <a:r>
              <a:rPr lang="en-US" sz="60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6000" dirty="0" err="1" smtClean="0">
                <a:solidFill>
                  <a:schemeClr val="accent1">
                    <a:lumMod val="50000"/>
                  </a:schemeClr>
                </a:solidFill>
                <a:latin typeface="Times New Roman" panose="02020603050405020304" pitchFamily="18" charset="0"/>
                <a:cs typeface="Times New Roman" panose="02020603050405020304" pitchFamily="18" charset="0"/>
              </a:rPr>
              <a:t>biệt</a:t>
            </a:r>
            <a:r>
              <a:rPr lang="en-US" sz="6000" dirty="0" smtClean="0">
                <a:solidFill>
                  <a:schemeClr val="accent1">
                    <a:lumMod val="50000"/>
                  </a:schemeClr>
                </a:solidFill>
                <a:latin typeface="Times New Roman" panose="02020603050405020304" pitchFamily="18" charset="0"/>
                <a:cs typeface="Times New Roman" panose="02020603050405020304" pitchFamily="18" charset="0"/>
              </a:rPr>
              <a:t>)</a:t>
            </a:r>
            <a:endParaRPr lang="en-US" sz="6000" dirty="0">
              <a:solidFill>
                <a:schemeClr val="accent1">
                  <a:lumMod val="50000"/>
                </a:schemeClr>
              </a:solidFill>
              <a:latin typeface="Times New Roman" panose="02020603050405020304" pitchFamily="18" charset="0"/>
              <a:cs typeface="Times New Roman" panose="02020603050405020304" pitchFamily="18" charset="0"/>
            </a:endParaRPr>
          </a:p>
          <a:p>
            <a:pPr>
              <a:lnSpc>
                <a:spcPct val="110000"/>
              </a:lnSpc>
            </a:pPr>
            <a:r>
              <a:rPr lang="en-US" sz="6000" dirty="0">
                <a:solidFill>
                  <a:schemeClr val="accent1">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1">
                    <a:lumMod val="50000"/>
                  </a:schemeClr>
                </a:solidFill>
                <a:latin typeface="Times New Roman" panose="02020603050405020304" pitchFamily="18" charset="0"/>
                <a:cs typeface="Times New Roman" panose="02020603050405020304" pitchFamily="18" charset="0"/>
              </a:rPr>
              <a:t>Nhóm</a:t>
            </a:r>
            <a:r>
              <a:rPr lang="en-US" sz="6000" b="1" dirty="0">
                <a:solidFill>
                  <a:schemeClr val="accent1">
                    <a:lumMod val="50000"/>
                  </a:schemeClr>
                </a:solidFill>
                <a:latin typeface="Times New Roman" panose="02020603050405020304" pitchFamily="18" charset="0"/>
                <a:cs typeface="Times New Roman" panose="02020603050405020304" pitchFamily="18" charset="0"/>
              </a:rPr>
              <a:t> 4: </a:t>
            </a:r>
            <a:r>
              <a:rPr lang="en-US" sz="6000" dirty="0" err="1">
                <a:solidFill>
                  <a:schemeClr val="accent1">
                    <a:lumMod val="50000"/>
                  </a:schemeClr>
                </a:solidFill>
                <a:latin typeface="Times New Roman" panose="02020603050405020304" pitchFamily="18" charset="0"/>
                <a:cs typeface="Times New Roman" panose="02020603050405020304" pitchFamily="18" charset="0"/>
              </a:rPr>
              <a:t>Tìm</a:t>
            </a:r>
            <a:r>
              <a:rPr lang="en-US" sz="6000" dirty="0">
                <a:solidFill>
                  <a:schemeClr val="accent1">
                    <a:lumMod val="50000"/>
                  </a:schemeClr>
                </a:solidFill>
                <a:latin typeface="Times New Roman" panose="02020603050405020304" pitchFamily="18" charset="0"/>
                <a:cs typeface="Times New Roman" panose="02020603050405020304" pitchFamily="18" charset="0"/>
              </a:rPr>
              <a:t> </a:t>
            </a:r>
            <a:r>
              <a:rPr lang="en-US" sz="6000" dirty="0" err="1">
                <a:solidFill>
                  <a:schemeClr val="accent1">
                    <a:lumMod val="50000"/>
                  </a:schemeClr>
                </a:solidFill>
                <a:latin typeface="Times New Roman" panose="02020603050405020304" pitchFamily="18" charset="0"/>
                <a:cs typeface="Times New Roman" panose="02020603050405020304" pitchFamily="18" charset="0"/>
              </a:rPr>
              <a:t>hiểu</a:t>
            </a:r>
            <a:r>
              <a:rPr lang="en-US" sz="6000" dirty="0">
                <a:solidFill>
                  <a:schemeClr val="accent1">
                    <a:lumMod val="50000"/>
                  </a:schemeClr>
                </a:solidFill>
                <a:latin typeface="Times New Roman" panose="02020603050405020304" pitchFamily="18" charset="0"/>
                <a:cs typeface="Times New Roman" panose="02020603050405020304" pitchFamily="18" charset="0"/>
              </a:rPr>
              <a:t> </a:t>
            </a:r>
            <a:r>
              <a:rPr lang="en-US" sz="6000" dirty="0" err="1">
                <a:solidFill>
                  <a:schemeClr val="accent1">
                    <a:lumMod val="50000"/>
                  </a:schemeClr>
                </a:solidFill>
                <a:latin typeface="Times New Roman" panose="02020603050405020304" pitchFamily="18" charset="0"/>
                <a:cs typeface="Times New Roman" panose="02020603050405020304" pitchFamily="18" charset="0"/>
              </a:rPr>
              <a:t>về</a:t>
            </a:r>
            <a:r>
              <a:rPr lang="en-US" sz="6000" dirty="0">
                <a:solidFill>
                  <a:schemeClr val="accent1">
                    <a:lumMod val="50000"/>
                  </a:schemeClr>
                </a:solidFill>
                <a:latin typeface="Times New Roman" panose="02020603050405020304" pitchFamily="18" charset="0"/>
                <a:cs typeface="Times New Roman" panose="02020603050405020304" pitchFamily="18" charset="0"/>
              </a:rPr>
              <a:t> </a:t>
            </a:r>
            <a:r>
              <a:rPr lang="en-US" sz="6000" dirty="0" err="1" smtClean="0">
                <a:solidFill>
                  <a:schemeClr val="accent1">
                    <a:lumMod val="50000"/>
                  </a:schemeClr>
                </a:solidFill>
                <a:latin typeface="Times New Roman" panose="02020603050405020304" pitchFamily="18" charset="0"/>
                <a:cs typeface="Times New Roman" panose="02020603050405020304" pitchFamily="18" charset="0"/>
              </a:rPr>
              <a:t>hợp</a:t>
            </a:r>
            <a:r>
              <a:rPr lang="en-US" sz="60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6000" dirty="0" err="1" smtClean="0">
                <a:solidFill>
                  <a:schemeClr val="accent1">
                    <a:lumMod val="50000"/>
                  </a:schemeClr>
                </a:solidFill>
                <a:latin typeface="Times New Roman" panose="02020603050405020304" pitchFamily="18" charset="0"/>
                <a:cs typeface="Times New Roman" panose="02020603050405020304" pitchFamily="18" charset="0"/>
              </a:rPr>
              <a:t>kim</a:t>
            </a:r>
            <a:r>
              <a:rPr lang="en-US" sz="6000" dirty="0" smtClean="0">
                <a:solidFill>
                  <a:schemeClr val="accent1">
                    <a:lumMod val="50000"/>
                  </a:schemeClr>
                </a:solidFill>
                <a:latin typeface="Times New Roman" panose="02020603050405020304" pitchFamily="18" charset="0"/>
                <a:cs typeface="Times New Roman" panose="02020603050405020304" pitchFamily="18" charset="0"/>
              </a:rPr>
              <a:t> duralumin (</a:t>
            </a:r>
            <a:r>
              <a:rPr lang="en-US" sz="6000" dirty="0" err="1" smtClean="0">
                <a:solidFill>
                  <a:schemeClr val="accent1">
                    <a:lumMod val="50000"/>
                  </a:schemeClr>
                </a:solidFill>
                <a:latin typeface="Times New Roman" panose="02020603050405020304" pitchFamily="18" charset="0"/>
                <a:cs typeface="Times New Roman" panose="02020603050405020304" pitchFamily="18" charset="0"/>
              </a:rPr>
              <a:t>dural</a:t>
            </a:r>
            <a:r>
              <a:rPr lang="en-US" sz="6000" dirty="0" smtClean="0">
                <a:solidFill>
                  <a:schemeClr val="accent1">
                    <a:lumMod val="50000"/>
                  </a:schemeClr>
                </a:solidFill>
                <a:latin typeface="Times New Roman" panose="02020603050405020304" pitchFamily="18" charset="0"/>
                <a:cs typeface="Times New Roman" panose="02020603050405020304" pitchFamily="18" charset="0"/>
              </a:rPr>
              <a:t>)</a:t>
            </a:r>
            <a:endParaRPr lang="en-US" sz="6000"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9932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1000"/>
                                        <p:tgtEl>
                                          <p:spTgt spid="18"/>
                                        </p:tgtEl>
                                      </p:cBhvr>
                                    </p:animEffect>
                                    <p:anim calcmode="lin" valueType="num">
                                      <p:cBhvr>
                                        <p:cTn id="53" dur="1000" fill="hold"/>
                                        <p:tgtEl>
                                          <p:spTgt spid="18"/>
                                        </p:tgtEl>
                                        <p:attrNameLst>
                                          <p:attrName>ppt_x</p:attrName>
                                        </p:attrNameLst>
                                      </p:cBhvr>
                                      <p:tavLst>
                                        <p:tav tm="0">
                                          <p:val>
                                            <p:strVal val="#ppt_x"/>
                                          </p:val>
                                        </p:tav>
                                        <p:tav tm="100000">
                                          <p:val>
                                            <p:strVal val="#ppt_x"/>
                                          </p:val>
                                        </p:tav>
                                      </p:tavLst>
                                    </p:anim>
                                    <p:anim calcmode="lin" valueType="num">
                                      <p:cBhvr>
                                        <p:cTn id="54" dur="1000" fill="hold"/>
                                        <p:tgtEl>
                                          <p:spTgt spid="18"/>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1000"/>
                                        <p:tgtEl>
                                          <p:spTgt spid="19"/>
                                        </p:tgtEl>
                                      </p:cBhvr>
                                    </p:animEffect>
                                    <p:anim calcmode="lin" valueType="num">
                                      <p:cBhvr>
                                        <p:cTn id="58" dur="1000" fill="hold"/>
                                        <p:tgtEl>
                                          <p:spTgt spid="19"/>
                                        </p:tgtEl>
                                        <p:attrNameLst>
                                          <p:attrName>ppt_x</p:attrName>
                                        </p:attrNameLst>
                                      </p:cBhvr>
                                      <p:tavLst>
                                        <p:tav tm="0">
                                          <p:val>
                                            <p:strVal val="#ppt_x"/>
                                          </p:val>
                                        </p:tav>
                                        <p:tav tm="100000">
                                          <p:val>
                                            <p:strVal val="#ppt_x"/>
                                          </p:val>
                                        </p:tav>
                                      </p:tavLst>
                                    </p:anim>
                                    <p:anim calcmode="lin" valueType="num">
                                      <p:cBhvr>
                                        <p:cTn id="59" dur="1000" fill="hold"/>
                                        <p:tgtEl>
                                          <p:spTgt spid="19"/>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1000"/>
                                        <p:tgtEl>
                                          <p:spTgt spid="20"/>
                                        </p:tgtEl>
                                      </p:cBhvr>
                                    </p:animEffect>
                                    <p:anim calcmode="lin" valueType="num">
                                      <p:cBhvr>
                                        <p:cTn id="63" dur="1000" fill="hold"/>
                                        <p:tgtEl>
                                          <p:spTgt spid="20"/>
                                        </p:tgtEl>
                                        <p:attrNameLst>
                                          <p:attrName>ppt_x</p:attrName>
                                        </p:attrNameLst>
                                      </p:cBhvr>
                                      <p:tavLst>
                                        <p:tav tm="0">
                                          <p:val>
                                            <p:strVal val="#ppt_x"/>
                                          </p:val>
                                        </p:tav>
                                        <p:tav tm="100000">
                                          <p:val>
                                            <p:strVal val="#ppt_x"/>
                                          </p:val>
                                        </p:tav>
                                      </p:tavLst>
                                    </p:anim>
                                    <p:anim calcmode="lin" valueType="num">
                                      <p:cBhvr>
                                        <p:cTn id="64" dur="1000" fill="hold"/>
                                        <p:tgtEl>
                                          <p:spTgt spid="20"/>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fade">
                                      <p:cBhvr>
                                        <p:cTn id="67" dur="1000"/>
                                        <p:tgtEl>
                                          <p:spTgt spid="45"/>
                                        </p:tgtEl>
                                      </p:cBhvr>
                                    </p:animEffect>
                                    <p:anim calcmode="lin" valueType="num">
                                      <p:cBhvr>
                                        <p:cTn id="68" dur="1000" fill="hold"/>
                                        <p:tgtEl>
                                          <p:spTgt spid="45"/>
                                        </p:tgtEl>
                                        <p:attrNameLst>
                                          <p:attrName>ppt_x</p:attrName>
                                        </p:attrNameLst>
                                      </p:cBhvr>
                                      <p:tavLst>
                                        <p:tav tm="0">
                                          <p:val>
                                            <p:strVal val="#ppt_x"/>
                                          </p:val>
                                        </p:tav>
                                        <p:tav tm="100000">
                                          <p:val>
                                            <p:strVal val="#ppt_x"/>
                                          </p:val>
                                        </p:tav>
                                      </p:tavLst>
                                    </p:anim>
                                    <p:anim calcmode="lin" valueType="num">
                                      <p:cBhvr>
                                        <p:cTn id="69" dur="1000" fill="hold"/>
                                        <p:tgtEl>
                                          <p:spTgt spid="45"/>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fade">
                                      <p:cBhvr>
                                        <p:cTn id="72" dur="1000"/>
                                        <p:tgtEl>
                                          <p:spTgt spid="53"/>
                                        </p:tgtEl>
                                      </p:cBhvr>
                                    </p:animEffect>
                                    <p:anim calcmode="lin" valueType="num">
                                      <p:cBhvr>
                                        <p:cTn id="73" dur="1000" fill="hold"/>
                                        <p:tgtEl>
                                          <p:spTgt spid="53"/>
                                        </p:tgtEl>
                                        <p:attrNameLst>
                                          <p:attrName>ppt_x</p:attrName>
                                        </p:attrNameLst>
                                      </p:cBhvr>
                                      <p:tavLst>
                                        <p:tav tm="0">
                                          <p:val>
                                            <p:strVal val="#ppt_x"/>
                                          </p:val>
                                        </p:tav>
                                        <p:tav tm="100000">
                                          <p:val>
                                            <p:strVal val="#ppt_x"/>
                                          </p:val>
                                        </p:tav>
                                      </p:tavLst>
                                    </p:anim>
                                    <p:anim calcmode="lin" valueType="num">
                                      <p:cBhvr>
                                        <p:cTn id="74"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9" grpId="0" animBg="1"/>
      <p:bldP spid="10" grpId="0" animBg="1"/>
      <p:bldP spid="11" grpId="0" animBg="1"/>
      <p:bldP spid="12" grpId="0" animBg="1"/>
      <p:bldP spid="14" grpId="0" animBg="1"/>
      <p:bldP spid="18" grpId="0" animBg="1"/>
      <p:bldP spid="19" grpId="0" animBg="1"/>
      <p:bldP spid="20" grpId="0" animBg="1"/>
      <p:bldP spid="45" grpId="0"/>
      <p:bldP spid="5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
            <a:ext cx="18288000" cy="10544175"/>
            <a:chOff x="0" y="0"/>
            <a:chExt cx="12192000" cy="7029450"/>
          </a:xfrm>
          <a:solidFill>
            <a:srgbClr val="FF9933"/>
          </a:solidFill>
        </p:grpSpPr>
        <p:pic>
          <p:nvPicPr>
            <p:cNvPr id="5122" name="Picture 2" descr="trung-quoc-co-bao-nhieu-trieu-dai - Tự học tiếng Trung Quốc tại nhà với  THANHMAIHSK"/>
            <p:cNvPicPr>
              <a:picLocks noChangeAspect="1" noChangeArrowheads="1"/>
            </p:cNvPicPr>
            <p:nvPr/>
          </p:nvPicPr>
          <p:blipFill rotWithShape="1">
            <a:blip r:embed="rId4">
              <a:extLst>
                <a:ext uri="{28A0092B-C50C-407E-A947-70E740481C1C}">
                  <a14:useLocalDpi xmlns:a14="http://schemas.microsoft.com/office/drawing/2010/main" val="0"/>
                </a:ext>
              </a:extLst>
            </a:blip>
            <a:srcRect b="23125"/>
            <a:stretch/>
          </p:blipFill>
          <p:spPr bwMode="auto">
            <a:xfrm>
              <a:off x="0" y="0"/>
              <a:ext cx="12192000" cy="7029450"/>
            </a:xfrm>
            <a:prstGeom prst="rect">
              <a:avLst/>
            </a:prstGeom>
          </p:spPr>
          <p:style>
            <a:lnRef idx="1">
              <a:schemeClr val="accent3"/>
            </a:lnRef>
            <a:fillRef idx="2">
              <a:schemeClr val="accent3"/>
            </a:fillRef>
            <a:effectRef idx="1">
              <a:schemeClr val="accent3"/>
            </a:effectRef>
            <a:fontRef idx="minor">
              <a:schemeClr val="dk1"/>
            </a:fontRef>
          </p:style>
        </p:pic>
        <p:sp>
          <p:nvSpPr>
            <p:cNvPr id="3" name="Rectangle 2"/>
            <p:cNvSpPr/>
            <p:nvPr/>
          </p:nvSpPr>
          <p:spPr>
            <a:xfrm>
              <a:off x="1485900" y="5657671"/>
              <a:ext cx="92202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lIns="137160" tIns="68580" rIns="137160" bIns="68580">
              <a:spAutoFit/>
            </a:bodyPr>
            <a:lstStyle/>
            <a:p>
              <a:pPr algn="ctr" defTabSz="1371600"/>
              <a:r>
                <a:rPr lang="en-US" sz="10800" b="1" dirty="0">
                  <a:ln w="38100">
                    <a:solidFill>
                      <a:srgbClr val="383536"/>
                    </a:solidFill>
                    <a:prstDash val="solid"/>
                  </a:ln>
                  <a:solidFill>
                    <a:srgbClr val="FFFFFF"/>
                  </a:solidFill>
                  <a:effectLst>
                    <a:outerShdw blurRad="38100" dist="22860" dir="5400000" algn="tl" rotWithShape="0">
                      <a:srgbClr val="000000">
                        <a:alpha val="30000"/>
                      </a:srgbClr>
                    </a:outerShdw>
                  </a:effectLst>
                  <a:latin typeface="#9Slide04 Chonburi" panose="00000500000000000000" pitchFamily="2" charset="-34"/>
                  <a:cs typeface="#9Slide04 Chonburi" panose="00000500000000000000" pitchFamily="2" charset="-34"/>
                </a:rPr>
                <a:t>TRIỀU ĐÌNH 9A1</a:t>
              </a:r>
            </a:p>
          </p:txBody>
        </p:sp>
      </p:grpSp>
      <p:pic>
        <p:nvPicPr>
          <p:cNvPr id="4" name="Hoàng thượng vạn tuế, vạn vạn tuế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716375" y="9190061"/>
            <a:ext cx="914400" cy="914400"/>
          </a:xfrm>
          <a:prstGeom prst="rect">
            <a:avLst/>
          </a:prstGeom>
        </p:spPr>
      </p:pic>
    </p:spTree>
    <p:extLst>
      <p:ext uri="{BB962C8B-B14F-4D97-AF65-F5344CB8AC3E}">
        <p14:creationId xmlns:p14="http://schemas.microsoft.com/office/powerpoint/2010/main" val="20776853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10"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9905" y="1312307"/>
            <a:ext cx="12076181" cy="8623899"/>
          </a:xfrm>
          <a:prstGeom prst="rect">
            <a:avLst/>
          </a:prstGeom>
          <a:ln w="28575">
            <a:solidFill>
              <a:schemeClr val="accent1">
                <a:lumMod val="75000"/>
              </a:schemeClr>
            </a:solidFill>
            <a:prstDash val="sysDash"/>
          </a:ln>
        </p:spPr>
        <p:txBody>
          <a:bodyPr wrap="square">
            <a:spAutoFit/>
          </a:bodyPr>
          <a:lstStyle/>
          <a:p>
            <a:pPr algn="ctr" defTabSz="1371600">
              <a:lnSpc>
                <a:spcPct val="110000"/>
              </a:lnSpc>
            </a:pPr>
            <a:r>
              <a:rPr lang="en-US" sz="7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a:t>
            </a:r>
            <a:r>
              <a:rPr lang="en-US" sz="7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tập</a:t>
            </a:r>
            <a:r>
              <a:rPr lang="en-US" sz="7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60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defTabSz="1371600">
              <a:lnSpc>
                <a:spcPct val="110000"/>
              </a:lnSpc>
            </a:pPr>
            <a:r>
              <a:rPr lang="en-US" sz="5400" dirty="0">
                <a:solidFill>
                  <a:srgbClr val="383536"/>
                </a:solidFill>
                <a:latin typeface="Times New Roman" panose="02020603050405020304" pitchFamily="18" charset="0"/>
                <a:ea typeface="Calibri" panose="020F0502020204030204" pitchFamily="34" charset="0"/>
                <a:cs typeface="Times New Roman" panose="02020603050405020304" pitchFamily="18" charset="0"/>
              </a:rPr>
              <a:t>- Gang, </a:t>
            </a:r>
            <a:r>
              <a:rPr lang="en-US" sz="5400" dirty="0" err="1">
                <a:solidFill>
                  <a:srgbClr val="383536"/>
                </a:solidFill>
                <a:latin typeface="Times New Roman" panose="02020603050405020304" pitchFamily="18" charset="0"/>
                <a:ea typeface="Calibri" panose="020F0502020204030204" pitchFamily="34" charset="0"/>
                <a:cs typeface="Times New Roman" panose="02020603050405020304" pitchFamily="18" charset="0"/>
              </a:rPr>
              <a:t>thép</a:t>
            </a:r>
            <a:r>
              <a:rPr lang="en-US" sz="5400" dirty="0">
                <a:solidFill>
                  <a:srgbClr val="383536"/>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383536"/>
                </a:solidFill>
                <a:latin typeface="Times New Roman" panose="02020603050405020304" pitchFamily="18" charset="0"/>
                <a:ea typeface="Calibri" panose="020F0502020204030204" pitchFamily="34" charset="0"/>
                <a:cs typeface="Times New Roman" panose="02020603050405020304" pitchFamily="18" charset="0"/>
              </a:rPr>
              <a:t>inox</a:t>
            </a:r>
            <a:r>
              <a:rPr lang="en-US" sz="5400" dirty="0">
                <a:solidFill>
                  <a:srgbClr val="383536"/>
                </a:solidFill>
                <a:latin typeface="Times New Roman" panose="02020603050405020304" pitchFamily="18" charset="0"/>
                <a:ea typeface="Calibri" panose="020F0502020204030204" pitchFamily="34" charset="0"/>
                <a:cs typeface="Times New Roman" panose="02020603050405020304" pitchFamily="18" charset="0"/>
              </a:rPr>
              <a:t> là </a:t>
            </a:r>
            <a:r>
              <a:rPr lang="en-US" sz="5400" dirty="0" err="1">
                <a:solidFill>
                  <a:srgbClr val="383536"/>
                </a:solidFill>
                <a:latin typeface="Times New Roman" panose="02020603050405020304" pitchFamily="18" charset="0"/>
                <a:ea typeface="Calibri" panose="020F0502020204030204" pitchFamily="34" charset="0"/>
                <a:cs typeface="Times New Roman" panose="02020603050405020304" pitchFamily="18" charset="0"/>
              </a:rPr>
              <a:t>hợp</a:t>
            </a:r>
            <a:r>
              <a:rPr lang="en-US" sz="5400" dirty="0">
                <a:solidFill>
                  <a:srgbClr val="383536"/>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383536"/>
                </a:solidFill>
                <a:latin typeface="Times New Roman" panose="02020603050405020304" pitchFamily="18" charset="0"/>
                <a:ea typeface="Calibri" panose="020F0502020204030204" pitchFamily="34" charset="0"/>
                <a:cs typeface="Times New Roman" panose="02020603050405020304" pitchFamily="18" charset="0"/>
              </a:rPr>
              <a:t>kim</a:t>
            </a:r>
            <a:r>
              <a:rPr lang="en-US" sz="5400" dirty="0">
                <a:solidFill>
                  <a:srgbClr val="383536"/>
                </a:solidFill>
                <a:latin typeface="Times New Roman" panose="02020603050405020304" pitchFamily="18" charset="0"/>
                <a:ea typeface="Calibri" panose="020F0502020204030204" pitchFamily="34" charset="0"/>
                <a:cs typeface="Times New Roman" panose="02020603050405020304" pitchFamily="18" charset="0"/>
              </a:rPr>
              <a:t> của ………., duralumin là </a:t>
            </a:r>
            <a:r>
              <a:rPr lang="en-US" sz="5400" dirty="0" err="1">
                <a:solidFill>
                  <a:srgbClr val="383536"/>
                </a:solidFill>
                <a:latin typeface="Times New Roman" panose="02020603050405020304" pitchFamily="18" charset="0"/>
                <a:ea typeface="Calibri" panose="020F0502020204030204" pitchFamily="34" charset="0"/>
                <a:cs typeface="Times New Roman" panose="02020603050405020304" pitchFamily="18" charset="0"/>
              </a:rPr>
              <a:t>hợp</a:t>
            </a:r>
            <a:r>
              <a:rPr lang="en-US" sz="5400" dirty="0">
                <a:solidFill>
                  <a:srgbClr val="383536"/>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383536"/>
                </a:solidFill>
                <a:latin typeface="Times New Roman" panose="02020603050405020304" pitchFamily="18" charset="0"/>
                <a:ea typeface="Calibri" panose="020F0502020204030204" pitchFamily="34" charset="0"/>
                <a:cs typeface="Times New Roman" panose="02020603050405020304" pitchFamily="18" charset="0"/>
              </a:rPr>
              <a:t>kim</a:t>
            </a:r>
            <a:r>
              <a:rPr lang="en-US" sz="5400" dirty="0">
                <a:solidFill>
                  <a:srgbClr val="383536"/>
                </a:solidFill>
                <a:latin typeface="Times New Roman" panose="02020603050405020304" pitchFamily="18" charset="0"/>
                <a:ea typeface="Calibri" panose="020F0502020204030204" pitchFamily="34" charset="0"/>
                <a:cs typeface="Times New Roman" panose="02020603050405020304" pitchFamily="18" charset="0"/>
              </a:rPr>
              <a:t> của ………….., </a:t>
            </a:r>
            <a:r>
              <a:rPr lang="en-US" sz="5400" dirty="0" err="1">
                <a:solidFill>
                  <a:srgbClr val="383536"/>
                </a:solidFill>
                <a:latin typeface="Times New Roman" panose="02020603050405020304" pitchFamily="18" charset="0"/>
                <a:ea typeface="Calibri" panose="020F0502020204030204" pitchFamily="34" charset="0"/>
                <a:cs typeface="Times New Roman" panose="02020603050405020304" pitchFamily="18" charset="0"/>
              </a:rPr>
              <a:t>chúng</a:t>
            </a:r>
            <a:r>
              <a:rPr lang="en-US" sz="5400" dirty="0">
                <a:solidFill>
                  <a:srgbClr val="383536"/>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383536"/>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5400" dirty="0">
                <a:solidFill>
                  <a:srgbClr val="383536"/>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383536"/>
                </a:solidFill>
                <a:latin typeface="Times New Roman" panose="02020603050405020304" pitchFamily="18" charset="0"/>
                <a:ea typeface="Calibri" panose="020F0502020204030204" pitchFamily="34" charset="0"/>
                <a:cs typeface="Times New Roman" panose="02020603050405020304" pitchFamily="18" charset="0"/>
              </a:rPr>
              <a:t>sử</a:t>
            </a:r>
            <a:r>
              <a:rPr lang="en-US" sz="5400" dirty="0">
                <a:solidFill>
                  <a:srgbClr val="383536"/>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383536"/>
                </a:solidFill>
                <a:latin typeface="Times New Roman" panose="02020603050405020304" pitchFamily="18" charset="0"/>
                <a:ea typeface="Calibri" panose="020F0502020204030204" pitchFamily="34" charset="0"/>
                <a:cs typeface="Times New Roman" panose="02020603050405020304" pitchFamily="18" charset="0"/>
              </a:rPr>
              <a:t>dụng</a:t>
            </a:r>
            <a:r>
              <a:rPr lang="en-US" sz="5400" dirty="0">
                <a:solidFill>
                  <a:srgbClr val="383536"/>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383536"/>
                </a:solidFill>
                <a:latin typeface="Times New Roman" panose="02020603050405020304" pitchFamily="18" charset="0"/>
                <a:ea typeface="Calibri" panose="020F0502020204030204" pitchFamily="34" charset="0"/>
                <a:cs typeface="Times New Roman" panose="02020603050405020304" pitchFamily="18" charset="0"/>
              </a:rPr>
              <a:t>phổ</a:t>
            </a:r>
            <a:r>
              <a:rPr lang="en-US" sz="5400" dirty="0">
                <a:solidFill>
                  <a:srgbClr val="383536"/>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383536"/>
                </a:solidFill>
                <a:latin typeface="Times New Roman" panose="02020603050405020304" pitchFamily="18" charset="0"/>
                <a:ea typeface="Calibri" panose="020F0502020204030204" pitchFamily="34" charset="0"/>
                <a:cs typeface="Times New Roman" panose="02020603050405020304" pitchFamily="18" charset="0"/>
              </a:rPr>
              <a:t>biến</a:t>
            </a:r>
            <a:r>
              <a:rPr lang="en-US" sz="5400" dirty="0">
                <a:solidFill>
                  <a:srgbClr val="383536"/>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383536"/>
                </a:solidFill>
                <a:latin typeface="Times New Roman" panose="02020603050405020304" pitchFamily="18" charset="0"/>
                <a:ea typeface="Calibri" panose="020F0502020204030204" pitchFamily="34" charset="0"/>
                <a:cs typeface="Times New Roman" panose="02020603050405020304" pitchFamily="18" charset="0"/>
              </a:rPr>
              <a:t>trong</a:t>
            </a:r>
            <a:r>
              <a:rPr lang="en-US" sz="5400" dirty="0">
                <a:solidFill>
                  <a:srgbClr val="383536"/>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383536"/>
                </a:solidFill>
                <a:latin typeface="Times New Roman" panose="02020603050405020304" pitchFamily="18" charset="0"/>
                <a:ea typeface="Calibri" panose="020F0502020204030204" pitchFamily="34" charset="0"/>
                <a:cs typeface="Times New Roman" panose="02020603050405020304" pitchFamily="18" charset="0"/>
              </a:rPr>
              <a:t>đời</a:t>
            </a:r>
            <a:r>
              <a:rPr lang="en-US" sz="5400" dirty="0">
                <a:solidFill>
                  <a:srgbClr val="383536"/>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383536"/>
                </a:solidFill>
                <a:latin typeface="Times New Roman" panose="02020603050405020304" pitchFamily="18" charset="0"/>
                <a:ea typeface="Calibri" panose="020F0502020204030204" pitchFamily="34" charset="0"/>
                <a:cs typeface="Times New Roman" panose="02020603050405020304" pitchFamily="18" charset="0"/>
              </a:rPr>
              <a:t>sống</a:t>
            </a:r>
            <a:r>
              <a:rPr lang="en-US" sz="5400" dirty="0">
                <a:solidFill>
                  <a:srgbClr val="383536"/>
                </a:solidFill>
                <a:latin typeface="Times New Roman" panose="02020603050405020304" pitchFamily="18" charset="0"/>
                <a:ea typeface="Calibri" panose="020F0502020204030204" pitchFamily="34" charset="0"/>
                <a:cs typeface="Times New Roman" panose="02020603050405020304" pitchFamily="18" charset="0"/>
              </a:rPr>
              <a:t>.</a:t>
            </a:r>
            <a:endParaRPr lang="en-US" sz="4200" dirty="0">
              <a:solidFill>
                <a:srgbClr val="383536"/>
              </a:solidFill>
              <a:latin typeface="Calibri" panose="020F0502020204030204" pitchFamily="34" charset="0"/>
              <a:ea typeface="Calibri" panose="020F0502020204030204" pitchFamily="34" charset="0"/>
              <a:cs typeface="Times New Roman" panose="02020603050405020304" pitchFamily="18" charset="0"/>
            </a:endParaRPr>
          </a:p>
          <a:p>
            <a:pPr marL="857250" indent="-857250" algn="just" defTabSz="1371600">
              <a:lnSpc>
                <a:spcPct val="110000"/>
              </a:lnSpc>
              <a:buFontTx/>
              <a:buChar char="-"/>
            </a:pPr>
            <a:r>
              <a:rPr lang="en-US" sz="5400" dirty="0">
                <a:solidFill>
                  <a:srgbClr val="383536"/>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383536"/>
                </a:solidFill>
                <a:latin typeface="Times New Roman" panose="02020603050405020304" pitchFamily="18" charset="0"/>
                <a:ea typeface="Calibri" panose="020F0502020204030204" pitchFamily="34" charset="0"/>
                <a:cs typeface="Times New Roman" panose="02020603050405020304" pitchFamily="18" charset="0"/>
              </a:rPr>
              <a:t>cứng</a:t>
            </a:r>
            <a:r>
              <a:rPr lang="en-US" sz="5400" dirty="0">
                <a:solidFill>
                  <a:srgbClr val="383536"/>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383536"/>
                </a:solidFill>
                <a:latin typeface="Times New Roman" panose="02020603050405020304" pitchFamily="18" charset="0"/>
                <a:ea typeface="Calibri" panose="020F0502020204030204" pitchFamily="34" charset="0"/>
                <a:cs typeface="Times New Roman" panose="02020603050405020304" pitchFamily="18" charset="0"/>
              </a:rPr>
              <a:t>và</a:t>
            </a:r>
            <a:r>
              <a:rPr lang="en-US" sz="5400" dirty="0">
                <a:solidFill>
                  <a:srgbClr val="383536"/>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383536"/>
                </a:solidFill>
                <a:latin typeface="Times New Roman" panose="02020603050405020304" pitchFamily="18" charset="0"/>
                <a:ea typeface="Calibri" panose="020F0502020204030204" pitchFamily="34" charset="0"/>
                <a:cs typeface="Times New Roman" panose="02020603050405020304" pitchFamily="18" charset="0"/>
              </a:rPr>
              <a:t>giòn</a:t>
            </a:r>
            <a:r>
              <a:rPr lang="en-US" sz="5400" dirty="0">
                <a:solidFill>
                  <a:srgbClr val="383536"/>
                </a:solidFill>
                <a:latin typeface="Times New Roman" panose="02020603050405020304" pitchFamily="18" charset="0"/>
                <a:ea typeface="Calibri" panose="020F0502020204030204" pitchFamily="34" charset="0"/>
                <a:cs typeface="Times New Roman" panose="02020603050405020304" pitchFamily="18" charset="0"/>
              </a:rPr>
              <a:t>. </a:t>
            </a:r>
          </a:p>
          <a:p>
            <a:pPr marL="857250" indent="-857250" algn="just" defTabSz="1371600">
              <a:lnSpc>
                <a:spcPct val="110000"/>
              </a:lnSpc>
              <a:buFontTx/>
              <a:buChar char="-"/>
            </a:pPr>
            <a:r>
              <a:rPr lang="en-US" sz="5400" dirty="0">
                <a:solidFill>
                  <a:srgbClr val="383536"/>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383536"/>
                </a:solidFill>
                <a:latin typeface="Times New Roman" panose="02020603050405020304" pitchFamily="18" charset="0"/>
                <a:ea typeface="Calibri" panose="020F0502020204030204" pitchFamily="34" charset="0"/>
                <a:cs typeface="Times New Roman" panose="02020603050405020304" pitchFamily="18" charset="0"/>
              </a:rPr>
              <a:t>dẻo</a:t>
            </a:r>
            <a:r>
              <a:rPr lang="en-US" sz="5400" dirty="0">
                <a:solidFill>
                  <a:srgbClr val="383536"/>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383536"/>
                </a:solidFill>
                <a:latin typeface="Times New Roman" panose="02020603050405020304" pitchFamily="18" charset="0"/>
                <a:ea typeface="Calibri" panose="020F0502020204030204" pitchFamily="34" charset="0"/>
                <a:cs typeface="Times New Roman" panose="02020603050405020304" pitchFamily="18" charset="0"/>
              </a:rPr>
              <a:t>hơn</a:t>
            </a:r>
            <a:r>
              <a:rPr lang="en-US" sz="5400" dirty="0">
                <a:solidFill>
                  <a:srgbClr val="383536"/>
                </a:solidFill>
                <a:latin typeface="Times New Roman" panose="02020603050405020304" pitchFamily="18" charset="0"/>
                <a:ea typeface="Calibri" panose="020F0502020204030204" pitchFamily="34" charset="0"/>
                <a:cs typeface="Times New Roman" panose="02020603050405020304" pitchFamily="18" charset="0"/>
              </a:rPr>
              <a:t> gang . </a:t>
            </a:r>
          </a:p>
          <a:p>
            <a:pPr marL="857250" indent="-857250" algn="just" defTabSz="1371600">
              <a:lnSpc>
                <a:spcPct val="110000"/>
              </a:lnSpc>
              <a:buFontTx/>
              <a:buChar char="-"/>
            </a:pPr>
            <a:r>
              <a:rPr lang="en-US" sz="5400" dirty="0">
                <a:solidFill>
                  <a:srgbClr val="383536"/>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383536"/>
                </a:solidFill>
                <a:latin typeface="Times New Roman" panose="02020603050405020304" pitchFamily="18" charset="0"/>
                <a:ea typeface="Calibri" panose="020F0502020204030204" pitchFamily="34" charset="0"/>
                <a:cs typeface="Times New Roman" panose="02020603050405020304" pitchFamily="18" charset="0"/>
              </a:rPr>
              <a:t>khó</a:t>
            </a:r>
            <a:r>
              <a:rPr lang="en-US" sz="5400" dirty="0">
                <a:solidFill>
                  <a:srgbClr val="383536"/>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383536"/>
                </a:solidFill>
                <a:latin typeface="Times New Roman" panose="02020603050405020304" pitchFamily="18" charset="0"/>
                <a:ea typeface="Calibri" panose="020F0502020204030204" pitchFamily="34" charset="0"/>
                <a:cs typeface="Times New Roman" panose="02020603050405020304" pitchFamily="18" charset="0"/>
              </a:rPr>
              <a:t>bị</a:t>
            </a:r>
            <a:r>
              <a:rPr lang="en-US" sz="5400" dirty="0">
                <a:solidFill>
                  <a:srgbClr val="383536"/>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383536"/>
                </a:solidFill>
                <a:latin typeface="Times New Roman" panose="02020603050405020304" pitchFamily="18" charset="0"/>
                <a:ea typeface="Calibri" panose="020F0502020204030204" pitchFamily="34" charset="0"/>
                <a:cs typeface="Times New Roman" panose="02020603050405020304" pitchFamily="18" charset="0"/>
              </a:rPr>
              <a:t>gỉ</a:t>
            </a:r>
            <a:r>
              <a:rPr lang="en-US" sz="5400" dirty="0">
                <a:solidFill>
                  <a:srgbClr val="383536"/>
                </a:solidFill>
                <a:latin typeface="Times New Roman" panose="02020603050405020304" pitchFamily="18" charset="0"/>
                <a:ea typeface="Calibri" panose="020F0502020204030204" pitchFamily="34" charset="0"/>
                <a:cs typeface="Times New Roman" panose="02020603050405020304" pitchFamily="18" charset="0"/>
              </a:rPr>
              <a:t>. </a:t>
            </a:r>
          </a:p>
          <a:p>
            <a:pPr marL="857250" indent="-857250" algn="just" defTabSz="1371600">
              <a:lnSpc>
                <a:spcPct val="110000"/>
              </a:lnSpc>
              <a:buFontTx/>
              <a:buChar char="-"/>
            </a:pPr>
            <a:r>
              <a:rPr lang="en-US" sz="5400" dirty="0">
                <a:solidFill>
                  <a:srgbClr val="383536"/>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383536"/>
                </a:solidFill>
                <a:latin typeface="Times New Roman" panose="02020603050405020304" pitchFamily="18" charset="0"/>
                <a:ea typeface="Calibri" panose="020F0502020204030204" pitchFamily="34" charset="0"/>
                <a:cs typeface="Times New Roman" panose="02020603050405020304" pitchFamily="18" charset="0"/>
              </a:rPr>
              <a:t>nhẹ</a:t>
            </a:r>
            <a:r>
              <a:rPr lang="en-US" sz="5400" dirty="0">
                <a:solidFill>
                  <a:srgbClr val="383536"/>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383536"/>
                </a:solidFill>
                <a:latin typeface="Times New Roman" panose="02020603050405020304" pitchFamily="18" charset="0"/>
                <a:ea typeface="Calibri" panose="020F0502020204030204" pitchFamily="34" charset="0"/>
                <a:cs typeface="Times New Roman" panose="02020603050405020304" pitchFamily="18" charset="0"/>
              </a:rPr>
              <a:t>và</a:t>
            </a:r>
            <a:r>
              <a:rPr lang="en-US" sz="5400" dirty="0">
                <a:solidFill>
                  <a:srgbClr val="383536"/>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383536"/>
                </a:solidFill>
                <a:latin typeface="Times New Roman" panose="02020603050405020304" pitchFamily="18" charset="0"/>
                <a:ea typeface="Calibri" panose="020F0502020204030204" pitchFamily="34" charset="0"/>
                <a:cs typeface="Times New Roman" panose="02020603050405020304" pitchFamily="18" charset="0"/>
              </a:rPr>
              <a:t>bền</a:t>
            </a:r>
            <a:r>
              <a:rPr lang="en-US" sz="5400" dirty="0">
                <a:solidFill>
                  <a:srgbClr val="383536"/>
                </a:solidFill>
                <a:latin typeface="Times New Roman" panose="02020603050405020304" pitchFamily="18" charset="0"/>
                <a:ea typeface="Calibri" panose="020F0502020204030204" pitchFamily="34" charset="0"/>
                <a:cs typeface="Times New Roman" panose="02020603050405020304" pitchFamily="18" charset="0"/>
              </a:rPr>
              <a:t>.</a:t>
            </a:r>
            <a:endParaRPr lang="en-US" sz="4200" dirty="0">
              <a:solidFill>
                <a:srgbClr val="383536"/>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959944" y="250478"/>
            <a:ext cx="9590446" cy="1061829"/>
          </a:xfrm>
          <a:prstGeom prst="rect">
            <a:avLst/>
          </a:prstGeom>
          <a:noFill/>
        </p:spPr>
        <p:txBody>
          <a:bodyPr wrap="none" lIns="137160" tIns="68580" rIns="137160" bIns="68580">
            <a:spAutoFit/>
          </a:bodyPr>
          <a:lstStyle/>
          <a:p>
            <a:pPr algn="ctr" defTabSz="1371600"/>
            <a:r>
              <a:rPr lang="en-US" sz="6000" dirty="0">
                <a:ln w="0"/>
                <a:solidFill>
                  <a:srgbClr val="383536"/>
                </a:solidFill>
                <a:effectLst>
                  <a:outerShdw blurRad="38100" dist="19050" dir="2700000" algn="tl" rotWithShape="0">
                    <a:srgbClr val="383536">
                      <a:alpha val="40000"/>
                    </a:srgbClr>
                  </a:outerShdw>
                </a:effectLst>
                <a:latin typeface="Arial"/>
              </a:rPr>
              <a:t>2. </a:t>
            </a:r>
            <a:r>
              <a:rPr lang="en-US" sz="6000" dirty="0" err="1">
                <a:ln w="0"/>
                <a:solidFill>
                  <a:srgbClr val="383536"/>
                </a:solidFill>
                <a:effectLst>
                  <a:outerShdw blurRad="38100" dist="19050" dir="2700000" algn="tl" rotWithShape="0">
                    <a:srgbClr val="383536">
                      <a:alpha val="40000"/>
                    </a:srgbClr>
                  </a:outerShdw>
                </a:effectLst>
                <a:latin typeface="Arial"/>
              </a:rPr>
              <a:t>Một</a:t>
            </a:r>
            <a:r>
              <a:rPr lang="en-US" sz="6000" dirty="0">
                <a:ln w="0"/>
                <a:solidFill>
                  <a:srgbClr val="383536"/>
                </a:solidFill>
                <a:effectLst>
                  <a:outerShdw blurRad="38100" dist="19050" dir="2700000" algn="tl" rotWithShape="0">
                    <a:srgbClr val="383536">
                      <a:alpha val="40000"/>
                    </a:srgbClr>
                  </a:outerShdw>
                </a:effectLst>
                <a:latin typeface="Arial"/>
              </a:rPr>
              <a:t> </a:t>
            </a:r>
            <a:r>
              <a:rPr lang="en-US" sz="6000" dirty="0" err="1">
                <a:ln w="0"/>
                <a:solidFill>
                  <a:srgbClr val="383536"/>
                </a:solidFill>
                <a:effectLst>
                  <a:outerShdw blurRad="38100" dist="19050" dir="2700000" algn="tl" rotWithShape="0">
                    <a:srgbClr val="383536">
                      <a:alpha val="40000"/>
                    </a:srgbClr>
                  </a:outerShdw>
                </a:effectLst>
                <a:latin typeface="Arial"/>
              </a:rPr>
              <a:t>số</a:t>
            </a:r>
            <a:r>
              <a:rPr lang="en-US" sz="6000" dirty="0">
                <a:ln w="0"/>
                <a:solidFill>
                  <a:srgbClr val="383536"/>
                </a:solidFill>
                <a:effectLst>
                  <a:outerShdw blurRad="38100" dist="19050" dir="2700000" algn="tl" rotWithShape="0">
                    <a:srgbClr val="383536">
                      <a:alpha val="40000"/>
                    </a:srgbClr>
                  </a:outerShdw>
                </a:effectLst>
                <a:latin typeface="Arial"/>
              </a:rPr>
              <a:t> </a:t>
            </a:r>
            <a:r>
              <a:rPr lang="en-US" sz="6000" dirty="0" err="1">
                <a:ln w="0"/>
                <a:solidFill>
                  <a:srgbClr val="383536"/>
                </a:solidFill>
                <a:effectLst>
                  <a:outerShdw blurRad="38100" dist="19050" dir="2700000" algn="tl" rotWithShape="0">
                    <a:srgbClr val="383536">
                      <a:alpha val="40000"/>
                    </a:srgbClr>
                  </a:outerShdw>
                </a:effectLst>
                <a:latin typeface="Arial"/>
              </a:rPr>
              <a:t>hợp</a:t>
            </a:r>
            <a:r>
              <a:rPr lang="en-US" sz="6000" dirty="0">
                <a:ln w="0"/>
                <a:solidFill>
                  <a:srgbClr val="383536"/>
                </a:solidFill>
                <a:effectLst>
                  <a:outerShdw blurRad="38100" dist="19050" dir="2700000" algn="tl" rotWithShape="0">
                    <a:srgbClr val="383536">
                      <a:alpha val="40000"/>
                    </a:srgbClr>
                  </a:outerShdw>
                </a:effectLst>
                <a:latin typeface="Arial"/>
              </a:rPr>
              <a:t> </a:t>
            </a:r>
            <a:r>
              <a:rPr lang="en-US" sz="6000" dirty="0" err="1">
                <a:ln w="0"/>
                <a:solidFill>
                  <a:srgbClr val="383536"/>
                </a:solidFill>
                <a:effectLst>
                  <a:outerShdw blurRad="38100" dist="19050" dir="2700000" algn="tl" rotWithShape="0">
                    <a:srgbClr val="383536">
                      <a:alpha val="40000"/>
                    </a:srgbClr>
                  </a:outerShdw>
                </a:effectLst>
                <a:latin typeface="Arial"/>
              </a:rPr>
              <a:t>kim</a:t>
            </a:r>
            <a:r>
              <a:rPr lang="en-US" sz="6000" dirty="0">
                <a:ln w="0"/>
                <a:solidFill>
                  <a:srgbClr val="383536"/>
                </a:solidFill>
                <a:effectLst>
                  <a:outerShdw blurRad="38100" dist="19050" dir="2700000" algn="tl" rotWithShape="0">
                    <a:srgbClr val="383536">
                      <a:alpha val="40000"/>
                    </a:srgbClr>
                  </a:outerShdw>
                </a:effectLst>
                <a:latin typeface="Arial"/>
              </a:rPr>
              <a:t> </a:t>
            </a:r>
            <a:r>
              <a:rPr lang="en-US" sz="6000" dirty="0" err="1">
                <a:ln w="0"/>
                <a:solidFill>
                  <a:srgbClr val="383536"/>
                </a:solidFill>
                <a:effectLst>
                  <a:outerShdw blurRad="38100" dist="19050" dir="2700000" algn="tl" rotWithShape="0">
                    <a:srgbClr val="383536">
                      <a:alpha val="40000"/>
                    </a:srgbClr>
                  </a:outerShdw>
                </a:effectLst>
                <a:latin typeface="Arial"/>
              </a:rPr>
              <a:t>phổ</a:t>
            </a:r>
            <a:r>
              <a:rPr lang="en-US" sz="6000" dirty="0">
                <a:ln w="0"/>
                <a:solidFill>
                  <a:srgbClr val="383536"/>
                </a:solidFill>
                <a:effectLst>
                  <a:outerShdw blurRad="38100" dist="19050" dir="2700000" algn="tl" rotWithShape="0">
                    <a:srgbClr val="383536">
                      <a:alpha val="40000"/>
                    </a:srgbClr>
                  </a:outerShdw>
                </a:effectLst>
                <a:latin typeface="Arial"/>
              </a:rPr>
              <a:t> </a:t>
            </a:r>
            <a:r>
              <a:rPr lang="en-US" sz="6000" dirty="0" err="1">
                <a:ln w="0"/>
                <a:solidFill>
                  <a:srgbClr val="383536"/>
                </a:solidFill>
                <a:effectLst>
                  <a:outerShdw blurRad="38100" dist="19050" dir="2700000" algn="tl" rotWithShape="0">
                    <a:srgbClr val="383536">
                      <a:alpha val="40000"/>
                    </a:srgbClr>
                  </a:outerShdw>
                </a:effectLst>
                <a:latin typeface="Arial"/>
              </a:rPr>
              <a:t>biến</a:t>
            </a:r>
            <a:endParaRPr lang="en-US" sz="6000" dirty="0">
              <a:ln w="0"/>
              <a:solidFill>
                <a:srgbClr val="383536"/>
              </a:solidFill>
              <a:effectLst>
                <a:outerShdw blurRad="38100" dist="19050" dir="2700000" algn="tl" rotWithShape="0">
                  <a:srgbClr val="383536">
                    <a:alpha val="40000"/>
                  </a:srgbClr>
                </a:outerShdw>
              </a:effectLst>
              <a:latin typeface="Arial"/>
            </a:endParaRPr>
          </a:p>
        </p:txBody>
      </p:sp>
      <p:sp>
        <p:nvSpPr>
          <p:cNvPr id="6" name="Rectangle 5"/>
          <p:cNvSpPr/>
          <p:nvPr/>
        </p:nvSpPr>
        <p:spPr>
          <a:xfrm>
            <a:off x="14613154" y="3917372"/>
            <a:ext cx="1302921" cy="1061829"/>
          </a:xfrm>
          <a:prstGeom prst="rect">
            <a:avLst/>
          </a:prstGeom>
          <a:noFill/>
        </p:spPr>
        <p:txBody>
          <a:bodyPr wrap="none" lIns="137160" tIns="68580" rIns="137160" bIns="68580">
            <a:spAutoFit/>
          </a:bodyPr>
          <a:lstStyle/>
          <a:p>
            <a:pPr algn="ctr" defTabSz="1371600"/>
            <a:r>
              <a:rPr lang="en-US" sz="6000" dirty="0" err="1">
                <a:ln w="0"/>
                <a:solidFill>
                  <a:srgbClr val="FF0000"/>
                </a:solidFill>
                <a:effectLst>
                  <a:outerShdw blurRad="38100" dist="19050" dir="2700000" algn="tl" rotWithShape="0">
                    <a:srgbClr val="383536">
                      <a:alpha val="40000"/>
                    </a:srgbClr>
                  </a:outerShdw>
                </a:effectLst>
                <a:latin typeface="Arial"/>
              </a:rPr>
              <a:t>sắt</a:t>
            </a:r>
            <a:endParaRPr lang="en-US" sz="6000" dirty="0">
              <a:ln w="0"/>
              <a:solidFill>
                <a:srgbClr val="FF0000"/>
              </a:solidFill>
              <a:effectLst>
                <a:outerShdw blurRad="38100" dist="19050" dir="2700000" algn="tl" rotWithShape="0">
                  <a:srgbClr val="383536">
                    <a:alpha val="40000"/>
                  </a:srgbClr>
                </a:outerShdw>
              </a:effectLst>
              <a:latin typeface="Arial"/>
            </a:endParaRPr>
          </a:p>
        </p:txBody>
      </p:sp>
      <p:sp>
        <p:nvSpPr>
          <p:cNvPr id="7" name="Rectangle 6"/>
          <p:cNvSpPr/>
          <p:nvPr/>
        </p:nvSpPr>
        <p:spPr>
          <a:xfrm>
            <a:off x="14240381" y="6197264"/>
            <a:ext cx="2202205" cy="1061829"/>
          </a:xfrm>
          <a:prstGeom prst="rect">
            <a:avLst/>
          </a:prstGeom>
          <a:noFill/>
        </p:spPr>
        <p:txBody>
          <a:bodyPr wrap="none" lIns="137160" tIns="68580" rIns="137160" bIns="68580">
            <a:spAutoFit/>
          </a:bodyPr>
          <a:lstStyle/>
          <a:p>
            <a:pPr algn="ctr" defTabSz="1371600"/>
            <a:r>
              <a:rPr lang="en-US" sz="6000" dirty="0" err="1">
                <a:ln w="0"/>
                <a:solidFill>
                  <a:srgbClr val="FF0000"/>
                </a:solidFill>
                <a:effectLst>
                  <a:outerShdw blurRad="38100" dist="19050" dir="2700000" algn="tl" rotWithShape="0">
                    <a:srgbClr val="383536">
                      <a:alpha val="40000"/>
                    </a:srgbClr>
                  </a:outerShdw>
                </a:effectLst>
                <a:latin typeface="Arial"/>
              </a:rPr>
              <a:t>nhôm</a:t>
            </a:r>
            <a:endParaRPr lang="en-US" sz="6000" dirty="0">
              <a:ln w="0"/>
              <a:solidFill>
                <a:srgbClr val="FF0000"/>
              </a:solidFill>
              <a:effectLst>
                <a:outerShdw blurRad="38100" dist="19050" dir="2700000" algn="tl" rotWithShape="0">
                  <a:srgbClr val="383536">
                    <a:alpha val="40000"/>
                  </a:srgbClr>
                </a:outerShdw>
              </a:effectLst>
              <a:latin typeface="Arial"/>
            </a:endParaRPr>
          </a:p>
        </p:txBody>
      </p:sp>
      <p:sp>
        <p:nvSpPr>
          <p:cNvPr id="8" name="Rectangle 7"/>
          <p:cNvSpPr/>
          <p:nvPr/>
        </p:nvSpPr>
        <p:spPr>
          <a:xfrm>
            <a:off x="14306268" y="5063785"/>
            <a:ext cx="1989006" cy="1061829"/>
          </a:xfrm>
          <a:prstGeom prst="rect">
            <a:avLst/>
          </a:prstGeom>
          <a:noFill/>
        </p:spPr>
        <p:txBody>
          <a:bodyPr wrap="none" lIns="137160" tIns="68580" rIns="137160" bIns="68580">
            <a:spAutoFit/>
          </a:bodyPr>
          <a:lstStyle/>
          <a:p>
            <a:pPr algn="ctr" defTabSz="1371600"/>
            <a:r>
              <a:rPr lang="en-US" sz="6000" dirty="0">
                <a:ln w="0"/>
                <a:solidFill>
                  <a:srgbClr val="FF0000"/>
                </a:solidFill>
                <a:effectLst>
                  <a:outerShdw blurRad="38100" dist="19050" dir="2700000" algn="tl" rotWithShape="0">
                    <a:srgbClr val="383536">
                      <a:alpha val="40000"/>
                    </a:srgbClr>
                  </a:outerShdw>
                </a:effectLst>
                <a:latin typeface="Arial"/>
              </a:rPr>
              <a:t>gang</a:t>
            </a:r>
          </a:p>
        </p:txBody>
      </p:sp>
      <p:sp>
        <p:nvSpPr>
          <p:cNvPr id="9" name="Rectangle 8"/>
          <p:cNvSpPr/>
          <p:nvPr/>
        </p:nvSpPr>
        <p:spPr>
          <a:xfrm>
            <a:off x="14305867" y="2696612"/>
            <a:ext cx="1689244" cy="1061829"/>
          </a:xfrm>
          <a:prstGeom prst="rect">
            <a:avLst/>
          </a:prstGeom>
          <a:noFill/>
        </p:spPr>
        <p:txBody>
          <a:bodyPr wrap="none" lIns="137160" tIns="68580" rIns="137160" bIns="68580">
            <a:spAutoFit/>
          </a:bodyPr>
          <a:lstStyle/>
          <a:p>
            <a:pPr algn="ctr" defTabSz="1371600"/>
            <a:r>
              <a:rPr lang="en-US" sz="6000" dirty="0" err="1">
                <a:ln w="0"/>
                <a:solidFill>
                  <a:srgbClr val="FF0000"/>
                </a:solidFill>
                <a:effectLst>
                  <a:outerShdw blurRad="38100" dist="19050" dir="2700000" algn="tl" rotWithShape="0">
                    <a:srgbClr val="383536">
                      <a:alpha val="40000"/>
                    </a:srgbClr>
                  </a:outerShdw>
                </a:effectLst>
                <a:latin typeface="Arial"/>
              </a:rPr>
              <a:t>inox</a:t>
            </a:r>
            <a:endParaRPr lang="en-US" sz="6000" dirty="0">
              <a:ln w="0"/>
              <a:solidFill>
                <a:srgbClr val="FF0000"/>
              </a:solidFill>
              <a:effectLst>
                <a:outerShdw blurRad="38100" dist="19050" dir="2700000" algn="tl" rotWithShape="0">
                  <a:srgbClr val="383536">
                    <a:alpha val="40000"/>
                  </a:srgbClr>
                </a:outerShdw>
              </a:effectLst>
              <a:latin typeface="Arial"/>
            </a:endParaRPr>
          </a:p>
        </p:txBody>
      </p:sp>
      <p:sp>
        <p:nvSpPr>
          <p:cNvPr id="10" name="Rectangle 9"/>
          <p:cNvSpPr/>
          <p:nvPr/>
        </p:nvSpPr>
        <p:spPr>
          <a:xfrm>
            <a:off x="14377514" y="8464226"/>
            <a:ext cx="1774204" cy="1061829"/>
          </a:xfrm>
          <a:prstGeom prst="rect">
            <a:avLst/>
          </a:prstGeom>
          <a:noFill/>
        </p:spPr>
        <p:txBody>
          <a:bodyPr wrap="none" lIns="137160" tIns="68580" rIns="137160" bIns="68580">
            <a:spAutoFit/>
          </a:bodyPr>
          <a:lstStyle/>
          <a:p>
            <a:pPr algn="ctr" defTabSz="1371600"/>
            <a:r>
              <a:rPr lang="en-US" sz="6000" dirty="0" err="1">
                <a:ln w="0"/>
                <a:solidFill>
                  <a:srgbClr val="FF0000"/>
                </a:solidFill>
                <a:effectLst>
                  <a:outerShdw blurRad="38100" dist="19050" dir="2700000" algn="tl" rotWithShape="0">
                    <a:srgbClr val="383536">
                      <a:alpha val="40000"/>
                    </a:srgbClr>
                  </a:outerShdw>
                </a:effectLst>
                <a:latin typeface="Arial"/>
              </a:rPr>
              <a:t>thép</a:t>
            </a:r>
            <a:endParaRPr lang="en-US" sz="6000" dirty="0">
              <a:ln w="0"/>
              <a:solidFill>
                <a:srgbClr val="FF0000"/>
              </a:solidFill>
              <a:effectLst>
                <a:outerShdw blurRad="38100" dist="19050" dir="2700000" algn="tl" rotWithShape="0">
                  <a:srgbClr val="383536">
                    <a:alpha val="40000"/>
                  </a:srgbClr>
                </a:outerShdw>
              </a:effectLst>
              <a:latin typeface="Arial"/>
            </a:endParaRPr>
          </a:p>
        </p:txBody>
      </p:sp>
      <p:sp>
        <p:nvSpPr>
          <p:cNvPr id="11" name="Rectangle 10"/>
          <p:cNvSpPr/>
          <p:nvPr/>
        </p:nvSpPr>
        <p:spPr>
          <a:xfrm>
            <a:off x="13512617" y="7330745"/>
            <a:ext cx="3657732" cy="1061829"/>
          </a:xfrm>
          <a:prstGeom prst="rect">
            <a:avLst/>
          </a:prstGeom>
          <a:noFill/>
        </p:spPr>
        <p:txBody>
          <a:bodyPr wrap="none" lIns="137160" tIns="68580" rIns="137160" bIns="68580">
            <a:spAutoFit/>
          </a:bodyPr>
          <a:lstStyle/>
          <a:p>
            <a:pPr algn="ctr" defTabSz="1371600"/>
            <a:r>
              <a:rPr lang="en-US" sz="6000" dirty="0">
                <a:ln w="0"/>
                <a:solidFill>
                  <a:srgbClr val="FF0000"/>
                </a:solidFill>
                <a:effectLst>
                  <a:outerShdw blurRad="38100" dist="19050" dir="2700000" algn="tl" rotWithShape="0">
                    <a:srgbClr val="383536">
                      <a:alpha val="40000"/>
                    </a:srgbClr>
                  </a:outerShdw>
                </a:effectLst>
                <a:latin typeface="Arial"/>
              </a:rPr>
              <a:t>duralumin</a:t>
            </a:r>
          </a:p>
        </p:txBody>
      </p:sp>
      <p:sp>
        <p:nvSpPr>
          <p:cNvPr id="12" name="Rectangle 11"/>
          <p:cNvSpPr/>
          <p:nvPr/>
        </p:nvSpPr>
        <p:spPr>
          <a:xfrm>
            <a:off x="13026907" y="1391269"/>
            <a:ext cx="4629151" cy="877163"/>
          </a:xfrm>
          <a:prstGeom prst="rect">
            <a:avLst/>
          </a:prstGeom>
          <a:noFill/>
        </p:spPr>
        <p:txBody>
          <a:bodyPr wrap="none" lIns="137160" tIns="68580" rIns="137160" bIns="68580">
            <a:spAutoFit/>
          </a:bodyPr>
          <a:lstStyle/>
          <a:p>
            <a:pPr algn="ctr" defTabSz="1371600"/>
            <a:r>
              <a:rPr lang="en-US" sz="4800" dirty="0" err="1">
                <a:ln w="0"/>
                <a:solidFill>
                  <a:srgbClr val="383536"/>
                </a:solidFill>
                <a:effectLst>
                  <a:outerShdw blurRad="38100" dist="19050" dir="2700000" algn="tl" rotWithShape="0">
                    <a:srgbClr val="383536">
                      <a:alpha val="40000"/>
                    </a:srgbClr>
                  </a:outerShdw>
                </a:effectLst>
                <a:latin typeface="Arial"/>
              </a:rPr>
              <a:t>Các</a:t>
            </a:r>
            <a:r>
              <a:rPr lang="en-US" sz="4800" dirty="0">
                <a:ln w="0"/>
                <a:solidFill>
                  <a:srgbClr val="383536"/>
                </a:solidFill>
                <a:effectLst>
                  <a:outerShdw blurRad="38100" dist="19050" dir="2700000" algn="tl" rotWithShape="0">
                    <a:srgbClr val="383536">
                      <a:alpha val="40000"/>
                    </a:srgbClr>
                  </a:outerShdw>
                </a:effectLst>
                <a:latin typeface="Arial"/>
              </a:rPr>
              <a:t> </a:t>
            </a:r>
            <a:r>
              <a:rPr lang="en-US" sz="4800" dirty="0" err="1">
                <a:ln w="0"/>
                <a:solidFill>
                  <a:srgbClr val="383536"/>
                </a:solidFill>
                <a:effectLst>
                  <a:outerShdw blurRad="38100" dist="19050" dir="2700000" algn="tl" rotWithShape="0">
                    <a:srgbClr val="383536">
                      <a:alpha val="40000"/>
                    </a:srgbClr>
                  </a:outerShdw>
                </a:effectLst>
                <a:latin typeface="Arial"/>
              </a:rPr>
              <a:t>từ</a:t>
            </a:r>
            <a:r>
              <a:rPr lang="en-US" sz="4800" dirty="0">
                <a:ln w="0"/>
                <a:solidFill>
                  <a:srgbClr val="383536"/>
                </a:solidFill>
                <a:effectLst>
                  <a:outerShdw blurRad="38100" dist="19050" dir="2700000" algn="tl" rotWithShape="0">
                    <a:srgbClr val="383536">
                      <a:alpha val="40000"/>
                    </a:srgbClr>
                  </a:outerShdw>
                </a:effectLst>
                <a:latin typeface="Arial"/>
              </a:rPr>
              <a:t> </a:t>
            </a:r>
            <a:r>
              <a:rPr lang="en-US" sz="4800" dirty="0" err="1">
                <a:ln w="0"/>
                <a:solidFill>
                  <a:srgbClr val="383536"/>
                </a:solidFill>
                <a:effectLst>
                  <a:outerShdw blurRad="38100" dist="19050" dir="2700000" algn="tl" rotWithShape="0">
                    <a:srgbClr val="383536">
                      <a:alpha val="40000"/>
                    </a:srgbClr>
                  </a:outerShdw>
                </a:effectLst>
                <a:latin typeface="Arial"/>
              </a:rPr>
              <a:t>cần</a:t>
            </a:r>
            <a:r>
              <a:rPr lang="en-US" sz="4800" dirty="0">
                <a:ln w="0"/>
                <a:solidFill>
                  <a:srgbClr val="383536"/>
                </a:solidFill>
                <a:effectLst>
                  <a:outerShdw blurRad="38100" dist="19050" dir="2700000" algn="tl" rotWithShape="0">
                    <a:srgbClr val="383536">
                      <a:alpha val="40000"/>
                    </a:srgbClr>
                  </a:outerShdw>
                </a:effectLst>
                <a:latin typeface="Arial"/>
              </a:rPr>
              <a:t> </a:t>
            </a:r>
            <a:r>
              <a:rPr lang="en-US" sz="4800" dirty="0" err="1">
                <a:ln w="0"/>
                <a:solidFill>
                  <a:srgbClr val="383536"/>
                </a:solidFill>
                <a:effectLst>
                  <a:outerShdw blurRad="38100" dist="19050" dir="2700000" algn="tl" rotWithShape="0">
                    <a:srgbClr val="383536">
                      <a:alpha val="40000"/>
                    </a:srgbClr>
                  </a:outerShdw>
                </a:effectLst>
                <a:latin typeface="Arial"/>
              </a:rPr>
              <a:t>điền</a:t>
            </a:r>
            <a:endParaRPr lang="en-US" sz="4800" dirty="0">
              <a:ln w="0"/>
              <a:solidFill>
                <a:srgbClr val="383536"/>
              </a:solidFill>
              <a:effectLst>
                <a:outerShdw blurRad="38100" dist="19050" dir="2700000" algn="tl" rotWithShape="0">
                  <a:srgbClr val="383536">
                    <a:alpha val="40000"/>
                  </a:srgbClr>
                </a:outerShdw>
              </a:effectLst>
              <a:latin typeface="Arial"/>
            </a:endParaRPr>
          </a:p>
        </p:txBody>
      </p:sp>
    </p:spTree>
    <p:extLst>
      <p:ext uri="{BB962C8B-B14F-4D97-AF65-F5344CB8AC3E}">
        <p14:creationId xmlns:p14="http://schemas.microsoft.com/office/powerpoint/2010/main" val="63764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58333E-6 2.59259E-6 L -0.22787 -0.15185 " pathEditMode="relative" rAng="0" ptsTypes="AA">
                                      <p:cBhvr>
                                        <p:cTn id="6" dur="2000" fill="hold"/>
                                        <p:tgtEl>
                                          <p:spTgt spid="6"/>
                                        </p:tgtEl>
                                        <p:attrNameLst>
                                          <p:attrName>ppt_x</p:attrName>
                                          <p:attrName>ppt_y</p:attrName>
                                        </p:attrNameLst>
                                      </p:cBhvr>
                                      <p:rCtr x="-11393" y="-7593"/>
                                    </p:animMotion>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08333E-6 4.81481E-6 L -0.27357 -0.28172 " pathEditMode="relative" rAng="0" ptsTypes="AA">
                                      <p:cBhvr>
                                        <p:cTn id="10" dur="2000" fill="hold"/>
                                        <p:tgtEl>
                                          <p:spTgt spid="7"/>
                                        </p:tgtEl>
                                        <p:attrNameLst>
                                          <p:attrName>ppt_x</p:attrName>
                                          <p:attrName>ppt_y</p:attrName>
                                        </p:attrNameLst>
                                      </p:cBhvr>
                                      <p:rCtr x="-13685" y="-14097"/>
                                    </p:animMotion>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45833E-6 0 L -0.65417 0.09329 " pathEditMode="relative" rAng="0" ptsTypes="AA">
                                      <p:cBhvr>
                                        <p:cTn id="14" dur="2000" fill="hold"/>
                                        <p:tgtEl>
                                          <p:spTgt spid="8"/>
                                        </p:tgtEl>
                                        <p:attrNameLst>
                                          <p:attrName>ppt_x</p:attrName>
                                          <p:attrName>ppt_y</p:attrName>
                                        </p:attrNameLst>
                                      </p:cBhvr>
                                      <p:rCtr x="-32708" y="4653"/>
                                    </p:animMotion>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4.58333E-6 4.44444E-6 L -0.64089 -0.15186 " pathEditMode="relative" rAng="0" ptsTypes="AA">
                                      <p:cBhvr>
                                        <p:cTn id="18" dur="2000" fill="hold"/>
                                        <p:tgtEl>
                                          <p:spTgt spid="10"/>
                                        </p:tgtEl>
                                        <p:attrNameLst>
                                          <p:attrName>ppt_x</p:attrName>
                                          <p:attrName>ppt_y</p:attrName>
                                        </p:attrNameLst>
                                      </p:cBhvr>
                                      <p:rCtr x="-32044" y="-7593"/>
                                    </p:animMotion>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4.58333E-6 2.59259E-6 L -0.65261 0.50208 " pathEditMode="relative" rAng="0" ptsTypes="AA">
                                      <p:cBhvr>
                                        <p:cTn id="22" dur="2000" fill="hold"/>
                                        <p:tgtEl>
                                          <p:spTgt spid="9"/>
                                        </p:tgtEl>
                                        <p:attrNameLst>
                                          <p:attrName>ppt_x</p:attrName>
                                          <p:attrName>ppt_y</p:attrName>
                                        </p:attrNameLst>
                                      </p:cBhvr>
                                      <p:rCtr x="-32630" y="25093"/>
                                    </p:animMotion>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2.29167E-6 -3.7037E-7 L -0.65768 0.1331 " pathEditMode="relative" rAng="0" ptsTypes="AA">
                                      <p:cBhvr>
                                        <p:cTn id="26" dur="2000" fill="hold"/>
                                        <p:tgtEl>
                                          <p:spTgt spid="11"/>
                                        </p:tgtEl>
                                        <p:attrNameLst>
                                          <p:attrName>ppt_x</p:attrName>
                                          <p:attrName>ppt_y</p:attrName>
                                        </p:attrNameLst>
                                      </p:cBhvr>
                                      <p:rCtr x="-32891" y="6644"/>
                                    </p:animMotion>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0175" y="1940957"/>
            <a:ext cx="16144875" cy="7049622"/>
          </a:xfrm>
          <a:prstGeom prst="rect">
            <a:avLst/>
          </a:prstGeom>
          <a:ln w="28575">
            <a:solidFill>
              <a:schemeClr val="accent1">
                <a:lumMod val="75000"/>
              </a:schemeClr>
            </a:solidFill>
            <a:prstDash val="sysDash"/>
          </a:ln>
        </p:spPr>
        <p:txBody>
          <a:bodyPr wrap="square">
            <a:spAutoFit/>
          </a:bodyPr>
          <a:lstStyle/>
          <a:p>
            <a:pPr algn="ctr" defTabSz="1371600">
              <a:lnSpc>
                <a:spcPct val="110000"/>
              </a:lnSpc>
            </a:pPr>
            <a:r>
              <a:rPr lang="en-US" sz="81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Kết</a:t>
            </a:r>
            <a:r>
              <a:rPr lang="en-US" sz="81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81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luận</a:t>
            </a:r>
            <a:endParaRPr lang="en-US" sz="66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defTabSz="1371600">
              <a:lnSpc>
                <a:spcPct val="110000"/>
              </a:lnSpc>
            </a:pPr>
            <a:r>
              <a:rPr lang="vi-VN" sz="6600" dirty="0">
                <a:solidFill>
                  <a:srgbClr val="383536"/>
                </a:solidFill>
                <a:latin typeface="Times New Roman" panose="02020603050405020304" pitchFamily="18" charset="0"/>
                <a:ea typeface="Calibri" panose="020F0502020204030204" pitchFamily="34" charset="0"/>
                <a:cs typeface="Times New Roman" panose="02020603050405020304" pitchFamily="18" charset="0"/>
              </a:rPr>
              <a:t>- Gang, thép, inox là hợp kim của sắt, duralumin là hợp kim của nhôm, chúng được sử dụng phổ biến trong đời sống.</a:t>
            </a:r>
          </a:p>
          <a:p>
            <a:pPr algn="just" defTabSz="1371600">
              <a:lnSpc>
                <a:spcPct val="110000"/>
              </a:lnSpc>
            </a:pPr>
            <a:r>
              <a:rPr lang="vi-VN" sz="6600" dirty="0">
                <a:solidFill>
                  <a:srgbClr val="383536"/>
                </a:solidFill>
                <a:latin typeface="Times New Roman" panose="02020603050405020304" pitchFamily="18" charset="0"/>
                <a:ea typeface="Calibri" panose="020F0502020204030204" pitchFamily="34" charset="0"/>
                <a:cs typeface="Times New Roman" panose="02020603050405020304" pitchFamily="18" charset="0"/>
              </a:rPr>
              <a:t>- Gang cứng và giòn. Thép dẻo hơn gang. Inox khó bị gỉ. Duralumin nhẹ và bền.</a:t>
            </a:r>
          </a:p>
        </p:txBody>
      </p:sp>
      <p:sp>
        <p:nvSpPr>
          <p:cNvPr id="4" name="Rectangle 3"/>
          <p:cNvSpPr/>
          <p:nvPr/>
        </p:nvSpPr>
        <p:spPr>
          <a:xfrm>
            <a:off x="665792" y="250478"/>
            <a:ext cx="10178749" cy="1154162"/>
          </a:xfrm>
          <a:prstGeom prst="rect">
            <a:avLst/>
          </a:prstGeom>
          <a:noFill/>
        </p:spPr>
        <p:txBody>
          <a:bodyPr wrap="none" lIns="137160" tIns="68580" rIns="137160" bIns="68580">
            <a:spAutoFit/>
          </a:bodyPr>
          <a:lstStyle/>
          <a:p>
            <a:pPr algn="ctr" defTabSz="1371600"/>
            <a:r>
              <a:rPr lang="en-US" sz="6600" b="1" dirty="0">
                <a:ln w="0"/>
                <a:solidFill>
                  <a:srgbClr val="383536"/>
                </a:solidFill>
                <a:effectLst>
                  <a:outerShdw blurRad="38100" dist="19050" dir="2700000" algn="tl" rotWithShape="0">
                    <a:srgbClr val="383536">
                      <a:alpha val="40000"/>
                    </a:srgbClr>
                  </a:outerShdw>
                </a:effectLst>
                <a:latin typeface="Times New Roman" panose="02020603050405020304" pitchFamily="18" charset="0"/>
                <a:cs typeface="Times New Roman" panose="02020603050405020304" pitchFamily="18" charset="0"/>
              </a:rPr>
              <a:t>2. </a:t>
            </a:r>
            <a:r>
              <a:rPr lang="en-US" sz="6600" b="1" dirty="0" err="1">
                <a:ln w="0"/>
                <a:solidFill>
                  <a:srgbClr val="383536"/>
                </a:solidFill>
                <a:effectLst>
                  <a:outerShdw blurRad="38100" dist="19050" dir="2700000" algn="tl" rotWithShape="0">
                    <a:srgbClr val="383536">
                      <a:alpha val="40000"/>
                    </a:srgbClr>
                  </a:outerShdw>
                </a:effectLst>
                <a:latin typeface="Times New Roman" panose="02020603050405020304" pitchFamily="18" charset="0"/>
                <a:cs typeface="Times New Roman" panose="02020603050405020304" pitchFamily="18" charset="0"/>
              </a:rPr>
              <a:t>Một</a:t>
            </a:r>
            <a:r>
              <a:rPr lang="en-US" sz="6600" b="1" dirty="0">
                <a:ln w="0"/>
                <a:solidFill>
                  <a:srgbClr val="383536"/>
                </a:solidFill>
                <a:effectLst>
                  <a:outerShdw blurRad="38100" dist="19050" dir="2700000" algn="tl" rotWithShape="0">
                    <a:srgbClr val="383536">
                      <a:alpha val="40000"/>
                    </a:srgbClr>
                  </a:outerShdw>
                </a:effectLst>
                <a:latin typeface="Times New Roman" panose="02020603050405020304" pitchFamily="18" charset="0"/>
                <a:cs typeface="Times New Roman" panose="02020603050405020304" pitchFamily="18" charset="0"/>
              </a:rPr>
              <a:t> </a:t>
            </a:r>
            <a:r>
              <a:rPr lang="en-US" sz="6600" b="1" dirty="0" err="1">
                <a:ln w="0"/>
                <a:solidFill>
                  <a:srgbClr val="383536"/>
                </a:solidFill>
                <a:effectLst>
                  <a:outerShdw blurRad="38100" dist="19050" dir="2700000" algn="tl" rotWithShape="0">
                    <a:srgbClr val="383536">
                      <a:alpha val="40000"/>
                    </a:srgbClr>
                  </a:outerShdw>
                </a:effectLst>
                <a:latin typeface="Times New Roman" panose="02020603050405020304" pitchFamily="18" charset="0"/>
                <a:cs typeface="Times New Roman" panose="02020603050405020304" pitchFamily="18" charset="0"/>
              </a:rPr>
              <a:t>số</a:t>
            </a:r>
            <a:r>
              <a:rPr lang="en-US" sz="6600" b="1" dirty="0">
                <a:ln w="0"/>
                <a:solidFill>
                  <a:srgbClr val="383536"/>
                </a:solidFill>
                <a:effectLst>
                  <a:outerShdw blurRad="38100" dist="19050" dir="2700000" algn="tl" rotWithShape="0">
                    <a:srgbClr val="383536">
                      <a:alpha val="40000"/>
                    </a:srgbClr>
                  </a:outerShdw>
                </a:effectLst>
                <a:latin typeface="Times New Roman" panose="02020603050405020304" pitchFamily="18" charset="0"/>
                <a:cs typeface="Times New Roman" panose="02020603050405020304" pitchFamily="18" charset="0"/>
              </a:rPr>
              <a:t> </a:t>
            </a:r>
            <a:r>
              <a:rPr lang="en-US" sz="6600" b="1" dirty="0" err="1">
                <a:ln w="0"/>
                <a:solidFill>
                  <a:srgbClr val="383536"/>
                </a:solidFill>
                <a:effectLst>
                  <a:outerShdw blurRad="38100" dist="19050" dir="2700000" algn="tl" rotWithShape="0">
                    <a:srgbClr val="383536">
                      <a:alpha val="40000"/>
                    </a:srgbClr>
                  </a:outerShdw>
                </a:effectLst>
                <a:latin typeface="Times New Roman" panose="02020603050405020304" pitchFamily="18" charset="0"/>
                <a:cs typeface="Times New Roman" panose="02020603050405020304" pitchFamily="18" charset="0"/>
              </a:rPr>
              <a:t>hợp</a:t>
            </a:r>
            <a:r>
              <a:rPr lang="en-US" sz="6600" b="1" dirty="0">
                <a:ln w="0"/>
                <a:solidFill>
                  <a:srgbClr val="383536"/>
                </a:solidFill>
                <a:effectLst>
                  <a:outerShdw blurRad="38100" dist="19050" dir="2700000" algn="tl" rotWithShape="0">
                    <a:srgbClr val="383536">
                      <a:alpha val="40000"/>
                    </a:srgbClr>
                  </a:outerShdw>
                </a:effectLst>
                <a:latin typeface="Times New Roman" panose="02020603050405020304" pitchFamily="18" charset="0"/>
                <a:cs typeface="Times New Roman" panose="02020603050405020304" pitchFamily="18" charset="0"/>
              </a:rPr>
              <a:t> </a:t>
            </a:r>
            <a:r>
              <a:rPr lang="en-US" sz="6600" b="1" dirty="0" err="1">
                <a:ln w="0"/>
                <a:solidFill>
                  <a:srgbClr val="383536"/>
                </a:solidFill>
                <a:effectLst>
                  <a:outerShdw blurRad="38100" dist="19050" dir="2700000" algn="tl" rotWithShape="0">
                    <a:srgbClr val="383536">
                      <a:alpha val="40000"/>
                    </a:srgbClr>
                  </a:outerShdw>
                </a:effectLst>
                <a:latin typeface="Times New Roman" panose="02020603050405020304" pitchFamily="18" charset="0"/>
                <a:cs typeface="Times New Roman" panose="02020603050405020304" pitchFamily="18" charset="0"/>
              </a:rPr>
              <a:t>kim</a:t>
            </a:r>
            <a:r>
              <a:rPr lang="en-US" sz="6600" b="1" dirty="0">
                <a:ln w="0"/>
                <a:solidFill>
                  <a:srgbClr val="383536"/>
                </a:solidFill>
                <a:effectLst>
                  <a:outerShdw blurRad="38100" dist="19050" dir="2700000" algn="tl" rotWithShape="0">
                    <a:srgbClr val="383536">
                      <a:alpha val="40000"/>
                    </a:srgbClr>
                  </a:outerShdw>
                </a:effectLst>
                <a:latin typeface="Times New Roman" panose="02020603050405020304" pitchFamily="18" charset="0"/>
                <a:cs typeface="Times New Roman" panose="02020603050405020304" pitchFamily="18" charset="0"/>
              </a:rPr>
              <a:t> </a:t>
            </a:r>
            <a:r>
              <a:rPr lang="en-US" sz="6600" b="1" dirty="0" err="1">
                <a:ln w="0"/>
                <a:solidFill>
                  <a:srgbClr val="383536"/>
                </a:solidFill>
                <a:effectLst>
                  <a:outerShdw blurRad="38100" dist="19050" dir="2700000" algn="tl" rotWithShape="0">
                    <a:srgbClr val="383536">
                      <a:alpha val="40000"/>
                    </a:srgbClr>
                  </a:outerShdw>
                </a:effectLst>
                <a:latin typeface="Times New Roman" panose="02020603050405020304" pitchFamily="18" charset="0"/>
                <a:cs typeface="Times New Roman" panose="02020603050405020304" pitchFamily="18" charset="0"/>
              </a:rPr>
              <a:t>phổ</a:t>
            </a:r>
            <a:r>
              <a:rPr lang="en-US" sz="6600" b="1" dirty="0">
                <a:ln w="0"/>
                <a:solidFill>
                  <a:srgbClr val="383536"/>
                </a:solidFill>
                <a:effectLst>
                  <a:outerShdw blurRad="38100" dist="19050" dir="2700000" algn="tl" rotWithShape="0">
                    <a:srgbClr val="383536">
                      <a:alpha val="40000"/>
                    </a:srgbClr>
                  </a:outerShdw>
                </a:effectLst>
                <a:latin typeface="Times New Roman" panose="02020603050405020304" pitchFamily="18" charset="0"/>
                <a:cs typeface="Times New Roman" panose="02020603050405020304" pitchFamily="18" charset="0"/>
              </a:rPr>
              <a:t> </a:t>
            </a:r>
            <a:r>
              <a:rPr lang="en-US" sz="6600" b="1" dirty="0" err="1">
                <a:ln w="0"/>
                <a:solidFill>
                  <a:srgbClr val="383536"/>
                </a:solidFill>
                <a:effectLst>
                  <a:outerShdw blurRad="38100" dist="19050" dir="2700000" algn="tl" rotWithShape="0">
                    <a:srgbClr val="383536">
                      <a:alpha val="40000"/>
                    </a:srgbClr>
                  </a:outerShdw>
                </a:effectLst>
                <a:latin typeface="Times New Roman" panose="02020603050405020304" pitchFamily="18" charset="0"/>
                <a:cs typeface="Times New Roman" panose="02020603050405020304" pitchFamily="18" charset="0"/>
              </a:rPr>
              <a:t>biến</a:t>
            </a:r>
            <a:endParaRPr lang="en-US" sz="6600" b="1" dirty="0">
              <a:ln w="0"/>
              <a:solidFill>
                <a:srgbClr val="383536"/>
              </a:solidFill>
              <a:effectLst>
                <a:outerShdw blurRad="38100" dist="19050" dir="2700000" algn="tl" rotWithShape="0">
                  <a:srgbClr val="383536">
                    <a:alpha val="4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90818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9B3A25-D784-4A6B-B75D-A532D10BDF8B}"/>
              </a:ext>
            </a:extLst>
          </p:cNvPr>
          <p:cNvSpPr>
            <a:spLocks noGrp="1"/>
          </p:cNvSpPr>
          <p:nvPr>
            <p:ph type="title"/>
          </p:nvPr>
        </p:nvSpPr>
        <p:spPr>
          <a:xfrm>
            <a:off x="1414733" y="549852"/>
            <a:ext cx="8604000" cy="1260000"/>
          </a:xfrm>
        </p:spPr>
        <p:txBody>
          <a:bodyPr/>
          <a:lstStyle/>
          <a:p>
            <a:r>
              <a:rPr lang="en-US" b="1" dirty="0" err="1">
                <a:solidFill>
                  <a:srgbClr val="FF0066"/>
                </a:solidFill>
                <a:latin typeface="Times New Roman" panose="02020603050405020304" pitchFamily="18" charset="0"/>
                <a:cs typeface="Times New Roman" panose="02020603050405020304" pitchFamily="18" charset="0"/>
              </a:rPr>
              <a:t>Ví</a:t>
            </a:r>
            <a:r>
              <a:rPr lang="en-US" b="1" dirty="0">
                <a:solidFill>
                  <a:srgbClr val="FF0066"/>
                </a:solidFill>
                <a:latin typeface="Times New Roman" panose="02020603050405020304" pitchFamily="18" charset="0"/>
                <a:cs typeface="Times New Roman" panose="02020603050405020304" pitchFamily="18" charset="0"/>
              </a:rPr>
              <a:t> </a:t>
            </a:r>
            <a:r>
              <a:rPr lang="en-US" b="1" dirty="0" err="1">
                <a:solidFill>
                  <a:srgbClr val="FF0066"/>
                </a:solidFill>
                <a:latin typeface="Times New Roman" panose="02020603050405020304" pitchFamily="18" charset="0"/>
                <a:cs typeface="Times New Roman" panose="02020603050405020304" pitchFamily="18" charset="0"/>
              </a:rPr>
              <a:t>dụ</a:t>
            </a:r>
            <a:endParaRPr lang="en-US" b="1" dirty="0">
              <a:solidFill>
                <a:srgbClr val="FF0066"/>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C61C7E78-53E8-42C6-B7AE-DAC505446D6A}"/>
              </a:ext>
            </a:extLst>
          </p:cNvPr>
          <p:cNvSpPr txBox="1"/>
          <p:nvPr/>
        </p:nvSpPr>
        <p:spPr>
          <a:xfrm>
            <a:off x="1414733" y="2255603"/>
            <a:ext cx="15458537" cy="3785652"/>
          </a:xfrm>
          <a:prstGeom prst="rect">
            <a:avLst/>
          </a:prstGeom>
          <a:noFill/>
        </p:spPr>
        <p:txBody>
          <a:bodyPr wrap="square">
            <a:spAutoFit/>
          </a:bodyPr>
          <a:lstStyle/>
          <a:p>
            <a:pPr marL="571485" indent="-571485" algn="just" defTabSz="1828755">
              <a:buClr>
                <a:srgbClr val="000000"/>
              </a:buClr>
              <a:buFont typeface="Wingdings" panose="05000000000000000000" pitchFamily="2" charset="2"/>
              <a:buChar char="ü"/>
            </a:pPr>
            <a:r>
              <a:rPr lang="vi-VN" sz="4800" kern="0" dirty="0">
                <a:solidFill>
                  <a:srgbClr val="000000"/>
                </a:solidFill>
                <a:latin typeface="Times New Roman" panose="02020603050405020304" pitchFamily="18" charset="0"/>
                <a:cs typeface="Times New Roman" panose="02020603050405020304" pitchFamily="18" charset="0"/>
                <a:sym typeface="Arial"/>
              </a:rPr>
              <a:t>Chế tạo các chi tiết của phương tiện giao thông như ô tô, tàu hỏa, tàu biển, máy bay.</a:t>
            </a:r>
          </a:p>
          <a:p>
            <a:pPr marL="571485" indent="-571485" algn="just" defTabSz="1828755">
              <a:buClr>
                <a:srgbClr val="000000"/>
              </a:buClr>
              <a:buFont typeface="Wingdings" panose="05000000000000000000" pitchFamily="2" charset="2"/>
              <a:buChar char="ü"/>
            </a:pPr>
            <a:r>
              <a:rPr lang="vi-VN" sz="4800" kern="0" dirty="0">
                <a:solidFill>
                  <a:srgbClr val="000000"/>
                </a:solidFill>
                <a:latin typeface="Times New Roman" panose="02020603050405020304" pitchFamily="18" charset="0"/>
                <a:cs typeface="Times New Roman" panose="02020603050405020304" pitchFamily="18" charset="0"/>
                <a:sym typeface="Arial"/>
              </a:rPr>
              <a:t>Vỏ vệ tinh nhân tạo, chi tiết khinh khí cầu</a:t>
            </a:r>
          </a:p>
          <a:p>
            <a:pPr marL="571485" indent="-571485" algn="just" defTabSz="1828755">
              <a:buClr>
                <a:srgbClr val="000000"/>
              </a:buClr>
              <a:buFont typeface="Wingdings" panose="05000000000000000000" pitchFamily="2" charset="2"/>
              <a:buChar char="ü"/>
            </a:pPr>
            <a:r>
              <a:rPr lang="vi-VN" sz="4800" kern="0" dirty="0">
                <a:solidFill>
                  <a:srgbClr val="000000"/>
                </a:solidFill>
                <a:latin typeface="Times New Roman" panose="02020603050405020304" pitchFamily="18" charset="0"/>
                <a:cs typeface="Times New Roman" panose="02020603050405020304" pitchFamily="18" charset="0"/>
                <a:sym typeface="Arial"/>
              </a:rPr>
              <a:t>Cửa sổ, cửa chính, bàn ghế, thau, chậu, dụng cụ bếp.</a:t>
            </a:r>
          </a:p>
          <a:p>
            <a:pPr marL="571485" indent="-571485" algn="just" defTabSz="1828755">
              <a:buClr>
                <a:srgbClr val="000000"/>
              </a:buClr>
              <a:buFont typeface="Wingdings" panose="05000000000000000000" pitchFamily="2" charset="2"/>
              <a:buChar char="ü"/>
            </a:pPr>
            <a:r>
              <a:rPr lang="vi-VN" sz="4800" kern="0" dirty="0">
                <a:solidFill>
                  <a:srgbClr val="000000"/>
                </a:solidFill>
                <a:latin typeface="Times New Roman" panose="02020603050405020304" pitchFamily="18" charset="0"/>
                <a:cs typeface="Times New Roman" panose="02020603050405020304" pitchFamily="18" charset="0"/>
                <a:sym typeface="Arial"/>
              </a:rPr>
              <a:t>Các chi tiết của điện thoại, laptop, CPU</a:t>
            </a:r>
            <a:endParaRPr lang="en-US" sz="4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3" name="TextBox 12">
            <a:extLst>
              <a:ext uri="{FF2B5EF4-FFF2-40B4-BE49-F238E27FC236}">
                <a16:creationId xmlns:a16="http://schemas.microsoft.com/office/drawing/2014/main" id="{C8686D5F-2628-4A2C-933B-478C783CE1C3}"/>
              </a:ext>
            </a:extLst>
          </p:cNvPr>
          <p:cNvSpPr txBox="1"/>
          <p:nvPr/>
        </p:nvSpPr>
        <p:spPr>
          <a:xfrm>
            <a:off x="7560202" y="763413"/>
            <a:ext cx="4917062" cy="95410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defTabSz="1828755">
              <a:buClr>
                <a:srgbClr val="000000"/>
              </a:buClr>
            </a:pPr>
            <a:r>
              <a:rPr lang="en-US" sz="5600" b="1" i="1" kern="0" dirty="0" err="1">
                <a:solidFill>
                  <a:srgbClr val="000000"/>
                </a:solidFill>
                <a:latin typeface="times new roman" panose="02020603050405020304" pitchFamily="18" charset="0"/>
                <a:sym typeface="Arial"/>
              </a:rPr>
              <a:t>Hợp</a:t>
            </a:r>
            <a:r>
              <a:rPr lang="en-US" sz="5600" b="1" i="1" kern="0" dirty="0">
                <a:solidFill>
                  <a:srgbClr val="000000"/>
                </a:solidFill>
                <a:latin typeface="times new roman" panose="02020603050405020304" pitchFamily="18" charset="0"/>
                <a:sym typeface="Arial"/>
              </a:rPr>
              <a:t> </a:t>
            </a:r>
            <a:r>
              <a:rPr lang="en-US" sz="5600" b="1" i="1" kern="0" dirty="0" err="1">
                <a:solidFill>
                  <a:srgbClr val="000000"/>
                </a:solidFill>
                <a:latin typeface="times new roman" panose="02020603050405020304" pitchFamily="18" charset="0"/>
                <a:sym typeface="Arial"/>
              </a:rPr>
              <a:t>kim</a:t>
            </a:r>
            <a:r>
              <a:rPr lang="en-US" sz="5600" b="1" i="1" kern="0" dirty="0">
                <a:solidFill>
                  <a:srgbClr val="000000"/>
                </a:solidFill>
                <a:latin typeface="times new roman" panose="02020603050405020304" pitchFamily="18" charset="0"/>
                <a:sym typeface="Arial"/>
              </a:rPr>
              <a:t> </a:t>
            </a:r>
            <a:r>
              <a:rPr lang="en-US" sz="5600" b="1" i="1" kern="0" dirty="0" err="1">
                <a:solidFill>
                  <a:srgbClr val="000000"/>
                </a:solidFill>
                <a:latin typeface="times new roman" panose="02020603050405020304" pitchFamily="18" charset="0"/>
                <a:sym typeface="Arial"/>
              </a:rPr>
              <a:t>nhôm</a:t>
            </a:r>
            <a:endParaRPr lang="en-US" sz="5600" i="1" kern="0" dirty="0">
              <a:solidFill>
                <a:srgbClr val="383536"/>
              </a:solidFill>
              <a:latin typeface="Arial"/>
              <a:sym typeface="Arial"/>
            </a:endParaRPr>
          </a:p>
        </p:txBody>
      </p:sp>
      <p:pic>
        <p:nvPicPr>
          <p:cNvPr id="14" name="Picture 13">
            <a:extLst>
              <a:ext uri="{FF2B5EF4-FFF2-40B4-BE49-F238E27FC236}">
                <a16:creationId xmlns:a16="http://schemas.microsoft.com/office/drawing/2014/main" id="{D8671BC9-1BE2-4781-8CE6-B5FE0064C661}"/>
              </a:ext>
            </a:extLst>
          </p:cNvPr>
          <p:cNvPicPr>
            <a:picLocks noChangeAspect="1"/>
          </p:cNvPicPr>
          <p:nvPr/>
        </p:nvPicPr>
        <p:blipFill>
          <a:blip r:embed="rId2"/>
          <a:stretch>
            <a:fillRect/>
          </a:stretch>
        </p:blipFill>
        <p:spPr>
          <a:xfrm>
            <a:off x="11681548" y="5970684"/>
            <a:ext cx="4245281" cy="34861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a:extLst>
              <a:ext uri="{FF2B5EF4-FFF2-40B4-BE49-F238E27FC236}">
                <a16:creationId xmlns:a16="http://schemas.microsoft.com/office/drawing/2014/main" id="{F2DE9B4F-4212-41DD-A5A3-2C8AC5DC9998}"/>
              </a:ext>
            </a:extLst>
          </p:cNvPr>
          <p:cNvPicPr>
            <a:picLocks noChangeAspect="1"/>
          </p:cNvPicPr>
          <p:nvPr/>
        </p:nvPicPr>
        <p:blipFill>
          <a:blip r:embed="rId3"/>
          <a:stretch>
            <a:fillRect/>
          </a:stretch>
        </p:blipFill>
        <p:spPr>
          <a:xfrm>
            <a:off x="6560469" y="5970684"/>
            <a:ext cx="3803118" cy="34861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a:extLst>
              <a:ext uri="{FF2B5EF4-FFF2-40B4-BE49-F238E27FC236}">
                <a16:creationId xmlns:a16="http://schemas.microsoft.com/office/drawing/2014/main" id="{C05263DC-95DC-4333-91CF-390C8044F5AD}"/>
              </a:ext>
            </a:extLst>
          </p:cNvPr>
          <p:cNvPicPr>
            <a:picLocks noChangeAspect="1"/>
          </p:cNvPicPr>
          <p:nvPr/>
        </p:nvPicPr>
        <p:blipFill>
          <a:blip r:embed="rId4"/>
          <a:stretch>
            <a:fillRect/>
          </a:stretch>
        </p:blipFill>
        <p:spPr>
          <a:xfrm>
            <a:off x="1796203" y="6087420"/>
            <a:ext cx="3920531" cy="33694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9357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9B3A25-D784-4A6B-B75D-A532D10BDF8B}"/>
              </a:ext>
            </a:extLst>
          </p:cNvPr>
          <p:cNvSpPr>
            <a:spLocks noGrp="1"/>
          </p:cNvSpPr>
          <p:nvPr>
            <p:ph type="title"/>
          </p:nvPr>
        </p:nvSpPr>
        <p:spPr>
          <a:xfrm>
            <a:off x="1414733" y="549852"/>
            <a:ext cx="8604000" cy="1260000"/>
          </a:xfrm>
        </p:spPr>
        <p:txBody>
          <a:bodyPr/>
          <a:lstStyle/>
          <a:p>
            <a:r>
              <a:rPr lang="en-US" b="1" dirty="0" err="1">
                <a:solidFill>
                  <a:srgbClr val="FF0066"/>
                </a:solidFill>
                <a:latin typeface="Times New Roman" panose="02020603050405020304" pitchFamily="18" charset="0"/>
                <a:cs typeface="Times New Roman" panose="02020603050405020304" pitchFamily="18" charset="0"/>
              </a:rPr>
              <a:t>Ví</a:t>
            </a:r>
            <a:r>
              <a:rPr lang="en-US" b="1" dirty="0">
                <a:solidFill>
                  <a:srgbClr val="FF0066"/>
                </a:solidFill>
                <a:latin typeface="Times New Roman" panose="02020603050405020304" pitchFamily="18" charset="0"/>
                <a:cs typeface="Times New Roman" panose="02020603050405020304" pitchFamily="18" charset="0"/>
              </a:rPr>
              <a:t> </a:t>
            </a:r>
            <a:r>
              <a:rPr lang="en-US" b="1" dirty="0" err="1">
                <a:solidFill>
                  <a:srgbClr val="FF0066"/>
                </a:solidFill>
                <a:latin typeface="Times New Roman" panose="02020603050405020304" pitchFamily="18" charset="0"/>
                <a:cs typeface="Times New Roman" panose="02020603050405020304" pitchFamily="18" charset="0"/>
              </a:rPr>
              <a:t>dụ</a:t>
            </a:r>
            <a:endParaRPr lang="en-US" b="1" dirty="0">
              <a:solidFill>
                <a:srgbClr val="FF0066"/>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C61C7E78-53E8-42C6-B7AE-DAC505446D6A}"/>
              </a:ext>
            </a:extLst>
          </p:cNvPr>
          <p:cNvSpPr txBox="1"/>
          <p:nvPr/>
        </p:nvSpPr>
        <p:spPr>
          <a:xfrm>
            <a:off x="719347" y="2139278"/>
            <a:ext cx="17291474" cy="3046988"/>
          </a:xfrm>
          <a:prstGeom prst="rect">
            <a:avLst/>
          </a:prstGeom>
          <a:noFill/>
        </p:spPr>
        <p:txBody>
          <a:bodyPr wrap="square">
            <a:spAutoFit/>
          </a:bodyPr>
          <a:lstStyle/>
          <a:p>
            <a:pPr marL="571485" indent="-571485" algn="just" defTabSz="1828755">
              <a:buClr>
                <a:srgbClr val="000000"/>
              </a:buClr>
              <a:buFont typeface="Wingdings" panose="05000000000000000000" pitchFamily="2" charset="2"/>
              <a:buChar char="ü"/>
            </a:pPr>
            <a:r>
              <a:rPr lang="vi-VN" sz="4800" kern="0" dirty="0">
                <a:solidFill>
                  <a:srgbClr val="000000"/>
                </a:solidFill>
                <a:latin typeface="Times New Roman" panose="02020603050405020304" pitchFamily="18" charset="0"/>
                <a:cs typeface="Times New Roman" panose="02020603050405020304" pitchFamily="18" charset="0"/>
                <a:sym typeface="Arial"/>
              </a:rPr>
              <a:t>Vật liệu trong công trình xây dựng, cầu đường, đường ray xe lửa…</a:t>
            </a:r>
          </a:p>
          <a:p>
            <a:pPr marL="571485" indent="-571485" algn="just" defTabSz="1828755">
              <a:buClr>
                <a:srgbClr val="000000"/>
              </a:buClr>
              <a:buFont typeface="Wingdings" panose="05000000000000000000" pitchFamily="2" charset="2"/>
              <a:buChar char="ü"/>
            </a:pPr>
            <a:r>
              <a:rPr lang="vi-VN" sz="4800" kern="0" dirty="0">
                <a:solidFill>
                  <a:srgbClr val="000000"/>
                </a:solidFill>
                <a:latin typeface="Times New Roman" panose="02020603050405020304" pitchFamily="18" charset="0"/>
                <a:cs typeface="Times New Roman" panose="02020603050405020304" pitchFamily="18" charset="0"/>
                <a:sym typeface="Arial"/>
              </a:rPr>
              <a:t>Đồ dùng gia đình: bàn ghế, cửa, cổng, cầu thang, lan can, tủ kệ…</a:t>
            </a:r>
          </a:p>
          <a:p>
            <a:pPr marL="571485" indent="-571485" algn="just" defTabSz="1828755">
              <a:buClr>
                <a:srgbClr val="000000"/>
              </a:buClr>
              <a:buFont typeface="Wingdings" panose="05000000000000000000" pitchFamily="2" charset="2"/>
              <a:buChar char="ü"/>
            </a:pPr>
            <a:r>
              <a:rPr lang="vi-VN" sz="4800" kern="0" dirty="0">
                <a:solidFill>
                  <a:srgbClr val="000000"/>
                </a:solidFill>
                <a:latin typeface="Times New Roman" panose="02020603050405020304" pitchFamily="18" charset="0"/>
                <a:cs typeface="Times New Roman" panose="02020603050405020304" pitchFamily="18" charset="0"/>
                <a:sym typeface="Arial"/>
              </a:rPr>
              <a:t>Chế tạo máy móc, chi tiết, phụ kiện, bulong, con tán</a:t>
            </a:r>
            <a:r>
              <a:rPr lang="en-US" sz="4800" kern="0" dirty="0">
                <a:solidFill>
                  <a:srgbClr val="000000"/>
                </a:solidFill>
                <a:latin typeface="Times New Roman" panose="02020603050405020304" pitchFamily="18" charset="0"/>
                <a:cs typeface="Times New Roman" panose="02020603050405020304" pitchFamily="18" charset="0"/>
                <a:sym typeface="Arial"/>
              </a:rPr>
              <a:t>….</a:t>
            </a:r>
            <a:endParaRPr lang="vi-VN" sz="4800" kern="0" dirty="0">
              <a:solidFill>
                <a:srgbClr val="000000"/>
              </a:solidFill>
              <a:latin typeface="Times New Roman" panose="02020603050405020304" pitchFamily="18" charset="0"/>
              <a:cs typeface="Times New Roman" panose="02020603050405020304" pitchFamily="18" charset="0"/>
              <a:sym typeface="Arial"/>
            </a:endParaRPr>
          </a:p>
          <a:p>
            <a:pPr marL="571485" indent="-571485" algn="just" defTabSz="1828755">
              <a:buClr>
                <a:srgbClr val="000000"/>
              </a:buClr>
              <a:buFont typeface="Wingdings" panose="05000000000000000000" pitchFamily="2" charset="2"/>
              <a:buChar char="ü"/>
            </a:pPr>
            <a:r>
              <a:rPr lang="vi-VN" sz="4800" kern="0" dirty="0">
                <a:solidFill>
                  <a:srgbClr val="000000"/>
                </a:solidFill>
                <a:latin typeface="Times New Roman" panose="02020603050405020304" pitchFamily="18" charset="0"/>
                <a:cs typeface="Times New Roman" panose="02020603050405020304" pitchFamily="18" charset="0"/>
                <a:sym typeface="Arial"/>
              </a:rPr>
              <a:t>Dùng làm khuôn, dao</a:t>
            </a:r>
            <a:r>
              <a:rPr lang="en-US" sz="4800" kern="0" dirty="0">
                <a:solidFill>
                  <a:srgbClr val="000000"/>
                </a:solidFill>
                <a:latin typeface="Times New Roman" panose="02020603050405020304" pitchFamily="18" charset="0"/>
                <a:cs typeface="Times New Roman" panose="02020603050405020304" pitchFamily="18" charset="0"/>
                <a:sym typeface="Arial"/>
              </a:rPr>
              <a:t>…</a:t>
            </a:r>
          </a:p>
        </p:txBody>
      </p:sp>
      <p:sp>
        <p:nvSpPr>
          <p:cNvPr id="13" name="TextBox 12">
            <a:extLst>
              <a:ext uri="{FF2B5EF4-FFF2-40B4-BE49-F238E27FC236}">
                <a16:creationId xmlns:a16="http://schemas.microsoft.com/office/drawing/2014/main" id="{C8686D5F-2628-4A2C-933B-478C783CE1C3}"/>
              </a:ext>
            </a:extLst>
          </p:cNvPr>
          <p:cNvSpPr txBox="1"/>
          <p:nvPr/>
        </p:nvSpPr>
        <p:spPr>
          <a:xfrm>
            <a:off x="7560202" y="763413"/>
            <a:ext cx="4917062" cy="95410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defTabSz="1828755">
              <a:buClr>
                <a:srgbClr val="000000"/>
              </a:buClr>
            </a:pPr>
            <a:r>
              <a:rPr lang="en-US" sz="5600" b="1" i="1" kern="0" dirty="0" err="1">
                <a:solidFill>
                  <a:srgbClr val="000000"/>
                </a:solidFill>
                <a:latin typeface="times new roman" panose="02020603050405020304" pitchFamily="18" charset="0"/>
                <a:sym typeface="Arial"/>
              </a:rPr>
              <a:t>Hợp</a:t>
            </a:r>
            <a:r>
              <a:rPr lang="en-US" sz="5600" b="1" i="1" kern="0" dirty="0">
                <a:solidFill>
                  <a:srgbClr val="000000"/>
                </a:solidFill>
                <a:latin typeface="times new roman" panose="02020603050405020304" pitchFamily="18" charset="0"/>
                <a:sym typeface="Arial"/>
              </a:rPr>
              <a:t> </a:t>
            </a:r>
            <a:r>
              <a:rPr lang="en-US" sz="5600" b="1" i="1" kern="0" dirty="0" err="1">
                <a:solidFill>
                  <a:srgbClr val="000000"/>
                </a:solidFill>
                <a:latin typeface="times new roman" panose="02020603050405020304" pitchFamily="18" charset="0"/>
                <a:sym typeface="Arial"/>
              </a:rPr>
              <a:t>kim</a:t>
            </a:r>
            <a:r>
              <a:rPr lang="en-US" sz="5600" b="1" i="1" kern="0" dirty="0">
                <a:solidFill>
                  <a:srgbClr val="000000"/>
                </a:solidFill>
                <a:latin typeface="times new roman" panose="02020603050405020304" pitchFamily="18" charset="0"/>
                <a:sym typeface="Arial"/>
              </a:rPr>
              <a:t> </a:t>
            </a:r>
            <a:r>
              <a:rPr lang="en-US" sz="5600" b="1" i="1" kern="0" dirty="0" err="1">
                <a:solidFill>
                  <a:srgbClr val="000000"/>
                </a:solidFill>
                <a:latin typeface="times new roman" panose="02020603050405020304" pitchFamily="18" charset="0"/>
                <a:sym typeface="Arial"/>
              </a:rPr>
              <a:t>sắt</a:t>
            </a:r>
            <a:endParaRPr lang="en-US" sz="5600" i="1" kern="0" dirty="0">
              <a:solidFill>
                <a:srgbClr val="383536"/>
              </a:solidFill>
              <a:latin typeface="Arial"/>
              <a:sym typeface="Arial"/>
            </a:endParaRPr>
          </a:p>
        </p:txBody>
      </p:sp>
      <p:pic>
        <p:nvPicPr>
          <p:cNvPr id="4" name="Picture 3">
            <a:extLst>
              <a:ext uri="{FF2B5EF4-FFF2-40B4-BE49-F238E27FC236}">
                <a16:creationId xmlns:a16="http://schemas.microsoft.com/office/drawing/2014/main" id="{8D44B266-3A4D-4391-B18A-228B8102111A}"/>
              </a:ext>
            </a:extLst>
          </p:cNvPr>
          <p:cNvPicPr>
            <a:picLocks noChangeAspect="1"/>
          </p:cNvPicPr>
          <p:nvPr/>
        </p:nvPicPr>
        <p:blipFill>
          <a:blip r:embed="rId2"/>
          <a:stretch>
            <a:fillRect/>
          </a:stretch>
        </p:blipFill>
        <p:spPr>
          <a:xfrm>
            <a:off x="505070" y="6142367"/>
            <a:ext cx="3721877" cy="3695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5BD42F6C-445B-408B-BD84-8BF83C21A52F}"/>
              </a:ext>
            </a:extLst>
          </p:cNvPr>
          <p:cNvPicPr>
            <a:picLocks noChangeAspect="1"/>
          </p:cNvPicPr>
          <p:nvPr/>
        </p:nvPicPr>
        <p:blipFill>
          <a:blip r:embed="rId3"/>
          <a:stretch>
            <a:fillRect/>
          </a:stretch>
        </p:blipFill>
        <p:spPr>
          <a:xfrm>
            <a:off x="4660837" y="6142367"/>
            <a:ext cx="3721877" cy="36956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CB84BDDA-A787-4F57-B9DF-5FDB9BF1B4EE}"/>
              </a:ext>
            </a:extLst>
          </p:cNvPr>
          <p:cNvPicPr>
            <a:picLocks noChangeAspect="1"/>
          </p:cNvPicPr>
          <p:nvPr/>
        </p:nvPicPr>
        <p:blipFill>
          <a:blip r:embed="rId4"/>
          <a:stretch>
            <a:fillRect/>
          </a:stretch>
        </p:blipFill>
        <p:spPr>
          <a:xfrm>
            <a:off x="13218725" y="6142367"/>
            <a:ext cx="4564208" cy="34861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B69C0D96-4FF9-4CFB-8B8F-0FF59E124F01}"/>
              </a:ext>
            </a:extLst>
          </p:cNvPr>
          <p:cNvPicPr>
            <a:picLocks noChangeAspect="1"/>
          </p:cNvPicPr>
          <p:nvPr/>
        </p:nvPicPr>
        <p:blipFill>
          <a:blip r:embed="rId5"/>
          <a:stretch>
            <a:fillRect/>
          </a:stretch>
        </p:blipFill>
        <p:spPr>
          <a:xfrm>
            <a:off x="8816604" y="6142367"/>
            <a:ext cx="4123020" cy="36956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1879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68227">
            <a:off x="-3410266" y="-2001139"/>
            <a:ext cx="8451171" cy="6253867"/>
          </a:xfrm>
          <a:custGeom>
            <a:avLst/>
            <a:gdLst/>
            <a:ahLst/>
            <a:cxnLst/>
            <a:rect l="l" t="t" r="r" b="b"/>
            <a:pathLst>
              <a:path w="8451171" h="6253867">
                <a:moveTo>
                  <a:pt x="0" y="0"/>
                </a:moveTo>
                <a:lnTo>
                  <a:pt x="8451172" y="0"/>
                </a:lnTo>
                <a:lnTo>
                  <a:pt x="8451172" y="6253866"/>
                </a:lnTo>
                <a:lnTo>
                  <a:pt x="0" y="625386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rot="-9404108">
            <a:off x="13033714" y="-2859079"/>
            <a:ext cx="8451171" cy="6253867"/>
          </a:xfrm>
          <a:custGeom>
            <a:avLst/>
            <a:gdLst/>
            <a:ahLst/>
            <a:cxnLst/>
            <a:rect l="l" t="t" r="r" b="b"/>
            <a:pathLst>
              <a:path w="8451171" h="6253867">
                <a:moveTo>
                  <a:pt x="0" y="0"/>
                </a:moveTo>
                <a:lnTo>
                  <a:pt x="8451172" y="0"/>
                </a:lnTo>
                <a:lnTo>
                  <a:pt x="8451172" y="6253866"/>
                </a:lnTo>
                <a:lnTo>
                  <a:pt x="0" y="625386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 name="Freeform 6"/>
          <p:cNvSpPr/>
          <p:nvPr/>
        </p:nvSpPr>
        <p:spPr>
          <a:xfrm rot="9677033">
            <a:off x="6127513" y="7808259"/>
            <a:ext cx="10240371" cy="8695006"/>
          </a:xfrm>
          <a:custGeom>
            <a:avLst/>
            <a:gdLst/>
            <a:ahLst/>
            <a:cxnLst/>
            <a:rect l="l" t="t" r="r" b="b"/>
            <a:pathLst>
              <a:path w="10240371" h="8695006">
                <a:moveTo>
                  <a:pt x="0" y="0"/>
                </a:moveTo>
                <a:lnTo>
                  <a:pt x="10240371" y="0"/>
                </a:lnTo>
                <a:lnTo>
                  <a:pt x="10240371" y="8695006"/>
                </a:lnTo>
                <a:lnTo>
                  <a:pt x="0" y="8695006"/>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9" name="Freeform 9"/>
          <p:cNvSpPr/>
          <p:nvPr/>
        </p:nvSpPr>
        <p:spPr>
          <a:xfrm rot="20724542">
            <a:off x="311671" y="9081629"/>
            <a:ext cx="694231" cy="704478"/>
          </a:xfrm>
          <a:custGeom>
            <a:avLst/>
            <a:gdLst/>
            <a:ahLst/>
            <a:cxnLst/>
            <a:rect l="l" t="t" r="r" b="b"/>
            <a:pathLst>
              <a:path w="694231" h="704478">
                <a:moveTo>
                  <a:pt x="0" y="0"/>
                </a:moveTo>
                <a:lnTo>
                  <a:pt x="694231" y="0"/>
                </a:lnTo>
                <a:lnTo>
                  <a:pt x="694231" y="704478"/>
                </a:lnTo>
                <a:lnTo>
                  <a:pt x="0" y="70447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0" name="Freeform 10"/>
          <p:cNvSpPr/>
          <p:nvPr/>
        </p:nvSpPr>
        <p:spPr>
          <a:xfrm rot="20724542">
            <a:off x="3368213" y="9351986"/>
            <a:ext cx="694231" cy="704478"/>
          </a:xfrm>
          <a:custGeom>
            <a:avLst/>
            <a:gdLst/>
            <a:ahLst/>
            <a:cxnLst/>
            <a:rect l="l" t="t" r="r" b="b"/>
            <a:pathLst>
              <a:path w="694231" h="704478">
                <a:moveTo>
                  <a:pt x="0" y="0"/>
                </a:moveTo>
                <a:lnTo>
                  <a:pt x="694231" y="0"/>
                </a:lnTo>
                <a:lnTo>
                  <a:pt x="694231" y="704478"/>
                </a:lnTo>
                <a:lnTo>
                  <a:pt x="0" y="70447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1" name="Freeform 11"/>
          <p:cNvSpPr/>
          <p:nvPr/>
        </p:nvSpPr>
        <p:spPr>
          <a:xfrm rot="20724542">
            <a:off x="298252" y="8751909"/>
            <a:ext cx="574077" cy="582550"/>
          </a:xfrm>
          <a:custGeom>
            <a:avLst/>
            <a:gdLst/>
            <a:ahLst/>
            <a:cxnLst/>
            <a:rect l="l" t="t" r="r" b="b"/>
            <a:pathLst>
              <a:path w="574077" h="582550">
                <a:moveTo>
                  <a:pt x="0" y="0"/>
                </a:moveTo>
                <a:lnTo>
                  <a:pt x="574077" y="0"/>
                </a:lnTo>
                <a:lnTo>
                  <a:pt x="574077" y="582550"/>
                </a:lnTo>
                <a:lnTo>
                  <a:pt x="0" y="58255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2" name="Freeform 12"/>
          <p:cNvSpPr/>
          <p:nvPr/>
        </p:nvSpPr>
        <p:spPr>
          <a:xfrm rot="20724542">
            <a:off x="2294720" y="9350326"/>
            <a:ext cx="574077" cy="582550"/>
          </a:xfrm>
          <a:custGeom>
            <a:avLst/>
            <a:gdLst/>
            <a:ahLst/>
            <a:cxnLst/>
            <a:rect l="l" t="t" r="r" b="b"/>
            <a:pathLst>
              <a:path w="574077" h="582550">
                <a:moveTo>
                  <a:pt x="0" y="0"/>
                </a:moveTo>
                <a:lnTo>
                  <a:pt x="574077" y="0"/>
                </a:lnTo>
                <a:lnTo>
                  <a:pt x="574077" y="582550"/>
                </a:lnTo>
                <a:lnTo>
                  <a:pt x="0" y="58255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3" name="Freeform 13"/>
          <p:cNvSpPr/>
          <p:nvPr/>
        </p:nvSpPr>
        <p:spPr>
          <a:xfrm rot="-1232496">
            <a:off x="16039670" y="861063"/>
            <a:ext cx="286077" cy="336561"/>
          </a:xfrm>
          <a:custGeom>
            <a:avLst/>
            <a:gdLst/>
            <a:ahLst/>
            <a:cxnLst/>
            <a:rect l="l" t="t" r="r" b="b"/>
            <a:pathLst>
              <a:path w="286077" h="336561">
                <a:moveTo>
                  <a:pt x="0" y="0"/>
                </a:moveTo>
                <a:lnTo>
                  <a:pt x="286077" y="0"/>
                </a:lnTo>
                <a:lnTo>
                  <a:pt x="286077" y="336561"/>
                </a:lnTo>
                <a:lnTo>
                  <a:pt x="0" y="33656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16" name="Freeform 16"/>
          <p:cNvSpPr/>
          <p:nvPr/>
        </p:nvSpPr>
        <p:spPr>
          <a:xfrm rot="20936366">
            <a:off x="4868276" y="2909469"/>
            <a:ext cx="269937" cy="317573"/>
          </a:xfrm>
          <a:custGeom>
            <a:avLst/>
            <a:gdLst/>
            <a:ahLst/>
            <a:cxnLst/>
            <a:rect l="l" t="t" r="r" b="b"/>
            <a:pathLst>
              <a:path w="269937" h="317573">
                <a:moveTo>
                  <a:pt x="0" y="0"/>
                </a:moveTo>
                <a:lnTo>
                  <a:pt x="269937" y="0"/>
                </a:lnTo>
                <a:lnTo>
                  <a:pt x="269937" y="317573"/>
                </a:lnTo>
                <a:lnTo>
                  <a:pt x="0" y="31757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graphicFrame>
        <p:nvGraphicFramePr>
          <p:cNvPr id="4" name="Table 3"/>
          <p:cNvGraphicFramePr>
            <a:graphicFrameLocks noGrp="1"/>
          </p:cNvGraphicFramePr>
          <p:nvPr/>
        </p:nvGraphicFramePr>
        <p:xfrm>
          <a:off x="1931653" y="1261640"/>
          <a:ext cx="15670547" cy="9066416"/>
        </p:xfrm>
        <a:graphic>
          <a:graphicData uri="http://schemas.openxmlformats.org/drawingml/2006/table">
            <a:tbl>
              <a:tblPr firstRow="1" firstCol="1" bandRow="1"/>
              <a:tblGrid>
                <a:gridCol w="4494246">
                  <a:extLst>
                    <a:ext uri="{9D8B030D-6E8A-4147-A177-3AD203B41FA5}">
                      <a16:colId xmlns:a16="http://schemas.microsoft.com/office/drawing/2014/main" val="1868548091"/>
                    </a:ext>
                  </a:extLst>
                </a:gridCol>
                <a:gridCol w="6223301">
                  <a:extLst>
                    <a:ext uri="{9D8B030D-6E8A-4147-A177-3AD203B41FA5}">
                      <a16:colId xmlns:a16="http://schemas.microsoft.com/office/drawing/2014/main" val="3083290959"/>
                    </a:ext>
                  </a:extLst>
                </a:gridCol>
                <a:gridCol w="4953000">
                  <a:extLst>
                    <a:ext uri="{9D8B030D-6E8A-4147-A177-3AD203B41FA5}">
                      <a16:colId xmlns:a16="http://schemas.microsoft.com/office/drawing/2014/main" val="3616093800"/>
                    </a:ext>
                  </a:extLst>
                </a:gridCol>
              </a:tblGrid>
              <a:tr h="797035">
                <a:tc>
                  <a:txBody>
                    <a:bodyPr/>
                    <a:lstStyle/>
                    <a:p>
                      <a:pPr algn="ctr">
                        <a:lnSpc>
                          <a:spcPct val="110000"/>
                        </a:lnSpc>
                        <a:spcAft>
                          <a:spcPts val="0"/>
                        </a:spcAft>
                      </a:pP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So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sánh</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73025" marT="38735" marB="0" anchor="ctr">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solidFill>
                      <a:srgbClr val="E6E0EC"/>
                    </a:solidFill>
                  </a:tcPr>
                </a:tc>
                <a:tc>
                  <a:txBody>
                    <a:bodyPr/>
                    <a:lstStyle/>
                    <a:p>
                      <a:pPr marL="11430" algn="ctr">
                        <a:lnSpc>
                          <a:spcPct val="110000"/>
                        </a:lnSpc>
                        <a:spcAft>
                          <a:spcPts val="0"/>
                        </a:spcAft>
                      </a:pP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kim</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của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sắt</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73025" marT="38735" marB="0" anchor="ctr">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solidFill>
                      <a:srgbClr val="E6E0EC"/>
                    </a:solidFill>
                  </a:tcPr>
                </a:tc>
                <a:tc>
                  <a:txBody>
                    <a:bodyPr/>
                    <a:lstStyle/>
                    <a:p>
                      <a:pPr marL="16510" algn="ctr">
                        <a:lnSpc>
                          <a:spcPct val="110000"/>
                        </a:lnSpc>
                        <a:spcAft>
                          <a:spcPts val="0"/>
                        </a:spcAft>
                      </a:pPr>
                      <a:r>
                        <a:rPr lang="en-US" sz="4800" b="1">
                          <a:effectLst/>
                          <a:latin typeface="Times New Roman" panose="02020603050405020304" pitchFamily="18" charset="0"/>
                          <a:ea typeface="Calibri" panose="020F0502020204030204" pitchFamily="34" charset="0"/>
                          <a:cs typeface="Times New Roman" panose="02020603050405020304" pitchFamily="18" charset="0"/>
                        </a:rPr>
                        <a:t>Kim loại sắt</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73025" marT="38735" marB="0" anchor="ctr">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solidFill>
                      <a:srgbClr val="E6E0EC"/>
                    </a:solidFill>
                  </a:tcPr>
                </a:tc>
                <a:extLst>
                  <a:ext uri="{0D108BD9-81ED-4DB2-BD59-A6C34878D82A}">
                    <a16:rowId xmlns:a16="http://schemas.microsoft.com/office/drawing/2014/main" val="2744778644"/>
                  </a:ext>
                </a:extLst>
              </a:tr>
              <a:tr h="797035">
                <a:tc>
                  <a:txBody>
                    <a:bodyPr/>
                    <a:lstStyle/>
                    <a:p>
                      <a:pPr algn="l">
                        <a:lnSpc>
                          <a:spcPct val="110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Thành phần</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73025" marT="38735" marB="0" anchor="ctr">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tcPr>
                </a:tc>
                <a:tc>
                  <a:txBody>
                    <a:bodyPr/>
                    <a:lstStyle/>
                    <a:p>
                      <a:pPr algn="l">
                        <a:lnSpc>
                          <a:spcPct val="110000"/>
                        </a:lnSpc>
                        <a:spcAft>
                          <a:spcPts val="0"/>
                        </a:spcAft>
                      </a:pPr>
                      <a:r>
                        <a:rPr lang="vi-VN" sz="4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73025" marT="38735" marB="0">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tcPr>
                </a:tc>
                <a:tc>
                  <a:txBody>
                    <a:bodyPr/>
                    <a:lstStyle/>
                    <a:p>
                      <a:pPr algn="l">
                        <a:lnSpc>
                          <a:spcPct val="110000"/>
                        </a:lnSpc>
                        <a:spcAft>
                          <a:spcPts val="0"/>
                        </a:spcAft>
                      </a:pPr>
                      <a:r>
                        <a:rPr lang="vi-VN" sz="4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73025" marT="38735" marB="0">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tcPr>
                </a:tc>
                <a:extLst>
                  <a:ext uri="{0D108BD9-81ED-4DB2-BD59-A6C34878D82A}">
                    <a16:rowId xmlns:a16="http://schemas.microsoft.com/office/drawing/2014/main" val="2068745305"/>
                  </a:ext>
                </a:extLst>
              </a:tr>
              <a:tr h="797035">
                <a:tc>
                  <a:txBody>
                    <a:bodyPr/>
                    <a:lstStyle/>
                    <a:p>
                      <a:pPr algn="l">
                        <a:lnSpc>
                          <a:spcPct val="110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Độ cứng</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73025" marT="38735" marB="0" anchor="ctr">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tcPr>
                </a:tc>
                <a:tc>
                  <a:txBody>
                    <a:bodyPr/>
                    <a:lstStyle/>
                    <a:p>
                      <a:pPr algn="l">
                        <a:lnSpc>
                          <a:spcPct val="110000"/>
                        </a:lnSpc>
                        <a:spcAft>
                          <a:spcPts val="0"/>
                        </a:spcAft>
                      </a:pPr>
                      <a:r>
                        <a:rPr lang="vi-VN" sz="4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73025" marT="38735" marB="0">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tcPr>
                </a:tc>
                <a:tc>
                  <a:txBody>
                    <a:bodyPr/>
                    <a:lstStyle/>
                    <a:p>
                      <a:pPr algn="l">
                        <a:lnSpc>
                          <a:spcPct val="110000"/>
                        </a:lnSpc>
                        <a:spcAft>
                          <a:spcPts val="0"/>
                        </a:spcAft>
                      </a:pPr>
                      <a:r>
                        <a:rPr lang="vi-VN" sz="4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73025" marT="38735" marB="0">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tcPr>
                </a:tc>
                <a:extLst>
                  <a:ext uri="{0D108BD9-81ED-4DB2-BD59-A6C34878D82A}">
                    <a16:rowId xmlns:a16="http://schemas.microsoft.com/office/drawing/2014/main" val="1765935511"/>
                  </a:ext>
                </a:extLst>
              </a:tr>
              <a:tr h="797035">
                <a:tc>
                  <a:txBody>
                    <a:bodyPr/>
                    <a:lstStyle/>
                    <a:p>
                      <a:pPr algn="l">
                        <a:lnSpc>
                          <a:spcPct val="110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Độ bền</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73025" marT="38735" marB="0" anchor="ctr">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tcPr>
                </a:tc>
                <a:tc>
                  <a:txBody>
                    <a:bodyPr/>
                    <a:lstStyle/>
                    <a:p>
                      <a:pPr algn="l">
                        <a:lnSpc>
                          <a:spcPct val="110000"/>
                        </a:lnSpc>
                        <a:spcAft>
                          <a:spcPts val="0"/>
                        </a:spcAft>
                      </a:pPr>
                      <a:r>
                        <a:rPr lang="vi-VN" sz="4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73025" marT="38735" marB="0">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tcPr>
                </a:tc>
                <a:tc>
                  <a:txBody>
                    <a:bodyPr/>
                    <a:lstStyle/>
                    <a:p>
                      <a:pPr algn="l">
                        <a:lnSpc>
                          <a:spcPct val="110000"/>
                        </a:lnSpc>
                        <a:spcAft>
                          <a:spcPts val="0"/>
                        </a:spcAft>
                      </a:pPr>
                      <a:r>
                        <a:rPr lang="vi-VN" sz="4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73025" marT="38735" marB="0">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tcPr>
                </a:tc>
                <a:extLst>
                  <a:ext uri="{0D108BD9-81ED-4DB2-BD59-A6C34878D82A}">
                    <a16:rowId xmlns:a16="http://schemas.microsoft.com/office/drawing/2014/main" val="1232709370"/>
                  </a:ext>
                </a:extLst>
              </a:tr>
              <a:tr h="2058191">
                <a:tc>
                  <a:txBody>
                    <a:bodyPr/>
                    <a:lstStyle/>
                    <a:p>
                      <a:pPr algn="just">
                        <a:lnSpc>
                          <a:spcPct val="110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Khả năng chống ăn mòn, gỉ sét</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73025" marT="38735" marB="0" anchor="ctr">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tcPr>
                </a:tc>
                <a:tc>
                  <a:txBody>
                    <a:bodyPr/>
                    <a:lstStyle/>
                    <a:p>
                      <a:pPr algn="l">
                        <a:lnSpc>
                          <a:spcPct val="110000"/>
                        </a:lnSpc>
                        <a:spcAft>
                          <a:spcPts val="0"/>
                        </a:spcAft>
                      </a:pPr>
                      <a:r>
                        <a:rPr lang="vi-VN" sz="4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73025" marT="38735" marB="0">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tcPr>
                </a:tc>
                <a:tc>
                  <a:txBody>
                    <a:bodyPr/>
                    <a:lstStyle/>
                    <a:p>
                      <a:pPr algn="l">
                        <a:lnSpc>
                          <a:spcPct val="110000"/>
                        </a:lnSpc>
                        <a:spcAft>
                          <a:spcPts val="0"/>
                        </a:spcAft>
                      </a:pPr>
                      <a:r>
                        <a:rPr lang="vi-VN" sz="4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73025" marT="38735" marB="0">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tcPr>
                </a:tc>
                <a:extLst>
                  <a:ext uri="{0D108BD9-81ED-4DB2-BD59-A6C34878D82A}">
                    <a16:rowId xmlns:a16="http://schemas.microsoft.com/office/drawing/2014/main" val="765564445"/>
                  </a:ext>
                </a:extLst>
              </a:tr>
              <a:tr h="1557465">
                <a:tc>
                  <a:txBody>
                    <a:bodyPr/>
                    <a:lstStyle/>
                    <a:p>
                      <a:pPr algn="l">
                        <a:lnSpc>
                          <a:spcPct val="110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Tính dẫn nhiệt, dẫn điện</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73025" marT="38735" marB="0" anchor="ctr">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tcPr>
                </a:tc>
                <a:tc>
                  <a:txBody>
                    <a:bodyPr/>
                    <a:lstStyle/>
                    <a:p>
                      <a:pPr algn="l">
                        <a:lnSpc>
                          <a:spcPct val="110000"/>
                        </a:lnSpc>
                        <a:spcAft>
                          <a:spcPts val="0"/>
                        </a:spcAft>
                      </a:pPr>
                      <a:r>
                        <a:rPr lang="vi-VN" sz="4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73025" marT="38735" marB="0">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tcPr>
                </a:tc>
                <a:tc>
                  <a:txBody>
                    <a:bodyPr/>
                    <a:lstStyle/>
                    <a:p>
                      <a:pPr algn="l">
                        <a:lnSpc>
                          <a:spcPct val="110000"/>
                        </a:lnSpc>
                        <a:spcAft>
                          <a:spcPts val="0"/>
                        </a:spcAft>
                      </a:pPr>
                      <a:r>
                        <a:rPr lang="vi-VN" sz="4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73025" marT="38735" marB="0">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tcPr>
                </a:tc>
                <a:extLst>
                  <a:ext uri="{0D108BD9-81ED-4DB2-BD59-A6C34878D82A}">
                    <a16:rowId xmlns:a16="http://schemas.microsoft.com/office/drawing/2014/main" val="1479147936"/>
                  </a:ext>
                </a:extLst>
              </a:tr>
              <a:tr h="797035">
                <a:tc>
                  <a:txBody>
                    <a:bodyPr/>
                    <a:lstStyle/>
                    <a:p>
                      <a:pPr algn="l">
                        <a:lnSpc>
                          <a:spcPct val="110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Chi phí</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73025" marT="38735" marB="0" anchor="ctr">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tcPr>
                </a:tc>
                <a:tc>
                  <a:txBody>
                    <a:bodyPr/>
                    <a:lstStyle/>
                    <a:p>
                      <a:pPr algn="l">
                        <a:lnSpc>
                          <a:spcPct val="110000"/>
                        </a:lnSpc>
                        <a:spcAft>
                          <a:spcPts val="0"/>
                        </a:spcAft>
                      </a:pPr>
                      <a:r>
                        <a:rPr lang="vi-VN" sz="4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73025" marT="38735" marB="0">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tcPr>
                </a:tc>
                <a:tc>
                  <a:txBody>
                    <a:bodyPr/>
                    <a:lstStyle/>
                    <a:p>
                      <a:pPr algn="l">
                        <a:lnSpc>
                          <a:spcPct val="110000"/>
                        </a:lnSpc>
                        <a:spcAft>
                          <a:spcPts val="0"/>
                        </a:spcAft>
                      </a:pPr>
                      <a:r>
                        <a:rPr lang="vi-VN" sz="4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73025" marT="38735" marB="0">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tcPr>
                </a:tc>
                <a:extLst>
                  <a:ext uri="{0D108BD9-81ED-4DB2-BD59-A6C34878D82A}">
                    <a16:rowId xmlns:a16="http://schemas.microsoft.com/office/drawing/2014/main" val="3499654244"/>
                  </a:ext>
                </a:extLst>
              </a:tr>
              <a:tr h="1407903">
                <a:tc>
                  <a:txBody>
                    <a:bodyPr/>
                    <a:lstStyle/>
                    <a:p>
                      <a:pPr algn="l">
                        <a:lnSpc>
                          <a:spcPct val="110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Khả năng tái chế</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73025" marT="38735" marB="0" anchor="ctr">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tcPr>
                </a:tc>
                <a:tc>
                  <a:txBody>
                    <a:bodyPr/>
                    <a:lstStyle/>
                    <a:p>
                      <a:pPr algn="l">
                        <a:lnSpc>
                          <a:spcPct val="110000"/>
                        </a:lnSpc>
                        <a:spcAft>
                          <a:spcPts val="0"/>
                        </a:spcAft>
                      </a:pPr>
                      <a:r>
                        <a:rPr lang="vi-VN" sz="4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73025" marT="38735" marB="0">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tcPr>
                </a:tc>
                <a:tc>
                  <a:txBody>
                    <a:bodyPr/>
                    <a:lstStyle/>
                    <a:p>
                      <a:pPr algn="l">
                        <a:lnSpc>
                          <a:spcPct val="110000"/>
                        </a:lnSpc>
                        <a:spcAft>
                          <a:spcPts val="0"/>
                        </a:spcAft>
                      </a:pPr>
                      <a:r>
                        <a:rPr lang="vi-VN" sz="4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73025" marT="38735" marB="0">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tcPr>
                </a:tc>
                <a:extLst>
                  <a:ext uri="{0D108BD9-81ED-4DB2-BD59-A6C34878D82A}">
                    <a16:rowId xmlns:a16="http://schemas.microsoft.com/office/drawing/2014/main" val="2985662548"/>
                  </a:ext>
                </a:extLst>
              </a:tr>
            </a:tbl>
          </a:graphicData>
        </a:graphic>
      </p:graphicFrame>
      <p:sp>
        <p:nvSpPr>
          <p:cNvPr id="7" name="Rectangle 6"/>
          <p:cNvSpPr/>
          <p:nvPr/>
        </p:nvSpPr>
        <p:spPr>
          <a:xfrm>
            <a:off x="6795493" y="106013"/>
            <a:ext cx="5986319"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PHIẾU HỌC TẬP SỐ 2</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6920789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FFF1"/>
        </a:solidFill>
        <a:effectLst/>
      </p:bgPr>
    </p:bg>
    <p:spTree>
      <p:nvGrpSpPr>
        <p:cNvPr id="1" name=""/>
        <p:cNvGrpSpPr/>
        <p:nvPr/>
      </p:nvGrpSpPr>
      <p:grpSpPr>
        <a:xfrm>
          <a:off x="0" y="0"/>
          <a:ext cx="0" cy="0"/>
          <a:chOff x="0" y="0"/>
          <a:chExt cx="0" cy="0"/>
        </a:xfrm>
      </p:grpSpPr>
      <p:sp>
        <p:nvSpPr>
          <p:cNvPr id="2" name="Freeform 2"/>
          <p:cNvSpPr/>
          <p:nvPr/>
        </p:nvSpPr>
        <p:spPr>
          <a:xfrm rot="4063404">
            <a:off x="9862386" y="-3296468"/>
            <a:ext cx="9867306" cy="7301807"/>
          </a:xfrm>
          <a:custGeom>
            <a:avLst/>
            <a:gdLst/>
            <a:ahLst/>
            <a:cxnLst/>
            <a:rect l="l" t="t" r="r" b="b"/>
            <a:pathLst>
              <a:path w="9867306" h="7301807">
                <a:moveTo>
                  <a:pt x="0" y="0"/>
                </a:moveTo>
                <a:lnTo>
                  <a:pt x="9867306" y="0"/>
                </a:lnTo>
                <a:lnTo>
                  <a:pt x="9867306" y="7301807"/>
                </a:lnTo>
                <a:lnTo>
                  <a:pt x="0" y="730180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9074282" y="3009900"/>
            <a:ext cx="8128313" cy="2954655"/>
          </a:xfrm>
          <a:prstGeom prst="rect">
            <a:avLst/>
          </a:prstGeom>
        </p:spPr>
        <p:txBody>
          <a:bodyPr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9600" b="1" i="0" u="none" strike="noStrike" kern="1200" cap="none" normalizeH="0" baseline="0" noProof="0" dirty="0">
                <a:ln>
                  <a:noFill/>
                </a:ln>
                <a:solidFill>
                  <a:srgbClr val="E8663D"/>
                </a:solidFill>
                <a:effectLst/>
                <a:uLnTx/>
                <a:uFillTx/>
                <a:latin typeface="Times New Roman" panose="02020603050405020304" pitchFamily="18" charset="0"/>
                <a:cs typeface="Times New Roman" panose="02020603050405020304" pitchFamily="18" charset="0"/>
              </a:rPr>
              <a:t>BÁO</a:t>
            </a:r>
            <a:r>
              <a:rPr kumimoji="0" lang="en-US" sz="9600" b="1" i="0" u="none" strike="noStrike" kern="1200" cap="none" normalizeH="0" noProof="0" dirty="0">
                <a:ln>
                  <a:noFill/>
                </a:ln>
                <a:solidFill>
                  <a:srgbClr val="E8663D"/>
                </a:solidFill>
                <a:effectLst/>
                <a:uLnTx/>
                <a:uFillTx/>
                <a:latin typeface="Times New Roman" panose="02020603050405020304" pitchFamily="18" charset="0"/>
                <a:cs typeface="Times New Roman" panose="02020603050405020304" pitchFamily="18" charset="0"/>
              </a:rPr>
              <a:t> CÁO KẾT QUẢ</a:t>
            </a:r>
            <a:endParaRPr kumimoji="0" lang="en-US" sz="9600" b="1" i="0" u="none" strike="noStrike" kern="1200" cap="none" normalizeH="0" baseline="0" noProof="0" dirty="0">
              <a:ln>
                <a:noFill/>
              </a:ln>
              <a:solidFill>
                <a:srgbClr val="E8663D"/>
              </a:solidFill>
              <a:effectLst/>
              <a:uLnTx/>
              <a:uFillTx/>
              <a:latin typeface="Times New Roman" panose="02020603050405020304" pitchFamily="18" charset="0"/>
              <a:cs typeface="Times New Roman" panose="02020603050405020304" pitchFamily="18" charset="0"/>
            </a:endParaRPr>
          </a:p>
        </p:txBody>
      </p:sp>
      <p:sp>
        <p:nvSpPr>
          <p:cNvPr id="5" name="Freeform 5"/>
          <p:cNvSpPr/>
          <p:nvPr/>
        </p:nvSpPr>
        <p:spPr>
          <a:xfrm>
            <a:off x="4689728" y="4884137"/>
            <a:ext cx="3260639" cy="3529786"/>
          </a:xfrm>
          <a:custGeom>
            <a:avLst/>
            <a:gdLst/>
            <a:ahLst/>
            <a:cxnLst/>
            <a:rect l="l" t="t" r="r" b="b"/>
            <a:pathLst>
              <a:path w="3260639" h="3529786">
                <a:moveTo>
                  <a:pt x="0" y="0"/>
                </a:moveTo>
                <a:lnTo>
                  <a:pt x="3260639" y="0"/>
                </a:lnTo>
                <a:lnTo>
                  <a:pt x="3260639" y="3529786"/>
                </a:lnTo>
                <a:lnTo>
                  <a:pt x="0" y="352978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rot="-224419">
            <a:off x="7545659" y="3463097"/>
            <a:ext cx="390152" cy="459002"/>
          </a:xfrm>
          <a:custGeom>
            <a:avLst/>
            <a:gdLst/>
            <a:ahLst/>
            <a:cxnLst/>
            <a:rect l="l" t="t" r="r" b="b"/>
            <a:pathLst>
              <a:path w="390152" h="459002">
                <a:moveTo>
                  <a:pt x="0" y="0"/>
                </a:moveTo>
                <a:lnTo>
                  <a:pt x="390152" y="0"/>
                </a:lnTo>
                <a:lnTo>
                  <a:pt x="390152" y="459002"/>
                </a:lnTo>
                <a:lnTo>
                  <a:pt x="0" y="45900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7" name="Freeform 7"/>
          <p:cNvSpPr/>
          <p:nvPr/>
        </p:nvSpPr>
        <p:spPr>
          <a:xfrm rot="-391931">
            <a:off x="1888487" y="7709974"/>
            <a:ext cx="285218" cy="335550"/>
          </a:xfrm>
          <a:custGeom>
            <a:avLst/>
            <a:gdLst/>
            <a:ahLst/>
            <a:cxnLst/>
            <a:rect l="l" t="t" r="r" b="b"/>
            <a:pathLst>
              <a:path w="285218" h="335550">
                <a:moveTo>
                  <a:pt x="0" y="0"/>
                </a:moveTo>
                <a:lnTo>
                  <a:pt x="285218" y="0"/>
                </a:lnTo>
                <a:lnTo>
                  <a:pt x="285218" y="335551"/>
                </a:lnTo>
                <a:lnTo>
                  <a:pt x="0" y="33555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8" name="Freeform 8"/>
          <p:cNvSpPr/>
          <p:nvPr/>
        </p:nvSpPr>
        <p:spPr>
          <a:xfrm rot="1458920">
            <a:off x="1896073" y="1639008"/>
            <a:ext cx="316054" cy="371828"/>
          </a:xfrm>
          <a:custGeom>
            <a:avLst/>
            <a:gdLst/>
            <a:ahLst/>
            <a:cxnLst/>
            <a:rect l="l" t="t" r="r" b="b"/>
            <a:pathLst>
              <a:path w="316054" h="371828">
                <a:moveTo>
                  <a:pt x="0" y="0"/>
                </a:moveTo>
                <a:lnTo>
                  <a:pt x="316054" y="0"/>
                </a:lnTo>
                <a:lnTo>
                  <a:pt x="316054" y="371828"/>
                </a:lnTo>
                <a:lnTo>
                  <a:pt x="0" y="37182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9" name="Freeform 9"/>
          <p:cNvSpPr/>
          <p:nvPr/>
        </p:nvSpPr>
        <p:spPr>
          <a:xfrm rot="331613">
            <a:off x="-1593038" y="8915064"/>
            <a:ext cx="9867306" cy="7301807"/>
          </a:xfrm>
          <a:custGeom>
            <a:avLst/>
            <a:gdLst/>
            <a:ahLst/>
            <a:cxnLst/>
            <a:rect l="l" t="t" r="r" b="b"/>
            <a:pathLst>
              <a:path w="9867306" h="7301807">
                <a:moveTo>
                  <a:pt x="0" y="0"/>
                </a:moveTo>
                <a:lnTo>
                  <a:pt x="9867306" y="0"/>
                </a:lnTo>
                <a:lnTo>
                  <a:pt x="9867306" y="7301806"/>
                </a:lnTo>
                <a:lnTo>
                  <a:pt x="0" y="730180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1" name="Freeform 11"/>
          <p:cNvSpPr/>
          <p:nvPr/>
        </p:nvSpPr>
        <p:spPr>
          <a:xfrm rot="-304850">
            <a:off x="16195919" y="545580"/>
            <a:ext cx="965318" cy="976810"/>
          </a:xfrm>
          <a:custGeom>
            <a:avLst/>
            <a:gdLst/>
            <a:ahLst/>
            <a:cxnLst/>
            <a:rect l="l" t="t" r="r" b="b"/>
            <a:pathLst>
              <a:path w="965318" h="976810">
                <a:moveTo>
                  <a:pt x="0" y="0"/>
                </a:moveTo>
                <a:lnTo>
                  <a:pt x="965318" y="0"/>
                </a:lnTo>
                <a:lnTo>
                  <a:pt x="965318" y="976810"/>
                </a:lnTo>
                <a:lnTo>
                  <a:pt x="0" y="97681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2" name="Freeform 14"/>
          <p:cNvSpPr/>
          <p:nvPr/>
        </p:nvSpPr>
        <p:spPr>
          <a:xfrm flipH="1">
            <a:off x="2024858" y="1326628"/>
            <a:ext cx="5269695" cy="6368211"/>
          </a:xfrm>
          <a:custGeom>
            <a:avLst/>
            <a:gdLst/>
            <a:ahLst/>
            <a:cxnLst/>
            <a:rect l="l" t="t" r="r" b="b"/>
            <a:pathLst>
              <a:path w="5269695" h="6368211">
                <a:moveTo>
                  <a:pt x="5269695" y="0"/>
                </a:moveTo>
                <a:lnTo>
                  <a:pt x="0" y="0"/>
                </a:lnTo>
                <a:lnTo>
                  <a:pt x="0" y="6368211"/>
                </a:lnTo>
                <a:lnTo>
                  <a:pt x="5269695" y="6368211"/>
                </a:lnTo>
                <a:lnTo>
                  <a:pt x="5269695"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26184556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68227">
            <a:off x="-3410266" y="-2001139"/>
            <a:ext cx="8451171" cy="6253867"/>
          </a:xfrm>
          <a:custGeom>
            <a:avLst/>
            <a:gdLst/>
            <a:ahLst/>
            <a:cxnLst/>
            <a:rect l="l" t="t" r="r" b="b"/>
            <a:pathLst>
              <a:path w="8451171" h="6253867">
                <a:moveTo>
                  <a:pt x="0" y="0"/>
                </a:moveTo>
                <a:lnTo>
                  <a:pt x="8451172" y="0"/>
                </a:lnTo>
                <a:lnTo>
                  <a:pt x="8451172" y="6253866"/>
                </a:lnTo>
                <a:lnTo>
                  <a:pt x="0" y="625386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rot="-9404108">
            <a:off x="13033714" y="-2859079"/>
            <a:ext cx="8451171" cy="6253867"/>
          </a:xfrm>
          <a:custGeom>
            <a:avLst/>
            <a:gdLst/>
            <a:ahLst/>
            <a:cxnLst/>
            <a:rect l="l" t="t" r="r" b="b"/>
            <a:pathLst>
              <a:path w="8451171" h="6253867">
                <a:moveTo>
                  <a:pt x="0" y="0"/>
                </a:moveTo>
                <a:lnTo>
                  <a:pt x="8451172" y="0"/>
                </a:lnTo>
                <a:lnTo>
                  <a:pt x="8451172" y="6253866"/>
                </a:lnTo>
                <a:lnTo>
                  <a:pt x="0" y="625386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 name="Freeform 6"/>
          <p:cNvSpPr/>
          <p:nvPr/>
        </p:nvSpPr>
        <p:spPr>
          <a:xfrm rot="9677033">
            <a:off x="6127513" y="7808259"/>
            <a:ext cx="10240371" cy="8695006"/>
          </a:xfrm>
          <a:custGeom>
            <a:avLst/>
            <a:gdLst/>
            <a:ahLst/>
            <a:cxnLst/>
            <a:rect l="l" t="t" r="r" b="b"/>
            <a:pathLst>
              <a:path w="10240371" h="8695006">
                <a:moveTo>
                  <a:pt x="0" y="0"/>
                </a:moveTo>
                <a:lnTo>
                  <a:pt x="10240371" y="0"/>
                </a:lnTo>
                <a:lnTo>
                  <a:pt x="10240371" y="8695006"/>
                </a:lnTo>
                <a:lnTo>
                  <a:pt x="0" y="8695006"/>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9" name="Freeform 9"/>
          <p:cNvSpPr/>
          <p:nvPr/>
        </p:nvSpPr>
        <p:spPr>
          <a:xfrm rot="20724542">
            <a:off x="311671" y="9081629"/>
            <a:ext cx="694231" cy="704478"/>
          </a:xfrm>
          <a:custGeom>
            <a:avLst/>
            <a:gdLst/>
            <a:ahLst/>
            <a:cxnLst/>
            <a:rect l="l" t="t" r="r" b="b"/>
            <a:pathLst>
              <a:path w="694231" h="704478">
                <a:moveTo>
                  <a:pt x="0" y="0"/>
                </a:moveTo>
                <a:lnTo>
                  <a:pt x="694231" y="0"/>
                </a:lnTo>
                <a:lnTo>
                  <a:pt x="694231" y="704478"/>
                </a:lnTo>
                <a:lnTo>
                  <a:pt x="0" y="70447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0" name="Freeform 10"/>
          <p:cNvSpPr/>
          <p:nvPr/>
        </p:nvSpPr>
        <p:spPr>
          <a:xfrm rot="20724542">
            <a:off x="3368213" y="9351986"/>
            <a:ext cx="694231" cy="704478"/>
          </a:xfrm>
          <a:custGeom>
            <a:avLst/>
            <a:gdLst/>
            <a:ahLst/>
            <a:cxnLst/>
            <a:rect l="l" t="t" r="r" b="b"/>
            <a:pathLst>
              <a:path w="694231" h="704478">
                <a:moveTo>
                  <a:pt x="0" y="0"/>
                </a:moveTo>
                <a:lnTo>
                  <a:pt x="694231" y="0"/>
                </a:lnTo>
                <a:lnTo>
                  <a:pt x="694231" y="704478"/>
                </a:lnTo>
                <a:lnTo>
                  <a:pt x="0" y="70447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1" name="Freeform 11"/>
          <p:cNvSpPr/>
          <p:nvPr/>
        </p:nvSpPr>
        <p:spPr>
          <a:xfrm rot="20724542">
            <a:off x="298252" y="8751909"/>
            <a:ext cx="574077" cy="582550"/>
          </a:xfrm>
          <a:custGeom>
            <a:avLst/>
            <a:gdLst/>
            <a:ahLst/>
            <a:cxnLst/>
            <a:rect l="l" t="t" r="r" b="b"/>
            <a:pathLst>
              <a:path w="574077" h="582550">
                <a:moveTo>
                  <a:pt x="0" y="0"/>
                </a:moveTo>
                <a:lnTo>
                  <a:pt x="574077" y="0"/>
                </a:lnTo>
                <a:lnTo>
                  <a:pt x="574077" y="582550"/>
                </a:lnTo>
                <a:lnTo>
                  <a:pt x="0" y="58255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2" name="Freeform 12"/>
          <p:cNvSpPr/>
          <p:nvPr/>
        </p:nvSpPr>
        <p:spPr>
          <a:xfrm rot="20724542">
            <a:off x="2294720" y="9350326"/>
            <a:ext cx="574077" cy="582550"/>
          </a:xfrm>
          <a:custGeom>
            <a:avLst/>
            <a:gdLst/>
            <a:ahLst/>
            <a:cxnLst/>
            <a:rect l="l" t="t" r="r" b="b"/>
            <a:pathLst>
              <a:path w="574077" h="582550">
                <a:moveTo>
                  <a:pt x="0" y="0"/>
                </a:moveTo>
                <a:lnTo>
                  <a:pt x="574077" y="0"/>
                </a:lnTo>
                <a:lnTo>
                  <a:pt x="574077" y="582550"/>
                </a:lnTo>
                <a:lnTo>
                  <a:pt x="0" y="58255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3" name="Freeform 13"/>
          <p:cNvSpPr/>
          <p:nvPr/>
        </p:nvSpPr>
        <p:spPr>
          <a:xfrm rot="-1232496">
            <a:off x="16039670" y="861063"/>
            <a:ext cx="286077" cy="336561"/>
          </a:xfrm>
          <a:custGeom>
            <a:avLst/>
            <a:gdLst/>
            <a:ahLst/>
            <a:cxnLst/>
            <a:rect l="l" t="t" r="r" b="b"/>
            <a:pathLst>
              <a:path w="286077" h="336561">
                <a:moveTo>
                  <a:pt x="0" y="0"/>
                </a:moveTo>
                <a:lnTo>
                  <a:pt x="286077" y="0"/>
                </a:lnTo>
                <a:lnTo>
                  <a:pt x="286077" y="336561"/>
                </a:lnTo>
                <a:lnTo>
                  <a:pt x="0" y="33656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14" name="Freeform 14"/>
          <p:cNvSpPr/>
          <p:nvPr/>
        </p:nvSpPr>
        <p:spPr>
          <a:xfrm rot="-88680">
            <a:off x="16560098" y="6627964"/>
            <a:ext cx="965318" cy="976810"/>
          </a:xfrm>
          <a:custGeom>
            <a:avLst/>
            <a:gdLst/>
            <a:ahLst/>
            <a:cxnLst/>
            <a:rect l="l" t="t" r="r" b="b"/>
            <a:pathLst>
              <a:path w="965318" h="976810">
                <a:moveTo>
                  <a:pt x="0" y="0"/>
                </a:moveTo>
                <a:lnTo>
                  <a:pt x="965318" y="0"/>
                </a:lnTo>
                <a:lnTo>
                  <a:pt x="965318" y="976809"/>
                </a:lnTo>
                <a:lnTo>
                  <a:pt x="0" y="97680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sp>
        <p:nvSpPr>
          <p:cNvPr id="15" name="Freeform 15"/>
          <p:cNvSpPr/>
          <p:nvPr/>
        </p:nvSpPr>
        <p:spPr>
          <a:xfrm rot="1405588">
            <a:off x="13146748" y="8171737"/>
            <a:ext cx="322182" cy="379037"/>
          </a:xfrm>
          <a:custGeom>
            <a:avLst/>
            <a:gdLst/>
            <a:ahLst/>
            <a:cxnLst/>
            <a:rect l="l" t="t" r="r" b="b"/>
            <a:pathLst>
              <a:path w="322182" h="379037">
                <a:moveTo>
                  <a:pt x="0" y="0"/>
                </a:moveTo>
                <a:lnTo>
                  <a:pt x="322182" y="0"/>
                </a:lnTo>
                <a:lnTo>
                  <a:pt x="322182" y="379037"/>
                </a:lnTo>
                <a:lnTo>
                  <a:pt x="0" y="37903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16" name="Freeform 16"/>
          <p:cNvSpPr/>
          <p:nvPr/>
        </p:nvSpPr>
        <p:spPr>
          <a:xfrm rot="20936366">
            <a:off x="4868276" y="2909469"/>
            <a:ext cx="269937" cy="317573"/>
          </a:xfrm>
          <a:custGeom>
            <a:avLst/>
            <a:gdLst/>
            <a:ahLst/>
            <a:cxnLst/>
            <a:rect l="l" t="t" r="r" b="b"/>
            <a:pathLst>
              <a:path w="269937" h="317573">
                <a:moveTo>
                  <a:pt x="0" y="0"/>
                </a:moveTo>
                <a:lnTo>
                  <a:pt x="269937" y="0"/>
                </a:lnTo>
                <a:lnTo>
                  <a:pt x="269937" y="317573"/>
                </a:lnTo>
                <a:lnTo>
                  <a:pt x="0" y="31757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18" name="Freeform 18"/>
          <p:cNvSpPr/>
          <p:nvPr/>
        </p:nvSpPr>
        <p:spPr>
          <a:xfrm rot="-983886">
            <a:off x="13068114" y="9142068"/>
            <a:ext cx="11294980" cy="3409030"/>
          </a:xfrm>
          <a:custGeom>
            <a:avLst/>
            <a:gdLst/>
            <a:ahLst/>
            <a:cxnLst/>
            <a:rect l="l" t="t" r="r" b="b"/>
            <a:pathLst>
              <a:path w="11294980" h="3409030">
                <a:moveTo>
                  <a:pt x="0" y="0"/>
                </a:moveTo>
                <a:lnTo>
                  <a:pt x="11294980" y="0"/>
                </a:lnTo>
                <a:lnTo>
                  <a:pt x="11294980" y="3409031"/>
                </a:lnTo>
                <a:lnTo>
                  <a:pt x="0" y="3409031"/>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endParaRPr lang="en-US"/>
          </a:p>
        </p:txBody>
      </p:sp>
      <p:sp>
        <p:nvSpPr>
          <p:cNvPr id="19" name="Freeform 19"/>
          <p:cNvSpPr/>
          <p:nvPr/>
        </p:nvSpPr>
        <p:spPr>
          <a:xfrm rot="-575628">
            <a:off x="12847094" y="9498029"/>
            <a:ext cx="841600" cy="854022"/>
          </a:xfrm>
          <a:custGeom>
            <a:avLst/>
            <a:gdLst/>
            <a:ahLst/>
            <a:cxnLst/>
            <a:rect l="l" t="t" r="r" b="b"/>
            <a:pathLst>
              <a:path w="841600" h="854022">
                <a:moveTo>
                  <a:pt x="0" y="0"/>
                </a:moveTo>
                <a:lnTo>
                  <a:pt x="841599" y="0"/>
                </a:lnTo>
                <a:lnTo>
                  <a:pt x="841599" y="854022"/>
                </a:lnTo>
                <a:lnTo>
                  <a:pt x="0" y="85402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20" name="Freeform 20"/>
          <p:cNvSpPr/>
          <p:nvPr/>
        </p:nvSpPr>
        <p:spPr>
          <a:xfrm rot="-575628">
            <a:off x="17144182" y="8414310"/>
            <a:ext cx="695940" cy="706212"/>
          </a:xfrm>
          <a:custGeom>
            <a:avLst/>
            <a:gdLst/>
            <a:ahLst/>
            <a:cxnLst/>
            <a:rect l="l" t="t" r="r" b="b"/>
            <a:pathLst>
              <a:path w="695940" h="706212">
                <a:moveTo>
                  <a:pt x="0" y="0"/>
                </a:moveTo>
                <a:lnTo>
                  <a:pt x="695940" y="0"/>
                </a:lnTo>
                <a:lnTo>
                  <a:pt x="695940" y="706212"/>
                </a:lnTo>
                <a:lnTo>
                  <a:pt x="0" y="70621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3907597721"/>
              </p:ext>
            </p:extLst>
          </p:nvPr>
        </p:nvGraphicFramePr>
        <p:xfrm>
          <a:off x="1931653" y="1261640"/>
          <a:ext cx="15670547" cy="9066416"/>
        </p:xfrm>
        <a:graphic>
          <a:graphicData uri="http://schemas.openxmlformats.org/drawingml/2006/table">
            <a:tbl>
              <a:tblPr firstRow="1" firstCol="1" bandRow="1"/>
              <a:tblGrid>
                <a:gridCol w="4494246">
                  <a:extLst>
                    <a:ext uri="{9D8B030D-6E8A-4147-A177-3AD203B41FA5}">
                      <a16:colId xmlns:a16="http://schemas.microsoft.com/office/drawing/2014/main" val="1868548091"/>
                    </a:ext>
                  </a:extLst>
                </a:gridCol>
                <a:gridCol w="6223301">
                  <a:extLst>
                    <a:ext uri="{9D8B030D-6E8A-4147-A177-3AD203B41FA5}">
                      <a16:colId xmlns:a16="http://schemas.microsoft.com/office/drawing/2014/main" val="3083290959"/>
                    </a:ext>
                  </a:extLst>
                </a:gridCol>
                <a:gridCol w="4953000">
                  <a:extLst>
                    <a:ext uri="{9D8B030D-6E8A-4147-A177-3AD203B41FA5}">
                      <a16:colId xmlns:a16="http://schemas.microsoft.com/office/drawing/2014/main" val="3616093800"/>
                    </a:ext>
                  </a:extLst>
                </a:gridCol>
              </a:tblGrid>
              <a:tr h="797035">
                <a:tc>
                  <a:txBody>
                    <a:bodyPr/>
                    <a:lstStyle/>
                    <a:p>
                      <a:pPr algn="ctr">
                        <a:lnSpc>
                          <a:spcPct val="110000"/>
                        </a:lnSpc>
                        <a:spcAft>
                          <a:spcPts val="0"/>
                        </a:spcAft>
                      </a:pP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So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sánh</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73025" marT="38735" marB="0" anchor="ctr">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solidFill>
                      <a:srgbClr val="E6E0EC"/>
                    </a:solidFill>
                  </a:tcPr>
                </a:tc>
                <a:tc>
                  <a:txBody>
                    <a:bodyPr/>
                    <a:lstStyle/>
                    <a:p>
                      <a:pPr marL="11430" algn="ctr">
                        <a:lnSpc>
                          <a:spcPct val="110000"/>
                        </a:lnSpc>
                        <a:spcAft>
                          <a:spcPts val="0"/>
                        </a:spcAft>
                      </a:pP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kim</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của </a:t>
                      </a:r>
                      <a:r>
                        <a:rPr lang="en-US" sz="4800" b="1" dirty="0" err="1">
                          <a:effectLst/>
                          <a:latin typeface="Times New Roman" panose="02020603050405020304" pitchFamily="18" charset="0"/>
                          <a:ea typeface="Calibri" panose="020F0502020204030204" pitchFamily="34" charset="0"/>
                          <a:cs typeface="Times New Roman" panose="02020603050405020304" pitchFamily="18" charset="0"/>
                        </a:rPr>
                        <a:t>sắt</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73025" marT="38735" marB="0" anchor="ctr">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solidFill>
                      <a:srgbClr val="E6E0EC"/>
                    </a:solidFill>
                  </a:tcPr>
                </a:tc>
                <a:tc>
                  <a:txBody>
                    <a:bodyPr/>
                    <a:lstStyle/>
                    <a:p>
                      <a:pPr marL="16510" algn="ctr">
                        <a:lnSpc>
                          <a:spcPct val="110000"/>
                        </a:lnSpc>
                        <a:spcAft>
                          <a:spcPts val="0"/>
                        </a:spcAft>
                      </a:pPr>
                      <a:r>
                        <a:rPr lang="en-US" sz="4800" b="1">
                          <a:effectLst/>
                          <a:latin typeface="Times New Roman" panose="02020603050405020304" pitchFamily="18" charset="0"/>
                          <a:ea typeface="Calibri" panose="020F0502020204030204" pitchFamily="34" charset="0"/>
                          <a:cs typeface="Times New Roman" panose="02020603050405020304" pitchFamily="18" charset="0"/>
                        </a:rPr>
                        <a:t>Kim loại sắt</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73025" marT="38735" marB="0" anchor="ctr">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solidFill>
                      <a:srgbClr val="E6E0EC"/>
                    </a:solidFill>
                  </a:tcPr>
                </a:tc>
                <a:extLst>
                  <a:ext uri="{0D108BD9-81ED-4DB2-BD59-A6C34878D82A}">
                    <a16:rowId xmlns:a16="http://schemas.microsoft.com/office/drawing/2014/main" val="2744778644"/>
                  </a:ext>
                </a:extLst>
              </a:tr>
              <a:tr h="797035">
                <a:tc>
                  <a:txBody>
                    <a:bodyPr/>
                    <a:lstStyle/>
                    <a:p>
                      <a:pPr algn="l">
                        <a:lnSpc>
                          <a:spcPct val="110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Thành phần</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73025" marT="38735" marB="0" anchor="ctr">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tcPr>
                </a:tc>
                <a:tc>
                  <a:txBody>
                    <a:bodyPr/>
                    <a:lstStyle/>
                    <a:p>
                      <a:pPr algn="l">
                        <a:lnSpc>
                          <a:spcPct val="110000"/>
                        </a:lnSpc>
                        <a:spcAft>
                          <a:spcPts val="0"/>
                        </a:spcAft>
                      </a:pPr>
                      <a:r>
                        <a:rPr lang="vi-VN" sz="4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73025" marT="38735" marB="0">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tcPr>
                </a:tc>
                <a:tc>
                  <a:txBody>
                    <a:bodyPr/>
                    <a:lstStyle/>
                    <a:p>
                      <a:pPr algn="l">
                        <a:lnSpc>
                          <a:spcPct val="110000"/>
                        </a:lnSpc>
                        <a:spcAft>
                          <a:spcPts val="0"/>
                        </a:spcAft>
                      </a:pPr>
                      <a:r>
                        <a:rPr lang="vi-VN" sz="4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73025" marT="38735" marB="0">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tcPr>
                </a:tc>
                <a:extLst>
                  <a:ext uri="{0D108BD9-81ED-4DB2-BD59-A6C34878D82A}">
                    <a16:rowId xmlns:a16="http://schemas.microsoft.com/office/drawing/2014/main" val="2068745305"/>
                  </a:ext>
                </a:extLst>
              </a:tr>
              <a:tr h="797035">
                <a:tc>
                  <a:txBody>
                    <a:bodyPr/>
                    <a:lstStyle/>
                    <a:p>
                      <a:pPr algn="l">
                        <a:lnSpc>
                          <a:spcPct val="110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Độ cứng</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73025" marT="38735" marB="0" anchor="ctr">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tcPr>
                </a:tc>
                <a:tc>
                  <a:txBody>
                    <a:bodyPr/>
                    <a:lstStyle/>
                    <a:p>
                      <a:pPr algn="l">
                        <a:lnSpc>
                          <a:spcPct val="110000"/>
                        </a:lnSpc>
                        <a:spcAft>
                          <a:spcPts val="0"/>
                        </a:spcAft>
                      </a:pPr>
                      <a:r>
                        <a:rPr lang="vi-VN" sz="4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73025" marT="38735" marB="0">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tcPr>
                </a:tc>
                <a:tc>
                  <a:txBody>
                    <a:bodyPr/>
                    <a:lstStyle/>
                    <a:p>
                      <a:pPr algn="l">
                        <a:lnSpc>
                          <a:spcPct val="110000"/>
                        </a:lnSpc>
                        <a:spcAft>
                          <a:spcPts val="0"/>
                        </a:spcAft>
                      </a:pPr>
                      <a:r>
                        <a:rPr lang="vi-VN" sz="4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73025" marT="38735" marB="0">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tcPr>
                </a:tc>
                <a:extLst>
                  <a:ext uri="{0D108BD9-81ED-4DB2-BD59-A6C34878D82A}">
                    <a16:rowId xmlns:a16="http://schemas.microsoft.com/office/drawing/2014/main" val="1765935511"/>
                  </a:ext>
                </a:extLst>
              </a:tr>
              <a:tr h="797035">
                <a:tc>
                  <a:txBody>
                    <a:bodyPr/>
                    <a:lstStyle/>
                    <a:p>
                      <a:pPr algn="l">
                        <a:lnSpc>
                          <a:spcPct val="110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Độ bền</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73025" marT="38735" marB="0" anchor="ctr">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tcPr>
                </a:tc>
                <a:tc>
                  <a:txBody>
                    <a:bodyPr/>
                    <a:lstStyle/>
                    <a:p>
                      <a:pPr algn="l">
                        <a:lnSpc>
                          <a:spcPct val="110000"/>
                        </a:lnSpc>
                        <a:spcAft>
                          <a:spcPts val="0"/>
                        </a:spcAft>
                      </a:pPr>
                      <a:r>
                        <a:rPr lang="vi-VN" sz="4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73025" marT="38735" marB="0">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tcPr>
                </a:tc>
                <a:tc>
                  <a:txBody>
                    <a:bodyPr/>
                    <a:lstStyle/>
                    <a:p>
                      <a:pPr algn="l">
                        <a:lnSpc>
                          <a:spcPct val="110000"/>
                        </a:lnSpc>
                        <a:spcAft>
                          <a:spcPts val="0"/>
                        </a:spcAft>
                      </a:pPr>
                      <a:r>
                        <a:rPr lang="vi-VN" sz="4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73025" marT="38735" marB="0">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tcPr>
                </a:tc>
                <a:extLst>
                  <a:ext uri="{0D108BD9-81ED-4DB2-BD59-A6C34878D82A}">
                    <a16:rowId xmlns:a16="http://schemas.microsoft.com/office/drawing/2014/main" val="1232709370"/>
                  </a:ext>
                </a:extLst>
              </a:tr>
              <a:tr h="2058191">
                <a:tc>
                  <a:txBody>
                    <a:bodyPr/>
                    <a:lstStyle/>
                    <a:p>
                      <a:pPr algn="just">
                        <a:lnSpc>
                          <a:spcPct val="110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Khả năng chống ăn mòn, gỉ sét</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73025" marT="38735" marB="0" anchor="ctr">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tcPr>
                </a:tc>
                <a:tc>
                  <a:txBody>
                    <a:bodyPr/>
                    <a:lstStyle/>
                    <a:p>
                      <a:pPr algn="l">
                        <a:lnSpc>
                          <a:spcPct val="110000"/>
                        </a:lnSpc>
                        <a:spcAft>
                          <a:spcPts val="0"/>
                        </a:spcAft>
                      </a:pPr>
                      <a:r>
                        <a:rPr lang="vi-VN" sz="4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73025" marT="38735" marB="0">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tcPr>
                </a:tc>
                <a:tc>
                  <a:txBody>
                    <a:bodyPr/>
                    <a:lstStyle/>
                    <a:p>
                      <a:pPr algn="l">
                        <a:lnSpc>
                          <a:spcPct val="110000"/>
                        </a:lnSpc>
                        <a:spcAft>
                          <a:spcPts val="0"/>
                        </a:spcAft>
                      </a:pPr>
                      <a:r>
                        <a:rPr lang="vi-VN" sz="4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73025" marT="38735" marB="0">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tcPr>
                </a:tc>
                <a:extLst>
                  <a:ext uri="{0D108BD9-81ED-4DB2-BD59-A6C34878D82A}">
                    <a16:rowId xmlns:a16="http://schemas.microsoft.com/office/drawing/2014/main" val="765564445"/>
                  </a:ext>
                </a:extLst>
              </a:tr>
              <a:tr h="1557465">
                <a:tc>
                  <a:txBody>
                    <a:bodyPr/>
                    <a:lstStyle/>
                    <a:p>
                      <a:pPr algn="l">
                        <a:lnSpc>
                          <a:spcPct val="110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Tính dẫn nhiệt, dẫn điện</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73025" marT="38735" marB="0" anchor="ctr">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tcPr>
                </a:tc>
                <a:tc>
                  <a:txBody>
                    <a:bodyPr/>
                    <a:lstStyle/>
                    <a:p>
                      <a:pPr algn="l">
                        <a:lnSpc>
                          <a:spcPct val="110000"/>
                        </a:lnSpc>
                        <a:spcAft>
                          <a:spcPts val="0"/>
                        </a:spcAft>
                      </a:pPr>
                      <a:r>
                        <a:rPr lang="vi-VN" sz="4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73025" marT="38735" marB="0">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tcPr>
                </a:tc>
                <a:tc>
                  <a:txBody>
                    <a:bodyPr/>
                    <a:lstStyle/>
                    <a:p>
                      <a:pPr algn="l">
                        <a:lnSpc>
                          <a:spcPct val="110000"/>
                        </a:lnSpc>
                        <a:spcAft>
                          <a:spcPts val="0"/>
                        </a:spcAft>
                      </a:pPr>
                      <a:r>
                        <a:rPr lang="vi-VN" sz="4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73025" marT="38735" marB="0">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tcPr>
                </a:tc>
                <a:extLst>
                  <a:ext uri="{0D108BD9-81ED-4DB2-BD59-A6C34878D82A}">
                    <a16:rowId xmlns:a16="http://schemas.microsoft.com/office/drawing/2014/main" val="1479147936"/>
                  </a:ext>
                </a:extLst>
              </a:tr>
              <a:tr h="797035">
                <a:tc>
                  <a:txBody>
                    <a:bodyPr/>
                    <a:lstStyle/>
                    <a:p>
                      <a:pPr algn="l">
                        <a:lnSpc>
                          <a:spcPct val="110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Chi phí</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73025" marT="38735" marB="0" anchor="ctr">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tcPr>
                </a:tc>
                <a:tc>
                  <a:txBody>
                    <a:bodyPr/>
                    <a:lstStyle/>
                    <a:p>
                      <a:pPr algn="l">
                        <a:lnSpc>
                          <a:spcPct val="110000"/>
                        </a:lnSpc>
                        <a:spcAft>
                          <a:spcPts val="0"/>
                        </a:spcAft>
                      </a:pPr>
                      <a:r>
                        <a:rPr lang="vi-VN" sz="4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73025" marT="38735" marB="0">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tcPr>
                </a:tc>
                <a:tc>
                  <a:txBody>
                    <a:bodyPr/>
                    <a:lstStyle/>
                    <a:p>
                      <a:pPr algn="l">
                        <a:lnSpc>
                          <a:spcPct val="110000"/>
                        </a:lnSpc>
                        <a:spcAft>
                          <a:spcPts val="0"/>
                        </a:spcAft>
                      </a:pPr>
                      <a:r>
                        <a:rPr lang="vi-VN" sz="4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73025" marT="38735" marB="0">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tcPr>
                </a:tc>
                <a:extLst>
                  <a:ext uri="{0D108BD9-81ED-4DB2-BD59-A6C34878D82A}">
                    <a16:rowId xmlns:a16="http://schemas.microsoft.com/office/drawing/2014/main" val="3499654244"/>
                  </a:ext>
                </a:extLst>
              </a:tr>
              <a:tr h="1407903">
                <a:tc>
                  <a:txBody>
                    <a:bodyPr/>
                    <a:lstStyle/>
                    <a:p>
                      <a:pPr algn="l">
                        <a:lnSpc>
                          <a:spcPct val="110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Khả năng tái chế</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73025" marT="38735" marB="0" anchor="ctr">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tcPr>
                </a:tc>
                <a:tc>
                  <a:txBody>
                    <a:bodyPr/>
                    <a:lstStyle/>
                    <a:p>
                      <a:pPr algn="l">
                        <a:lnSpc>
                          <a:spcPct val="110000"/>
                        </a:lnSpc>
                        <a:spcAft>
                          <a:spcPts val="0"/>
                        </a:spcAft>
                      </a:pPr>
                      <a:r>
                        <a:rPr lang="vi-VN" sz="4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73025" marT="38735" marB="0">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tcPr>
                </a:tc>
                <a:tc>
                  <a:txBody>
                    <a:bodyPr/>
                    <a:lstStyle/>
                    <a:p>
                      <a:pPr algn="l">
                        <a:lnSpc>
                          <a:spcPct val="110000"/>
                        </a:lnSpc>
                        <a:spcAft>
                          <a:spcPts val="0"/>
                        </a:spcAft>
                      </a:pPr>
                      <a:r>
                        <a:rPr lang="vi-VN" sz="4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73025" marT="38735" marB="0">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tcPr>
                </a:tc>
                <a:extLst>
                  <a:ext uri="{0D108BD9-81ED-4DB2-BD59-A6C34878D82A}">
                    <a16:rowId xmlns:a16="http://schemas.microsoft.com/office/drawing/2014/main" val="2985662548"/>
                  </a:ext>
                </a:extLst>
              </a:tr>
            </a:tbl>
          </a:graphicData>
        </a:graphic>
      </p:graphicFrame>
      <p:sp>
        <p:nvSpPr>
          <p:cNvPr id="7" name="Rectangle 6"/>
          <p:cNvSpPr/>
          <p:nvPr/>
        </p:nvSpPr>
        <p:spPr>
          <a:xfrm>
            <a:off x="6795493" y="106013"/>
            <a:ext cx="5986319"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PHIẾU HỌC TẬP SỐ 2</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7" name="Rectangle 16"/>
          <p:cNvSpPr/>
          <p:nvPr/>
        </p:nvSpPr>
        <p:spPr>
          <a:xfrm>
            <a:off x="6395525" y="2126546"/>
            <a:ext cx="6125395" cy="769441"/>
          </a:xfrm>
          <a:prstGeom prst="rect">
            <a:avLst/>
          </a:prstGeom>
          <a:noFill/>
        </p:spPr>
        <p:txBody>
          <a:bodyPr wrap="none" lIns="91440" tIns="45720" rIns="91440" bIns="45720">
            <a:spAutoFit/>
          </a:bodyPr>
          <a:lstStyle/>
          <a:p>
            <a:pPr algn="ctr"/>
            <a:r>
              <a:rPr lang="en-US" sz="4400" dirty="0" err="1" smtClean="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Nhiều</a:t>
            </a:r>
            <a:r>
              <a:rPr lang="en-US" sz="4400" dirty="0" smtClean="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dirty="0" err="1" smtClean="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kim</a:t>
            </a:r>
            <a:r>
              <a:rPr lang="en-US" sz="4400" dirty="0" smtClean="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loại </a:t>
            </a:r>
            <a:r>
              <a:rPr lang="en-US" sz="4400" dirty="0" err="1" smtClean="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4400" dirty="0" smtClean="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phi </a:t>
            </a:r>
            <a:r>
              <a:rPr lang="en-US" sz="4400" dirty="0" err="1" smtClean="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kim</a:t>
            </a:r>
            <a:endParaRPr lang="en-US" sz="4400" b="0" cap="none" spc="0" dirty="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33" name="Rectangle 32"/>
          <p:cNvSpPr/>
          <p:nvPr/>
        </p:nvSpPr>
        <p:spPr>
          <a:xfrm>
            <a:off x="12831223" y="2192798"/>
            <a:ext cx="4660251" cy="769441"/>
          </a:xfrm>
          <a:prstGeom prst="rect">
            <a:avLst/>
          </a:prstGeom>
          <a:noFill/>
        </p:spPr>
        <p:txBody>
          <a:bodyPr wrap="none" lIns="91440" tIns="45720" rIns="91440" bIns="45720">
            <a:spAutoFit/>
          </a:bodyPr>
          <a:lstStyle/>
          <a:p>
            <a:pPr algn="ctr"/>
            <a:r>
              <a:rPr lang="en-US" sz="4400" dirty="0" err="1" smtClean="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Chỉ</a:t>
            </a:r>
            <a:r>
              <a:rPr lang="en-US" sz="4400" dirty="0" smtClean="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dirty="0" err="1" smtClean="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chứa</a:t>
            </a:r>
            <a:r>
              <a:rPr lang="en-US" sz="4400" dirty="0" smtClean="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 </a:t>
            </a:r>
            <a:r>
              <a:rPr lang="en-US" sz="4400" dirty="0" err="1" smtClean="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kim</a:t>
            </a:r>
            <a:r>
              <a:rPr lang="en-US" sz="4400" dirty="0" smtClean="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loại</a:t>
            </a:r>
            <a:endParaRPr lang="en-US" sz="4400" b="0" cap="none" spc="0" dirty="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36" name="Rectangle 35"/>
          <p:cNvSpPr/>
          <p:nvPr/>
        </p:nvSpPr>
        <p:spPr>
          <a:xfrm>
            <a:off x="8240581" y="2993579"/>
            <a:ext cx="2435283" cy="769441"/>
          </a:xfrm>
          <a:prstGeom prst="rect">
            <a:avLst/>
          </a:prstGeom>
          <a:noFill/>
        </p:spPr>
        <p:txBody>
          <a:bodyPr wrap="none" lIns="91440" tIns="45720" rIns="91440" bIns="45720">
            <a:spAutoFit/>
          </a:bodyPr>
          <a:lstStyle/>
          <a:p>
            <a:pPr algn="ctr"/>
            <a:r>
              <a:rPr lang="en-US" sz="4400" dirty="0" err="1" smtClean="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Cứng</a:t>
            </a:r>
            <a:r>
              <a:rPr lang="en-US" sz="4400" dirty="0" smtClean="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dirty="0" err="1" smtClean="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hơn</a:t>
            </a:r>
            <a:endParaRPr lang="en-US" sz="4400" b="0" cap="none" spc="0" dirty="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37" name="Rectangle 36"/>
          <p:cNvSpPr/>
          <p:nvPr/>
        </p:nvSpPr>
        <p:spPr>
          <a:xfrm>
            <a:off x="8409698" y="3811122"/>
            <a:ext cx="2097049" cy="769441"/>
          </a:xfrm>
          <a:prstGeom prst="rect">
            <a:avLst/>
          </a:prstGeom>
          <a:noFill/>
        </p:spPr>
        <p:txBody>
          <a:bodyPr wrap="none" lIns="91440" tIns="45720" rIns="91440" bIns="45720">
            <a:spAutoFit/>
          </a:bodyPr>
          <a:lstStyle/>
          <a:p>
            <a:pPr algn="ctr"/>
            <a:r>
              <a:rPr lang="en-US" sz="4400" dirty="0" err="1" smtClean="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Bền</a:t>
            </a:r>
            <a:r>
              <a:rPr lang="en-US" sz="4400" dirty="0" smtClean="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dirty="0" err="1" smtClean="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hơn</a:t>
            </a:r>
            <a:endParaRPr lang="en-US" sz="4400" b="0" cap="none" spc="0" dirty="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38" name="Rectangle 37"/>
          <p:cNvSpPr/>
          <p:nvPr/>
        </p:nvSpPr>
        <p:spPr>
          <a:xfrm>
            <a:off x="7616399" y="4490177"/>
            <a:ext cx="3683645" cy="2123658"/>
          </a:xfrm>
          <a:prstGeom prst="rect">
            <a:avLst/>
          </a:prstGeom>
          <a:noFill/>
        </p:spPr>
        <p:txBody>
          <a:bodyPr wrap="square" lIns="91440" tIns="45720" rIns="91440" bIns="45720">
            <a:spAutoFit/>
          </a:bodyPr>
          <a:lstStyle/>
          <a:p>
            <a:pPr algn="ctr"/>
            <a:r>
              <a:rPr lang="en-US" sz="4400" dirty="0" err="1" smtClean="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Khả</a:t>
            </a:r>
            <a:r>
              <a:rPr lang="en-US" sz="4400" dirty="0" smtClean="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dirty="0" err="1" smtClean="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năng</a:t>
            </a:r>
            <a:r>
              <a:rPr lang="en-US" sz="4400" dirty="0" smtClean="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dirty="0" err="1" smtClean="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chống</a:t>
            </a:r>
            <a:r>
              <a:rPr lang="en-US" sz="4400" dirty="0" smtClean="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dirty="0" err="1" smtClean="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ăn</a:t>
            </a:r>
            <a:r>
              <a:rPr lang="en-US" sz="4400" dirty="0" smtClean="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dirty="0" err="1" smtClean="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mòn</a:t>
            </a:r>
            <a:r>
              <a:rPr lang="en-US" sz="4400" dirty="0" smtClean="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dirty="0" err="1" smtClean="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gỉ</a:t>
            </a:r>
            <a:r>
              <a:rPr lang="en-US" sz="4400" dirty="0" smtClean="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dirty="0" err="1" smtClean="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sét</a:t>
            </a:r>
            <a:r>
              <a:rPr lang="en-US" sz="4400" dirty="0" smtClean="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dirty="0" err="1" smtClean="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tốt</a:t>
            </a:r>
            <a:r>
              <a:rPr lang="en-US" sz="4400" dirty="0" smtClean="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dirty="0" err="1" smtClean="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hơn</a:t>
            </a:r>
            <a:endParaRPr lang="en-US" sz="4400" b="0" cap="none" spc="0" dirty="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39" name="Rectangle 38"/>
          <p:cNvSpPr/>
          <p:nvPr/>
        </p:nvSpPr>
        <p:spPr>
          <a:xfrm>
            <a:off x="8282942" y="7009938"/>
            <a:ext cx="2284601" cy="769441"/>
          </a:xfrm>
          <a:prstGeom prst="rect">
            <a:avLst/>
          </a:prstGeom>
          <a:noFill/>
        </p:spPr>
        <p:txBody>
          <a:bodyPr wrap="none" lIns="91440" tIns="45720" rIns="91440" bIns="45720">
            <a:spAutoFit/>
          </a:bodyPr>
          <a:lstStyle/>
          <a:p>
            <a:pPr algn="ctr"/>
            <a:r>
              <a:rPr lang="en-US" sz="4400" dirty="0" err="1" smtClean="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Kém</a:t>
            </a:r>
            <a:r>
              <a:rPr lang="en-US" sz="4400" dirty="0" smtClean="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dirty="0" err="1" smtClean="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hơn</a:t>
            </a:r>
            <a:endParaRPr lang="en-US" sz="4400" b="0" cap="none" spc="0" dirty="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40" name="Rectangle 39"/>
          <p:cNvSpPr/>
          <p:nvPr/>
        </p:nvSpPr>
        <p:spPr>
          <a:xfrm>
            <a:off x="7920712" y="8191372"/>
            <a:ext cx="3209533" cy="769441"/>
          </a:xfrm>
          <a:prstGeom prst="rect">
            <a:avLst/>
          </a:prstGeom>
          <a:noFill/>
        </p:spPr>
        <p:txBody>
          <a:bodyPr wrap="none" lIns="91440" tIns="45720" rIns="91440" bIns="45720">
            <a:spAutoFit/>
          </a:bodyPr>
          <a:lstStyle/>
          <a:p>
            <a:pPr algn="ctr"/>
            <a:r>
              <a:rPr lang="en-US" sz="4400" dirty="0" err="1" smtClean="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Tốn</a:t>
            </a:r>
            <a:r>
              <a:rPr lang="en-US" sz="4400" dirty="0" smtClean="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dirty="0" err="1" smtClean="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kém</a:t>
            </a:r>
            <a:r>
              <a:rPr lang="en-US" sz="4400" dirty="0" smtClean="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dirty="0" err="1" smtClean="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hơn</a:t>
            </a:r>
            <a:endParaRPr lang="en-US" sz="4400" b="0" cap="none" spc="0" dirty="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41" name="Rectangle 40"/>
          <p:cNvSpPr/>
          <p:nvPr/>
        </p:nvSpPr>
        <p:spPr>
          <a:xfrm>
            <a:off x="8515547" y="9477471"/>
            <a:ext cx="2159566" cy="769441"/>
          </a:xfrm>
          <a:prstGeom prst="rect">
            <a:avLst/>
          </a:prstGeom>
          <a:noFill/>
        </p:spPr>
        <p:txBody>
          <a:bodyPr wrap="none" lIns="91440" tIns="45720" rIns="91440" bIns="45720">
            <a:spAutoFit/>
          </a:bodyPr>
          <a:lstStyle/>
          <a:p>
            <a:pPr algn="ctr"/>
            <a:r>
              <a:rPr lang="en-US" sz="4400" dirty="0" err="1" smtClean="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Khó</a:t>
            </a:r>
            <a:r>
              <a:rPr lang="en-US" sz="4400" dirty="0" smtClean="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dirty="0" err="1" smtClean="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hơn</a:t>
            </a:r>
            <a:endParaRPr lang="en-US" sz="4400" b="0" cap="none" spc="0" dirty="0">
              <a:ln w="0"/>
              <a:solidFill>
                <a:srgbClr val="0000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055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down)">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down)">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down)">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down)">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wipe(down)">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wipe(down)">
                                      <p:cBhvr>
                                        <p:cTn id="4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3" grpId="0"/>
      <p:bldP spid="36" grpId="0"/>
      <p:bldP spid="37" grpId="0"/>
      <p:bldP spid="38" grpId="0"/>
      <p:bldP spid="39" grpId="0"/>
      <p:bldP spid="40" grpId="0"/>
      <p:bldP spid="4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063404">
            <a:off x="9862386" y="-3296468"/>
            <a:ext cx="9867306" cy="7301807"/>
          </a:xfrm>
          <a:custGeom>
            <a:avLst/>
            <a:gdLst/>
            <a:ahLst/>
            <a:cxnLst/>
            <a:rect l="l" t="t" r="r" b="b"/>
            <a:pathLst>
              <a:path w="9867306" h="7301807">
                <a:moveTo>
                  <a:pt x="0" y="0"/>
                </a:moveTo>
                <a:lnTo>
                  <a:pt x="9867306" y="0"/>
                </a:lnTo>
                <a:lnTo>
                  <a:pt x="9867306" y="7301807"/>
                </a:lnTo>
                <a:lnTo>
                  <a:pt x="0" y="730180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rot="-224419">
            <a:off x="7545659" y="3463097"/>
            <a:ext cx="390152" cy="459002"/>
          </a:xfrm>
          <a:custGeom>
            <a:avLst/>
            <a:gdLst/>
            <a:ahLst/>
            <a:cxnLst/>
            <a:rect l="l" t="t" r="r" b="b"/>
            <a:pathLst>
              <a:path w="390152" h="459002">
                <a:moveTo>
                  <a:pt x="0" y="0"/>
                </a:moveTo>
                <a:lnTo>
                  <a:pt x="390152" y="0"/>
                </a:lnTo>
                <a:lnTo>
                  <a:pt x="390152" y="459002"/>
                </a:lnTo>
                <a:lnTo>
                  <a:pt x="0" y="45900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7" name="Freeform 7"/>
          <p:cNvSpPr/>
          <p:nvPr/>
        </p:nvSpPr>
        <p:spPr>
          <a:xfrm rot="-391931">
            <a:off x="1888487" y="7709974"/>
            <a:ext cx="285218" cy="335550"/>
          </a:xfrm>
          <a:custGeom>
            <a:avLst/>
            <a:gdLst/>
            <a:ahLst/>
            <a:cxnLst/>
            <a:rect l="l" t="t" r="r" b="b"/>
            <a:pathLst>
              <a:path w="285218" h="335550">
                <a:moveTo>
                  <a:pt x="0" y="0"/>
                </a:moveTo>
                <a:lnTo>
                  <a:pt x="285218" y="0"/>
                </a:lnTo>
                <a:lnTo>
                  <a:pt x="285218" y="335551"/>
                </a:lnTo>
                <a:lnTo>
                  <a:pt x="0" y="33555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8" name="Freeform 8"/>
          <p:cNvSpPr/>
          <p:nvPr/>
        </p:nvSpPr>
        <p:spPr>
          <a:xfrm rot="1458920">
            <a:off x="1896073" y="1639008"/>
            <a:ext cx="316054" cy="371828"/>
          </a:xfrm>
          <a:custGeom>
            <a:avLst/>
            <a:gdLst/>
            <a:ahLst/>
            <a:cxnLst/>
            <a:rect l="l" t="t" r="r" b="b"/>
            <a:pathLst>
              <a:path w="316054" h="371828">
                <a:moveTo>
                  <a:pt x="0" y="0"/>
                </a:moveTo>
                <a:lnTo>
                  <a:pt x="316054" y="0"/>
                </a:lnTo>
                <a:lnTo>
                  <a:pt x="316054" y="371828"/>
                </a:lnTo>
                <a:lnTo>
                  <a:pt x="0" y="37182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9" name="Freeform 9"/>
          <p:cNvSpPr/>
          <p:nvPr/>
        </p:nvSpPr>
        <p:spPr>
          <a:xfrm rot="331613">
            <a:off x="-1593038" y="8915064"/>
            <a:ext cx="9867306" cy="7301807"/>
          </a:xfrm>
          <a:custGeom>
            <a:avLst/>
            <a:gdLst/>
            <a:ahLst/>
            <a:cxnLst/>
            <a:rect l="l" t="t" r="r" b="b"/>
            <a:pathLst>
              <a:path w="9867306" h="7301807">
                <a:moveTo>
                  <a:pt x="0" y="0"/>
                </a:moveTo>
                <a:lnTo>
                  <a:pt x="9867306" y="0"/>
                </a:lnTo>
                <a:lnTo>
                  <a:pt x="9867306" y="7301806"/>
                </a:lnTo>
                <a:lnTo>
                  <a:pt x="0" y="730180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1" name="Freeform 11"/>
          <p:cNvSpPr/>
          <p:nvPr/>
        </p:nvSpPr>
        <p:spPr>
          <a:xfrm rot="-304850">
            <a:off x="16195919" y="545580"/>
            <a:ext cx="965318" cy="976810"/>
          </a:xfrm>
          <a:custGeom>
            <a:avLst/>
            <a:gdLst/>
            <a:ahLst/>
            <a:cxnLst/>
            <a:rect l="l" t="t" r="r" b="b"/>
            <a:pathLst>
              <a:path w="965318" h="976810">
                <a:moveTo>
                  <a:pt x="0" y="0"/>
                </a:moveTo>
                <a:lnTo>
                  <a:pt x="965318" y="0"/>
                </a:lnTo>
                <a:lnTo>
                  <a:pt x="965318" y="976810"/>
                </a:lnTo>
                <a:lnTo>
                  <a:pt x="0" y="97681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pic>
        <p:nvPicPr>
          <p:cNvPr id="12" name="VD MỞ ĐẦU">
            <a:hlinkClick r:id="" action="ppaction://media"/>
          </p:cNvPr>
          <p:cNvPicPr>
            <a:picLocks noChangeAspect="1"/>
          </p:cNvPicPr>
          <p:nvPr>
            <a:videoFile r:link="rId1"/>
            <p:extLst>
              <p:ext uri="{DAA4B4D4-6D71-4841-9C94-3DE7FCFB9230}">
                <p14:media xmlns:p14="http://schemas.microsoft.com/office/powerpoint/2010/main" r:embed="rId2">
                  <p14:trim st="39895" end="58063"/>
                </p14:media>
              </p:ext>
            </p:extLst>
          </p:nvPr>
        </p:nvPicPr>
        <p:blipFill>
          <a:blip r:embed="rId10"/>
          <a:stretch>
            <a:fillRect/>
          </a:stretch>
        </p:blipFill>
        <p:spPr>
          <a:xfrm>
            <a:off x="1742079" y="1033985"/>
            <a:ext cx="14522786" cy="8169066"/>
          </a:xfrm>
          <a:prstGeom prst="rect">
            <a:avLst/>
          </a:prstGeom>
        </p:spPr>
      </p:pic>
    </p:spTree>
    <p:extLst>
      <p:ext uri="{BB962C8B-B14F-4D97-AF65-F5344CB8AC3E}">
        <p14:creationId xmlns:p14="http://schemas.microsoft.com/office/powerpoint/2010/main" val="124824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FF1"/>
        </a:solidFill>
        <a:effectLst/>
      </p:bgPr>
    </p:bg>
    <p:spTree>
      <p:nvGrpSpPr>
        <p:cNvPr id="1" name=""/>
        <p:cNvGrpSpPr/>
        <p:nvPr/>
      </p:nvGrpSpPr>
      <p:grpSpPr>
        <a:xfrm>
          <a:off x="0" y="0"/>
          <a:ext cx="0" cy="0"/>
          <a:chOff x="0" y="0"/>
          <a:chExt cx="0" cy="0"/>
        </a:xfrm>
      </p:grpSpPr>
      <p:sp>
        <p:nvSpPr>
          <p:cNvPr id="2" name="Freeform 2"/>
          <p:cNvSpPr/>
          <p:nvPr/>
        </p:nvSpPr>
        <p:spPr>
          <a:xfrm rot="2168227">
            <a:off x="-3640296" y="-2446826"/>
            <a:ext cx="8451171" cy="6253867"/>
          </a:xfrm>
          <a:custGeom>
            <a:avLst/>
            <a:gdLst/>
            <a:ahLst/>
            <a:cxnLst/>
            <a:rect l="l" t="t" r="r" b="b"/>
            <a:pathLst>
              <a:path w="8451171" h="6253867">
                <a:moveTo>
                  <a:pt x="0" y="0"/>
                </a:moveTo>
                <a:lnTo>
                  <a:pt x="8451172" y="0"/>
                </a:lnTo>
                <a:lnTo>
                  <a:pt x="8451172" y="6253866"/>
                </a:lnTo>
                <a:lnTo>
                  <a:pt x="0" y="625386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rot="-9404108">
            <a:off x="13033714" y="-2859079"/>
            <a:ext cx="8451171" cy="6253867"/>
          </a:xfrm>
          <a:custGeom>
            <a:avLst/>
            <a:gdLst/>
            <a:ahLst/>
            <a:cxnLst/>
            <a:rect l="l" t="t" r="r" b="b"/>
            <a:pathLst>
              <a:path w="8451171" h="6253867">
                <a:moveTo>
                  <a:pt x="0" y="0"/>
                </a:moveTo>
                <a:lnTo>
                  <a:pt x="8451172" y="0"/>
                </a:lnTo>
                <a:lnTo>
                  <a:pt x="8451172" y="6253866"/>
                </a:lnTo>
                <a:lnTo>
                  <a:pt x="0" y="625386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 name="Freeform 5"/>
          <p:cNvSpPr/>
          <p:nvPr/>
        </p:nvSpPr>
        <p:spPr>
          <a:xfrm rot="183391">
            <a:off x="-891335" y="8503016"/>
            <a:ext cx="6168300" cy="1861705"/>
          </a:xfrm>
          <a:custGeom>
            <a:avLst/>
            <a:gdLst/>
            <a:ahLst/>
            <a:cxnLst/>
            <a:rect l="l" t="t" r="r" b="b"/>
            <a:pathLst>
              <a:path w="6168300" h="1861705">
                <a:moveTo>
                  <a:pt x="0" y="0"/>
                </a:moveTo>
                <a:lnTo>
                  <a:pt x="6168300" y="0"/>
                </a:lnTo>
                <a:lnTo>
                  <a:pt x="6168300" y="1861705"/>
                </a:lnTo>
                <a:lnTo>
                  <a:pt x="0" y="186170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rot="9677033">
            <a:off x="6127513" y="7808259"/>
            <a:ext cx="10240371" cy="8695006"/>
          </a:xfrm>
          <a:custGeom>
            <a:avLst/>
            <a:gdLst/>
            <a:ahLst/>
            <a:cxnLst/>
            <a:rect l="l" t="t" r="r" b="b"/>
            <a:pathLst>
              <a:path w="10240371" h="8695006">
                <a:moveTo>
                  <a:pt x="0" y="0"/>
                </a:moveTo>
                <a:lnTo>
                  <a:pt x="10240371" y="0"/>
                </a:lnTo>
                <a:lnTo>
                  <a:pt x="10240371" y="8695006"/>
                </a:lnTo>
                <a:lnTo>
                  <a:pt x="0" y="869500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9" name="Freeform 9"/>
          <p:cNvSpPr/>
          <p:nvPr/>
        </p:nvSpPr>
        <p:spPr>
          <a:xfrm rot="20724542">
            <a:off x="1295317" y="8719797"/>
            <a:ext cx="694231" cy="704478"/>
          </a:xfrm>
          <a:custGeom>
            <a:avLst/>
            <a:gdLst/>
            <a:ahLst/>
            <a:cxnLst/>
            <a:rect l="l" t="t" r="r" b="b"/>
            <a:pathLst>
              <a:path w="694231" h="704478">
                <a:moveTo>
                  <a:pt x="0" y="0"/>
                </a:moveTo>
                <a:lnTo>
                  <a:pt x="694231" y="0"/>
                </a:lnTo>
                <a:lnTo>
                  <a:pt x="694231" y="704478"/>
                </a:lnTo>
                <a:lnTo>
                  <a:pt x="0" y="70447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0" name="Freeform 10"/>
          <p:cNvSpPr/>
          <p:nvPr/>
        </p:nvSpPr>
        <p:spPr>
          <a:xfrm rot="20724542">
            <a:off x="3368213" y="9351986"/>
            <a:ext cx="694231" cy="704478"/>
          </a:xfrm>
          <a:custGeom>
            <a:avLst/>
            <a:gdLst/>
            <a:ahLst/>
            <a:cxnLst/>
            <a:rect l="l" t="t" r="r" b="b"/>
            <a:pathLst>
              <a:path w="694231" h="704478">
                <a:moveTo>
                  <a:pt x="0" y="0"/>
                </a:moveTo>
                <a:lnTo>
                  <a:pt x="694231" y="0"/>
                </a:lnTo>
                <a:lnTo>
                  <a:pt x="694231" y="704478"/>
                </a:lnTo>
                <a:lnTo>
                  <a:pt x="0" y="70447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1" name="Freeform 11"/>
          <p:cNvSpPr/>
          <p:nvPr/>
        </p:nvSpPr>
        <p:spPr>
          <a:xfrm rot="20724542">
            <a:off x="298252" y="8751909"/>
            <a:ext cx="574077" cy="582550"/>
          </a:xfrm>
          <a:custGeom>
            <a:avLst/>
            <a:gdLst/>
            <a:ahLst/>
            <a:cxnLst/>
            <a:rect l="l" t="t" r="r" b="b"/>
            <a:pathLst>
              <a:path w="574077" h="582550">
                <a:moveTo>
                  <a:pt x="0" y="0"/>
                </a:moveTo>
                <a:lnTo>
                  <a:pt x="574077" y="0"/>
                </a:lnTo>
                <a:lnTo>
                  <a:pt x="574077" y="582550"/>
                </a:lnTo>
                <a:lnTo>
                  <a:pt x="0" y="58255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2" name="Freeform 12"/>
          <p:cNvSpPr/>
          <p:nvPr/>
        </p:nvSpPr>
        <p:spPr>
          <a:xfrm rot="20724542">
            <a:off x="2294720" y="9350326"/>
            <a:ext cx="574077" cy="582550"/>
          </a:xfrm>
          <a:custGeom>
            <a:avLst/>
            <a:gdLst/>
            <a:ahLst/>
            <a:cxnLst/>
            <a:rect l="l" t="t" r="r" b="b"/>
            <a:pathLst>
              <a:path w="574077" h="582550">
                <a:moveTo>
                  <a:pt x="0" y="0"/>
                </a:moveTo>
                <a:lnTo>
                  <a:pt x="574077" y="0"/>
                </a:lnTo>
                <a:lnTo>
                  <a:pt x="574077" y="582550"/>
                </a:lnTo>
                <a:lnTo>
                  <a:pt x="0" y="58255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3" name="Freeform 13"/>
          <p:cNvSpPr/>
          <p:nvPr/>
        </p:nvSpPr>
        <p:spPr>
          <a:xfrm rot="-1232496">
            <a:off x="15919441" y="1893721"/>
            <a:ext cx="286077" cy="336561"/>
          </a:xfrm>
          <a:custGeom>
            <a:avLst/>
            <a:gdLst/>
            <a:ahLst/>
            <a:cxnLst/>
            <a:rect l="l" t="t" r="r" b="b"/>
            <a:pathLst>
              <a:path w="286077" h="336561">
                <a:moveTo>
                  <a:pt x="0" y="0"/>
                </a:moveTo>
                <a:lnTo>
                  <a:pt x="286077" y="0"/>
                </a:lnTo>
                <a:lnTo>
                  <a:pt x="286077" y="336561"/>
                </a:lnTo>
                <a:lnTo>
                  <a:pt x="0" y="33656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14" name="Freeform 14"/>
          <p:cNvSpPr/>
          <p:nvPr/>
        </p:nvSpPr>
        <p:spPr>
          <a:xfrm rot="-88680">
            <a:off x="16326493" y="6330492"/>
            <a:ext cx="965318" cy="976810"/>
          </a:xfrm>
          <a:custGeom>
            <a:avLst/>
            <a:gdLst/>
            <a:ahLst/>
            <a:cxnLst/>
            <a:rect l="l" t="t" r="r" b="b"/>
            <a:pathLst>
              <a:path w="965318" h="976810">
                <a:moveTo>
                  <a:pt x="0" y="0"/>
                </a:moveTo>
                <a:lnTo>
                  <a:pt x="965318" y="0"/>
                </a:lnTo>
                <a:lnTo>
                  <a:pt x="965318" y="976809"/>
                </a:lnTo>
                <a:lnTo>
                  <a:pt x="0" y="97680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sp>
        <p:nvSpPr>
          <p:cNvPr id="15" name="Freeform 15"/>
          <p:cNvSpPr/>
          <p:nvPr/>
        </p:nvSpPr>
        <p:spPr>
          <a:xfrm rot="1405588">
            <a:off x="13146748" y="8171737"/>
            <a:ext cx="322182" cy="379037"/>
          </a:xfrm>
          <a:custGeom>
            <a:avLst/>
            <a:gdLst/>
            <a:ahLst/>
            <a:cxnLst/>
            <a:rect l="l" t="t" r="r" b="b"/>
            <a:pathLst>
              <a:path w="322182" h="379037">
                <a:moveTo>
                  <a:pt x="0" y="0"/>
                </a:moveTo>
                <a:lnTo>
                  <a:pt x="322182" y="0"/>
                </a:lnTo>
                <a:lnTo>
                  <a:pt x="322182" y="379037"/>
                </a:lnTo>
                <a:lnTo>
                  <a:pt x="0" y="37903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16" name="Freeform 16"/>
          <p:cNvSpPr/>
          <p:nvPr/>
        </p:nvSpPr>
        <p:spPr>
          <a:xfrm rot="20936366">
            <a:off x="4868276" y="2909469"/>
            <a:ext cx="269937" cy="317573"/>
          </a:xfrm>
          <a:custGeom>
            <a:avLst/>
            <a:gdLst/>
            <a:ahLst/>
            <a:cxnLst/>
            <a:rect l="l" t="t" r="r" b="b"/>
            <a:pathLst>
              <a:path w="269937" h="317573">
                <a:moveTo>
                  <a:pt x="0" y="0"/>
                </a:moveTo>
                <a:lnTo>
                  <a:pt x="269937" y="0"/>
                </a:lnTo>
                <a:lnTo>
                  <a:pt x="269937" y="317573"/>
                </a:lnTo>
                <a:lnTo>
                  <a:pt x="0" y="31757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18" name="Freeform 18"/>
          <p:cNvSpPr/>
          <p:nvPr/>
        </p:nvSpPr>
        <p:spPr>
          <a:xfrm rot="-983886">
            <a:off x="9928880" y="8120012"/>
            <a:ext cx="11294980" cy="3409030"/>
          </a:xfrm>
          <a:custGeom>
            <a:avLst/>
            <a:gdLst/>
            <a:ahLst/>
            <a:cxnLst/>
            <a:rect l="l" t="t" r="r" b="b"/>
            <a:pathLst>
              <a:path w="11294980" h="3409030">
                <a:moveTo>
                  <a:pt x="0" y="0"/>
                </a:moveTo>
                <a:lnTo>
                  <a:pt x="11294980" y="0"/>
                </a:lnTo>
                <a:lnTo>
                  <a:pt x="11294980" y="3409031"/>
                </a:lnTo>
                <a:lnTo>
                  <a:pt x="0" y="3409031"/>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endParaRPr lang="en-US"/>
          </a:p>
        </p:txBody>
      </p:sp>
      <p:sp>
        <p:nvSpPr>
          <p:cNvPr id="19" name="Freeform 19"/>
          <p:cNvSpPr/>
          <p:nvPr/>
        </p:nvSpPr>
        <p:spPr>
          <a:xfrm rot="-575628">
            <a:off x="12847094" y="9498029"/>
            <a:ext cx="841600" cy="854022"/>
          </a:xfrm>
          <a:custGeom>
            <a:avLst/>
            <a:gdLst/>
            <a:ahLst/>
            <a:cxnLst/>
            <a:rect l="l" t="t" r="r" b="b"/>
            <a:pathLst>
              <a:path w="841600" h="854022">
                <a:moveTo>
                  <a:pt x="0" y="0"/>
                </a:moveTo>
                <a:lnTo>
                  <a:pt x="841599" y="0"/>
                </a:lnTo>
                <a:lnTo>
                  <a:pt x="841599" y="854022"/>
                </a:lnTo>
                <a:lnTo>
                  <a:pt x="0" y="85402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20" name="Freeform 20"/>
          <p:cNvSpPr/>
          <p:nvPr/>
        </p:nvSpPr>
        <p:spPr>
          <a:xfrm rot="-575628">
            <a:off x="17144182" y="8414310"/>
            <a:ext cx="695940" cy="706212"/>
          </a:xfrm>
          <a:custGeom>
            <a:avLst/>
            <a:gdLst/>
            <a:ahLst/>
            <a:cxnLst/>
            <a:rect l="l" t="t" r="r" b="b"/>
            <a:pathLst>
              <a:path w="695940" h="706212">
                <a:moveTo>
                  <a:pt x="0" y="0"/>
                </a:moveTo>
                <a:lnTo>
                  <a:pt x="695940" y="0"/>
                </a:lnTo>
                <a:lnTo>
                  <a:pt x="695940" y="706212"/>
                </a:lnTo>
                <a:lnTo>
                  <a:pt x="0" y="70621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32" name="Title 1"/>
          <p:cNvSpPr txBox="1">
            <a:spLocks/>
          </p:cNvSpPr>
          <p:nvPr/>
        </p:nvSpPr>
        <p:spPr>
          <a:xfrm>
            <a:off x="3733304" y="1296363"/>
            <a:ext cx="10591885" cy="1879697"/>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dirty="0" err="1" smtClean="0">
                <a:solidFill>
                  <a:schemeClr val="accent2">
                    <a:lumMod val="75000"/>
                  </a:schemeClr>
                </a:solidFill>
                <a:latin typeface="#9Slide07 Crocante" panose="02000000000000000000" pitchFamily="2" charset="0"/>
              </a:rPr>
              <a:t>Trò</a:t>
            </a:r>
            <a:r>
              <a:rPr lang="en-US" sz="6600" dirty="0" smtClean="0">
                <a:solidFill>
                  <a:schemeClr val="accent2">
                    <a:lumMod val="75000"/>
                  </a:schemeClr>
                </a:solidFill>
                <a:latin typeface="#9Slide07 Crocante" panose="02000000000000000000" pitchFamily="2" charset="0"/>
              </a:rPr>
              <a:t> </a:t>
            </a:r>
            <a:r>
              <a:rPr lang="en-US" sz="6600" dirty="0" err="1" smtClean="0">
                <a:solidFill>
                  <a:schemeClr val="accent2">
                    <a:lumMod val="75000"/>
                  </a:schemeClr>
                </a:solidFill>
                <a:latin typeface="#9Slide07 Crocante" panose="02000000000000000000" pitchFamily="2" charset="0"/>
              </a:rPr>
              <a:t>chơi</a:t>
            </a:r>
            <a:r>
              <a:rPr lang="en-US" sz="6600" dirty="0" smtClean="0">
                <a:solidFill>
                  <a:schemeClr val="accent2">
                    <a:lumMod val="75000"/>
                  </a:schemeClr>
                </a:solidFill>
                <a:latin typeface="#9Slide07 Crocante" panose="02000000000000000000" pitchFamily="2" charset="0"/>
              </a:rPr>
              <a:t>: </a:t>
            </a:r>
            <a:r>
              <a:rPr lang="en-US" sz="4800" dirty="0" smtClean="0">
                <a:latin typeface="#9Slide07 Crocante" panose="02000000000000000000" pitchFamily="2" charset="0"/>
              </a:rPr>
              <a:t/>
            </a:r>
            <a:br>
              <a:rPr lang="en-US" sz="4800" dirty="0" smtClean="0">
                <a:latin typeface="#9Slide07 Crocante" panose="02000000000000000000" pitchFamily="2" charset="0"/>
              </a:rPr>
            </a:br>
            <a:r>
              <a:rPr lang="en-US" sz="8800" dirty="0" err="1" smtClean="0">
                <a:solidFill>
                  <a:srgbClr val="FF0000"/>
                </a:solidFill>
                <a:latin typeface="#9Slide07 Crocante" panose="02000000000000000000" pitchFamily="2" charset="0"/>
              </a:rPr>
              <a:t>Nhanh</a:t>
            </a:r>
            <a:r>
              <a:rPr lang="en-US" sz="8800" dirty="0" smtClean="0">
                <a:solidFill>
                  <a:srgbClr val="FF0000"/>
                </a:solidFill>
                <a:latin typeface="#9Slide07 Crocante" panose="02000000000000000000" pitchFamily="2" charset="0"/>
              </a:rPr>
              <a:t> </a:t>
            </a:r>
            <a:r>
              <a:rPr lang="en-US" sz="8800" dirty="0" err="1" smtClean="0">
                <a:solidFill>
                  <a:srgbClr val="FF0000"/>
                </a:solidFill>
                <a:latin typeface="#9Slide07 Crocante" panose="02000000000000000000" pitchFamily="2" charset="0"/>
              </a:rPr>
              <a:t>tay</a:t>
            </a:r>
            <a:r>
              <a:rPr lang="en-US" sz="8800" dirty="0" smtClean="0">
                <a:solidFill>
                  <a:srgbClr val="FF0000"/>
                </a:solidFill>
                <a:latin typeface="#9Slide07 Crocante" panose="02000000000000000000" pitchFamily="2" charset="0"/>
              </a:rPr>
              <a:t> </a:t>
            </a:r>
            <a:r>
              <a:rPr lang="en-US" sz="8800" dirty="0" err="1" smtClean="0">
                <a:solidFill>
                  <a:srgbClr val="FF0000"/>
                </a:solidFill>
                <a:latin typeface="#9Slide07 Crocante" panose="02000000000000000000" pitchFamily="2" charset="0"/>
              </a:rPr>
              <a:t>lẹ</a:t>
            </a:r>
            <a:r>
              <a:rPr lang="en-US" sz="8800" dirty="0" smtClean="0">
                <a:solidFill>
                  <a:srgbClr val="FF0000"/>
                </a:solidFill>
                <a:latin typeface="#9Slide07 Crocante" panose="02000000000000000000" pitchFamily="2" charset="0"/>
              </a:rPr>
              <a:t> </a:t>
            </a:r>
            <a:r>
              <a:rPr lang="en-US" sz="8800" dirty="0" err="1" smtClean="0">
                <a:solidFill>
                  <a:srgbClr val="FF0000"/>
                </a:solidFill>
                <a:latin typeface="#9Slide07 Crocante" panose="02000000000000000000" pitchFamily="2" charset="0"/>
              </a:rPr>
              <a:t>mắt</a:t>
            </a:r>
            <a:endParaRPr lang="en-US" sz="7200" dirty="0">
              <a:solidFill>
                <a:srgbClr val="FF0000"/>
              </a:solidFill>
              <a:latin typeface="#9Slide07 Crocante" panose="02000000000000000000" pitchFamily="2" charset="0"/>
            </a:endParaRPr>
          </a:p>
        </p:txBody>
      </p:sp>
      <p:sp>
        <p:nvSpPr>
          <p:cNvPr id="33" name="Rectangle 32"/>
          <p:cNvSpPr/>
          <p:nvPr/>
        </p:nvSpPr>
        <p:spPr>
          <a:xfrm>
            <a:off x="3230788" y="4908722"/>
            <a:ext cx="12895362" cy="2862322"/>
          </a:xfrm>
          <a:prstGeom prst="rect">
            <a:avLst/>
          </a:prstGeom>
          <a:noFill/>
        </p:spPr>
        <p:txBody>
          <a:bodyPr wrap="square" lIns="91440" tIns="45720" rIns="91440" bIns="45720">
            <a:spAutoFit/>
          </a:bodyPr>
          <a:lstStyle/>
          <a:p>
            <a:pPr algn="ctr"/>
            <a:r>
              <a:rPr lang="en-US" sz="6000" b="0" cap="none" spc="0" dirty="0" err="1" smtClean="0">
                <a:ln w="0"/>
                <a:solidFill>
                  <a:srgbClr val="0070C0"/>
                </a:solidFill>
                <a:effectLst>
                  <a:outerShdw blurRad="38100" dist="19050" dir="2700000" algn="tl" rotWithShape="0">
                    <a:schemeClr val="dk1">
                      <a:alpha val="40000"/>
                    </a:schemeClr>
                  </a:outerShdw>
                </a:effectLst>
                <a:latin typeface="#9Slide04 Chonburi" panose="00000500000000000000" pitchFamily="2" charset="-34"/>
                <a:cs typeface="#9Slide04 Chonburi" panose="00000500000000000000" pitchFamily="2" charset="-34"/>
              </a:rPr>
              <a:t>Hãy</a:t>
            </a:r>
            <a:r>
              <a:rPr lang="en-US" sz="6000" b="0" cap="none" spc="0" dirty="0" smtClean="0">
                <a:ln w="0"/>
                <a:solidFill>
                  <a:srgbClr val="0070C0"/>
                </a:solidFill>
                <a:effectLst>
                  <a:outerShdw blurRad="38100" dist="19050" dir="2700000" algn="tl" rotWithShape="0">
                    <a:schemeClr val="dk1">
                      <a:alpha val="40000"/>
                    </a:schemeClr>
                  </a:outerShdw>
                </a:effectLst>
                <a:latin typeface="#9Slide04 Chonburi" panose="00000500000000000000" pitchFamily="2" charset="-34"/>
                <a:cs typeface="#9Slide04 Chonburi" panose="00000500000000000000" pitchFamily="2" charset="-34"/>
              </a:rPr>
              <a:t> </a:t>
            </a:r>
            <a:r>
              <a:rPr lang="en-US" sz="6000" b="0" cap="none" spc="0" dirty="0" err="1" smtClean="0">
                <a:ln w="0"/>
                <a:solidFill>
                  <a:srgbClr val="0070C0"/>
                </a:solidFill>
                <a:effectLst>
                  <a:outerShdw blurRad="38100" dist="19050" dir="2700000" algn="tl" rotWithShape="0">
                    <a:schemeClr val="dk1">
                      <a:alpha val="40000"/>
                    </a:schemeClr>
                  </a:outerShdw>
                </a:effectLst>
                <a:latin typeface="#9Slide04 Chonburi" panose="00000500000000000000" pitchFamily="2" charset="-34"/>
                <a:cs typeface="#9Slide04 Chonburi" panose="00000500000000000000" pitchFamily="2" charset="-34"/>
              </a:rPr>
              <a:t>cho</a:t>
            </a:r>
            <a:r>
              <a:rPr lang="en-US" sz="6000" b="0" cap="none" spc="0" dirty="0" smtClean="0">
                <a:ln w="0"/>
                <a:solidFill>
                  <a:srgbClr val="0070C0"/>
                </a:solidFill>
                <a:effectLst>
                  <a:outerShdw blurRad="38100" dist="19050" dir="2700000" algn="tl" rotWithShape="0">
                    <a:schemeClr val="dk1">
                      <a:alpha val="40000"/>
                    </a:schemeClr>
                  </a:outerShdw>
                </a:effectLst>
                <a:latin typeface="#9Slide04 Chonburi" panose="00000500000000000000" pitchFamily="2" charset="-34"/>
                <a:cs typeface="#9Slide04 Chonburi" panose="00000500000000000000" pitchFamily="2" charset="-34"/>
              </a:rPr>
              <a:t> </a:t>
            </a:r>
            <a:r>
              <a:rPr lang="en-US" sz="6000" b="0" cap="none" spc="0" dirty="0" err="1" smtClean="0">
                <a:ln w="0"/>
                <a:solidFill>
                  <a:srgbClr val="0070C0"/>
                </a:solidFill>
                <a:effectLst>
                  <a:outerShdw blurRad="38100" dist="19050" dir="2700000" algn="tl" rotWithShape="0">
                    <a:schemeClr val="dk1">
                      <a:alpha val="40000"/>
                    </a:schemeClr>
                  </a:outerShdw>
                </a:effectLst>
                <a:latin typeface="#9Slide04 Chonburi" panose="00000500000000000000" pitchFamily="2" charset="-34"/>
                <a:cs typeface="#9Slide04 Chonburi" panose="00000500000000000000" pitchFamily="2" charset="-34"/>
              </a:rPr>
              <a:t>biết</a:t>
            </a:r>
            <a:r>
              <a:rPr lang="en-US" sz="6000" b="0" cap="none" spc="0" dirty="0" smtClean="0">
                <a:ln w="0"/>
                <a:solidFill>
                  <a:srgbClr val="0070C0"/>
                </a:solidFill>
                <a:effectLst>
                  <a:outerShdw blurRad="38100" dist="19050" dir="2700000" algn="tl" rotWithShape="0">
                    <a:schemeClr val="dk1">
                      <a:alpha val="40000"/>
                    </a:schemeClr>
                  </a:outerShdw>
                </a:effectLst>
                <a:latin typeface="#9Slide04 Chonburi" panose="00000500000000000000" pitchFamily="2" charset="-34"/>
                <a:cs typeface="#9Slide04 Chonburi" panose="00000500000000000000" pitchFamily="2" charset="-34"/>
              </a:rPr>
              <a:t> </a:t>
            </a:r>
            <a:r>
              <a:rPr lang="en-US" sz="6000" b="0" cap="none" spc="0" dirty="0" err="1" smtClean="0">
                <a:ln w="0"/>
                <a:solidFill>
                  <a:srgbClr val="0070C0"/>
                </a:solidFill>
                <a:effectLst>
                  <a:outerShdw blurRad="38100" dist="19050" dir="2700000" algn="tl" rotWithShape="0">
                    <a:schemeClr val="dk1">
                      <a:alpha val="40000"/>
                    </a:schemeClr>
                  </a:outerShdw>
                </a:effectLst>
                <a:latin typeface="#9Slide04 Chonburi" panose="00000500000000000000" pitchFamily="2" charset="-34"/>
                <a:cs typeface="#9Slide04 Chonburi" panose="00000500000000000000" pitchFamily="2" charset="-34"/>
              </a:rPr>
              <a:t>vật</a:t>
            </a:r>
            <a:r>
              <a:rPr lang="en-US" sz="6000" b="0" cap="none" spc="0" dirty="0" smtClean="0">
                <a:ln w="0"/>
                <a:solidFill>
                  <a:srgbClr val="0070C0"/>
                </a:solidFill>
                <a:effectLst>
                  <a:outerShdw blurRad="38100" dist="19050" dir="2700000" algn="tl" rotWithShape="0">
                    <a:schemeClr val="dk1">
                      <a:alpha val="40000"/>
                    </a:schemeClr>
                  </a:outerShdw>
                </a:effectLst>
                <a:latin typeface="#9Slide04 Chonburi" panose="00000500000000000000" pitchFamily="2" charset="-34"/>
                <a:cs typeface="#9Slide04 Chonburi" panose="00000500000000000000" pitchFamily="2" charset="-34"/>
              </a:rPr>
              <a:t> </a:t>
            </a:r>
            <a:r>
              <a:rPr lang="en-US" sz="6000" b="0" cap="none" spc="0" dirty="0" err="1" smtClean="0">
                <a:ln w="0"/>
                <a:solidFill>
                  <a:srgbClr val="0070C0"/>
                </a:solidFill>
                <a:effectLst>
                  <a:outerShdw blurRad="38100" dist="19050" dir="2700000" algn="tl" rotWithShape="0">
                    <a:schemeClr val="dk1">
                      <a:alpha val="40000"/>
                    </a:schemeClr>
                  </a:outerShdw>
                </a:effectLst>
                <a:latin typeface="#9Slide04 Chonburi" panose="00000500000000000000" pitchFamily="2" charset="-34"/>
                <a:cs typeface="#9Slide04 Chonburi" panose="00000500000000000000" pitchFamily="2" charset="-34"/>
              </a:rPr>
              <a:t>liệu</a:t>
            </a:r>
            <a:r>
              <a:rPr lang="en-US" sz="6000" b="0" cap="none" spc="0" dirty="0" smtClean="0">
                <a:ln w="0"/>
                <a:solidFill>
                  <a:srgbClr val="0070C0"/>
                </a:solidFill>
                <a:effectLst>
                  <a:outerShdw blurRad="38100" dist="19050" dir="2700000" algn="tl" rotWithShape="0">
                    <a:schemeClr val="dk1">
                      <a:alpha val="40000"/>
                    </a:schemeClr>
                  </a:outerShdw>
                </a:effectLst>
                <a:latin typeface="#9Slide04 Chonburi" panose="00000500000000000000" pitchFamily="2" charset="-34"/>
                <a:cs typeface="#9Slide04 Chonburi" panose="00000500000000000000" pitchFamily="2" charset="-34"/>
              </a:rPr>
              <a:t> </a:t>
            </a:r>
            <a:r>
              <a:rPr lang="en-US" sz="6000" b="0" cap="none" spc="0" dirty="0" err="1" smtClean="0">
                <a:ln w="0"/>
                <a:solidFill>
                  <a:srgbClr val="0070C0"/>
                </a:solidFill>
                <a:effectLst>
                  <a:outerShdw blurRad="38100" dist="19050" dir="2700000" algn="tl" rotWithShape="0">
                    <a:schemeClr val="dk1">
                      <a:alpha val="40000"/>
                    </a:schemeClr>
                  </a:outerShdw>
                </a:effectLst>
                <a:latin typeface="#9Slide04 Chonburi" panose="00000500000000000000" pitchFamily="2" charset="-34"/>
                <a:cs typeface="#9Slide04 Chonburi" panose="00000500000000000000" pitchFamily="2" charset="-34"/>
              </a:rPr>
              <a:t>nào</a:t>
            </a:r>
            <a:r>
              <a:rPr lang="en-US" sz="6000" dirty="0">
                <a:ln w="0"/>
                <a:solidFill>
                  <a:srgbClr val="0070C0"/>
                </a:solidFill>
                <a:effectLst>
                  <a:outerShdw blurRad="38100" dist="19050" dir="2700000" algn="tl" rotWithShape="0">
                    <a:schemeClr val="dk1">
                      <a:alpha val="40000"/>
                    </a:schemeClr>
                  </a:outerShdw>
                </a:effectLst>
                <a:latin typeface="#9Slide04 Chonburi" panose="00000500000000000000" pitchFamily="2" charset="-34"/>
                <a:cs typeface="#9Slide04 Chonburi" panose="00000500000000000000" pitchFamily="2" charset="-34"/>
              </a:rPr>
              <a:t> </a:t>
            </a:r>
            <a:r>
              <a:rPr lang="en-US" sz="6000" dirty="0" err="1" smtClean="0">
                <a:ln w="0"/>
                <a:solidFill>
                  <a:srgbClr val="0070C0"/>
                </a:solidFill>
                <a:effectLst>
                  <a:outerShdw blurRad="38100" dist="19050" dir="2700000" algn="tl" rotWithShape="0">
                    <a:schemeClr val="dk1">
                      <a:alpha val="40000"/>
                    </a:schemeClr>
                  </a:outerShdw>
                </a:effectLst>
                <a:latin typeface="#9Slide04 Chonburi" panose="00000500000000000000" pitchFamily="2" charset="-34"/>
                <a:cs typeface="#9Slide04 Chonburi" panose="00000500000000000000" pitchFamily="2" charset="-34"/>
              </a:rPr>
              <a:t>được</a:t>
            </a:r>
            <a:r>
              <a:rPr lang="en-US" sz="6000" dirty="0" smtClean="0">
                <a:ln w="0"/>
                <a:solidFill>
                  <a:srgbClr val="0070C0"/>
                </a:solidFill>
                <a:effectLst>
                  <a:outerShdw blurRad="38100" dist="19050" dir="2700000" algn="tl" rotWithShape="0">
                    <a:schemeClr val="dk1">
                      <a:alpha val="40000"/>
                    </a:schemeClr>
                  </a:outerShdw>
                </a:effectLst>
                <a:latin typeface="#9Slide04 Chonburi" panose="00000500000000000000" pitchFamily="2" charset="-34"/>
                <a:cs typeface="#9Slide04 Chonburi" panose="00000500000000000000" pitchFamily="2" charset="-34"/>
              </a:rPr>
              <a:t> </a:t>
            </a:r>
            <a:r>
              <a:rPr lang="en-US" sz="6000" dirty="0" err="1" smtClean="0">
                <a:ln w="0"/>
                <a:solidFill>
                  <a:srgbClr val="0070C0"/>
                </a:solidFill>
                <a:effectLst>
                  <a:outerShdw blurRad="38100" dist="19050" dir="2700000" algn="tl" rotWithShape="0">
                    <a:schemeClr val="dk1">
                      <a:alpha val="40000"/>
                    </a:schemeClr>
                  </a:outerShdw>
                </a:effectLst>
                <a:latin typeface="#9Slide04 Chonburi" panose="00000500000000000000" pitchFamily="2" charset="-34"/>
                <a:cs typeface="#9Slide04 Chonburi" panose="00000500000000000000" pitchFamily="2" charset="-34"/>
              </a:rPr>
              <a:t>dùng</a:t>
            </a:r>
            <a:r>
              <a:rPr lang="en-US" sz="6000" dirty="0" smtClean="0">
                <a:ln w="0"/>
                <a:solidFill>
                  <a:srgbClr val="0070C0"/>
                </a:solidFill>
                <a:effectLst>
                  <a:outerShdw blurRad="38100" dist="19050" dir="2700000" algn="tl" rotWithShape="0">
                    <a:schemeClr val="dk1">
                      <a:alpha val="40000"/>
                    </a:schemeClr>
                  </a:outerShdw>
                </a:effectLst>
                <a:latin typeface="#9Slide04 Chonburi" panose="00000500000000000000" pitchFamily="2" charset="-34"/>
                <a:cs typeface="#9Slide04 Chonburi" panose="00000500000000000000" pitchFamily="2" charset="-34"/>
              </a:rPr>
              <a:t> </a:t>
            </a:r>
            <a:r>
              <a:rPr lang="en-US" sz="6000" dirty="0" err="1">
                <a:ln w="0"/>
                <a:solidFill>
                  <a:srgbClr val="0070C0"/>
                </a:solidFill>
                <a:effectLst>
                  <a:outerShdw blurRad="38100" dist="19050" dir="2700000" algn="tl" rotWithShape="0">
                    <a:schemeClr val="dk1">
                      <a:alpha val="40000"/>
                    </a:schemeClr>
                  </a:outerShdw>
                </a:effectLst>
                <a:latin typeface="#9Slide04 Chonburi" panose="00000500000000000000" pitchFamily="2" charset="-34"/>
                <a:cs typeface="#9Slide04 Chonburi" panose="00000500000000000000" pitchFamily="2" charset="-34"/>
              </a:rPr>
              <a:t>đ</a:t>
            </a:r>
            <a:r>
              <a:rPr lang="en-US" sz="6000" dirty="0" err="1" smtClean="0">
                <a:ln w="0"/>
                <a:solidFill>
                  <a:srgbClr val="0070C0"/>
                </a:solidFill>
                <a:effectLst>
                  <a:outerShdw blurRad="38100" dist="19050" dir="2700000" algn="tl" rotWithShape="0">
                    <a:schemeClr val="dk1">
                      <a:alpha val="40000"/>
                    </a:schemeClr>
                  </a:outerShdw>
                </a:effectLst>
                <a:latin typeface="#9Slide04 Chonburi" panose="00000500000000000000" pitchFamily="2" charset="-34"/>
                <a:cs typeface="#9Slide04 Chonburi" panose="00000500000000000000" pitchFamily="2" charset="-34"/>
              </a:rPr>
              <a:t>ể</a:t>
            </a:r>
            <a:r>
              <a:rPr lang="en-US" sz="6000" dirty="0" smtClean="0">
                <a:ln w="0"/>
                <a:solidFill>
                  <a:srgbClr val="0070C0"/>
                </a:solidFill>
                <a:effectLst>
                  <a:outerShdw blurRad="38100" dist="19050" dir="2700000" algn="tl" rotWithShape="0">
                    <a:schemeClr val="dk1">
                      <a:alpha val="40000"/>
                    </a:schemeClr>
                  </a:outerShdw>
                </a:effectLst>
                <a:latin typeface="#9Slide04 Chonburi" panose="00000500000000000000" pitchFamily="2" charset="-34"/>
                <a:cs typeface="#9Slide04 Chonburi" panose="00000500000000000000" pitchFamily="2" charset="-34"/>
              </a:rPr>
              <a:t> </a:t>
            </a:r>
            <a:r>
              <a:rPr lang="en-US" sz="6000" dirty="0" err="1" smtClean="0">
                <a:ln w="0"/>
                <a:solidFill>
                  <a:srgbClr val="0070C0"/>
                </a:solidFill>
                <a:effectLst>
                  <a:outerShdw blurRad="38100" dist="19050" dir="2700000" algn="tl" rotWithShape="0">
                    <a:schemeClr val="dk1">
                      <a:alpha val="40000"/>
                    </a:schemeClr>
                  </a:outerShdw>
                </a:effectLst>
                <a:latin typeface="#9Slide04 Chonburi" panose="00000500000000000000" pitchFamily="2" charset="-34"/>
                <a:cs typeface="#9Slide04 Chonburi" panose="00000500000000000000" pitchFamily="2" charset="-34"/>
              </a:rPr>
              <a:t>chế</a:t>
            </a:r>
            <a:r>
              <a:rPr lang="en-US" sz="6000" dirty="0" smtClean="0">
                <a:ln w="0"/>
                <a:solidFill>
                  <a:srgbClr val="0070C0"/>
                </a:solidFill>
                <a:effectLst>
                  <a:outerShdw blurRad="38100" dist="19050" dir="2700000" algn="tl" rotWithShape="0">
                    <a:schemeClr val="dk1">
                      <a:alpha val="40000"/>
                    </a:schemeClr>
                  </a:outerShdw>
                </a:effectLst>
                <a:latin typeface="#9Slide04 Chonburi" panose="00000500000000000000" pitchFamily="2" charset="-34"/>
                <a:cs typeface="#9Slide04 Chonburi" panose="00000500000000000000" pitchFamily="2" charset="-34"/>
              </a:rPr>
              <a:t> </a:t>
            </a:r>
            <a:r>
              <a:rPr lang="en-US" sz="6000" dirty="0" err="1" smtClean="0">
                <a:ln w="0"/>
                <a:solidFill>
                  <a:srgbClr val="0070C0"/>
                </a:solidFill>
                <a:effectLst>
                  <a:outerShdw blurRad="38100" dist="19050" dir="2700000" algn="tl" rotWithShape="0">
                    <a:schemeClr val="dk1">
                      <a:alpha val="40000"/>
                    </a:schemeClr>
                  </a:outerShdw>
                </a:effectLst>
                <a:latin typeface="#9Slide04 Chonburi" panose="00000500000000000000" pitchFamily="2" charset="-34"/>
                <a:cs typeface="#9Slide04 Chonburi" panose="00000500000000000000" pitchFamily="2" charset="-34"/>
              </a:rPr>
              <a:t>tạo</a:t>
            </a:r>
            <a:r>
              <a:rPr lang="en-US" sz="6000" dirty="0" smtClean="0">
                <a:ln w="0"/>
                <a:solidFill>
                  <a:srgbClr val="0070C0"/>
                </a:solidFill>
                <a:effectLst>
                  <a:outerShdw blurRad="38100" dist="19050" dir="2700000" algn="tl" rotWithShape="0">
                    <a:schemeClr val="dk1">
                      <a:alpha val="40000"/>
                    </a:schemeClr>
                  </a:outerShdw>
                </a:effectLst>
                <a:latin typeface="#9Slide04 Chonburi" panose="00000500000000000000" pitchFamily="2" charset="-34"/>
                <a:cs typeface="#9Slide04 Chonburi" panose="00000500000000000000" pitchFamily="2" charset="-34"/>
              </a:rPr>
              <a:t> </a:t>
            </a:r>
            <a:r>
              <a:rPr lang="en-US" sz="6000" dirty="0" err="1" smtClean="0">
                <a:ln w="0"/>
                <a:solidFill>
                  <a:srgbClr val="0070C0"/>
                </a:solidFill>
                <a:effectLst>
                  <a:outerShdw blurRad="38100" dist="19050" dir="2700000" algn="tl" rotWithShape="0">
                    <a:schemeClr val="dk1">
                      <a:alpha val="40000"/>
                    </a:schemeClr>
                  </a:outerShdw>
                </a:effectLst>
                <a:latin typeface="#9Slide04 Chonburi" panose="00000500000000000000" pitchFamily="2" charset="-34"/>
                <a:cs typeface="#9Slide04 Chonburi" panose="00000500000000000000" pitchFamily="2" charset="-34"/>
              </a:rPr>
              <a:t>ra</a:t>
            </a:r>
            <a:r>
              <a:rPr lang="en-US" sz="6000" dirty="0" smtClean="0">
                <a:ln w="0"/>
                <a:solidFill>
                  <a:srgbClr val="0070C0"/>
                </a:solidFill>
                <a:effectLst>
                  <a:outerShdw blurRad="38100" dist="19050" dir="2700000" algn="tl" rotWithShape="0">
                    <a:schemeClr val="dk1">
                      <a:alpha val="40000"/>
                    </a:schemeClr>
                  </a:outerShdw>
                </a:effectLst>
                <a:latin typeface="#9Slide04 Chonburi" panose="00000500000000000000" pitchFamily="2" charset="-34"/>
                <a:cs typeface="#9Slide04 Chonburi" panose="00000500000000000000" pitchFamily="2" charset="-34"/>
              </a:rPr>
              <a:t> </a:t>
            </a:r>
            <a:r>
              <a:rPr lang="en-US" sz="6000" dirty="0" err="1" smtClean="0">
                <a:ln w="0"/>
                <a:solidFill>
                  <a:srgbClr val="0070C0"/>
                </a:solidFill>
                <a:effectLst>
                  <a:outerShdw blurRad="38100" dist="19050" dir="2700000" algn="tl" rotWithShape="0">
                    <a:schemeClr val="dk1">
                      <a:alpha val="40000"/>
                    </a:schemeClr>
                  </a:outerShdw>
                </a:effectLst>
                <a:latin typeface="#9Slide04 Chonburi" panose="00000500000000000000" pitchFamily="2" charset="-34"/>
                <a:cs typeface="#9Slide04 Chonburi" panose="00000500000000000000" pitchFamily="2" charset="-34"/>
              </a:rPr>
              <a:t>các</a:t>
            </a:r>
            <a:r>
              <a:rPr lang="en-US" sz="6000" dirty="0" smtClean="0">
                <a:ln w="0"/>
                <a:solidFill>
                  <a:srgbClr val="0070C0"/>
                </a:solidFill>
                <a:effectLst>
                  <a:outerShdw blurRad="38100" dist="19050" dir="2700000" algn="tl" rotWithShape="0">
                    <a:schemeClr val="dk1">
                      <a:alpha val="40000"/>
                    </a:schemeClr>
                  </a:outerShdw>
                </a:effectLst>
                <a:latin typeface="#9Slide04 Chonburi" panose="00000500000000000000" pitchFamily="2" charset="-34"/>
                <a:cs typeface="#9Slide04 Chonburi" panose="00000500000000000000" pitchFamily="2" charset="-34"/>
              </a:rPr>
              <a:t> </a:t>
            </a:r>
            <a:r>
              <a:rPr lang="en-US" sz="6000" dirty="0" err="1" smtClean="0">
                <a:ln w="0"/>
                <a:solidFill>
                  <a:srgbClr val="0070C0"/>
                </a:solidFill>
                <a:effectLst>
                  <a:outerShdw blurRad="38100" dist="19050" dir="2700000" algn="tl" rotWithShape="0">
                    <a:schemeClr val="dk1">
                      <a:alpha val="40000"/>
                    </a:schemeClr>
                  </a:outerShdw>
                </a:effectLst>
                <a:latin typeface="#9Slide04 Chonburi" panose="00000500000000000000" pitchFamily="2" charset="-34"/>
                <a:cs typeface="#9Slide04 Chonburi" panose="00000500000000000000" pitchFamily="2" charset="-34"/>
              </a:rPr>
              <a:t>vật</a:t>
            </a:r>
            <a:r>
              <a:rPr lang="en-US" sz="6000" dirty="0" smtClean="0">
                <a:ln w="0"/>
                <a:solidFill>
                  <a:srgbClr val="0070C0"/>
                </a:solidFill>
                <a:effectLst>
                  <a:outerShdw blurRad="38100" dist="19050" dir="2700000" algn="tl" rotWithShape="0">
                    <a:schemeClr val="dk1">
                      <a:alpha val="40000"/>
                    </a:schemeClr>
                  </a:outerShdw>
                </a:effectLst>
                <a:latin typeface="#9Slide04 Chonburi" panose="00000500000000000000" pitchFamily="2" charset="-34"/>
                <a:cs typeface="#9Slide04 Chonburi" panose="00000500000000000000" pitchFamily="2" charset="-34"/>
              </a:rPr>
              <a:t> </a:t>
            </a:r>
            <a:r>
              <a:rPr lang="en-US" sz="6000" dirty="0" err="1" smtClean="0">
                <a:ln w="0"/>
                <a:solidFill>
                  <a:srgbClr val="0070C0"/>
                </a:solidFill>
                <a:effectLst>
                  <a:outerShdw blurRad="38100" dist="19050" dir="2700000" algn="tl" rotWithShape="0">
                    <a:schemeClr val="dk1">
                      <a:alpha val="40000"/>
                    </a:schemeClr>
                  </a:outerShdw>
                </a:effectLst>
                <a:latin typeface="#9Slide04 Chonburi" panose="00000500000000000000" pitchFamily="2" charset="-34"/>
                <a:cs typeface="#9Slide04 Chonburi" panose="00000500000000000000" pitchFamily="2" charset="-34"/>
              </a:rPr>
              <a:t>dụng</a:t>
            </a:r>
            <a:r>
              <a:rPr lang="en-US" sz="6000" dirty="0" smtClean="0">
                <a:ln w="0"/>
                <a:solidFill>
                  <a:srgbClr val="0070C0"/>
                </a:solidFill>
                <a:effectLst>
                  <a:outerShdw blurRad="38100" dist="19050" dir="2700000" algn="tl" rotWithShape="0">
                    <a:schemeClr val="dk1">
                      <a:alpha val="40000"/>
                    </a:schemeClr>
                  </a:outerShdw>
                </a:effectLst>
                <a:latin typeface="#9Slide04 Chonburi" panose="00000500000000000000" pitchFamily="2" charset="-34"/>
                <a:cs typeface="#9Slide04 Chonburi" panose="00000500000000000000" pitchFamily="2" charset="-34"/>
              </a:rPr>
              <a:t> </a:t>
            </a:r>
            <a:r>
              <a:rPr lang="en-US" sz="6000" dirty="0" err="1" smtClean="0">
                <a:ln w="0"/>
                <a:solidFill>
                  <a:srgbClr val="0070C0"/>
                </a:solidFill>
                <a:effectLst>
                  <a:outerShdw blurRad="38100" dist="19050" dir="2700000" algn="tl" rotWithShape="0">
                    <a:schemeClr val="dk1">
                      <a:alpha val="40000"/>
                    </a:schemeClr>
                  </a:outerShdw>
                </a:effectLst>
                <a:latin typeface="#9Slide04 Chonburi" panose="00000500000000000000" pitchFamily="2" charset="-34"/>
                <a:cs typeface="#9Slide04 Chonburi" panose="00000500000000000000" pitchFamily="2" charset="-34"/>
              </a:rPr>
              <a:t>sau</a:t>
            </a:r>
            <a:r>
              <a:rPr lang="en-US" sz="6000" dirty="0" smtClean="0">
                <a:ln w="0"/>
                <a:solidFill>
                  <a:srgbClr val="0070C0"/>
                </a:solidFill>
                <a:effectLst>
                  <a:outerShdw blurRad="38100" dist="19050" dir="2700000" algn="tl" rotWithShape="0">
                    <a:schemeClr val="dk1">
                      <a:alpha val="40000"/>
                    </a:schemeClr>
                  </a:outerShdw>
                </a:effectLst>
                <a:latin typeface="#9Slide04 Chonburi" panose="00000500000000000000" pitchFamily="2" charset="-34"/>
                <a:cs typeface="#9Slide04 Chonburi" panose="00000500000000000000" pitchFamily="2" charset="-34"/>
              </a:rPr>
              <a:t>.</a:t>
            </a:r>
            <a:endParaRPr lang="en-US" sz="6000" b="0" cap="none" spc="0" dirty="0">
              <a:ln w="0"/>
              <a:solidFill>
                <a:srgbClr val="0070C0"/>
              </a:solidFill>
              <a:effectLst>
                <a:outerShdw blurRad="38100" dist="19050" dir="2700000" algn="tl" rotWithShape="0">
                  <a:schemeClr val="dk1">
                    <a:alpha val="40000"/>
                  </a:schemeClr>
                </a:outerShdw>
              </a:effectLst>
              <a:latin typeface="#9Slide04 Chonburi" panose="00000500000000000000" pitchFamily="2" charset="-34"/>
              <a:cs typeface="#9Slide04 Chonburi" panose="00000500000000000000" pitchFamily="2" charset="-34"/>
            </a:endParaRPr>
          </a:p>
        </p:txBody>
      </p:sp>
      <p:pic>
        <p:nvPicPr>
          <p:cNvPr id="34" name="Picture 2" descr="Viết Tay Cầm Bút Biểu Tượng Biểu Tượng Vector Minh Họa Hình minh họa Sẵn có  - Tải xuống Hình ảnh Ngay bây giờ - iStock"/>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457288" y="1411409"/>
            <a:ext cx="3677154" cy="36771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20"/>
          <a:stretch>
            <a:fillRect/>
          </a:stretch>
        </p:blipFill>
        <p:spPr>
          <a:xfrm>
            <a:off x="14309240" y="77710"/>
            <a:ext cx="3506478" cy="3439045"/>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7;p42">
            <a:extLst>
              <a:ext uri="{FF2B5EF4-FFF2-40B4-BE49-F238E27FC236}">
                <a16:creationId xmlns:a16="http://schemas.microsoft.com/office/drawing/2014/main" id="{590C6402-3C82-43B4-AD93-C7307B56E8D3}"/>
              </a:ext>
            </a:extLst>
          </p:cNvPr>
          <p:cNvSpPr/>
          <p:nvPr/>
        </p:nvSpPr>
        <p:spPr>
          <a:xfrm>
            <a:off x="8103914" y="970041"/>
            <a:ext cx="10039435" cy="8357527"/>
          </a:xfrm>
          <a:prstGeom prst="ellipse">
            <a:avLst/>
          </a:prstGeom>
          <a:solidFill>
            <a:schemeClr val="lt1"/>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grpSp>
        <p:nvGrpSpPr>
          <p:cNvPr id="3" name="Google Shape;1218;p56">
            <a:extLst>
              <a:ext uri="{FF2B5EF4-FFF2-40B4-BE49-F238E27FC236}">
                <a16:creationId xmlns:a16="http://schemas.microsoft.com/office/drawing/2014/main" id="{82194CBF-2941-4870-ABD9-A4C498D21D91}"/>
              </a:ext>
            </a:extLst>
          </p:cNvPr>
          <p:cNvGrpSpPr/>
          <p:nvPr/>
        </p:nvGrpSpPr>
        <p:grpSpPr>
          <a:xfrm>
            <a:off x="156262" y="3130655"/>
            <a:ext cx="6418400" cy="5058200"/>
            <a:chOff x="2240250" y="2477750"/>
            <a:chExt cx="3209200" cy="2529100"/>
          </a:xfrm>
        </p:grpSpPr>
        <p:sp>
          <p:nvSpPr>
            <p:cNvPr id="4" name="Google Shape;1219;p56">
              <a:extLst>
                <a:ext uri="{FF2B5EF4-FFF2-40B4-BE49-F238E27FC236}">
                  <a16:creationId xmlns:a16="http://schemas.microsoft.com/office/drawing/2014/main" id="{FCE6F132-5AFA-4CB8-8784-B36DD711BAC5}"/>
                </a:ext>
              </a:extLst>
            </p:cNvPr>
            <p:cNvSpPr/>
            <p:nvPr/>
          </p:nvSpPr>
          <p:spPr>
            <a:xfrm>
              <a:off x="4016200" y="2811750"/>
              <a:ext cx="539400" cy="23475"/>
            </a:xfrm>
            <a:custGeom>
              <a:avLst/>
              <a:gdLst/>
              <a:ahLst/>
              <a:cxnLst/>
              <a:rect l="l" t="t" r="r" b="b"/>
              <a:pathLst>
                <a:path w="21576" h="939" extrusionOk="0">
                  <a:moveTo>
                    <a:pt x="0" y="1"/>
                  </a:moveTo>
                  <a:lnTo>
                    <a:pt x="0" y="939"/>
                  </a:lnTo>
                  <a:lnTo>
                    <a:pt x="21576" y="939"/>
                  </a:lnTo>
                  <a:lnTo>
                    <a:pt x="21576" y="1"/>
                  </a:lnTo>
                  <a:close/>
                </a:path>
              </a:pathLst>
            </a:custGeom>
            <a:solidFill>
              <a:srgbClr val="484546"/>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5" name="Google Shape;1220;p56">
              <a:extLst>
                <a:ext uri="{FF2B5EF4-FFF2-40B4-BE49-F238E27FC236}">
                  <a16:creationId xmlns:a16="http://schemas.microsoft.com/office/drawing/2014/main" id="{A387B93D-E2B5-4D5A-85D1-31C43667819A}"/>
                </a:ext>
              </a:extLst>
            </p:cNvPr>
            <p:cNvSpPr/>
            <p:nvPr/>
          </p:nvSpPr>
          <p:spPr>
            <a:xfrm>
              <a:off x="4016200" y="2792650"/>
              <a:ext cx="70375" cy="61675"/>
            </a:xfrm>
            <a:custGeom>
              <a:avLst/>
              <a:gdLst/>
              <a:ahLst/>
              <a:cxnLst/>
              <a:rect l="l" t="t" r="r" b="b"/>
              <a:pathLst>
                <a:path w="2815" h="2467" extrusionOk="0">
                  <a:moveTo>
                    <a:pt x="0" y="1"/>
                  </a:moveTo>
                  <a:lnTo>
                    <a:pt x="0" y="2467"/>
                  </a:lnTo>
                  <a:lnTo>
                    <a:pt x="2814" y="2467"/>
                  </a:lnTo>
                  <a:lnTo>
                    <a:pt x="2814" y="1"/>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6" name="Google Shape;1221;p56">
              <a:extLst>
                <a:ext uri="{FF2B5EF4-FFF2-40B4-BE49-F238E27FC236}">
                  <a16:creationId xmlns:a16="http://schemas.microsoft.com/office/drawing/2014/main" id="{4DB6FFCE-3CDE-4A12-A442-7E49D2EF41EF}"/>
                </a:ext>
              </a:extLst>
            </p:cNvPr>
            <p:cNvSpPr/>
            <p:nvPr/>
          </p:nvSpPr>
          <p:spPr>
            <a:xfrm>
              <a:off x="4181025" y="3677800"/>
              <a:ext cx="619150" cy="23125"/>
            </a:xfrm>
            <a:custGeom>
              <a:avLst/>
              <a:gdLst/>
              <a:ahLst/>
              <a:cxnLst/>
              <a:rect l="l" t="t" r="r" b="b"/>
              <a:pathLst>
                <a:path w="24766" h="925" extrusionOk="0">
                  <a:moveTo>
                    <a:pt x="1" y="0"/>
                  </a:moveTo>
                  <a:lnTo>
                    <a:pt x="1" y="925"/>
                  </a:lnTo>
                  <a:lnTo>
                    <a:pt x="24765" y="925"/>
                  </a:lnTo>
                  <a:lnTo>
                    <a:pt x="24765" y="0"/>
                  </a:lnTo>
                  <a:close/>
                </a:path>
              </a:pathLst>
            </a:custGeom>
            <a:solidFill>
              <a:srgbClr val="484546"/>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7" name="Google Shape;1222;p56">
              <a:extLst>
                <a:ext uri="{FF2B5EF4-FFF2-40B4-BE49-F238E27FC236}">
                  <a16:creationId xmlns:a16="http://schemas.microsoft.com/office/drawing/2014/main" id="{1B8A08C5-64B2-48FE-AD68-5688C550297F}"/>
                </a:ext>
              </a:extLst>
            </p:cNvPr>
            <p:cNvSpPr/>
            <p:nvPr/>
          </p:nvSpPr>
          <p:spPr>
            <a:xfrm>
              <a:off x="3815175" y="4127725"/>
              <a:ext cx="748475" cy="23150"/>
            </a:xfrm>
            <a:custGeom>
              <a:avLst/>
              <a:gdLst/>
              <a:ahLst/>
              <a:cxnLst/>
              <a:rect l="l" t="t" r="r" b="b"/>
              <a:pathLst>
                <a:path w="29939" h="926" extrusionOk="0">
                  <a:moveTo>
                    <a:pt x="1" y="1"/>
                  </a:moveTo>
                  <a:lnTo>
                    <a:pt x="1" y="925"/>
                  </a:lnTo>
                  <a:lnTo>
                    <a:pt x="29938" y="925"/>
                  </a:lnTo>
                  <a:lnTo>
                    <a:pt x="29938" y="1"/>
                  </a:lnTo>
                  <a:close/>
                </a:path>
              </a:pathLst>
            </a:custGeom>
            <a:solidFill>
              <a:srgbClr val="484546"/>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8" name="Google Shape;1223;p56">
              <a:extLst>
                <a:ext uri="{FF2B5EF4-FFF2-40B4-BE49-F238E27FC236}">
                  <a16:creationId xmlns:a16="http://schemas.microsoft.com/office/drawing/2014/main" id="{E534EF9F-3AB6-45F5-BACB-0E799E740DEF}"/>
                </a:ext>
              </a:extLst>
            </p:cNvPr>
            <p:cNvSpPr/>
            <p:nvPr/>
          </p:nvSpPr>
          <p:spPr>
            <a:xfrm>
              <a:off x="3768275" y="4107950"/>
              <a:ext cx="70375" cy="61350"/>
            </a:xfrm>
            <a:custGeom>
              <a:avLst/>
              <a:gdLst/>
              <a:ahLst/>
              <a:cxnLst/>
              <a:rect l="l" t="t" r="r" b="b"/>
              <a:pathLst>
                <a:path w="2815" h="2454" extrusionOk="0">
                  <a:moveTo>
                    <a:pt x="1" y="1"/>
                  </a:moveTo>
                  <a:lnTo>
                    <a:pt x="1" y="2453"/>
                  </a:lnTo>
                  <a:lnTo>
                    <a:pt x="2815" y="2453"/>
                  </a:lnTo>
                  <a:lnTo>
                    <a:pt x="2815" y="1"/>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9" name="Google Shape;1224;p56">
              <a:extLst>
                <a:ext uri="{FF2B5EF4-FFF2-40B4-BE49-F238E27FC236}">
                  <a16:creationId xmlns:a16="http://schemas.microsoft.com/office/drawing/2014/main" id="{23818836-2313-4D39-9630-542AB9601822}"/>
                </a:ext>
              </a:extLst>
            </p:cNvPr>
            <p:cNvSpPr/>
            <p:nvPr/>
          </p:nvSpPr>
          <p:spPr>
            <a:xfrm>
              <a:off x="2918325" y="3645300"/>
              <a:ext cx="799400" cy="510250"/>
            </a:xfrm>
            <a:custGeom>
              <a:avLst/>
              <a:gdLst/>
              <a:ahLst/>
              <a:cxnLst/>
              <a:rect l="l" t="t" r="r" b="b"/>
              <a:pathLst>
                <a:path w="31976" h="20410" extrusionOk="0">
                  <a:moveTo>
                    <a:pt x="23077" y="0"/>
                  </a:moveTo>
                  <a:cubicBezTo>
                    <a:pt x="16993" y="0"/>
                    <a:pt x="12678" y="3592"/>
                    <a:pt x="0" y="19177"/>
                  </a:cubicBezTo>
                  <a:lnTo>
                    <a:pt x="1528" y="20410"/>
                  </a:lnTo>
                  <a:cubicBezTo>
                    <a:pt x="14460" y="4503"/>
                    <a:pt x="18078" y="1957"/>
                    <a:pt x="23077" y="1957"/>
                  </a:cubicBezTo>
                  <a:cubicBezTo>
                    <a:pt x="28558" y="1957"/>
                    <a:pt x="30005" y="7170"/>
                    <a:pt x="30005" y="9930"/>
                  </a:cubicBezTo>
                  <a:lnTo>
                    <a:pt x="31975" y="9930"/>
                  </a:lnTo>
                  <a:cubicBezTo>
                    <a:pt x="31975" y="5937"/>
                    <a:pt x="29616" y="0"/>
                    <a:pt x="23077" y="0"/>
                  </a:cubicBezTo>
                  <a:close/>
                </a:path>
              </a:pathLst>
            </a:custGeom>
            <a:solidFill>
              <a:srgbClr val="484546"/>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 name="Google Shape;1225;p56">
              <a:extLst>
                <a:ext uri="{FF2B5EF4-FFF2-40B4-BE49-F238E27FC236}">
                  <a16:creationId xmlns:a16="http://schemas.microsoft.com/office/drawing/2014/main" id="{38490F3D-3EF5-4441-B406-DE2E1253F76F}"/>
                </a:ext>
              </a:extLst>
            </p:cNvPr>
            <p:cNvSpPr/>
            <p:nvPr/>
          </p:nvSpPr>
          <p:spPr>
            <a:xfrm>
              <a:off x="3362575" y="4296250"/>
              <a:ext cx="641250" cy="538400"/>
            </a:xfrm>
            <a:custGeom>
              <a:avLst/>
              <a:gdLst/>
              <a:ahLst/>
              <a:cxnLst/>
              <a:rect l="l" t="t" r="r" b="b"/>
              <a:pathLst>
                <a:path w="25650" h="21536" extrusionOk="0">
                  <a:moveTo>
                    <a:pt x="9086" y="0"/>
                  </a:moveTo>
                  <a:lnTo>
                    <a:pt x="563" y="18855"/>
                  </a:lnTo>
                  <a:cubicBezTo>
                    <a:pt x="0" y="20115"/>
                    <a:pt x="911" y="21535"/>
                    <a:pt x="2292" y="21535"/>
                  </a:cubicBezTo>
                  <a:lnTo>
                    <a:pt x="23344" y="21535"/>
                  </a:lnTo>
                  <a:cubicBezTo>
                    <a:pt x="24725" y="21535"/>
                    <a:pt x="25649" y="20115"/>
                    <a:pt x="25073" y="18855"/>
                  </a:cubicBezTo>
                  <a:lnTo>
                    <a:pt x="16564" y="0"/>
                  </a:lnTo>
                  <a:close/>
                </a:path>
              </a:pathLst>
            </a:custGeom>
            <a:solidFill>
              <a:schemeClr val="lt1"/>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1" name="Google Shape;1226;p56">
              <a:extLst>
                <a:ext uri="{FF2B5EF4-FFF2-40B4-BE49-F238E27FC236}">
                  <a16:creationId xmlns:a16="http://schemas.microsoft.com/office/drawing/2014/main" id="{3D0143F8-292B-4F9E-9306-D2E4FDF251FF}"/>
                </a:ext>
              </a:extLst>
            </p:cNvPr>
            <p:cNvSpPr/>
            <p:nvPr/>
          </p:nvSpPr>
          <p:spPr>
            <a:xfrm>
              <a:off x="3589700" y="3918675"/>
              <a:ext cx="186975" cy="377600"/>
            </a:xfrm>
            <a:custGeom>
              <a:avLst/>
              <a:gdLst/>
              <a:ahLst/>
              <a:cxnLst/>
              <a:rect l="l" t="t" r="r" b="b"/>
              <a:pathLst>
                <a:path w="7479" h="15104" extrusionOk="0">
                  <a:moveTo>
                    <a:pt x="1" y="0"/>
                  </a:moveTo>
                  <a:lnTo>
                    <a:pt x="1" y="15103"/>
                  </a:lnTo>
                  <a:lnTo>
                    <a:pt x="7479" y="15103"/>
                  </a:lnTo>
                  <a:lnTo>
                    <a:pt x="7479" y="0"/>
                  </a:lnTo>
                  <a:close/>
                </a:path>
              </a:pathLst>
            </a:custGeom>
            <a:solidFill>
              <a:schemeClr val="lt1"/>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2" name="Google Shape;1227;p56">
              <a:extLst>
                <a:ext uri="{FF2B5EF4-FFF2-40B4-BE49-F238E27FC236}">
                  <a16:creationId xmlns:a16="http://schemas.microsoft.com/office/drawing/2014/main" id="{E0D44775-6038-4FBE-8131-F417397E2DAA}"/>
                </a:ext>
              </a:extLst>
            </p:cNvPr>
            <p:cNvSpPr/>
            <p:nvPr/>
          </p:nvSpPr>
          <p:spPr>
            <a:xfrm>
              <a:off x="3560575" y="3889850"/>
              <a:ext cx="246925" cy="42925"/>
            </a:xfrm>
            <a:custGeom>
              <a:avLst/>
              <a:gdLst/>
              <a:ahLst/>
              <a:cxnLst/>
              <a:rect l="l" t="t" r="r" b="b"/>
              <a:pathLst>
                <a:path w="9877" h="1717" extrusionOk="0">
                  <a:moveTo>
                    <a:pt x="214" y="1"/>
                  </a:moveTo>
                  <a:cubicBezTo>
                    <a:pt x="94" y="1"/>
                    <a:pt x="0" y="95"/>
                    <a:pt x="0" y="215"/>
                  </a:cubicBezTo>
                  <a:lnTo>
                    <a:pt x="0" y="1488"/>
                  </a:lnTo>
                  <a:cubicBezTo>
                    <a:pt x="0" y="1609"/>
                    <a:pt x="94" y="1716"/>
                    <a:pt x="214" y="1716"/>
                  </a:cubicBezTo>
                  <a:lnTo>
                    <a:pt x="9662" y="1716"/>
                  </a:lnTo>
                  <a:cubicBezTo>
                    <a:pt x="9783" y="1716"/>
                    <a:pt x="9877" y="1609"/>
                    <a:pt x="9877" y="1488"/>
                  </a:cubicBezTo>
                  <a:lnTo>
                    <a:pt x="9877" y="215"/>
                  </a:lnTo>
                  <a:cubicBezTo>
                    <a:pt x="9877" y="95"/>
                    <a:pt x="9783" y="1"/>
                    <a:pt x="9662" y="1"/>
                  </a:cubicBezTo>
                  <a:close/>
                </a:path>
              </a:pathLst>
            </a:custGeom>
            <a:solidFill>
              <a:schemeClr val="accent5"/>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3" name="Google Shape;1228;p56">
              <a:extLst>
                <a:ext uri="{FF2B5EF4-FFF2-40B4-BE49-F238E27FC236}">
                  <a16:creationId xmlns:a16="http://schemas.microsoft.com/office/drawing/2014/main" id="{589B9A5F-0B9E-4328-BFB7-CEF26F59963A}"/>
                </a:ext>
              </a:extLst>
            </p:cNvPr>
            <p:cNvSpPr/>
            <p:nvPr/>
          </p:nvSpPr>
          <p:spPr>
            <a:xfrm>
              <a:off x="3816525" y="2665675"/>
              <a:ext cx="186975" cy="681800"/>
            </a:xfrm>
            <a:custGeom>
              <a:avLst/>
              <a:gdLst/>
              <a:ahLst/>
              <a:cxnLst/>
              <a:rect l="l" t="t" r="r" b="b"/>
              <a:pathLst>
                <a:path w="7479" h="27272" extrusionOk="0">
                  <a:moveTo>
                    <a:pt x="0" y="1"/>
                  </a:moveTo>
                  <a:lnTo>
                    <a:pt x="0" y="23613"/>
                  </a:lnTo>
                  <a:cubicBezTo>
                    <a:pt x="41" y="25637"/>
                    <a:pt x="1702" y="27272"/>
                    <a:pt x="3739" y="27272"/>
                  </a:cubicBezTo>
                  <a:cubicBezTo>
                    <a:pt x="5776" y="27272"/>
                    <a:pt x="7438" y="25637"/>
                    <a:pt x="7478" y="23613"/>
                  </a:cubicBezTo>
                  <a:lnTo>
                    <a:pt x="7478" y="1"/>
                  </a:lnTo>
                  <a:close/>
                </a:path>
              </a:pathLst>
            </a:custGeom>
            <a:solidFill>
              <a:schemeClr val="lt1"/>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4" name="Google Shape;1229;p56">
              <a:extLst>
                <a:ext uri="{FF2B5EF4-FFF2-40B4-BE49-F238E27FC236}">
                  <a16:creationId xmlns:a16="http://schemas.microsoft.com/office/drawing/2014/main" id="{DD850154-883F-46B3-B9B3-4A8EBC18A5C1}"/>
                </a:ext>
              </a:extLst>
            </p:cNvPr>
            <p:cNvSpPr/>
            <p:nvPr/>
          </p:nvSpPr>
          <p:spPr>
            <a:xfrm>
              <a:off x="3841650" y="3028525"/>
              <a:ext cx="137050" cy="288800"/>
            </a:xfrm>
            <a:custGeom>
              <a:avLst/>
              <a:gdLst/>
              <a:ahLst/>
              <a:cxnLst/>
              <a:rect l="l" t="t" r="r" b="b"/>
              <a:pathLst>
                <a:path w="5482" h="11552" extrusionOk="0">
                  <a:moveTo>
                    <a:pt x="0" y="0"/>
                  </a:moveTo>
                  <a:lnTo>
                    <a:pt x="0" y="8805"/>
                  </a:lnTo>
                  <a:cubicBezTo>
                    <a:pt x="0" y="10319"/>
                    <a:pt x="1220" y="11552"/>
                    <a:pt x="2734" y="11552"/>
                  </a:cubicBezTo>
                  <a:cubicBezTo>
                    <a:pt x="4248" y="11552"/>
                    <a:pt x="5481" y="10319"/>
                    <a:pt x="5481" y="8805"/>
                  </a:cubicBezTo>
                  <a:lnTo>
                    <a:pt x="5481" y="0"/>
                  </a:lnTo>
                  <a:close/>
                </a:path>
              </a:pathLst>
            </a:custGeom>
            <a:solidFill>
              <a:schemeClr val="accent1"/>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5" name="Google Shape;1230;p56">
              <a:extLst>
                <a:ext uri="{FF2B5EF4-FFF2-40B4-BE49-F238E27FC236}">
                  <a16:creationId xmlns:a16="http://schemas.microsoft.com/office/drawing/2014/main" id="{CEED5338-E2EA-41E5-A01D-65D4FFDDC685}"/>
                </a:ext>
              </a:extLst>
            </p:cNvPr>
            <p:cNvSpPr/>
            <p:nvPr/>
          </p:nvSpPr>
          <p:spPr>
            <a:xfrm>
              <a:off x="3787050" y="2629850"/>
              <a:ext cx="247250" cy="42900"/>
            </a:xfrm>
            <a:custGeom>
              <a:avLst/>
              <a:gdLst/>
              <a:ahLst/>
              <a:cxnLst/>
              <a:rect l="l" t="t" r="r" b="b"/>
              <a:pathLst>
                <a:path w="9890" h="1716" extrusionOk="0">
                  <a:moveTo>
                    <a:pt x="228" y="0"/>
                  </a:moveTo>
                  <a:cubicBezTo>
                    <a:pt x="107" y="0"/>
                    <a:pt x="0" y="94"/>
                    <a:pt x="0" y="215"/>
                  </a:cubicBezTo>
                  <a:lnTo>
                    <a:pt x="0" y="1488"/>
                  </a:lnTo>
                  <a:cubicBezTo>
                    <a:pt x="0" y="1608"/>
                    <a:pt x="107" y="1715"/>
                    <a:pt x="228" y="1715"/>
                  </a:cubicBezTo>
                  <a:lnTo>
                    <a:pt x="9662" y="1715"/>
                  </a:lnTo>
                  <a:cubicBezTo>
                    <a:pt x="9783" y="1715"/>
                    <a:pt x="9890" y="1608"/>
                    <a:pt x="9890" y="1488"/>
                  </a:cubicBezTo>
                  <a:lnTo>
                    <a:pt x="9890" y="215"/>
                  </a:lnTo>
                  <a:cubicBezTo>
                    <a:pt x="9890" y="94"/>
                    <a:pt x="9783" y="0"/>
                    <a:pt x="9662" y="0"/>
                  </a:cubicBezTo>
                  <a:close/>
                </a:path>
              </a:pathLst>
            </a:custGeom>
            <a:solidFill>
              <a:schemeClr val="lt1"/>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6" name="Google Shape;1231;p56">
              <a:extLst>
                <a:ext uri="{FF2B5EF4-FFF2-40B4-BE49-F238E27FC236}">
                  <a16:creationId xmlns:a16="http://schemas.microsoft.com/office/drawing/2014/main" id="{60B0A714-AC84-478B-84E9-05A1C4D7AA2D}"/>
                </a:ext>
              </a:extLst>
            </p:cNvPr>
            <p:cNvSpPr/>
            <p:nvPr/>
          </p:nvSpPr>
          <p:spPr>
            <a:xfrm>
              <a:off x="3415175" y="4498250"/>
              <a:ext cx="535725" cy="309600"/>
            </a:xfrm>
            <a:custGeom>
              <a:avLst/>
              <a:gdLst/>
              <a:ahLst/>
              <a:cxnLst/>
              <a:rect l="l" t="t" r="r" b="b"/>
              <a:pathLst>
                <a:path w="21429" h="12384" extrusionOk="0">
                  <a:moveTo>
                    <a:pt x="5066" y="1"/>
                  </a:moveTo>
                  <a:lnTo>
                    <a:pt x="482" y="10145"/>
                  </a:lnTo>
                  <a:cubicBezTo>
                    <a:pt x="0" y="11204"/>
                    <a:pt x="777" y="12383"/>
                    <a:pt x="1916" y="12383"/>
                  </a:cubicBezTo>
                  <a:lnTo>
                    <a:pt x="19512" y="12383"/>
                  </a:lnTo>
                  <a:cubicBezTo>
                    <a:pt x="20664" y="12383"/>
                    <a:pt x="21428" y="11204"/>
                    <a:pt x="20959" y="10145"/>
                  </a:cubicBezTo>
                  <a:lnTo>
                    <a:pt x="16389" y="1"/>
                  </a:lnTo>
                  <a:close/>
                </a:path>
              </a:pathLst>
            </a:custGeom>
            <a:solidFill>
              <a:srgbClr val="9BD0C4"/>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7" name="Google Shape;1232;p56">
              <a:extLst>
                <a:ext uri="{FF2B5EF4-FFF2-40B4-BE49-F238E27FC236}">
                  <a16:creationId xmlns:a16="http://schemas.microsoft.com/office/drawing/2014/main" id="{93CBE3DC-8395-41B7-AEE2-312462C49E56}"/>
                </a:ext>
              </a:extLst>
            </p:cNvPr>
            <p:cNvSpPr/>
            <p:nvPr/>
          </p:nvSpPr>
          <p:spPr>
            <a:xfrm>
              <a:off x="3529075" y="4465775"/>
              <a:ext cx="88125" cy="75275"/>
            </a:xfrm>
            <a:custGeom>
              <a:avLst/>
              <a:gdLst/>
              <a:ahLst/>
              <a:cxnLst/>
              <a:rect l="l" t="t" r="r" b="b"/>
              <a:pathLst>
                <a:path w="3525" h="3011" extrusionOk="0">
                  <a:moveTo>
                    <a:pt x="2024" y="0"/>
                  </a:moveTo>
                  <a:cubicBezTo>
                    <a:pt x="684" y="0"/>
                    <a:pt x="0" y="1622"/>
                    <a:pt x="952" y="2573"/>
                  </a:cubicBezTo>
                  <a:cubicBezTo>
                    <a:pt x="1258" y="2875"/>
                    <a:pt x="1634" y="3010"/>
                    <a:pt x="2002" y="3010"/>
                  </a:cubicBezTo>
                  <a:cubicBezTo>
                    <a:pt x="2779" y="3010"/>
                    <a:pt x="3525" y="2410"/>
                    <a:pt x="3525" y="1501"/>
                  </a:cubicBezTo>
                  <a:cubicBezTo>
                    <a:pt x="3525" y="670"/>
                    <a:pt x="2855" y="0"/>
                    <a:pt x="2024" y="0"/>
                  </a:cubicBezTo>
                  <a:close/>
                </a:path>
              </a:pathLst>
            </a:custGeom>
            <a:solidFill>
              <a:schemeClr val="lt1"/>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8" name="Google Shape;1233;p56">
              <a:extLst>
                <a:ext uri="{FF2B5EF4-FFF2-40B4-BE49-F238E27FC236}">
                  <a16:creationId xmlns:a16="http://schemas.microsoft.com/office/drawing/2014/main" id="{A8B0EE7A-8B34-4EB2-B9E2-BFE4A2CE5212}"/>
                </a:ext>
              </a:extLst>
            </p:cNvPr>
            <p:cNvSpPr/>
            <p:nvPr/>
          </p:nvSpPr>
          <p:spPr>
            <a:xfrm>
              <a:off x="3626900" y="4472475"/>
              <a:ext cx="20450" cy="17775"/>
            </a:xfrm>
            <a:custGeom>
              <a:avLst/>
              <a:gdLst/>
              <a:ahLst/>
              <a:cxnLst/>
              <a:rect l="l" t="t" r="r" b="b"/>
              <a:pathLst>
                <a:path w="818" h="711" extrusionOk="0">
                  <a:moveTo>
                    <a:pt x="469" y="0"/>
                  </a:moveTo>
                  <a:cubicBezTo>
                    <a:pt x="161" y="0"/>
                    <a:pt x="0" y="389"/>
                    <a:pt x="215" y="603"/>
                  </a:cubicBezTo>
                  <a:cubicBezTo>
                    <a:pt x="289" y="677"/>
                    <a:pt x="379" y="710"/>
                    <a:pt x="467" y="710"/>
                  </a:cubicBezTo>
                  <a:cubicBezTo>
                    <a:pt x="647" y="710"/>
                    <a:pt x="818" y="570"/>
                    <a:pt x="818" y="362"/>
                  </a:cubicBezTo>
                  <a:cubicBezTo>
                    <a:pt x="818" y="161"/>
                    <a:pt x="670" y="0"/>
                    <a:pt x="469" y="0"/>
                  </a:cubicBezTo>
                  <a:close/>
                </a:path>
              </a:pathLst>
            </a:custGeom>
            <a:solidFill>
              <a:srgbClr val="9BD0C4"/>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9" name="Google Shape;1234;p56">
              <a:extLst>
                <a:ext uri="{FF2B5EF4-FFF2-40B4-BE49-F238E27FC236}">
                  <a16:creationId xmlns:a16="http://schemas.microsoft.com/office/drawing/2014/main" id="{94D1C23F-DAB9-474D-9F9D-E0B74FC11924}"/>
                </a:ext>
              </a:extLst>
            </p:cNvPr>
            <p:cNvSpPr/>
            <p:nvPr/>
          </p:nvSpPr>
          <p:spPr>
            <a:xfrm>
              <a:off x="3699600" y="4479825"/>
              <a:ext cx="41575" cy="35650"/>
            </a:xfrm>
            <a:custGeom>
              <a:avLst/>
              <a:gdLst/>
              <a:ahLst/>
              <a:cxnLst/>
              <a:rect l="l" t="t" r="r" b="b"/>
              <a:pathLst>
                <a:path w="1663" h="1426" extrusionOk="0">
                  <a:moveTo>
                    <a:pt x="952" y="1"/>
                  </a:moveTo>
                  <a:cubicBezTo>
                    <a:pt x="309" y="1"/>
                    <a:pt x="0" y="765"/>
                    <a:pt x="443" y="1220"/>
                  </a:cubicBezTo>
                  <a:cubicBezTo>
                    <a:pt x="588" y="1362"/>
                    <a:pt x="766" y="1425"/>
                    <a:pt x="940" y="1425"/>
                  </a:cubicBezTo>
                  <a:cubicBezTo>
                    <a:pt x="1309" y="1425"/>
                    <a:pt x="1662" y="1139"/>
                    <a:pt x="1662" y="711"/>
                  </a:cubicBezTo>
                  <a:cubicBezTo>
                    <a:pt x="1649" y="323"/>
                    <a:pt x="1340" y="1"/>
                    <a:pt x="952" y="1"/>
                  </a:cubicBezTo>
                  <a:close/>
                </a:path>
              </a:pathLst>
            </a:custGeom>
            <a:solidFill>
              <a:schemeClr val="lt1"/>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20" name="Google Shape;1235;p56">
              <a:extLst>
                <a:ext uri="{FF2B5EF4-FFF2-40B4-BE49-F238E27FC236}">
                  <a16:creationId xmlns:a16="http://schemas.microsoft.com/office/drawing/2014/main" id="{66011385-9A6B-4D3B-BBB6-37D2880319F4}"/>
                </a:ext>
              </a:extLst>
            </p:cNvPr>
            <p:cNvSpPr/>
            <p:nvPr/>
          </p:nvSpPr>
          <p:spPr>
            <a:xfrm>
              <a:off x="3741800" y="4444650"/>
              <a:ext cx="70725" cy="70725"/>
            </a:xfrm>
            <a:custGeom>
              <a:avLst/>
              <a:gdLst/>
              <a:ahLst/>
              <a:cxnLst/>
              <a:rect l="l" t="t" r="r" b="b"/>
              <a:pathLst>
                <a:path w="2829" h="2829" extrusionOk="0">
                  <a:moveTo>
                    <a:pt x="1421" y="1"/>
                  </a:moveTo>
                  <a:cubicBezTo>
                    <a:pt x="631" y="1"/>
                    <a:pt x="1" y="631"/>
                    <a:pt x="1" y="1408"/>
                  </a:cubicBezTo>
                  <a:cubicBezTo>
                    <a:pt x="1" y="2199"/>
                    <a:pt x="631" y="2828"/>
                    <a:pt x="1421" y="2828"/>
                  </a:cubicBezTo>
                  <a:cubicBezTo>
                    <a:pt x="2199" y="2828"/>
                    <a:pt x="2829" y="2199"/>
                    <a:pt x="2829" y="1408"/>
                  </a:cubicBezTo>
                  <a:cubicBezTo>
                    <a:pt x="2829" y="631"/>
                    <a:pt x="2199" y="1"/>
                    <a:pt x="1421" y="1"/>
                  </a:cubicBezTo>
                  <a:close/>
                </a:path>
              </a:pathLst>
            </a:custGeom>
            <a:solidFill>
              <a:schemeClr val="lt1"/>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21" name="Google Shape;1236;p56">
              <a:extLst>
                <a:ext uri="{FF2B5EF4-FFF2-40B4-BE49-F238E27FC236}">
                  <a16:creationId xmlns:a16="http://schemas.microsoft.com/office/drawing/2014/main" id="{8C3A6C3F-F985-453D-9399-888B45448190}"/>
                </a:ext>
              </a:extLst>
            </p:cNvPr>
            <p:cNvSpPr/>
            <p:nvPr/>
          </p:nvSpPr>
          <p:spPr>
            <a:xfrm>
              <a:off x="3777000" y="2751800"/>
              <a:ext cx="256650" cy="144750"/>
            </a:xfrm>
            <a:custGeom>
              <a:avLst/>
              <a:gdLst/>
              <a:ahLst/>
              <a:cxnLst/>
              <a:rect l="l" t="t" r="r" b="b"/>
              <a:pathLst>
                <a:path w="10266" h="5790" extrusionOk="0">
                  <a:moveTo>
                    <a:pt x="121" y="0"/>
                  </a:moveTo>
                  <a:cubicBezTo>
                    <a:pt x="54" y="0"/>
                    <a:pt x="0" y="54"/>
                    <a:pt x="0" y="121"/>
                  </a:cubicBezTo>
                  <a:lnTo>
                    <a:pt x="0" y="5669"/>
                  </a:lnTo>
                  <a:cubicBezTo>
                    <a:pt x="0" y="5736"/>
                    <a:pt x="54" y="5789"/>
                    <a:pt x="121" y="5789"/>
                  </a:cubicBezTo>
                  <a:lnTo>
                    <a:pt x="10145" y="5789"/>
                  </a:lnTo>
                  <a:cubicBezTo>
                    <a:pt x="10212" y="5789"/>
                    <a:pt x="10265" y="5736"/>
                    <a:pt x="10265" y="5669"/>
                  </a:cubicBezTo>
                  <a:lnTo>
                    <a:pt x="10265" y="121"/>
                  </a:lnTo>
                  <a:cubicBezTo>
                    <a:pt x="10265" y="54"/>
                    <a:pt x="10212" y="0"/>
                    <a:pt x="10145" y="0"/>
                  </a:cubicBezTo>
                  <a:close/>
                </a:path>
              </a:pathLst>
            </a:custGeom>
            <a:solidFill>
              <a:srgbClr val="484546"/>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22" name="Google Shape;1237;p56">
              <a:extLst>
                <a:ext uri="{FF2B5EF4-FFF2-40B4-BE49-F238E27FC236}">
                  <a16:creationId xmlns:a16="http://schemas.microsoft.com/office/drawing/2014/main" id="{CFD27E84-E881-4474-B315-9D2A9B03A2DB}"/>
                </a:ext>
              </a:extLst>
            </p:cNvPr>
            <p:cNvSpPr/>
            <p:nvPr/>
          </p:nvSpPr>
          <p:spPr>
            <a:xfrm>
              <a:off x="4881550" y="3486825"/>
              <a:ext cx="187300" cy="681800"/>
            </a:xfrm>
            <a:custGeom>
              <a:avLst/>
              <a:gdLst/>
              <a:ahLst/>
              <a:cxnLst/>
              <a:rect l="l" t="t" r="r" b="b"/>
              <a:pathLst>
                <a:path w="7492" h="27272" extrusionOk="0">
                  <a:moveTo>
                    <a:pt x="1" y="1"/>
                  </a:moveTo>
                  <a:lnTo>
                    <a:pt x="1" y="23613"/>
                  </a:lnTo>
                  <a:cubicBezTo>
                    <a:pt x="41" y="25650"/>
                    <a:pt x="1716" y="27271"/>
                    <a:pt x="3740" y="27271"/>
                  </a:cubicBezTo>
                  <a:cubicBezTo>
                    <a:pt x="5777" y="27271"/>
                    <a:pt x="7438" y="25650"/>
                    <a:pt x="7492" y="23613"/>
                  </a:cubicBezTo>
                  <a:lnTo>
                    <a:pt x="7492" y="1"/>
                  </a:lnTo>
                  <a:close/>
                </a:path>
              </a:pathLst>
            </a:custGeom>
            <a:solidFill>
              <a:schemeClr val="lt1"/>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23" name="Google Shape;1238;p56">
              <a:extLst>
                <a:ext uri="{FF2B5EF4-FFF2-40B4-BE49-F238E27FC236}">
                  <a16:creationId xmlns:a16="http://schemas.microsoft.com/office/drawing/2014/main" id="{D396EFA2-F012-4EE8-913E-D5A17E0ED9BC}"/>
                </a:ext>
              </a:extLst>
            </p:cNvPr>
            <p:cNvSpPr/>
            <p:nvPr/>
          </p:nvSpPr>
          <p:spPr>
            <a:xfrm>
              <a:off x="4852400" y="3457675"/>
              <a:ext cx="246950" cy="43250"/>
            </a:xfrm>
            <a:custGeom>
              <a:avLst/>
              <a:gdLst/>
              <a:ahLst/>
              <a:cxnLst/>
              <a:rect l="l" t="t" r="r" b="b"/>
              <a:pathLst>
                <a:path w="9878" h="1730" extrusionOk="0">
                  <a:moveTo>
                    <a:pt x="9877" y="590"/>
                  </a:moveTo>
                  <a:cubicBezTo>
                    <a:pt x="9877" y="635"/>
                    <a:pt x="9874" y="681"/>
                    <a:pt x="9868" y="728"/>
                  </a:cubicBezTo>
                  <a:lnTo>
                    <a:pt x="9868" y="728"/>
                  </a:lnTo>
                  <a:cubicBezTo>
                    <a:pt x="9874" y="771"/>
                    <a:pt x="9877" y="814"/>
                    <a:pt x="9877" y="858"/>
                  </a:cubicBezTo>
                  <a:lnTo>
                    <a:pt x="9877" y="590"/>
                  </a:lnTo>
                  <a:close/>
                  <a:moveTo>
                    <a:pt x="859" y="1"/>
                  </a:moveTo>
                  <a:cubicBezTo>
                    <a:pt x="390" y="1"/>
                    <a:pt x="1" y="389"/>
                    <a:pt x="1" y="858"/>
                  </a:cubicBezTo>
                  <a:cubicBezTo>
                    <a:pt x="1" y="1341"/>
                    <a:pt x="390" y="1729"/>
                    <a:pt x="859" y="1729"/>
                  </a:cubicBezTo>
                  <a:lnTo>
                    <a:pt x="9020" y="1729"/>
                  </a:lnTo>
                  <a:cubicBezTo>
                    <a:pt x="9457" y="1729"/>
                    <a:pt x="9806" y="1180"/>
                    <a:pt x="9868" y="728"/>
                  </a:cubicBezTo>
                  <a:lnTo>
                    <a:pt x="9868" y="728"/>
                  </a:lnTo>
                  <a:cubicBezTo>
                    <a:pt x="9806" y="319"/>
                    <a:pt x="9457" y="1"/>
                    <a:pt x="9020" y="1"/>
                  </a:cubicBezTo>
                  <a:close/>
                </a:path>
              </a:pathLst>
            </a:custGeom>
            <a:solidFill>
              <a:schemeClr val="accent5"/>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24" name="Google Shape;1239;p56">
              <a:extLst>
                <a:ext uri="{FF2B5EF4-FFF2-40B4-BE49-F238E27FC236}">
                  <a16:creationId xmlns:a16="http://schemas.microsoft.com/office/drawing/2014/main" id="{31628B13-7078-448F-A20E-9737F92FCC51}"/>
                </a:ext>
              </a:extLst>
            </p:cNvPr>
            <p:cNvSpPr/>
            <p:nvPr/>
          </p:nvSpPr>
          <p:spPr>
            <a:xfrm>
              <a:off x="4842350" y="3620825"/>
              <a:ext cx="256650" cy="144775"/>
            </a:xfrm>
            <a:custGeom>
              <a:avLst/>
              <a:gdLst/>
              <a:ahLst/>
              <a:cxnLst/>
              <a:rect l="l" t="t" r="r" b="b"/>
              <a:pathLst>
                <a:path w="10266" h="5791" extrusionOk="0">
                  <a:moveTo>
                    <a:pt x="122" y="1"/>
                  </a:moveTo>
                  <a:cubicBezTo>
                    <a:pt x="55" y="1"/>
                    <a:pt x="1" y="55"/>
                    <a:pt x="1" y="122"/>
                  </a:cubicBezTo>
                  <a:lnTo>
                    <a:pt x="1" y="5656"/>
                  </a:lnTo>
                  <a:cubicBezTo>
                    <a:pt x="1" y="5737"/>
                    <a:pt x="55" y="5790"/>
                    <a:pt x="122" y="5790"/>
                  </a:cubicBezTo>
                  <a:lnTo>
                    <a:pt x="10145" y="5790"/>
                  </a:lnTo>
                  <a:cubicBezTo>
                    <a:pt x="10212" y="5790"/>
                    <a:pt x="10266" y="5737"/>
                    <a:pt x="10266" y="5656"/>
                  </a:cubicBezTo>
                  <a:lnTo>
                    <a:pt x="10266" y="122"/>
                  </a:lnTo>
                  <a:cubicBezTo>
                    <a:pt x="10266" y="55"/>
                    <a:pt x="10212" y="1"/>
                    <a:pt x="10145" y="1"/>
                  </a:cubicBezTo>
                  <a:close/>
                </a:path>
              </a:pathLst>
            </a:custGeom>
            <a:solidFill>
              <a:srgbClr val="484546"/>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25" name="Google Shape;1240;p56">
              <a:extLst>
                <a:ext uri="{FF2B5EF4-FFF2-40B4-BE49-F238E27FC236}">
                  <a16:creationId xmlns:a16="http://schemas.microsoft.com/office/drawing/2014/main" id="{EC006208-ABF8-4547-87B3-AD26A760D018}"/>
                </a:ext>
              </a:extLst>
            </p:cNvPr>
            <p:cNvSpPr/>
            <p:nvPr/>
          </p:nvSpPr>
          <p:spPr>
            <a:xfrm>
              <a:off x="3551175" y="4068425"/>
              <a:ext cx="257000" cy="144750"/>
            </a:xfrm>
            <a:custGeom>
              <a:avLst/>
              <a:gdLst/>
              <a:ahLst/>
              <a:cxnLst/>
              <a:rect l="l" t="t" r="r" b="b"/>
              <a:pathLst>
                <a:path w="10280" h="5790" extrusionOk="0">
                  <a:moveTo>
                    <a:pt x="135" y="1"/>
                  </a:moveTo>
                  <a:cubicBezTo>
                    <a:pt x="68" y="1"/>
                    <a:pt x="1" y="54"/>
                    <a:pt x="1" y="121"/>
                  </a:cubicBezTo>
                  <a:lnTo>
                    <a:pt x="1" y="5669"/>
                  </a:lnTo>
                  <a:cubicBezTo>
                    <a:pt x="1" y="5736"/>
                    <a:pt x="68" y="5790"/>
                    <a:pt x="135" y="5790"/>
                  </a:cubicBezTo>
                  <a:lnTo>
                    <a:pt x="10145" y="5790"/>
                  </a:lnTo>
                  <a:cubicBezTo>
                    <a:pt x="10226" y="5790"/>
                    <a:pt x="10279" y="5736"/>
                    <a:pt x="10279" y="5669"/>
                  </a:cubicBezTo>
                  <a:lnTo>
                    <a:pt x="10279" y="121"/>
                  </a:lnTo>
                  <a:cubicBezTo>
                    <a:pt x="10279" y="54"/>
                    <a:pt x="10226" y="1"/>
                    <a:pt x="10145" y="1"/>
                  </a:cubicBezTo>
                  <a:close/>
                </a:path>
              </a:pathLst>
            </a:custGeom>
            <a:solidFill>
              <a:srgbClr val="484546"/>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26" name="Google Shape;1241;p56">
              <a:extLst>
                <a:ext uri="{FF2B5EF4-FFF2-40B4-BE49-F238E27FC236}">
                  <a16:creationId xmlns:a16="http://schemas.microsoft.com/office/drawing/2014/main" id="{3FBA18D9-252A-423B-B90F-7691E2579580}"/>
                </a:ext>
              </a:extLst>
            </p:cNvPr>
            <p:cNvSpPr/>
            <p:nvPr/>
          </p:nvSpPr>
          <p:spPr>
            <a:xfrm>
              <a:off x="4543175" y="4003600"/>
              <a:ext cx="871100" cy="793350"/>
            </a:xfrm>
            <a:custGeom>
              <a:avLst/>
              <a:gdLst/>
              <a:ahLst/>
              <a:cxnLst/>
              <a:rect l="l" t="t" r="r" b="b"/>
              <a:pathLst>
                <a:path w="34844" h="31734" extrusionOk="0">
                  <a:moveTo>
                    <a:pt x="17422" y="1"/>
                  </a:moveTo>
                  <a:cubicBezTo>
                    <a:pt x="13362" y="1"/>
                    <a:pt x="9301" y="1548"/>
                    <a:pt x="6206" y="4644"/>
                  </a:cubicBezTo>
                  <a:cubicBezTo>
                    <a:pt x="1" y="10849"/>
                    <a:pt x="1" y="20886"/>
                    <a:pt x="6206" y="27090"/>
                  </a:cubicBezTo>
                  <a:cubicBezTo>
                    <a:pt x="9301" y="30186"/>
                    <a:pt x="13362" y="31734"/>
                    <a:pt x="17422" y="31734"/>
                  </a:cubicBezTo>
                  <a:cubicBezTo>
                    <a:pt x="21483" y="31734"/>
                    <a:pt x="25543" y="30186"/>
                    <a:pt x="28639" y="27090"/>
                  </a:cubicBezTo>
                  <a:cubicBezTo>
                    <a:pt x="34843" y="20886"/>
                    <a:pt x="34843" y="10849"/>
                    <a:pt x="28639" y="4644"/>
                  </a:cubicBezTo>
                  <a:cubicBezTo>
                    <a:pt x="25543" y="1548"/>
                    <a:pt x="21483" y="1"/>
                    <a:pt x="17422" y="1"/>
                  </a:cubicBezTo>
                  <a:close/>
                </a:path>
              </a:pathLst>
            </a:custGeom>
            <a:solidFill>
              <a:schemeClr val="lt1"/>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27" name="Google Shape;1242;p56">
              <a:extLst>
                <a:ext uri="{FF2B5EF4-FFF2-40B4-BE49-F238E27FC236}">
                  <a16:creationId xmlns:a16="http://schemas.microsoft.com/office/drawing/2014/main" id="{9B9D9DCA-2ADE-4AFF-B577-BE9E25CDC678}"/>
                </a:ext>
              </a:extLst>
            </p:cNvPr>
            <p:cNvSpPr/>
            <p:nvPr/>
          </p:nvSpPr>
          <p:spPr>
            <a:xfrm>
              <a:off x="4573000" y="4321700"/>
              <a:ext cx="811775" cy="442925"/>
            </a:xfrm>
            <a:custGeom>
              <a:avLst/>
              <a:gdLst/>
              <a:ahLst/>
              <a:cxnLst/>
              <a:rect l="l" t="t" r="r" b="b"/>
              <a:pathLst>
                <a:path w="32471" h="17717" extrusionOk="0">
                  <a:moveTo>
                    <a:pt x="2011" y="1"/>
                  </a:moveTo>
                  <a:cubicBezTo>
                    <a:pt x="1" y="9100"/>
                    <a:pt x="6915" y="17717"/>
                    <a:pt x="16229" y="17717"/>
                  </a:cubicBezTo>
                  <a:cubicBezTo>
                    <a:pt x="25543" y="17717"/>
                    <a:pt x="32471" y="9100"/>
                    <a:pt x="30447" y="1"/>
                  </a:cubicBezTo>
                  <a:close/>
                </a:path>
              </a:pathLst>
            </a:custGeom>
            <a:solidFill>
              <a:schemeClr val="accent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28" name="Google Shape;1243;p56">
              <a:extLst>
                <a:ext uri="{FF2B5EF4-FFF2-40B4-BE49-F238E27FC236}">
                  <a16:creationId xmlns:a16="http://schemas.microsoft.com/office/drawing/2014/main" id="{E9BA349E-DEC7-4B0E-BFC9-A15AD1514B7B}"/>
                </a:ext>
              </a:extLst>
            </p:cNvPr>
            <p:cNvSpPr/>
            <p:nvPr/>
          </p:nvSpPr>
          <p:spPr>
            <a:xfrm>
              <a:off x="4777025" y="3657350"/>
              <a:ext cx="70375" cy="61675"/>
            </a:xfrm>
            <a:custGeom>
              <a:avLst/>
              <a:gdLst/>
              <a:ahLst/>
              <a:cxnLst/>
              <a:rect l="l" t="t" r="r" b="b"/>
              <a:pathLst>
                <a:path w="2815" h="2467" extrusionOk="0">
                  <a:moveTo>
                    <a:pt x="1" y="1"/>
                  </a:moveTo>
                  <a:lnTo>
                    <a:pt x="1" y="2466"/>
                  </a:lnTo>
                  <a:lnTo>
                    <a:pt x="2815" y="2466"/>
                  </a:lnTo>
                  <a:lnTo>
                    <a:pt x="2815" y="1"/>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29" name="Google Shape;1244;p56">
              <a:extLst>
                <a:ext uri="{FF2B5EF4-FFF2-40B4-BE49-F238E27FC236}">
                  <a16:creationId xmlns:a16="http://schemas.microsoft.com/office/drawing/2014/main" id="{7D601CA8-76FC-403A-94AE-DD40759AED7F}"/>
                </a:ext>
              </a:extLst>
            </p:cNvPr>
            <p:cNvSpPr/>
            <p:nvPr/>
          </p:nvSpPr>
          <p:spPr>
            <a:xfrm>
              <a:off x="4527775" y="2726325"/>
              <a:ext cx="69700" cy="202375"/>
            </a:xfrm>
            <a:custGeom>
              <a:avLst/>
              <a:gdLst/>
              <a:ahLst/>
              <a:cxnLst/>
              <a:rect l="l" t="t" r="r" b="b"/>
              <a:pathLst>
                <a:path w="2788" h="8095" extrusionOk="0">
                  <a:moveTo>
                    <a:pt x="134" y="1"/>
                  </a:moveTo>
                  <a:cubicBezTo>
                    <a:pt x="54" y="1"/>
                    <a:pt x="0" y="68"/>
                    <a:pt x="0" y="135"/>
                  </a:cubicBezTo>
                  <a:lnTo>
                    <a:pt x="0" y="7961"/>
                  </a:lnTo>
                  <a:cubicBezTo>
                    <a:pt x="0" y="8028"/>
                    <a:pt x="54" y="8095"/>
                    <a:pt x="134" y="8095"/>
                  </a:cubicBezTo>
                  <a:lnTo>
                    <a:pt x="2654" y="8095"/>
                  </a:lnTo>
                  <a:cubicBezTo>
                    <a:pt x="2734" y="8095"/>
                    <a:pt x="2788" y="8028"/>
                    <a:pt x="2788" y="7961"/>
                  </a:cubicBezTo>
                  <a:lnTo>
                    <a:pt x="2788" y="135"/>
                  </a:lnTo>
                  <a:cubicBezTo>
                    <a:pt x="2788" y="68"/>
                    <a:pt x="2734" y="1"/>
                    <a:pt x="2654" y="1"/>
                  </a:cubicBez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30" name="Google Shape;1245;p56">
              <a:extLst>
                <a:ext uri="{FF2B5EF4-FFF2-40B4-BE49-F238E27FC236}">
                  <a16:creationId xmlns:a16="http://schemas.microsoft.com/office/drawing/2014/main" id="{71F0AE22-359D-4E3C-8027-73293DD28597}"/>
                </a:ext>
              </a:extLst>
            </p:cNvPr>
            <p:cNvSpPr/>
            <p:nvPr/>
          </p:nvSpPr>
          <p:spPr>
            <a:xfrm>
              <a:off x="4151550" y="3587000"/>
              <a:ext cx="70050" cy="202375"/>
            </a:xfrm>
            <a:custGeom>
              <a:avLst/>
              <a:gdLst/>
              <a:ahLst/>
              <a:cxnLst/>
              <a:rect l="l" t="t" r="r" b="b"/>
              <a:pathLst>
                <a:path w="2802" h="8095" extrusionOk="0">
                  <a:moveTo>
                    <a:pt x="134" y="0"/>
                  </a:moveTo>
                  <a:cubicBezTo>
                    <a:pt x="54" y="0"/>
                    <a:pt x="0" y="54"/>
                    <a:pt x="0" y="134"/>
                  </a:cubicBezTo>
                  <a:lnTo>
                    <a:pt x="0" y="7961"/>
                  </a:lnTo>
                  <a:cubicBezTo>
                    <a:pt x="0" y="8028"/>
                    <a:pt x="54" y="8095"/>
                    <a:pt x="134" y="8095"/>
                  </a:cubicBezTo>
                  <a:lnTo>
                    <a:pt x="2654" y="8095"/>
                  </a:lnTo>
                  <a:cubicBezTo>
                    <a:pt x="2734" y="8095"/>
                    <a:pt x="2801" y="8028"/>
                    <a:pt x="2801" y="7961"/>
                  </a:cubicBezTo>
                  <a:lnTo>
                    <a:pt x="2801" y="134"/>
                  </a:lnTo>
                  <a:cubicBezTo>
                    <a:pt x="2801" y="54"/>
                    <a:pt x="2734" y="0"/>
                    <a:pt x="2654" y="0"/>
                  </a:cubicBez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31" name="Google Shape;1246;p56">
              <a:extLst>
                <a:ext uri="{FF2B5EF4-FFF2-40B4-BE49-F238E27FC236}">
                  <a16:creationId xmlns:a16="http://schemas.microsoft.com/office/drawing/2014/main" id="{985E735A-623A-401C-AFF0-297FB3A7B3B3}"/>
                </a:ext>
              </a:extLst>
            </p:cNvPr>
            <p:cNvSpPr/>
            <p:nvPr/>
          </p:nvSpPr>
          <p:spPr>
            <a:xfrm>
              <a:off x="4523075" y="4039625"/>
              <a:ext cx="70050" cy="202025"/>
            </a:xfrm>
            <a:custGeom>
              <a:avLst/>
              <a:gdLst/>
              <a:ahLst/>
              <a:cxnLst/>
              <a:rect l="l" t="t" r="r" b="b"/>
              <a:pathLst>
                <a:path w="2802" h="8081" extrusionOk="0">
                  <a:moveTo>
                    <a:pt x="148" y="0"/>
                  </a:moveTo>
                  <a:cubicBezTo>
                    <a:pt x="68" y="0"/>
                    <a:pt x="1" y="54"/>
                    <a:pt x="1" y="134"/>
                  </a:cubicBezTo>
                  <a:lnTo>
                    <a:pt x="1" y="7947"/>
                  </a:lnTo>
                  <a:cubicBezTo>
                    <a:pt x="1" y="8027"/>
                    <a:pt x="68" y="8081"/>
                    <a:pt x="148" y="8081"/>
                  </a:cubicBezTo>
                  <a:lnTo>
                    <a:pt x="2668" y="8081"/>
                  </a:lnTo>
                  <a:cubicBezTo>
                    <a:pt x="2735" y="8081"/>
                    <a:pt x="2802" y="8027"/>
                    <a:pt x="2802" y="7947"/>
                  </a:cubicBezTo>
                  <a:lnTo>
                    <a:pt x="2802" y="134"/>
                  </a:lnTo>
                  <a:cubicBezTo>
                    <a:pt x="2802" y="54"/>
                    <a:pt x="2735" y="0"/>
                    <a:pt x="2668" y="0"/>
                  </a:cubicBez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32" name="Google Shape;1247;p56">
              <a:extLst>
                <a:ext uri="{FF2B5EF4-FFF2-40B4-BE49-F238E27FC236}">
                  <a16:creationId xmlns:a16="http://schemas.microsoft.com/office/drawing/2014/main" id="{05C44141-160A-4230-BE77-E37FF9210C81}"/>
                </a:ext>
              </a:extLst>
            </p:cNvPr>
            <p:cNvSpPr/>
            <p:nvPr/>
          </p:nvSpPr>
          <p:spPr>
            <a:xfrm>
              <a:off x="4341500" y="2477750"/>
              <a:ext cx="37875" cy="2484550"/>
            </a:xfrm>
            <a:custGeom>
              <a:avLst/>
              <a:gdLst/>
              <a:ahLst/>
              <a:cxnLst/>
              <a:rect l="l" t="t" r="r" b="b"/>
              <a:pathLst>
                <a:path w="1515" h="99382" extrusionOk="0">
                  <a:moveTo>
                    <a:pt x="1" y="0"/>
                  </a:moveTo>
                  <a:lnTo>
                    <a:pt x="1" y="99381"/>
                  </a:lnTo>
                  <a:lnTo>
                    <a:pt x="1515" y="99381"/>
                  </a:lnTo>
                  <a:lnTo>
                    <a:pt x="1515" y="0"/>
                  </a:lnTo>
                  <a:close/>
                </a:path>
              </a:pathLst>
            </a:custGeom>
            <a:solidFill>
              <a:srgbClr val="484546"/>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33" name="Google Shape;1248;p56">
              <a:extLst>
                <a:ext uri="{FF2B5EF4-FFF2-40B4-BE49-F238E27FC236}">
                  <a16:creationId xmlns:a16="http://schemas.microsoft.com/office/drawing/2014/main" id="{4F2BB6D9-5601-40CC-873F-F9F451F6468E}"/>
                </a:ext>
              </a:extLst>
            </p:cNvPr>
            <p:cNvSpPr/>
            <p:nvPr/>
          </p:nvSpPr>
          <p:spPr>
            <a:xfrm>
              <a:off x="3308950" y="4917700"/>
              <a:ext cx="2140500" cy="89150"/>
            </a:xfrm>
            <a:custGeom>
              <a:avLst/>
              <a:gdLst/>
              <a:ahLst/>
              <a:cxnLst/>
              <a:rect l="l" t="t" r="r" b="b"/>
              <a:pathLst>
                <a:path w="85620" h="3566" extrusionOk="0">
                  <a:moveTo>
                    <a:pt x="1" y="1"/>
                  </a:moveTo>
                  <a:lnTo>
                    <a:pt x="1" y="3566"/>
                  </a:lnTo>
                  <a:lnTo>
                    <a:pt x="85619" y="3566"/>
                  </a:lnTo>
                  <a:lnTo>
                    <a:pt x="85619" y="1"/>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34" name="Google Shape;1249;p56">
              <a:extLst>
                <a:ext uri="{FF2B5EF4-FFF2-40B4-BE49-F238E27FC236}">
                  <a16:creationId xmlns:a16="http://schemas.microsoft.com/office/drawing/2014/main" id="{6E696428-DC9D-450F-AF20-A9DB548DE9CB}"/>
                </a:ext>
              </a:extLst>
            </p:cNvPr>
            <p:cNvSpPr/>
            <p:nvPr/>
          </p:nvSpPr>
          <p:spPr>
            <a:xfrm>
              <a:off x="2561850" y="3684825"/>
              <a:ext cx="198025" cy="723675"/>
            </a:xfrm>
            <a:custGeom>
              <a:avLst/>
              <a:gdLst/>
              <a:ahLst/>
              <a:cxnLst/>
              <a:rect l="l" t="t" r="r" b="b"/>
              <a:pathLst>
                <a:path w="7921" h="28947" extrusionOk="0">
                  <a:moveTo>
                    <a:pt x="1" y="1"/>
                  </a:moveTo>
                  <a:lnTo>
                    <a:pt x="1" y="24993"/>
                  </a:lnTo>
                  <a:cubicBezTo>
                    <a:pt x="1" y="27178"/>
                    <a:pt x="1770" y="28947"/>
                    <a:pt x="3954" y="28947"/>
                  </a:cubicBezTo>
                  <a:cubicBezTo>
                    <a:pt x="6152" y="28947"/>
                    <a:pt x="7921" y="27178"/>
                    <a:pt x="7921" y="24993"/>
                  </a:cubicBezTo>
                  <a:lnTo>
                    <a:pt x="7921" y="1"/>
                  </a:lnTo>
                  <a:close/>
                </a:path>
              </a:pathLst>
            </a:custGeom>
            <a:solidFill>
              <a:schemeClr val="lt1"/>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35" name="Google Shape;1250;p56">
              <a:extLst>
                <a:ext uri="{FF2B5EF4-FFF2-40B4-BE49-F238E27FC236}">
                  <a16:creationId xmlns:a16="http://schemas.microsoft.com/office/drawing/2014/main" id="{1CA59E82-95A6-4763-AF4C-F1A3CB208EBB}"/>
                </a:ext>
              </a:extLst>
            </p:cNvPr>
            <p:cNvSpPr/>
            <p:nvPr/>
          </p:nvSpPr>
          <p:spPr>
            <a:xfrm>
              <a:off x="2523325" y="3654000"/>
              <a:ext cx="268725" cy="45250"/>
            </a:xfrm>
            <a:custGeom>
              <a:avLst/>
              <a:gdLst/>
              <a:ahLst/>
              <a:cxnLst/>
              <a:rect l="l" t="t" r="r" b="b"/>
              <a:pathLst>
                <a:path w="10749" h="1810" extrusionOk="0">
                  <a:moveTo>
                    <a:pt x="1207" y="1"/>
                  </a:moveTo>
                  <a:cubicBezTo>
                    <a:pt x="1" y="1"/>
                    <a:pt x="1" y="1810"/>
                    <a:pt x="1207" y="1810"/>
                  </a:cubicBezTo>
                  <a:lnTo>
                    <a:pt x="9850" y="1810"/>
                  </a:lnTo>
                  <a:cubicBezTo>
                    <a:pt x="10346" y="1810"/>
                    <a:pt x="10748" y="1408"/>
                    <a:pt x="10748" y="899"/>
                  </a:cubicBezTo>
                  <a:cubicBezTo>
                    <a:pt x="10748" y="403"/>
                    <a:pt x="10346" y="1"/>
                    <a:pt x="9850" y="1"/>
                  </a:cubicBezTo>
                  <a:close/>
                </a:path>
              </a:pathLst>
            </a:custGeom>
            <a:solidFill>
              <a:schemeClr val="accent5"/>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36" name="Google Shape;1251;p56">
              <a:extLst>
                <a:ext uri="{FF2B5EF4-FFF2-40B4-BE49-F238E27FC236}">
                  <a16:creationId xmlns:a16="http://schemas.microsoft.com/office/drawing/2014/main" id="{33BB66A6-70DF-43D0-86B2-3803AF5159F7}"/>
                </a:ext>
              </a:extLst>
            </p:cNvPr>
            <p:cNvSpPr/>
            <p:nvPr/>
          </p:nvSpPr>
          <p:spPr>
            <a:xfrm>
              <a:off x="2240250" y="4231700"/>
              <a:ext cx="844600" cy="775150"/>
            </a:xfrm>
            <a:custGeom>
              <a:avLst/>
              <a:gdLst/>
              <a:ahLst/>
              <a:cxnLst/>
              <a:rect l="l" t="t" r="r" b="b"/>
              <a:pathLst>
                <a:path w="33784" h="31006" extrusionOk="0">
                  <a:moveTo>
                    <a:pt x="16967" y="1"/>
                  </a:moveTo>
                  <a:cubicBezTo>
                    <a:pt x="14179" y="1"/>
                    <a:pt x="11388" y="695"/>
                    <a:pt x="8858" y="2086"/>
                  </a:cubicBezTo>
                  <a:cubicBezTo>
                    <a:pt x="3658" y="4954"/>
                    <a:pt x="348" y="10355"/>
                    <a:pt x="174" y="16305"/>
                  </a:cubicBezTo>
                  <a:cubicBezTo>
                    <a:pt x="0" y="22241"/>
                    <a:pt x="2975" y="27830"/>
                    <a:pt x="8000" y="31006"/>
                  </a:cubicBezTo>
                  <a:lnTo>
                    <a:pt x="25944" y="31006"/>
                  </a:lnTo>
                  <a:cubicBezTo>
                    <a:pt x="30822" y="27937"/>
                    <a:pt x="33784" y="22563"/>
                    <a:pt x="33770" y="16801"/>
                  </a:cubicBezTo>
                  <a:cubicBezTo>
                    <a:pt x="33770" y="10864"/>
                    <a:pt x="30635" y="5356"/>
                    <a:pt x="25515" y="2341"/>
                  </a:cubicBezTo>
                  <a:cubicBezTo>
                    <a:pt x="22880" y="782"/>
                    <a:pt x="19925" y="1"/>
                    <a:pt x="16967" y="1"/>
                  </a:cubicBezTo>
                  <a:close/>
                </a:path>
              </a:pathLst>
            </a:custGeom>
            <a:solidFill>
              <a:schemeClr val="lt1"/>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37" name="Google Shape;1252;p56">
              <a:extLst>
                <a:ext uri="{FF2B5EF4-FFF2-40B4-BE49-F238E27FC236}">
                  <a16:creationId xmlns:a16="http://schemas.microsoft.com/office/drawing/2014/main" id="{C01E9A14-EB4A-4A03-BF6B-7A2587678F91}"/>
                </a:ext>
              </a:extLst>
            </p:cNvPr>
            <p:cNvSpPr/>
            <p:nvPr/>
          </p:nvSpPr>
          <p:spPr>
            <a:xfrm>
              <a:off x="2656000" y="4109625"/>
              <a:ext cx="323650" cy="375800"/>
            </a:xfrm>
            <a:custGeom>
              <a:avLst/>
              <a:gdLst/>
              <a:ahLst/>
              <a:cxnLst/>
              <a:rect l="l" t="t" r="r" b="b"/>
              <a:pathLst>
                <a:path w="12946" h="15032" extrusionOk="0">
                  <a:moveTo>
                    <a:pt x="9328" y="1"/>
                  </a:moveTo>
                  <a:lnTo>
                    <a:pt x="724" y="11432"/>
                  </a:lnTo>
                  <a:cubicBezTo>
                    <a:pt x="1" y="12437"/>
                    <a:pt x="202" y="13831"/>
                    <a:pt x="1193" y="14581"/>
                  </a:cubicBezTo>
                  <a:cubicBezTo>
                    <a:pt x="1602" y="14885"/>
                    <a:pt x="2081" y="15032"/>
                    <a:pt x="2557" y="15032"/>
                  </a:cubicBezTo>
                  <a:cubicBezTo>
                    <a:pt x="3235" y="15032"/>
                    <a:pt x="3907" y="14733"/>
                    <a:pt x="4356" y="14166"/>
                  </a:cubicBezTo>
                  <a:lnTo>
                    <a:pt x="12946" y="2721"/>
                  </a:lnTo>
                  <a:lnTo>
                    <a:pt x="9328" y="1"/>
                  </a:lnTo>
                  <a:close/>
                </a:path>
              </a:pathLst>
            </a:custGeom>
            <a:solidFill>
              <a:schemeClr val="lt1"/>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38" name="Google Shape;1253;p56">
              <a:extLst>
                <a:ext uri="{FF2B5EF4-FFF2-40B4-BE49-F238E27FC236}">
                  <a16:creationId xmlns:a16="http://schemas.microsoft.com/office/drawing/2014/main" id="{79A87351-07FD-41D7-B371-CF219361CA8D}"/>
                </a:ext>
              </a:extLst>
            </p:cNvPr>
            <p:cNvSpPr/>
            <p:nvPr/>
          </p:nvSpPr>
          <p:spPr>
            <a:xfrm>
              <a:off x="2870425" y="4085925"/>
              <a:ext cx="133700" cy="108175"/>
            </a:xfrm>
            <a:custGeom>
              <a:avLst/>
              <a:gdLst/>
              <a:ahLst/>
              <a:cxnLst/>
              <a:rect l="l" t="t" r="r" b="b"/>
              <a:pathLst>
                <a:path w="5348" h="4327" extrusionOk="0">
                  <a:moveTo>
                    <a:pt x="621" y="1"/>
                  </a:moveTo>
                  <a:cubicBezTo>
                    <a:pt x="578" y="1"/>
                    <a:pt x="534" y="19"/>
                    <a:pt x="509" y="51"/>
                  </a:cubicBezTo>
                  <a:lnTo>
                    <a:pt x="40" y="681"/>
                  </a:lnTo>
                  <a:cubicBezTo>
                    <a:pt x="0" y="734"/>
                    <a:pt x="14" y="815"/>
                    <a:pt x="67" y="868"/>
                  </a:cubicBezTo>
                  <a:lnTo>
                    <a:pt x="4650" y="4299"/>
                  </a:lnTo>
                  <a:cubicBezTo>
                    <a:pt x="4674" y="4317"/>
                    <a:pt x="4702" y="4327"/>
                    <a:pt x="4731" y="4327"/>
                  </a:cubicBezTo>
                  <a:cubicBezTo>
                    <a:pt x="4769" y="4327"/>
                    <a:pt x="4808" y="4310"/>
                    <a:pt x="4838" y="4272"/>
                  </a:cubicBezTo>
                  <a:lnTo>
                    <a:pt x="5294" y="3656"/>
                  </a:lnTo>
                  <a:cubicBezTo>
                    <a:pt x="5347" y="3589"/>
                    <a:pt x="5334" y="3508"/>
                    <a:pt x="5267" y="3468"/>
                  </a:cubicBezTo>
                  <a:lnTo>
                    <a:pt x="697" y="24"/>
                  </a:lnTo>
                  <a:cubicBezTo>
                    <a:pt x="676" y="8"/>
                    <a:pt x="648" y="1"/>
                    <a:pt x="621" y="1"/>
                  </a:cubicBezTo>
                  <a:close/>
                </a:path>
              </a:pathLst>
            </a:custGeom>
            <a:solidFill>
              <a:schemeClr val="lt1"/>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39" name="Google Shape;1254;p56">
              <a:extLst>
                <a:ext uri="{FF2B5EF4-FFF2-40B4-BE49-F238E27FC236}">
                  <a16:creationId xmlns:a16="http://schemas.microsoft.com/office/drawing/2014/main" id="{201DC9E9-87F8-4B7B-B576-4CC7CDF678B9}"/>
                </a:ext>
              </a:extLst>
            </p:cNvPr>
            <p:cNvSpPr/>
            <p:nvPr/>
          </p:nvSpPr>
          <p:spPr>
            <a:xfrm>
              <a:off x="2255650" y="4577650"/>
              <a:ext cx="794375" cy="391350"/>
            </a:xfrm>
            <a:custGeom>
              <a:avLst/>
              <a:gdLst/>
              <a:ahLst/>
              <a:cxnLst/>
              <a:rect l="l" t="t" r="r" b="b"/>
              <a:pathLst>
                <a:path w="31775" h="15654" extrusionOk="0">
                  <a:moveTo>
                    <a:pt x="1300" y="1"/>
                  </a:moveTo>
                  <a:cubicBezTo>
                    <a:pt x="0" y="5897"/>
                    <a:pt x="2252" y="12022"/>
                    <a:pt x="7090" y="15653"/>
                  </a:cubicBezTo>
                  <a:lnTo>
                    <a:pt x="25623" y="15653"/>
                  </a:lnTo>
                  <a:cubicBezTo>
                    <a:pt x="29496" y="12732"/>
                    <a:pt x="31774" y="8176"/>
                    <a:pt x="31774" y="3324"/>
                  </a:cubicBezTo>
                  <a:cubicBezTo>
                    <a:pt x="31774" y="2212"/>
                    <a:pt x="31653" y="1086"/>
                    <a:pt x="31412" y="1"/>
                  </a:cubicBezTo>
                  <a:close/>
                </a:path>
              </a:pathLst>
            </a:custGeom>
            <a:solidFill>
              <a:schemeClr val="accent3"/>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40" name="Google Shape;1255;p56">
              <a:extLst>
                <a:ext uri="{FF2B5EF4-FFF2-40B4-BE49-F238E27FC236}">
                  <a16:creationId xmlns:a16="http://schemas.microsoft.com/office/drawing/2014/main" id="{9AEAA65E-0B33-4282-B7FF-2C70AF5A0BD5}"/>
                </a:ext>
              </a:extLst>
            </p:cNvPr>
            <p:cNvSpPr/>
            <p:nvPr/>
          </p:nvSpPr>
          <p:spPr>
            <a:xfrm>
              <a:off x="2843625" y="4508150"/>
              <a:ext cx="153450" cy="140050"/>
            </a:xfrm>
            <a:custGeom>
              <a:avLst/>
              <a:gdLst/>
              <a:ahLst/>
              <a:cxnLst/>
              <a:rect l="l" t="t" r="r" b="b"/>
              <a:pathLst>
                <a:path w="6138" h="5602" extrusionOk="0">
                  <a:moveTo>
                    <a:pt x="3069" y="0"/>
                  </a:moveTo>
                  <a:cubicBezTo>
                    <a:pt x="2352" y="0"/>
                    <a:pt x="1635" y="275"/>
                    <a:pt x="1086" y="824"/>
                  </a:cubicBezTo>
                  <a:cubicBezTo>
                    <a:pt x="0" y="1923"/>
                    <a:pt x="0" y="3692"/>
                    <a:pt x="1086" y="4778"/>
                  </a:cubicBezTo>
                  <a:cubicBezTo>
                    <a:pt x="1635" y="5327"/>
                    <a:pt x="2352" y="5602"/>
                    <a:pt x="3069" y="5602"/>
                  </a:cubicBezTo>
                  <a:cubicBezTo>
                    <a:pt x="3786" y="5602"/>
                    <a:pt x="4503" y="5327"/>
                    <a:pt x="5052" y="4778"/>
                  </a:cubicBezTo>
                  <a:cubicBezTo>
                    <a:pt x="6138" y="3692"/>
                    <a:pt x="6138" y="1923"/>
                    <a:pt x="5052" y="824"/>
                  </a:cubicBezTo>
                  <a:cubicBezTo>
                    <a:pt x="4503" y="275"/>
                    <a:pt x="3786" y="0"/>
                    <a:pt x="3069" y="0"/>
                  </a:cubicBezTo>
                  <a:close/>
                </a:path>
              </a:pathLst>
            </a:custGeom>
            <a:solidFill>
              <a:schemeClr val="accent3"/>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41" name="Google Shape;1256;p56">
              <a:extLst>
                <a:ext uri="{FF2B5EF4-FFF2-40B4-BE49-F238E27FC236}">
                  <a16:creationId xmlns:a16="http://schemas.microsoft.com/office/drawing/2014/main" id="{AEE20B25-47A1-45AA-B4F6-8A4C5DB1A88A}"/>
                </a:ext>
              </a:extLst>
            </p:cNvPr>
            <p:cNvSpPr/>
            <p:nvPr/>
          </p:nvSpPr>
          <p:spPr>
            <a:xfrm>
              <a:off x="2785325" y="4559225"/>
              <a:ext cx="48925" cy="41950"/>
            </a:xfrm>
            <a:custGeom>
              <a:avLst/>
              <a:gdLst/>
              <a:ahLst/>
              <a:cxnLst/>
              <a:rect l="l" t="t" r="r" b="b"/>
              <a:pathLst>
                <a:path w="1957" h="1678" extrusionOk="0">
                  <a:moveTo>
                    <a:pt x="1126" y="1"/>
                  </a:moveTo>
                  <a:cubicBezTo>
                    <a:pt x="376" y="1"/>
                    <a:pt x="0" y="899"/>
                    <a:pt x="536" y="1435"/>
                  </a:cubicBezTo>
                  <a:cubicBezTo>
                    <a:pt x="704" y="1603"/>
                    <a:pt x="911" y="1678"/>
                    <a:pt x="1114" y="1678"/>
                  </a:cubicBezTo>
                  <a:cubicBezTo>
                    <a:pt x="1543" y="1678"/>
                    <a:pt x="1957" y="1341"/>
                    <a:pt x="1957" y="832"/>
                  </a:cubicBezTo>
                  <a:cubicBezTo>
                    <a:pt x="1957" y="376"/>
                    <a:pt x="1582" y="1"/>
                    <a:pt x="1126" y="1"/>
                  </a:cubicBezTo>
                  <a:close/>
                </a:path>
              </a:pathLst>
            </a:custGeom>
            <a:solidFill>
              <a:schemeClr val="accent3"/>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42" name="Google Shape;1257;p56">
              <a:extLst>
                <a:ext uri="{FF2B5EF4-FFF2-40B4-BE49-F238E27FC236}">
                  <a16:creationId xmlns:a16="http://schemas.microsoft.com/office/drawing/2014/main" id="{E90D4BA3-CB16-41B9-9DA0-CE225BD11077}"/>
                </a:ext>
              </a:extLst>
            </p:cNvPr>
            <p:cNvSpPr/>
            <p:nvPr/>
          </p:nvSpPr>
          <p:spPr>
            <a:xfrm>
              <a:off x="2321650" y="4503075"/>
              <a:ext cx="149775" cy="135775"/>
            </a:xfrm>
            <a:custGeom>
              <a:avLst/>
              <a:gdLst/>
              <a:ahLst/>
              <a:cxnLst/>
              <a:rect l="l" t="t" r="r" b="b"/>
              <a:pathLst>
                <a:path w="5991" h="5431" extrusionOk="0">
                  <a:moveTo>
                    <a:pt x="2984" y="1"/>
                  </a:moveTo>
                  <a:cubicBezTo>
                    <a:pt x="1756" y="1"/>
                    <a:pt x="647" y="838"/>
                    <a:pt x="349" y="2086"/>
                  </a:cubicBezTo>
                  <a:cubicBezTo>
                    <a:pt x="0" y="3547"/>
                    <a:pt x="912" y="5021"/>
                    <a:pt x="2372" y="5356"/>
                  </a:cubicBezTo>
                  <a:cubicBezTo>
                    <a:pt x="2585" y="5407"/>
                    <a:pt x="2798" y="5431"/>
                    <a:pt x="3007" y="5431"/>
                  </a:cubicBezTo>
                  <a:cubicBezTo>
                    <a:pt x="4235" y="5431"/>
                    <a:pt x="5345" y="4594"/>
                    <a:pt x="5642" y="3346"/>
                  </a:cubicBezTo>
                  <a:cubicBezTo>
                    <a:pt x="5991" y="1885"/>
                    <a:pt x="5079" y="411"/>
                    <a:pt x="3619" y="76"/>
                  </a:cubicBezTo>
                  <a:cubicBezTo>
                    <a:pt x="3406" y="25"/>
                    <a:pt x="3193" y="1"/>
                    <a:pt x="2984" y="1"/>
                  </a:cubicBezTo>
                  <a:close/>
                </a:path>
              </a:pathLst>
            </a:custGeom>
            <a:solidFill>
              <a:schemeClr val="accent3"/>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43" name="Google Shape;1258;p56">
              <a:extLst>
                <a:ext uri="{FF2B5EF4-FFF2-40B4-BE49-F238E27FC236}">
                  <a16:creationId xmlns:a16="http://schemas.microsoft.com/office/drawing/2014/main" id="{97D83A09-6820-4E06-A39B-3DC82658D19C}"/>
                </a:ext>
              </a:extLst>
            </p:cNvPr>
            <p:cNvSpPr/>
            <p:nvPr/>
          </p:nvSpPr>
          <p:spPr>
            <a:xfrm>
              <a:off x="2418475" y="4733100"/>
              <a:ext cx="91150" cy="78125"/>
            </a:xfrm>
            <a:custGeom>
              <a:avLst/>
              <a:gdLst/>
              <a:ahLst/>
              <a:cxnLst/>
              <a:rect l="l" t="t" r="r" b="b"/>
              <a:pathLst>
                <a:path w="3646" h="3125" extrusionOk="0">
                  <a:moveTo>
                    <a:pt x="2077" y="1"/>
                  </a:moveTo>
                  <a:cubicBezTo>
                    <a:pt x="697" y="1"/>
                    <a:pt x="0" y="1676"/>
                    <a:pt x="979" y="2668"/>
                  </a:cubicBezTo>
                  <a:cubicBezTo>
                    <a:pt x="1294" y="2983"/>
                    <a:pt x="1683" y="3124"/>
                    <a:pt x="2066" y="3124"/>
                  </a:cubicBezTo>
                  <a:cubicBezTo>
                    <a:pt x="2870" y="3124"/>
                    <a:pt x="3645" y="2500"/>
                    <a:pt x="3645" y="1555"/>
                  </a:cubicBezTo>
                  <a:cubicBezTo>
                    <a:pt x="3645" y="698"/>
                    <a:pt x="2949" y="1"/>
                    <a:pt x="2077" y="1"/>
                  </a:cubicBezTo>
                  <a:close/>
                </a:path>
              </a:pathLst>
            </a:custGeom>
            <a:solidFill>
              <a:schemeClr val="lt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44" name="Google Shape;1259;p56">
              <a:extLst>
                <a:ext uri="{FF2B5EF4-FFF2-40B4-BE49-F238E27FC236}">
                  <a16:creationId xmlns:a16="http://schemas.microsoft.com/office/drawing/2014/main" id="{4EE4FC8F-4E57-4DA7-B783-B5AA4403857E}"/>
                </a:ext>
              </a:extLst>
            </p:cNvPr>
            <p:cNvSpPr/>
            <p:nvPr/>
          </p:nvSpPr>
          <p:spPr>
            <a:xfrm>
              <a:off x="2531375" y="4696250"/>
              <a:ext cx="35200" cy="29875"/>
            </a:xfrm>
            <a:custGeom>
              <a:avLst/>
              <a:gdLst/>
              <a:ahLst/>
              <a:cxnLst/>
              <a:rect l="l" t="t" r="r" b="b"/>
              <a:pathLst>
                <a:path w="1408" h="1195" extrusionOk="0">
                  <a:moveTo>
                    <a:pt x="804" y="1"/>
                  </a:moveTo>
                  <a:cubicBezTo>
                    <a:pt x="268" y="1"/>
                    <a:pt x="0" y="644"/>
                    <a:pt x="376" y="1019"/>
                  </a:cubicBezTo>
                  <a:cubicBezTo>
                    <a:pt x="501" y="1140"/>
                    <a:pt x="652" y="1194"/>
                    <a:pt x="800" y="1194"/>
                  </a:cubicBezTo>
                  <a:cubicBezTo>
                    <a:pt x="1112" y="1194"/>
                    <a:pt x="1408" y="954"/>
                    <a:pt x="1408" y="591"/>
                  </a:cubicBezTo>
                  <a:cubicBezTo>
                    <a:pt x="1408" y="269"/>
                    <a:pt x="1140" y="1"/>
                    <a:pt x="804" y="1"/>
                  </a:cubicBezTo>
                  <a:close/>
                </a:path>
              </a:pathLst>
            </a:custGeom>
            <a:solidFill>
              <a:schemeClr val="lt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45" name="Google Shape;1260;p56">
              <a:extLst>
                <a:ext uri="{FF2B5EF4-FFF2-40B4-BE49-F238E27FC236}">
                  <a16:creationId xmlns:a16="http://schemas.microsoft.com/office/drawing/2014/main" id="{521D33A3-1E26-4540-87FF-456CC0979B1E}"/>
                </a:ext>
              </a:extLst>
            </p:cNvPr>
            <p:cNvSpPr/>
            <p:nvPr/>
          </p:nvSpPr>
          <p:spPr>
            <a:xfrm>
              <a:off x="2542100" y="4830950"/>
              <a:ext cx="100525" cy="86125"/>
            </a:xfrm>
            <a:custGeom>
              <a:avLst/>
              <a:gdLst/>
              <a:ahLst/>
              <a:cxnLst/>
              <a:rect l="l" t="t" r="r" b="b"/>
              <a:pathLst>
                <a:path w="4021" h="3445" extrusionOk="0">
                  <a:moveTo>
                    <a:pt x="2292" y="0"/>
                  </a:moveTo>
                  <a:cubicBezTo>
                    <a:pt x="764" y="0"/>
                    <a:pt x="0" y="1849"/>
                    <a:pt x="1072" y="2935"/>
                  </a:cubicBezTo>
                  <a:cubicBezTo>
                    <a:pt x="1424" y="3287"/>
                    <a:pt x="1858" y="3444"/>
                    <a:pt x="2284" y="3444"/>
                  </a:cubicBezTo>
                  <a:cubicBezTo>
                    <a:pt x="3170" y="3444"/>
                    <a:pt x="4021" y="2761"/>
                    <a:pt x="4021" y="1729"/>
                  </a:cubicBezTo>
                  <a:cubicBezTo>
                    <a:pt x="4021" y="777"/>
                    <a:pt x="3243" y="0"/>
                    <a:pt x="2292" y="0"/>
                  </a:cubicBezTo>
                  <a:close/>
                </a:path>
              </a:pathLst>
            </a:custGeom>
            <a:solidFill>
              <a:schemeClr val="lt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46" name="Google Shape;1261;p56">
              <a:extLst>
                <a:ext uri="{FF2B5EF4-FFF2-40B4-BE49-F238E27FC236}">
                  <a16:creationId xmlns:a16="http://schemas.microsoft.com/office/drawing/2014/main" id="{37A457DA-1E26-4792-B484-8334FDD8FC43}"/>
                </a:ext>
              </a:extLst>
            </p:cNvPr>
            <p:cNvSpPr/>
            <p:nvPr/>
          </p:nvSpPr>
          <p:spPr>
            <a:xfrm>
              <a:off x="2741425" y="4629250"/>
              <a:ext cx="161850" cy="161850"/>
            </a:xfrm>
            <a:custGeom>
              <a:avLst/>
              <a:gdLst/>
              <a:ahLst/>
              <a:cxnLst/>
              <a:rect l="l" t="t" r="r" b="b"/>
              <a:pathLst>
                <a:path w="6474" h="6474" extrusionOk="0">
                  <a:moveTo>
                    <a:pt x="3244" y="1"/>
                  </a:moveTo>
                  <a:cubicBezTo>
                    <a:pt x="1448" y="1"/>
                    <a:pt x="1" y="1448"/>
                    <a:pt x="1" y="3230"/>
                  </a:cubicBezTo>
                  <a:cubicBezTo>
                    <a:pt x="1" y="5026"/>
                    <a:pt x="1448" y="6473"/>
                    <a:pt x="3244" y="6473"/>
                  </a:cubicBezTo>
                  <a:cubicBezTo>
                    <a:pt x="5026" y="6473"/>
                    <a:pt x="6473" y="5026"/>
                    <a:pt x="6473" y="3230"/>
                  </a:cubicBezTo>
                  <a:cubicBezTo>
                    <a:pt x="6473" y="1448"/>
                    <a:pt x="5026" y="1"/>
                    <a:pt x="3244" y="1"/>
                  </a:cubicBezTo>
                  <a:close/>
                </a:path>
              </a:pathLst>
            </a:custGeom>
            <a:solidFill>
              <a:schemeClr val="lt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47" name="Google Shape;1262;p56">
              <a:extLst>
                <a:ext uri="{FF2B5EF4-FFF2-40B4-BE49-F238E27FC236}">
                  <a16:creationId xmlns:a16="http://schemas.microsoft.com/office/drawing/2014/main" id="{D4432BEA-8173-431C-AA78-EC44FF24F4CF}"/>
                </a:ext>
              </a:extLst>
            </p:cNvPr>
            <p:cNvSpPr/>
            <p:nvPr/>
          </p:nvSpPr>
          <p:spPr>
            <a:xfrm>
              <a:off x="2931400" y="4684200"/>
              <a:ext cx="33850" cy="33850"/>
            </a:xfrm>
            <a:custGeom>
              <a:avLst/>
              <a:gdLst/>
              <a:ahLst/>
              <a:cxnLst/>
              <a:rect l="l" t="t" r="r" b="b"/>
              <a:pathLst>
                <a:path w="1354" h="1354" extrusionOk="0">
                  <a:moveTo>
                    <a:pt x="684" y="0"/>
                  </a:moveTo>
                  <a:cubicBezTo>
                    <a:pt x="295" y="0"/>
                    <a:pt x="0" y="295"/>
                    <a:pt x="0" y="671"/>
                  </a:cubicBezTo>
                  <a:cubicBezTo>
                    <a:pt x="0" y="1059"/>
                    <a:pt x="295" y="1354"/>
                    <a:pt x="684" y="1354"/>
                  </a:cubicBezTo>
                  <a:cubicBezTo>
                    <a:pt x="1059" y="1354"/>
                    <a:pt x="1354" y="1059"/>
                    <a:pt x="1354" y="671"/>
                  </a:cubicBezTo>
                  <a:cubicBezTo>
                    <a:pt x="1354" y="295"/>
                    <a:pt x="1059" y="0"/>
                    <a:pt x="684" y="0"/>
                  </a:cubicBezTo>
                  <a:close/>
                </a:path>
              </a:pathLst>
            </a:custGeom>
            <a:solidFill>
              <a:schemeClr val="lt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48" name="Google Shape;1263;p56">
              <a:extLst>
                <a:ext uri="{FF2B5EF4-FFF2-40B4-BE49-F238E27FC236}">
                  <a16:creationId xmlns:a16="http://schemas.microsoft.com/office/drawing/2014/main" id="{A6B604DE-CD5A-43B6-B126-C454BFF2B651}"/>
                </a:ext>
              </a:extLst>
            </p:cNvPr>
            <p:cNvSpPr/>
            <p:nvPr/>
          </p:nvSpPr>
          <p:spPr>
            <a:xfrm>
              <a:off x="2892525" y="4812175"/>
              <a:ext cx="23825" cy="23825"/>
            </a:xfrm>
            <a:custGeom>
              <a:avLst/>
              <a:gdLst/>
              <a:ahLst/>
              <a:cxnLst/>
              <a:rect l="l" t="t" r="r" b="b"/>
              <a:pathLst>
                <a:path w="953" h="953" extrusionOk="0">
                  <a:moveTo>
                    <a:pt x="470" y="1"/>
                  </a:moveTo>
                  <a:cubicBezTo>
                    <a:pt x="215" y="1"/>
                    <a:pt x="1" y="215"/>
                    <a:pt x="1" y="470"/>
                  </a:cubicBezTo>
                  <a:cubicBezTo>
                    <a:pt x="1" y="738"/>
                    <a:pt x="215" y="952"/>
                    <a:pt x="470" y="952"/>
                  </a:cubicBezTo>
                  <a:cubicBezTo>
                    <a:pt x="738" y="952"/>
                    <a:pt x="952" y="738"/>
                    <a:pt x="952" y="470"/>
                  </a:cubicBezTo>
                  <a:cubicBezTo>
                    <a:pt x="952" y="215"/>
                    <a:pt x="738" y="1"/>
                    <a:pt x="470" y="1"/>
                  </a:cubicBezTo>
                  <a:close/>
                </a:path>
              </a:pathLst>
            </a:custGeom>
            <a:solidFill>
              <a:schemeClr val="lt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49" name="Google Shape;1264;p56">
              <a:extLst>
                <a:ext uri="{FF2B5EF4-FFF2-40B4-BE49-F238E27FC236}">
                  <a16:creationId xmlns:a16="http://schemas.microsoft.com/office/drawing/2014/main" id="{72F26048-6C9C-4DA0-9D7F-BF33E3A2055B}"/>
                </a:ext>
              </a:extLst>
            </p:cNvPr>
            <p:cNvSpPr/>
            <p:nvPr/>
          </p:nvSpPr>
          <p:spPr>
            <a:xfrm>
              <a:off x="2713300" y="4308050"/>
              <a:ext cx="322975" cy="284000"/>
            </a:xfrm>
            <a:custGeom>
              <a:avLst/>
              <a:gdLst/>
              <a:ahLst/>
              <a:cxnLst/>
              <a:rect l="l" t="t" r="r" b="b"/>
              <a:pathLst>
                <a:path w="12919" h="11360" extrusionOk="0">
                  <a:moveTo>
                    <a:pt x="2608" y="1"/>
                  </a:moveTo>
                  <a:cubicBezTo>
                    <a:pt x="2049" y="1"/>
                    <a:pt x="1585" y="155"/>
                    <a:pt x="1260" y="480"/>
                  </a:cubicBezTo>
                  <a:cubicBezTo>
                    <a:pt x="0" y="1739"/>
                    <a:pt x="1300" y="5090"/>
                    <a:pt x="4168" y="7957"/>
                  </a:cubicBezTo>
                  <a:cubicBezTo>
                    <a:pt x="6303" y="10093"/>
                    <a:pt x="8689" y="11359"/>
                    <a:pt x="10299" y="11359"/>
                  </a:cubicBezTo>
                  <a:cubicBezTo>
                    <a:pt x="10861" y="11359"/>
                    <a:pt x="11329" y="11205"/>
                    <a:pt x="11659" y="10879"/>
                  </a:cubicBezTo>
                  <a:cubicBezTo>
                    <a:pt x="12919" y="9619"/>
                    <a:pt x="11605" y="6269"/>
                    <a:pt x="8738" y="3401"/>
                  </a:cubicBezTo>
                  <a:cubicBezTo>
                    <a:pt x="6610" y="1273"/>
                    <a:pt x="4216" y="1"/>
                    <a:pt x="2608" y="1"/>
                  </a:cubicBezTo>
                  <a:close/>
                </a:path>
              </a:pathLst>
            </a:custGeom>
            <a:solidFill>
              <a:schemeClr val="lt1"/>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50" name="Google Shape;1265;p56">
              <a:extLst>
                <a:ext uri="{FF2B5EF4-FFF2-40B4-BE49-F238E27FC236}">
                  <a16:creationId xmlns:a16="http://schemas.microsoft.com/office/drawing/2014/main" id="{3A8CA1BA-84E5-49DA-9C65-F273C26F9A10}"/>
                </a:ext>
              </a:extLst>
            </p:cNvPr>
            <p:cNvSpPr/>
            <p:nvPr/>
          </p:nvSpPr>
          <p:spPr>
            <a:xfrm>
              <a:off x="2971925" y="4611500"/>
              <a:ext cx="63350" cy="54600"/>
            </a:xfrm>
            <a:custGeom>
              <a:avLst/>
              <a:gdLst/>
              <a:ahLst/>
              <a:cxnLst/>
              <a:rect l="l" t="t" r="r" b="b"/>
              <a:pathLst>
                <a:path w="2534" h="2184" extrusionOk="0">
                  <a:moveTo>
                    <a:pt x="1448" y="0"/>
                  </a:moveTo>
                  <a:cubicBezTo>
                    <a:pt x="483" y="0"/>
                    <a:pt x="1" y="1180"/>
                    <a:pt x="684" y="1863"/>
                  </a:cubicBezTo>
                  <a:cubicBezTo>
                    <a:pt x="905" y="2084"/>
                    <a:pt x="1176" y="2183"/>
                    <a:pt x="1442" y="2183"/>
                  </a:cubicBezTo>
                  <a:cubicBezTo>
                    <a:pt x="1999" y="2183"/>
                    <a:pt x="2533" y="1748"/>
                    <a:pt x="2533" y="1086"/>
                  </a:cubicBezTo>
                  <a:cubicBezTo>
                    <a:pt x="2533" y="496"/>
                    <a:pt x="2051" y="0"/>
                    <a:pt x="1448" y="0"/>
                  </a:cubicBezTo>
                  <a:close/>
                </a:path>
              </a:pathLst>
            </a:custGeom>
            <a:solidFill>
              <a:schemeClr val="lt1"/>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51" name="Google Shape;1266;p56">
              <a:extLst>
                <a:ext uri="{FF2B5EF4-FFF2-40B4-BE49-F238E27FC236}">
                  <a16:creationId xmlns:a16="http://schemas.microsoft.com/office/drawing/2014/main" id="{E55156D8-4CCB-46C8-A614-EAE4CB7A2681}"/>
                </a:ext>
              </a:extLst>
            </p:cNvPr>
            <p:cNvSpPr/>
            <p:nvPr/>
          </p:nvSpPr>
          <p:spPr>
            <a:xfrm>
              <a:off x="3745150" y="4333025"/>
              <a:ext cx="174925" cy="373700"/>
            </a:xfrm>
            <a:custGeom>
              <a:avLst/>
              <a:gdLst/>
              <a:ahLst/>
              <a:cxnLst/>
              <a:rect l="l" t="t" r="r" b="b"/>
              <a:pathLst>
                <a:path w="6997" h="14948" extrusionOk="0">
                  <a:moveTo>
                    <a:pt x="283" y="1"/>
                  </a:moveTo>
                  <a:cubicBezTo>
                    <a:pt x="278" y="1"/>
                    <a:pt x="273" y="2"/>
                    <a:pt x="269" y="3"/>
                  </a:cubicBezTo>
                  <a:cubicBezTo>
                    <a:pt x="1" y="124"/>
                    <a:pt x="1220" y="3568"/>
                    <a:pt x="3003" y="7695"/>
                  </a:cubicBezTo>
                  <a:cubicBezTo>
                    <a:pt x="4756" y="11743"/>
                    <a:pt x="6393" y="14948"/>
                    <a:pt x="6714" y="14948"/>
                  </a:cubicBezTo>
                  <a:cubicBezTo>
                    <a:pt x="6719" y="14948"/>
                    <a:pt x="6724" y="14947"/>
                    <a:pt x="6728" y="14945"/>
                  </a:cubicBezTo>
                  <a:cubicBezTo>
                    <a:pt x="6996" y="14825"/>
                    <a:pt x="5777" y="11381"/>
                    <a:pt x="3994" y="7253"/>
                  </a:cubicBezTo>
                  <a:cubicBezTo>
                    <a:pt x="2241" y="3205"/>
                    <a:pt x="591" y="1"/>
                    <a:pt x="283" y="1"/>
                  </a:cubicBezTo>
                  <a:close/>
                </a:path>
              </a:pathLst>
            </a:custGeom>
            <a:solidFill>
              <a:schemeClr val="lt1"/>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52" name="Google Shape;1267;p56">
              <a:extLst>
                <a:ext uri="{FF2B5EF4-FFF2-40B4-BE49-F238E27FC236}">
                  <a16:creationId xmlns:a16="http://schemas.microsoft.com/office/drawing/2014/main" id="{966AFBBB-AC9D-4395-85B7-22B96A9B0593}"/>
                </a:ext>
              </a:extLst>
            </p:cNvPr>
            <p:cNvSpPr/>
            <p:nvPr/>
          </p:nvSpPr>
          <p:spPr>
            <a:xfrm>
              <a:off x="3547825" y="4635275"/>
              <a:ext cx="50950" cy="43325"/>
            </a:xfrm>
            <a:custGeom>
              <a:avLst/>
              <a:gdLst/>
              <a:ahLst/>
              <a:cxnLst/>
              <a:rect l="l" t="t" r="r" b="b"/>
              <a:pathLst>
                <a:path w="2038" h="1733" extrusionOk="0">
                  <a:moveTo>
                    <a:pt x="1167" y="1"/>
                  </a:moveTo>
                  <a:cubicBezTo>
                    <a:pt x="389" y="1"/>
                    <a:pt x="1" y="939"/>
                    <a:pt x="550" y="1475"/>
                  </a:cubicBezTo>
                  <a:cubicBezTo>
                    <a:pt x="728" y="1653"/>
                    <a:pt x="946" y="1733"/>
                    <a:pt x="1160" y="1733"/>
                  </a:cubicBezTo>
                  <a:cubicBezTo>
                    <a:pt x="1604" y="1733"/>
                    <a:pt x="2029" y="1388"/>
                    <a:pt x="2038" y="872"/>
                  </a:cubicBezTo>
                  <a:cubicBezTo>
                    <a:pt x="2038" y="390"/>
                    <a:pt x="1649" y="1"/>
                    <a:pt x="1167" y="1"/>
                  </a:cubicBezTo>
                  <a:close/>
                </a:path>
              </a:pathLst>
            </a:custGeom>
            <a:solidFill>
              <a:schemeClr val="lt1"/>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53" name="Google Shape;1268;p56">
              <a:extLst>
                <a:ext uri="{FF2B5EF4-FFF2-40B4-BE49-F238E27FC236}">
                  <a16:creationId xmlns:a16="http://schemas.microsoft.com/office/drawing/2014/main" id="{0F1DA4FE-F09A-4060-86AB-F62610BEB6E8}"/>
                </a:ext>
              </a:extLst>
            </p:cNvPr>
            <p:cNvSpPr/>
            <p:nvPr/>
          </p:nvSpPr>
          <p:spPr>
            <a:xfrm>
              <a:off x="3597425" y="4570300"/>
              <a:ext cx="61650" cy="61650"/>
            </a:xfrm>
            <a:custGeom>
              <a:avLst/>
              <a:gdLst/>
              <a:ahLst/>
              <a:cxnLst/>
              <a:rect l="l" t="t" r="r" b="b"/>
              <a:pathLst>
                <a:path w="2466" h="2466" extrusionOk="0">
                  <a:moveTo>
                    <a:pt x="1233" y="0"/>
                  </a:moveTo>
                  <a:cubicBezTo>
                    <a:pt x="563" y="0"/>
                    <a:pt x="0" y="563"/>
                    <a:pt x="0" y="1233"/>
                  </a:cubicBezTo>
                  <a:cubicBezTo>
                    <a:pt x="0" y="1916"/>
                    <a:pt x="563" y="2466"/>
                    <a:pt x="1233" y="2466"/>
                  </a:cubicBezTo>
                  <a:cubicBezTo>
                    <a:pt x="1916" y="2466"/>
                    <a:pt x="2466" y="1916"/>
                    <a:pt x="2466" y="1233"/>
                  </a:cubicBezTo>
                  <a:cubicBezTo>
                    <a:pt x="2466" y="563"/>
                    <a:pt x="1916" y="0"/>
                    <a:pt x="1233" y="0"/>
                  </a:cubicBezTo>
                  <a:close/>
                </a:path>
              </a:pathLst>
            </a:custGeom>
            <a:solidFill>
              <a:schemeClr val="lt1"/>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54" name="Google Shape;1269;p56">
              <a:extLst>
                <a:ext uri="{FF2B5EF4-FFF2-40B4-BE49-F238E27FC236}">
                  <a16:creationId xmlns:a16="http://schemas.microsoft.com/office/drawing/2014/main" id="{FD584CED-0944-4910-A327-26DC93CE94AE}"/>
                </a:ext>
              </a:extLst>
            </p:cNvPr>
            <p:cNvSpPr/>
            <p:nvPr/>
          </p:nvSpPr>
          <p:spPr>
            <a:xfrm>
              <a:off x="3633275" y="4683525"/>
              <a:ext cx="11750" cy="10000"/>
            </a:xfrm>
            <a:custGeom>
              <a:avLst/>
              <a:gdLst/>
              <a:ahLst/>
              <a:cxnLst/>
              <a:rect l="l" t="t" r="r" b="b"/>
              <a:pathLst>
                <a:path w="470" h="400" extrusionOk="0">
                  <a:moveTo>
                    <a:pt x="268" y="1"/>
                  </a:moveTo>
                  <a:cubicBezTo>
                    <a:pt x="94" y="1"/>
                    <a:pt x="0" y="215"/>
                    <a:pt x="121" y="336"/>
                  </a:cubicBezTo>
                  <a:cubicBezTo>
                    <a:pt x="165" y="380"/>
                    <a:pt x="218" y="399"/>
                    <a:pt x="269" y="399"/>
                  </a:cubicBezTo>
                  <a:cubicBezTo>
                    <a:pt x="373" y="399"/>
                    <a:pt x="469" y="319"/>
                    <a:pt x="469" y="202"/>
                  </a:cubicBezTo>
                  <a:cubicBezTo>
                    <a:pt x="469" y="94"/>
                    <a:pt x="375" y="1"/>
                    <a:pt x="268" y="1"/>
                  </a:cubicBezTo>
                  <a:close/>
                </a:path>
              </a:pathLst>
            </a:custGeom>
            <a:solidFill>
              <a:schemeClr val="lt1"/>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55" name="Google Shape;1270;p56">
              <a:extLst>
                <a:ext uri="{FF2B5EF4-FFF2-40B4-BE49-F238E27FC236}">
                  <a16:creationId xmlns:a16="http://schemas.microsoft.com/office/drawing/2014/main" id="{89D9496E-FDA7-4D14-A862-16C933202165}"/>
                </a:ext>
              </a:extLst>
            </p:cNvPr>
            <p:cNvSpPr/>
            <p:nvPr/>
          </p:nvSpPr>
          <p:spPr>
            <a:xfrm>
              <a:off x="3760900" y="4624575"/>
              <a:ext cx="54650" cy="46575"/>
            </a:xfrm>
            <a:custGeom>
              <a:avLst/>
              <a:gdLst/>
              <a:ahLst/>
              <a:cxnLst/>
              <a:rect l="l" t="t" r="r" b="b"/>
              <a:pathLst>
                <a:path w="2186" h="1863" extrusionOk="0">
                  <a:moveTo>
                    <a:pt x="1247" y="0"/>
                  </a:moveTo>
                  <a:cubicBezTo>
                    <a:pt x="416" y="0"/>
                    <a:pt x="1" y="1005"/>
                    <a:pt x="590" y="1595"/>
                  </a:cubicBezTo>
                  <a:cubicBezTo>
                    <a:pt x="780" y="1780"/>
                    <a:pt x="1012" y="1863"/>
                    <a:pt x="1240" y="1863"/>
                  </a:cubicBezTo>
                  <a:cubicBezTo>
                    <a:pt x="1722" y="1863"/>
                    <a:pt x="2185" y="1493"/>
                    <a:pt x="2185" y="938"/>
                  </a:cubicBezTo>
                  <a:cubicBezTo>
                    <a:pt x="2185" y="416"/>
                    <a:pt x="1770" y="0"/>
                    <a:pt x="1247" y="0"/>
                  </a:cubicBezTo>
                  <a:close/>
                </a:path>
              </a:pathLst>
            </a:custGeom>
            <a:solidFill>
              <a:schemeClr val="lt1"/>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56" name="Google Shape;1271;p56">
              <a:extLst>
                <a:ext uri="{FF2B5EF4-FFF2-40B4-BE49-F238E27FC236}">
                  <a16:creationId xmlns:a16="http://schemas.microsoft.com/office/drawing/2014/main" id="{82A62BAE-0056-4F19-877E-9D91D3AF0283}"/>
                </a:ext>
              </a:extLst>
            </p:cNvPr>
            <p:cNvSpPr/>
            <p:nvPr/>
          </p:nvSpPr>
          <p:spPr>
            <a:xfrm>
              <a:off x="3790050" y="4717700"/>
              <a:ext cx="13775" cy="11625"/>
            </a:xfrm>
            <a:custGeom>
              <a:avLst/>
              <a:gdLst/>
              <a:ahLst/>
              <a:cxnLst/>
              <a:rect l="l" t="t" r="r" b="b"/>
              <a:pathLst>
                <a:path w="551" h="465" extrusionOk="0">
                  <a:moveTo>
                    <a:pt x="322" y="1"/>
                  </a:moveTo>
                  <a:cubicBezTo>
                    <a:pt x="108" y="1"/>
                    <a:pt x="1" y="255"/>
                    <a:pt x="148" y="403"/>
                  </a:cubicBezTo>
                  <a:cubicBezTo>
                    <a:pt x="195" y="445"/>
                    <a:pt x="253" y="465"/>
                    <a:pt x="310" y="465"/>
                  </a:cubicBezTo>
                  <a:cubicBezTo>
                    <a:pt x="432" y="465"/>
                    <a:pt x="550" y="375"/>
                    <a:pt x="550" y="228"/>
                  </a:cubicBezTo>
                  <a:cubicBezTo>
                    <a:pt x="550" y="108"/>
                    <a:pt x="443" y="1"/>
                    <a:pt x="322" y="1"/>
                  </a:cubicBezTo>
                  <a:close/>
                </a:path>
              </a:pathLst>
            </a:custGeom>
            <a:solidFill>
              <a:schemeClr val="lt1"/>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57" name="Google Shape;1272;p56">
              <a:extLst>
                <a:ext uri="{FF2B5EF4-FFF2-40B4-BE49-F238E27FC236}">
                  <a16:creationId xmlns:a16="http://schemas.microsoft.com/office/drawing/2014/main" id="{DD224123-3360-4471-99BB-EE60F9312A94}"/>
                </a:ext>
              </a:extLst>
            </p:cNvPr>
            <p:cNvSpPr/>
            <p:nvPr/>
          </p:nvSpPr>
          <p:spPr>
            <a:xfrm>
              <a:off x="3647325" y="4742500"/>
              <a:ext cx="23475" cy="23475"/>
            </a:xfrm>
            <a:custGeom>
              <a:avLst/>
              <a:gdLst/>
              <a:ahLst/>
              <a:cxnLst/>
              <a:rect l="l" t="t" r="r" b="b"/>
              <a:pathLst>
                <a:path w="939" h="939" extrusionOk="0">
                  <a:moveTo>
                    <a:pt x="470" y="0"/>
                  </a:moveTo>
                  <a:cubicBezTo>
                    <a:pt x="215" y="0"/>
                    <a:pt x="1" y="215"/>
                    <a:pt x="1" y="469"/>
                  </a:cubicBezTo>
                  <a:cubicBezTo>
                    <a:pt x="1" y="724"/>
                    <a:pt x="215" y="938"/>
                    <a:pt x="470" y="938"/>
                  </a:cubicBezTo>
                  <a:cubicBezTo>
                    <a:pt x="725" y="938"/>
                    <a:pt x="939" y="724"/>
                    <a:pt x="939" y="469"/>
                  </a:cubicBezTo>
                  <a:cubicBezTo>
                    <a:pt x="939" y="215"/>
                    <a:pt x="725" y="0"/>
                    <a:pt x="470" y="0"/>
                  </a:cubicBezTo>
                  <a:close/>
                </a:path>
              </a:pathLst>
            </a:custGeom>
            <a:solidFill>
              <a:schemeClr val="lt1"/>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58" name="Google Shape;1273;p56">
              <a:extLst>
                <a:ext uri="{FF2B5EF4-FFF2-40B4-BE49-F238E27FC236}">
                  <a16:creationId xmlns:a16="http://schemas.microsoft.com/office/drawing/2014/main" id="{5B852AB7-8B0A-42C0-BB4D-A0008E3D42CF}"/>
                </a:ext>
              </a:extLst>
            </p:cNvPr>
            <p:cNvSpPr/>
            <p:nvPr/>
          </p:nvSpPr>
          <p:spPr>
            <a:xfrm>
              <a:off x="3471775" y="4744175"/>
              <a:ext cx="23475" cy="23475"/>
            </a:xfrm>
            <a:custGeom>
              <a:avLst/>
              <a:gdLst/>
              <a:ahLst/>
              <a:cxnLst/>
              <a:rect l="l" t="t" r="r" b="b"/>
              <a:pathLst>
                <a:path w="939" h="939" extrusionOk="0">
                  <a:moveTo>
                    <a:pt x="470" y="0"/>
                  </a:moveTo>
                  <a:cubicBezTo>
                    <a:pt x="215" y="0"/>
                    <a:pt x="1" y="215"/>
                    <a:pt x="1" y="469"/>
                  </a:cubicBezTo>
                  <a:cubicBezTo>
                    <a:pt x="1" y="724"/>
                    <a:pt x="215" y="938"/>
                    <a:pt x="470" y="938"/>
                  </a:cubicBezTo>
                  <a:cubicBezTo>
                    <a:pt x="724" y="938"/>
                    <a:pt x="939" y="724"/>
                    <a:pt x="939" y="469"/>
                  </a:cubicBezTo>
                  <a:cubicBezTo>
                    <a:pt x="939" y="215"/>
                    <a:pt x="724" y="0"/>
                    <a:pt x="470" y="0"/>
                  </a:cubicBezTo>
                  <a:close/>
                </a:path>
              </a:pathLst>
            </a:custGeom>
            <a:solidFill>
              <a:schemeClr val="lt1"/>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59" name="Google Shape;1274;p56">
              <a:extLst>
                <a:ext uri="{FF2B5EF4-FFF2-40B4-BE49-F238E27FC236}">
                  <a16:creationId xmlns:a16="http://schemas.microsoft.com/office/drawing/2014/main" id="{49755043-B5E4-4D63-96F7-7C17103477B3}"/>
                </a:ext>
              </a:extLst>
            </p:cNvPr>
            <p:cNvSpPr/>
            <p:nvPr/>
          </p:nvSpPr>
          <p:spPr>
            <a:xfrm>
              <a:off x="3787700" y="4676825"/>
              <a:ext cx="89475" cy="76650"/>
            </a:xfrm>
            <a:custGeom>
              <a:avLst/>
              <a:gdLst/>
              <a:ahLst/>
              <a:cxnLst/>
              <a:rect l="l" t="t" r="r" b="b"/>
              <a:pathLst>
                <a:path w="3579" h="3066" extrusionOk="0">
                  <a:moveTo>
                    <a:pt x="2038" y="1"/>
                  </a:moveTo>
                  <a:cubicBezTo>
                    <a:pt x="684" y="1"/>
                    <a:pt x="1" y="1649"/>
                    <a:pt x="966" y="2614"/>
                  </a:cubicBezTo>
                  <a:cubicBezTo>
                    <a:pt x="1278" y="2926"/>
                    <a:pt x="1661" y="3065"/>
                    <a:pt x="2037" y="3065"/>
                  </a:cubicBezTo>
                  <a:cubicBezTo>
                    <a:pt x="2824" y="3065"/>
                    <a:pt x="3579" y="2453"/>
                    <a:pt x="3579" y="1528"/>
                  </a:cubicBezTo>
                  <a:cubicBezTo>
                    <a:pt x="3579" y="684"/>
                    <a:pt x="2882" y="1"/>
                    <a:pt x="2038" y="1"/>
                  </a:cubicBezTo>
                  <a:close/>
                </a:path>
              </a:pathLst>
            </a:custGeom>
            <a:solidFill>
              <a:schemeClr val="lt1"/>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60" name="Google Shape;1275;p56">
              <a:extLst>
                <a:ext uri="{FF2B5EF4-FFF2-40B4-BE49-F238E27FC236}">
                  <a16:creationId xmlns:a16="http://schemas.microsoft.com/office/drawing/2014/main" id="{CBF4F91C-AB50-42E2-9C7D-BBE7D99D7A36}"/>
                </a:ext>
              </a:extLst>
            </p:cNvPr>
            <p:cNvSpPr/>
            <p:nvPr/>
          </p:nvSpPr>
          <p:spPr>
            <a:xfrm>
              <a:off x="4267800" y="3651325"/>
              <a:ext cx="185300" cy="74725"/>
            </a:xfrm>
            <a:custGeom>
              <a:avLst/>
              <a:gdLst/>
              <a:ahLst/>
              <a:cxnLst/>
              <a:rect l="l" t="t" r="r" b="b"/>
              <a:pathLst>
                <a:path w="7412" h="2989" extrusionOk="0">
                  <a:moveTo>
                    <a:pt x="0" y="0"/>
                  </a:moveTo>
                  <a:lnTo>
                    <a:pt x="0" y="2989"/>
                  </a:lnTo>
                  <a:lnTo>
                    <a:pt x="7411" y="2989"/>
                  </a:lnTo>
                  <a:lnTo>
                    <a:pt x="7411" y="0"/>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61" name="Google Shape;1276;p56">
              <a:extLst>
                <a:ext uri="{FF2B5EF4-FFF2-40B4-BE49-F238E27FC236}">
                  <a16:creationId xmlns:a16="http://schemas.microsoft.com/office/drawing/2014/main" id="{A9A4B1FB-80CB-4961-94BE-BB1CCDB230FA}"/>
                </a:ext>
              </a:extLst>
            </p:cNvPr>
            <p:cNvSpPr/>
            <p:nvPr/>
          </p:nvSpPr>
          <p:spPr>
            <a:xfrm>
              <a:off x="4323075" y="3596050"/>
              <a:ext cx="74400" cy="185275"/>
            </a:xfrm>
            <a:custGeom>
              <a:avLst/>
              <a:gdLst/>
              <a:ahLst/>
              <a:cxnLst/>
              <a:rect l="l" t="t" r="r" b="b"/>
              <a:pathLst>
                <a:path w="2976" h="7411" extrusionOk="0">
                  <a:moveTo>
                    <a:pt x="0" y="0"/>
                  </a:moveTo>
                  <a:lnTo>
                    <a:pt x="0" y="7411"/>
                  </a:lnTo>
                  <a:lnTo>
                    <a:pt x="2976" y="7411"/>
                  </a:lnTo>
                  <a:lnTo>
                    <a:pt x="2976" y="0"/>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62" name="Google Shape;1277;p56">
              <a:extLst>
                <a:ext uri="{FF2B5EF4-FFF2-40B4-BE49-F238E27FC236}">
                  <a16:creationId xmlns:a16="http://schemas.microsoft.com/office/drawing/2014/main" id="{2673E776-665D-446F-8F7E-61DEF58EDF93}"/>
                </a:ext>
              </a:extLst>
            </p:cNvPr>
            <p:cNvSpPr/>
            <p:nvPr/>
          </p:nvSpPr>
          <p:spPr>
            <a:xfrm>
              <a:off x="4653750" y="4232600"/>
              <a:ext cx="174225" cy="174225"/>
            </a:xfrm>
            <a:custGeom>
              <a:avLst/>
              <a:gdLst/>
              <a:ahLst/>
              <a:cxnLst/>
              <a:rect l="l" t="t" r="r" b="b"/>
              <a:pathLst>
                <a:path w="6969" h="6969" extrusionOk="0">
                  <a:moveTo>
                    <a:pt x="3484" y="0"/>
                  </a:moveTo>
                  <a:cubicBezTo>
                    <a:pt x="1555" y="0"/>
                    <a:pt x="0" y="1568"/>
                    <a:pt x="0" y="3484"/>
                  </a:cubicBezTo>
                  <a:cubicBezTo>
                    <a:pt x="0" y="5414"/>
                    <a:pt x="1555" y="6969"/>
                    <a:pt x="3484" y="6969"/>
                  </a:cubicBezTo>
                  <a:cubicBezTo>
                    <a:pt x="5401" y="6969"/>
                    <a:pt x="6969" y="5414"/>
                    <a:pt x="6969" y="3484"/>
                  </a:cubicBezTo>
                  <a:cubicBezTo>
                    <a:pt x="6969" y="1568"/>
                    <a:pt x="5401" y="0"/>
                    <a:pt x="3484" y="0"/>
                  </a:cubicBezTo>
                  <a:close/>
                </a:path>
              </a:pathLst>
            </a:custGeom>
            <a:solidFill>
              <a:schemeClr val="accent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63" name="Google Shape;1278;p56">
              <a:extLst>
                <a:ext uri="{FF2B5EF4-FFF2-40B4-BE49-F238E27FC236}">
                  <a16:creationId xmlns:a16="http://schemas.microsoft.com/office/drawing/2014/main" id="{37D40956-FFA4-40E8-B3A8-F1EE309E34EF}"/>
                </a:ext>
              </a:extLst>
            </p:cNvPr>
            <p:cNvSpPr/>
            <p:nvPr/>
          </p:nvSpPr>
          <p:spPr>
            <a:xfrm>
              <a:off x="4795125" y="4285175"/>
              <a:ext cx="136700" cy="116800"/>
            </a:xfrm>
            <a:custGeom>
              <a:avLst/>
              <a:gdLst/>
              <a:ahLst/>
              <a:cxnLst/>
              <a:rect l="l" t="t" r="r" b="b"/>
              <a:pathLst>
                <a:path w="5468" h="4672" extrusionOk="0">
                  <a:moveTo>
                    <a:pt x="3136" y="1"/>
                  </a:moveTo>
                  <a:cubicBezTo>
                    <a:pt x="1046" y="1"/>
                    <a:pt x="0" y="2507"/>
                    <a:pt x="1474" y="3981"/>
                  </a:cubicBezTo>
                  <a:cubicBezTo>
                    <a:pt x="1951" y="4458"/>
                    <a:pt x="2537" y="4671"/>
                    <a:pt x="3112" y="4671"/>
                  </a:cubicBezTo>
                  <a:cubicBezTo>
                    <a:pt x="4315" y="4671"/>
                    <a:pt x="5468" y="3738"/>
                    <a:pt x="5468" y="2333"/>
                  </a:cubicBezTo>
                  <a:cubicBezTo>
                    <a:pt x="5468" y="1046"/>
                    <a:pt x="4423" y="1"/>
                    <a:pt x="3136" y="1"/>
                  </a:cubicBezTo>
                  <a:close/>
                </a:path>
              </a:pathLst>
            </a:custGeom>
            <a:solidFill>
              <a:schemeClr val="accent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64" name="Google Shape;1279;p56">
              <a:extLst>
                <a:ext uri="{FF2B5EF4-FFF2-40B4-BE49-F238E27FC236}">
                  <a16:creationId xmlns:a16="http://schemas.microsoft.com/office/drawing/2014/main" id="{4A15EE6F-9DE3-485D-B50C-D7D437748FC0}"/>
                </a:ext>
              </a:extLst>
            </p:cNvPr>
            <p:cNvSpPr/>
            <p:nvPr/>
          </p:nvSpPr>
          <p:spPr>
            <a:xfrm>
              <a:off x="4947550" y="4286200"/>
              <a:ext cx="61350" cy="61325"/>
            </a:xfrm>
            <a:custGeom>
              <a:avLst/>
              <a:gdLst/>
              <a:ahLst/>
              <a:cxnLst/>
              <a:rect l="l" t="t" r="r" b="b"/>
              <a:pathLst>
                <a:path w="2454" h="2453" extrusionOk="0">
                  <a:moveTo>
                    <a:pt x="1220" y="0"/>
                  </a:moveTo>
                  <a:cubicBezTo>
                    <a:pt x="550" y="0"/>
                    <a:pt x="1" y="550"/>
                    <a:pt x="1" y="1220"/>
                  </a:cubicBezTo>
                  <a:cubicBezTo>
                    <a:pt x="1" y="1903"/>
                    <a:pt x="550" y="2453"/>
                    <a:pt x="1220" y="2453"/>
                  </a:cubicBezTo>
                  <a:cubicBezTo>
                    <a:pt x="1904" y="2453"/>
                    <a:pt x="2453" y="1903"/>
                    <a:pt x="2453" y="1220"/>
                  </a:cubicBezTo>
                  <a:cubicBezTo>
                    <a:pt x="2453" y="550"/>
                    <a:pt x="1904" y="0"/>
                    <a:pt x="1220" y="0"/>
                  </a:cubicBezTo>
                  <a:close/>
                </a:path>
              </a:pathLst>
            </a:custGeom>
            <a:solidFill>
              <a:schemeClr val="accent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65" name="Google Shape;1280;p56">
              <a:extLst>
                <a:ext uri="{FF2B5EF4-FFF2-40B4-BE49-F238E27FC236}">
                  <a16:creationId xmlns:a16="http://schemas.microsoft.com/office/drawing/2014/main" id="{8507CBB5-D7D7-4049-B64C-1B6A0DF68FA9}"/>
                </a:ext>
              </a:extLst>
            </p:cNvPr>
            <p:cNvSpPr/>
            <p:nvPr/>
          </p:nvSpPr>
          <p:spPr>
            <a:xfrm>
              <a:off x="5078875" y="4222875"/>
              <a:ext cx="174250" cy="173900"/>
            </a:xfrm>
            <a:custGeom>
              <a:avLst/>
              <a:gdLst/>
              <a:ahLst/>
              <a:cxnLst/>
              <a:rect l="l" t="t" r="r" b="b"/>
              <a:pathLst>
                <a:path w="6970" h="6956" extrusionOk="0">
                  <a:moveTo>
                    <a:pt x="3485" y="0"/>
                  </a:moveTo>
                  <a:cubicBezTo>
                    <a:pt x="1569" y="0"/>
                    <a:pt x="1" y="1555"/>
                    <a:pt x="1" y="3485"/>
                  </a:cubicBezTo>
                  <a:cubicBezTo>
                    <a:pt x="1" y="5401"/>
                    <a:pt x="1569" y="6955"/>
                    <a:pt x="3485" y="6955"/>
                  </a:cubicBezTo>
                  <a:cubicBezTo>
                    <a:pt x="5415" y="6955"/>
                    <a:pt x="6969" y="5401"/>
                    <a:pt x="6969" y="3485"/>
                  </a:cubicBezTo>
                  <a:cubicBezTo>
                    <a:pt x="6969" y="1555"/>
                    <a:pt x="5415" y="0"/>
                    <a:pt x="3485" y="0"/>
                  </a:cubicBezTo>
                  <a:close/>
                </a:path>
              </a:pathLst>
            </a:custGeom>
            <a:solidFill>
              <a:schemeClr val="accent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66" name="Google Shape;1281;p56">
              <a:extLst>
                <a:ext uri="{FF2B5EF4-FFF2-40B4-BE49-F238E27FC236}">
                  <a16:creationId xmlns:a16="http://schemas.microsoft.com/office/drawing/2014/main" id="{4FEC75D0-2F0A-45E4-9788-8B66891E7E01}"/>
                </a:ext>
              </a:extLst>
            </p:cNvPr>
            <p:cNvSpPr/>
            <p:nvPr/>
          </p:nvSpPr>
          <p:spPr>
            <a:xfrm>
              <a:off x="5246075" y="4259400"/>
              <a:ext cx="91150" cy="91150"/>
            </a:xfrm>
            <a:custGeom>
              <a:avLst/>
              <a:gdLst/>
              <a:ahLst/>
              <a:cxnLst/>
              <a:rect l="l" t="t" r="r" b="b"/>
              <a:pathLst>
                <a:path w="3646" h="3646" extrusionOk="0">
                  <a:moveTo>
                    <a:pt x="1823" y="0"/>
                  </a:moveTo>
                  <a:cubicBezTo>
                    <a:pt x="817" y="0"/>
                    <a:pt x="0" y="818"/>
                    <a:pt x="0" y="1823"/>
                  </a:cubicBezTo>
                  <a:cubicBezTo>
                    <a:pt x="0" y="2828"/>
                    <a:pt x="817" y="3645"/>
                    <a:pt x="1823" y="3645"/>
                  </a:cubicBezTo>
                  <a:cubicBezTo>
                    <a:pt x="2828" y="3645"/>
                    <a:pt x="3645" y="2828"/>
                    <a:pt x="3645" y="1823"/>
                  </a:cubicBezTo>
                  <a:cubicBezTo>
                    <a:pt x="3645" y="818"/>
                    <a:pt x="2828" y="0"/>
                    <a:pt x="1823" y="0"/>
                  </a:cubicBezTo>
                  <a:close/>
                </a:path>
              </a:pathLst>
            </a:custGeom>
            <a:solidFill>
              <a:schemeClr val="accent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67" name="Google Shape;1282;p56">
              <a:extLst>
                <a:ext uri="{FF2B5EF4-FFF2-40B4-BE49-F238E27FC236}">
                  <a16:creationId xmlns:a16="http://schemas.microsoft.com/office/drawing/2014/main" id="{3E7D5731-C665-4F55-9E39-2105873FA558}"/>
                </a:ext>
              </a:extLst>
            </p:cNvPr>
            <p:cNvSpPr/>
            <p:nvPr/>
          </p:nvSpPr>
          <p:spPr>
            <a:xfrm>
              <a:off x="4755250" y="4431600"/>
              <a:ext cx="116275" cy="99350"/>
            </a:xfrm>
            <a:custGeom>
              <a:avLst/>
              <a:gdLst/>
              <a:ahLst/>
              <a:cxnLst/>
              <a:rect l="l" t="t" r="r" b="b"/>
              <a:pathLst>
                <a:path w="4651" h="3974" extrusionOk="0">
                  <a:moveTo>
                    <a:pt x="2678" y="0"/>
                  </a:moveTo>
                  <a:cubicBezTo>
                    <a:pt x="2670" y="0"/>
                    <a:pt x="2662" y="0"/>
                    <a:pt x="2654" y="0"/>
                  </a:cubicBezTo>
                  <a:cubicBezTo>
                    <a:pt x="885" y="0"/>
                    <a:pt x="1" y="2131"/>
                    <a:pt x="1260" y="3391"/>
                  </a:cubicBezTo>
                  <a:cubicBezTo>
                    <a:pt x="1663" y="3793"/>
                    <a:pt x="2159" y="3973"/>
                    <a:pt x="2646" y="3973"/>
                  </a:cubicBezTo>
                  <a:cubicBezTo>
                    <a:pt x="3668" y="3973"/>
                    <a:pt x="4651" y="3181"/>
                    <a:pt x="4651" y="1984"/>
                  </a:cubicBezTo>
                  <a:cubicBezTo>
                    <a:pt x="4651" y="893"/>
                    <a:pt x="3766" y="0"/>
                    <a:pt x="2678" y="0"/>
                  </a:cubicBezTo>
                  <a:close/>
                </a:path>
              </a:pathLst>
            </a:custGeom>
            <a:solidFill>
              <a:schemeClr val="accent1"/>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68" name="Google Shape;1283;p56">
              <a:extLst>
                <a:ext uri="{FF2B5EF4-FFF2-40B4-BE49-F238E27FC236}">
                  <a16:creationId xmlns:a16="http://schemas.microsoft.com/office/drawing/2014/main" id="{9D340D1B-ABB3-4AFD-94BF-09667931B136}"/>
                </a:ext>
              </a:extLst>
            </p:cNvPr>
            <p:cNvSpPr/>
            <p:nvPr/>
          </p:nvSpPr>
          <p:spPr>
            <a:xfrm>
              <a:off x="4902325" y="4438300"/>
              <a:ext cx="21800" cy="21800"/>
            </a:xfrm>
            <a:custGeom>
              <a:avLst/>
              <a:gdLst/>
              <a:ahLst/>
              <a:cxnLst/>
              <a:rect l="l" t="t" r="r" b="b"/>
              <a:pathLst>
                <a:path w="872" h="872" extrusionOk="0">
                  <a:moveTo>
                    <a:pt x="443" y="0"/>
                  </a:moveTo>
                  <a:cubicBezTo>
                    <a:pt x="202" y="0"/>
                    <a:pt x="1" y="201"/>
                    <a:pt x="1" y="442"/>
                  </a:cubicBezTo>
                  <a:cubicBezTo>
                    <a:pt x="1" y="684"/>
                    <a:pt x="202" y="871"/>
                    <a:pt x="443" y="871"/>
                  </a:cubicBezTo>
                  <a:cubicBezTo>
                    <a:pt x="684" y="871"/>
                    <a:pt x="872" y="684"/>
                    <a:pt x="872" y="442"/>
                  </a:cubicBezTo>
                  <a:cubicBezTo>
                    <a:pt x="872" y="201"/>
                    <a:pt x="684" y="0"/>
                    <a:pt x="443" y="0"/>
                  </a:cubicBezTo>
                  <a:close/>
                </a:path>
              </a:pathLst>
            </a:custGeom>
            <a:solidFill>
              <a:schemeClr val="accent1"/>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69" name="Google Shape;1284;p56">
              <a:extLst>
                <a:ext uri="{FF2B5EF4-FFF2-40B4-BE49-F238E27FC236}">
                  <a16:creationId xmlns:a16="http://schemas.microsoft.com/office/drawing/2014/main" id="{AA488CD3-A3C4-490D-BF7F-E175ED2B5599}"/>
                </a:ext>
              </a:extLst>
            </p:cNvPr>
            <p:cNvSpPr/>
            <p:nvPr/>
          </p:nvSpPr>
          <p:spPr>
            <a:xfrm>
              <a:off x="4917075" y="4541475"/>
              <a:ext cx="70700" cy="60850"/>
            </a:xfrm>
            <a:custGeom>
              <a:avLst/>
              <a:gdLst/>
              <a:ahLst/>
              <a:cxnLst/>
              <a:rect l="l" t="t" r="r" b="b"/>
              <a:pathLst>
                <a:path w="2828" h="2434" extrusionOk="0">
                  <a:moveTo>
                    <a:pt x="1622" y="1"/>
                  </a:moveTo>
                  <a:cubicBezTo>
                    <a:pt x="536" y="1"/>
                    <a:pt x="0" y="1314"/>
                    <a:pt x="764" y="2078"/>
                  </a:cubicBezTo>
                  <a:cubicBezTo>
                    <a:pt x="1010" y="2324"/>
                    <a:pt x="1312" y="2434"/>
                    <a:pt x="1608" y="2434"/>
                  </a:cubicBezTo>
                  <a:cubicBezTo>
                    <a:pt x="2230" y="2434"/>
                    <a:pt x="2828" y="1947"/>
                    <a:pt x="2828" y="1220"/>
                  </a:cubicBezTo>
                  <a:cubicBezTo>
                    <a:pt x="2828" y="550"/>
                    <a:pt x="2292" y="1"/>
                    <a:pt x="1622" y="1"/>
                  </a:cubicBezTo>
                  <a:close/>
                </a:path>
              </a:pathLst>
            </a:custGeom>
            <a:solidFill>
              <a:schemeClr val="accent1"/>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70" name="Google Shape;1285;p56">
              <a:extLst>
                <a:ext uri="{FF2B5EF4-FFF2-40B4-BE49-F238E27FC236}">
                  <a16:creationId xmlns:a16="http://schemas.microsoft.com/office/drawing/2014/main" id="{17619787-9B39-4150-98B4-A5B0B91B94D3}"/>
                </a:ext>
              </a:extLst>
            </p:cNvPr>
            <p:cNvSpPr/>
            <p:nvPr/>
          </p:nvSpPr>
          <p:spPr>
            <a:xfrm>
              <a:off x="5116750" y="4428250"/>
              <a:ext cx="63675" cy="54575"/>
            </a:xfrm>
            <a:custGeom>
              <a:avLst/>
              <a:gdLst/>
              <a:ahLst/>
              <a:cxnLst/>
              <a:rect l="l" t="t" r="r" b="b"/>
              <a:pathLst>
                <a:path w="2547" h="2183" extrusionOk="0">
                  <a:moveTo>
                    <a:pt x="1461" y="0"/>
                  </a:moveTo>
                  <a:cubicBezTo>
                    <a:pt x="483" y="0"/>
                    <a:pt x="0" y="1179"/>
                    <a:pt x="684" y="1863"/>
                  </a:cubicBezTo>
                  <a:cubicBezTo>
                    <a:pt x="905" y="2084"/>
                    <a:pt x="1177" y="2183"/>
                    <a:pt x="1445" y="2183"/>
                  </a:cubicBezTo>
                  <a:cubicBezTo>
                    <a:pt x="2006" y="2183"/>
                    <a:pt x="2546" y="1748"/>
                    <a:pt x="2546" y="1086"/>
                  </a:cubicBezTo>
                  <a:cubicBezTo>
                    <a:pt x="2546" y="496"/>
                    <a:pt x="2051" y="0"/>
                    <a:pt x="1461" y="0"/>
                  </a:cubicBezTo>
                  <a:close/>
                </a:path>
              </a:pathLst>
            </a:custGeom>
            <a:solidFill>
              <a:schemeClr val="accent1"/>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71" name="Google Shape;1286;p56">
              <a:extLst>
                <a:ext uri="{FF2B5EF4-FFF2-40B4-BE49-F238E27FC236}">
                  <a16:creationId xmlns:a16="http://schemas.microsoft.com/office/drawing/2014/main" id="{71BAFB34-C9A1-4FE8-B69C-36F36AB58E45}"/>
                </a:ext>
              </a:extLst>
            </p:cNvPr>
            <p:cNvSpPr/>
            <p:nvPr/>
          </p:nvSpPr>
          <p:spPr>
            <a:xfrm>
              <a:off x="5169675" y="4409825"/>
              <a:ext cx="105225" cy="90075"/>
            </a:xfrm>
            <a:custGeom>
              <a:avLst/>
              <a:gdLst/>
              <a:ahLst/>
              <a:cxnLst/>
              <a:rect l="l" t="t" r="r" b="b"/>
              <a:pathLst>
                <a:path w="4209" h="3603" extrusionOk="0">
                  <a:moveTo>
                    <a:pt x="2413" y="0"/>
                  </a:moveTo>
                  <a:cubicBezTo>
                    <a:pt x="805" y="0"/>
                    <a:pt x="1" y="1930"/>
                    <a:pt x="1140" y="3069"/>
                  </a:cubicBezTo>
                  <a:cubicBezTo>
                    <a:pt x="1504" y="3438"/>
                    <a:pt x="1954" y="3603"/>
                    <a:pt x="2397" y="3603"/>
                  </a:cubicBezTo>
                  <a:cubicBezTo>
                    <a:pt x="3320" y="3603"/>
                    <a:pt x="4208" y="2883"/>
                    <a:pt x="4208" y="1796"/>
                  </a:cubicBezTo>
                  <a:cubicBezTo>
                    <a:pt x="4208" y="804"/>
                    <a:pt x="3404" y="0"/>
                    <a:pt x="2413" y="0"/>
                  </a:cubicBezTo>
                  <a:close/>
                </a:path>
              </a:pathLst>
            </a:custGeom>
            <a:solidFill>
              <a:schemeClr val="accent1"/>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72" name="Google Shape;1287;p56">
              <a:extLst>
                <a:ext uri="{FF2B5EF4-FFF2-40B4-BE49-F238E27FC236}">
                  <a16:creationId xmlns:a16="http://schemas.microsoft.com/office/drawing/2014/main" id="{B273F6EB-A556-4198-B87D-28D48D60F251}"/>
                </a:ext>
              </a:extLst>
            </p:cNvPr>
            <p:cNvSpPr/>
            <p:nvPr/>
          </p:nvSpPr>
          <p:spPr>
            <a:xfrm>
              <a:off x="5138525" y="4589050"/>
              <a:ext cx="18450" cy="18450"/>
            </a:xfrm>
            <a:custGeom>
              <a:avLst/>
              <a:gdLst/>
              <a:ahLst/>
              <a:cxnLst/>
              <a:rect l="l" t="t" r="r" b="b"/>
              <a:pathLst>
                <a:path w="738" h="738" extrusionOk="0">
                  <a:moveTo>
                    <a:pt x="362" y="1"/>
                  </a:moveTo>
                  <a:cubicBezTo>
                    <a:pt x="161" y="1"/>
                    <a:pt x="0" y="161"/>
                    <a:pt x="0" y="376"/>
                  </a:cubicBezTo>
                  <a:cubicBezTo>
                    <a:pt x="0" y="577"/>
                    <a:pt x="161" y="738"/>
                    <a:pt x="362" y="738"/>
                  </a:cubicBezTo>
                  <a:cubicBezTo>
                    <a:pt x="577" y="738"/>
                    <a:pt x="737" y="577"/>
                    <a:pt x="737" y="376"/>
                  </a:cubicBezTo>
                  <a:cubicBezTo>
                    <a:pt x="737" y="161"/>
                    <a:pt x="577" y="1"/>
                    <a:pt x="362" y="1"/>
                  </a:cubicBezTo>
                  <a:close/>
                </a:path>
              </a:pathLst>
            </a:custGeom>
            <a:solidFill>
              <a:schemeClr val="accent1"/>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73" name="Google Shape;1288;p56">
              <a:extLst>
                <a:ext uri="{FF2B5EF4-FFF2-40B4-BE49-F238E27FC236}">
                  <a16:creationId xmlns:a16="http://schemas.microsoft.com/office/drawing/2014/main" id="{E9F694F3-B14E-4822-B20D-23DDC597F260}"/>
                </a:ext>
              </a:extLst>
            </p:cNvPr>
            <p:cNvSpPr/>
            <p:nvPr/>
          </p:nvSpPr>
          <p:spPr>
            <a:xfrm>
              <a:off x="4865475" y="4658725"/>
              <a:ext cx="30850" cy="26725"/>
            </a:xfrm>
            <a:custGeom>
              <a:avLst/>
              <a:gdLst/>
              <a:ahLst/>
              <a:cxnLst/>
              <a:rect l="l" t="t" r="r" b="b"/>
              <a:pathLst>
                <a:path w="1234" h="1069" extrusionOk="0">
                  <a:moveTo>
                    <a:pt x="697" y="1"/>
                  </a:moveTo>
                  <a:cubicBezTo>
                    <a:pt x="228" y="1"/>
                    <a:pt x="1" y="577"/>
                    <a:pt x="322" y="912"/>
                  </a:cubicBezTo>
                  <a:cubicBezTo>
                    <a:pt x="430" y="1020"/>
                    <a:pt x="563" y="1068"/>
                    <a:pt x="694" y="1068"/>
                  </a:cubicBezTo>
                  <a:cubicBezTo>
                    <a:pt x="969" y="1068"/>
                    <a:pt x="1233" y="855"/>
                    <a:pt x="1233" y="537"/>
                  </a:cubicBezTo>
                  <a:cubicBezTo>
                    <a:pt x="1233" y="242"/>
                    <a:pt x="992" y="1"/>
                    <a:pt x="697" y="1"/>
                  </a:cubicBezTo>
                  <a:close/>
                </a:path>
              </a:pathLst>
            </a:custGeom>
            <a:solidFill>
              <a:schemeClr val="accent1"/>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74" name="Google Shape;1289;p56">
              <a:extLst>
                <a:ext uri="{FF2B5EF4-FFF2-40B4-BE49-F238E27FC236}">
                  <a16:creationId xmlns:a16="http://schemas.microsoft.com/office/drawing/2014/main" id="{E3438EEB-0F71-4753-95FC-E1CEB27026ED}"/>
                </a:ext>
              </a:extLst>
            </p:cNvPr>
            <p:cNvSpPr/>
            <p:nvPr/>
          </p:nvSpPr>
          <p:spPr>
            <a:xfrm>
              <a:off x="4999475" y="4080925"/>
              <a:ext cx="322650" cy="284275"/>
            </a:xfrm>
            <a:custGeom>
              <a:avLst/>
              <a:gdLst/>
              <a:ahLst/>
              <a:cxnLst/>
              <a:rect l="l" t="t" r="r" b="b"/>
              <a:pathLst>
                <a:path w="12906" h="11371" extrusionOk="0">
                  <a:moveTo>
                    <a:pt x="2609" y="0"/>
                  </a:moveTo>
                  <a:cubicBezTo>
                    <a:pt x="2050" y="0"/>
                    <a:pt x="1586" y="154"/>
                    <a:pt x="1261" y="479"/>
                  </a:cubicBezTo>
                  <a:cubicBezTo>
                    <a:pt x="1" y="1739"/>
                    <a:pt x="1301" y="5089"/>
                    <a:pt x="4169" y="7970"/>
                  </a:cubicBezTo>
                  <a:cubicBezTo>
                    <a:pt x="6297" y="10098"/>
                    <a:pt x="8690" y="11370"/>
                    <a:pt x="10298" y="11370"/>
                  </a:cubicBezTo>
                  <a:cubicBezTo>
                    <a:pt x="10857" y="11370"/>
                    <a:pt x="11321" y="11216"/>
                    <a:pt x="11646" y="10891"/>
                  </a:cubicBezTo>
                  <a:cubicBezTo>
                    <a:pt x="12906" y="9632"/>
                    <a:pt x="11606" y="6281"/>
                    <a:pt x="8738" y="3400"/>
                  </a:cubicBezTo>
                  <a:cubicBezTo>
                    <a:pt x="6610" y="1272"/>
                    <a:pt x="4217" y="0"/>
                    <a:pt x="2609" y="0"/>
                  </a:cubicBezTo>
                  <a:close/>
                </a:path>
              </a:pathLst>
            </a:custGeom>
            <a:solidFill>
              <a:schemeClr val="lt1"/>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75" name="Google Shape;1290;p56">
              <a:extLst>
                <a:ext uri="{FF2B5EF4-FFF2-40B4-BE49-F238E27FC236}">
                  <a16:creationId xmlns:a16="http://schemas.microsoft.com/office/drawing/2014/main" id="{8C35246D-EB7A-413B-804A-B698DA38FBD4}"/>
                </a:ext>
              </a:extLst>
            </p:cNvPr>
            <p:cNvSpPr/>
            <p:nvPr/>
          </p:nvSpPr>
          <p:spPr>
            <a:xfrm>
              <a:off x="5258125" y="4385025"/>
              <a:ext cx="63350" cy="54275"/>
            </a:xfrm>
            <a:custGeom>
              <a:avLst/>
              <a:gdLst/>
              <a:ahLst/>
              <a:cxnLst/>
              <a:rect l="l" t="t" r="r" b="b"/>
              <a:pathLst>
                <a:path w="2534" h="2171" extrusionOk="0">
                  <a:moveTo>
                    <a:pt x="1448" y="0"/>
                  </a:moveTo>
                  <a:cubicBezTo>
                    <a:pt x="483" y="0"/>
                    <a:pt x="0" y="1166"/>
                    <a:pt x="684" y="1850"/>
                  </a:cubicBezTo>
                  <a:cubicBezTo>
                    <a:pt x="905" y="2071"/>
                    <a:pt x="1177" y="2170"/>
                    <a:pt x="1444" y="2170"/>
                  </a:cubicBezTo>
                  <a:cubicBezTo>
                    <a:pt x="2000" y="2170"/>
                    <a:pt x="2533" y="1738"/>
                    <a:pt x="2533" y="1086"/>
                  </a:cubicBezTo>
                  <a:cubicBezTo>
                    <a:pt x="2533" y="483"/>
                    <a:pt x="2051" y="0"/>
                    <a:pt x="1448" y="0"/>
                  </a:cubicBezTo>
                  <a:close/>
                </a:path>
              </a:pathLst>
            </a:custGeom>
            <a:solidFill>
              <a:schemeClr val="lt1"/>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76" name="Google Shape;1291;p56">
              <a:extLst>
                <a:ext uri="{FF2B5EF4-FFF2-40B4-BE49-F238E27FC236}">
                  <a16:creationId xmlns:a16="http://schemas.microsoft.com/office/drawing/2014/main" id="{1B05D56E-086A-45BC-A0C3-E13F74DC61FB}"/>
                </a:ext>
              </a:extLst>
            </p:cNvPr>
            <p:cNvSpPr/>
            <p:nvPr/>
          </p:nvSpPr>
          <p:spPr>
            <a:xfrm>
              <a:off x="4267800" y="2789975"/>
              <a:ext cx="185300" cy="74400"/>
            </a:xfrm>
            <a:custGeom>
              <a:avLst/>
              <a:gdLst/>
              <a:ahLst/>
              <a:cxnLst/>
              <a:rect l="l" t="t" r="r" b="b"/>
              <a:pathLst>
                <a:path w="7412" h="2976" extrusionOk="0">
                  <a:moveTo>
                    <a:pt x="0" y="1"/>
                  </a:moveTo>
                  <a:lnTo>
                    <a:pt x="0" y="2976"/>
                  </a:lnTo>
                  <a:lnTo>
                    <a:pt x="7411" y="2976"/>
                  </a:lnTo>
                  <a:lnTo>
                    <a:pt x="7411" y="1"/>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77" name="Google Shape;1292;p56">
              <a:extLst>
                <a:ext uri="{FF2B5EF4-FFF2-40B4-BE49-F238E27FC236}">
                  <a16:creationId xmlns:a16="http://schemas.microsoft.com/office/drawing/2014/main" id="{578CF2AD-F10C-4A7C-9FE3-F20DBC5B4AA1}"/>
                </a:ext>
              </a:extLst>
            </p:cNvPr>
            <p:cNvSpPr/>
            <p:nvPr/>
          </p:nvSpPr>
          <p:spPr>
            <a:xfrm>
              <a:off x="4323075" y="2734700"/>
              <a:ext cx="74725" cy="184950"/>
            </a:xfrm>
            <a:custGeom>
              <a:avLst/>
              <a:gdLst/>
              <a:ahLst/>
              <a:cxnLst/>
              <a:rect l="l" t="t" r="r" b="b"/>
              <a:pathLst>
                <a:path w="2989" h="7398" extrusionOk="0">
                  <a:moveTo>
                    <a:pt x="0" y="1"/>
                  </a:moveTo>
                  <a:lnTo>
                    <a:pt x="0" y="7398"/>
                  </a:lnTo>
                  <a:lnTo>
                    <a:pt x="2989" y="7398"/>
                  </a:lnTo>
                  <a:lnTo>
                    <a:pt x="2989" y="1"/>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78" name="Google Shape;1293;p56">
              <a:extLst>
                <a:ext uri="{FF2B5EF4-FFF2-40B4-BE49-F238E27FC236}">
                  <a16:creationId xmlns:a16="http://schemas.microsoft.com/office/drawing/2014/main" id="{FD4A3AAE-F5FB-4AAE-96EB-11633D1B50F9}"/>
                </a:ext>
              </a:extLst>
            </p:cNvPr>
            <p:cNvSpPr/>
            <p:nvPr/>
          </p:nvSpPr>
          <p:spPr>
            <a:xfrm>
              <a:off x="3834275" y="3006750"/>
              <a:ext cx="48950" cy="42025"/>
            </a:xfrm>
            <a:custGeom>
              <a:avLst/>
              <a:gdLst/>
              <a:ahLst/>
              <a:cxnLst/>
              <a:rect l="l" t="t" r="r" b="b"/>
              <a:pathLst>
                <a:path w="1958" h="1681" extrusionOk="0">
                  <a:moveTo>
                    <a:pt x="1113" y="0"/>
                  </a:moveTo>
                  <a:cubicBezTo>
                    <a:pt x="362" y="0"/>
                    <a:pt x="1" y="911"/>
                    <a:pt x="523" y="1434"/>
                  </a:cubicBezTo>
                  <a:cubicBezTo>
                    <a:pt x="693" y="1604"/>
                    <a:pt x="904" y="1680"/>
                    <a:pt x="1111" y="1680"/>
                  </a:cubicBezTo>
                  <a:cubicBezTo>
                    <a:pt x="1542" y="1680"/>
                    <a:pt x="1957" y="1351"/>
                    <a:pt x="1957" y="844"/>
                  </a:cubicBezTo>
                  <a:cubicBezTo>
                    <a:pt x="1957" y="375"/>
                    <a:pt x="1582" y="0"/>
                    <a:pt x="1113" y="0"/>
                  </a:cubicBezTo>
                  <a:close/>
                </a:path>
              </a:pathLst>
            </a:custGeom>
            <a:solidFill>
              <a:schemeClr val="dk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79" name="Google Shape;1294;p56">
              <a:extLst>
                <a:ext uri="{FF2B5EF4-FFF2-40B4-BE49-F238E27FC236}">
                  <a16:creationId xmlns:a16="http://schemas.microsoft.com/office/drawing/2014/main" id="{06F9933F-8B0F-4898-B108-F63E69E26360}"/>
                </a:ext>
              </a:extLst>
            </p:cNvPr>
            <p:cNvSpPr/>
            <p:nvPr/>
          </p:nvSpPr>
          <p:spPr>
            <a:xfrm>
              <a:off x="3898275" y="3020800"/>
              <a:ext cx="16425" cy="13825"/>
            </a:xfrm>
            <a:custGeom>
              <a:avLst/>
              <a:gdLst/>
              <a:ahLst/>
              <a:cxnLst/>
              <a:rect l="l" t="t" r="r" b="b"/>
              <a:pathLst>
                <a:path w="657" h="553" extrusionOk="0">
                  <a:moveTo>
                    <a:pt x="375" y="1"/>
                  </a:moveTo>
                  <a:cubicBezTo>
                    <a:pt x="134" y="1"/>
                    <a:pt x="0" y="296"/>
                    <a:pt x="174" y="470"/>
                  </a:cubicBezTo>
                  <a:cubicBezTo>
                    <a:pt x="231" y="527"/>
                    <a:pt x="303" y="552"/>
                    <a:pt x="373" y="552"/>
                  </a:cubicBezTo>
                  <a:cubicBezTo>
                    <a:pt x="517" y="552"/>
                    <a:pt x="657" y="445"/>
                    <a:pt x="657" y="282"/>
                  </a:cubicBezTo>
                  <a:cubicBezTo>
                    <a:pt x="657" y="122"/>
                    <a:pt x="536" y="1"/>
                    <a:pt x="375" y="1"/>
                  </a:cubicBezTo>
                  <a:close/>
                </a:path>
              </a:pathLst>
            </a:custGeom>
            <a:solidFill>
              <a:schemeClr val="dk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80" name="Google Shape;1295;p56">
              <a:extLst>
                <a:ext uri="{FF2B5EF4-FFF2-40B4-BE49-F238E27FC236}">
                  <a16:creationId xmlns:a16="http://schemas.microsoft.com/office/drawing/2014/main" id="{F2561808-9D1F-4E4B-99E5-047A0D76FEF0}"/>
                </a:ext>
              </a:extLst>
            </p:cNvPr>
            <p:cNvSpPr/>
            <p:nvPr/>
          </p:nvSpPr>
          <p:spPr>
            <a:xfrm>
              <a:off x="3912000" y="2996700"/>
              <a:ext cx="52625" cy="45100"/>
            </a:xfrm>
            <a:custGeom>
              <a:avLst/>
              <a:gdLst/>
              <a:ahLst/>
              <a:cxnLst/>
              <a:rect l="l" t="t" r="r" b="b"/>
              <a:pathLst>
                <a:path w="2105" h="1804" extrusionOk="0">
                  <a:moveTo>
                    <a:pt x="1207" y="0"/>
                  </a:moveTo>
                  <a:cubicBezTo>
                    <a:pt x="403" y="0"/>
                    <a:pt x="1" y="965"/>
                    <a:pt x="563" y="1541"/>
                  </a:cubicBezTo>
                  <a:cubicBezTo>
                    <a:pt x="745" y="1722"/>
                    <a:pt x="969" y="1804"/>
                    <a:pt x="1190" y="1804"/>
                  </a:cubicBezTo>
                  <a:cubicBezTo>
                    <a:pt x="1655" y="1804"/>
                    <a:pt x="2105" y="1443"/>
                    <a:pt x="2105" y="898"/>
                  </a:cubicBezTo>
                  <a:cubicBezTo>
                    <a:pt x="2105" y="402"/>
                    <a:pt x="1702" y="0"/>
                    <a:pt x="1207" y="0"/>
                  </a:cubicBezTo>
                  <a:close/>
                </a:path>
              </a:pathLst>
            </a:custGeom>
            <a:solidFill>
              <a:schemeClr val="dk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81" name="Google Shape;1296;p56">
              <a:extLst>
                <a:ext uri="{FF2B5EF4-FFF2-40B4-BE49-F238E27FC236}">
                  <a16:creationId xmlns:a16="http://schemas.microsoft.com/office/drawing/2014/main" id="{CA935FDD-07C7-418C-BDE6-304F29E23E6D}"/>
                </a:ext>
              </a:extLst>
            </p:cNvPr>
            <p:cNvSpPr/>
            <p:nvPr/>
          </p:nvSpPr>
          <p:spPr>
            <a:xfrm>
              <a:off x="3861750" y="3097875"/>
              <a:ext cx="32525" cy="28050"/>
            </a:xfrm>
            <a:custGeom>
              <a:avLst/>
              <a:gdLst/>
              <a:ahLst/>
              <a:cxnLst/>
              <a:rect l="l" t="t" r="r" b="b"/>
              <a:pathLst>
                <a:path w="1301" h="1122" extrusionOk="0">
                  <a:moveTo>
                    <a:pt x="751" y="0"/>
                  </a:moveTo>
                  <a:cubicBezTo>
                    <a:pt x="255" y="0"/>
                    <a:pt x="0" y="603"/>
                    <a:pt x="349" y="952"/>
                  </a:cubicBezTo>
                  <a:cubicBezTo>
                    <a:pt x="462" y="1069"/>
                    <a:pt x="603" y="1122"/>
                    <a:pt x="741" y="1122"/>
                  </a:cubicBezTo>
                  <a:cubicBezTo>
                    <a:pt x="1026" y="1122"/>
                    <a:pt x="1300" y="897"/>
                    <a:pt x="1300" y="563"/>
                  </a:cubicBezTo>
                  <a:cubicBezTo>
                    <a:pt x="1300" y="255"/>
                    <a:pt x="1059" y="0"/>
                    <a:pt x="751" y="0"/>
                  </a:cubicBezTo>
                  <a:close/>
                </a:path>
              </a:pathLst>
            </a:custGeom>
            <a:solidFill>
              <a:srgbClr val="484546"/>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82" name="Google Shape;1297;p56">
              <a:extLst>
                <a:ext uri="{FF2B5EF4-FFF2-40B4-BE49-F238E27FC236}">
                  <a16:creationId xmlns:a16="http://schemas.microsoft.com/office/drawing/2014/main" id="{4934A3D4-96FA-4E82-ADF4-E1029332584C}"/>
                </a:ext>
              </a:extLst>
            </p:cNvPr>
            <p:cNvSpPr/>
            <p:nvPr/>
          </p:nvSpPr>
          <p:spPr>
            <a:xfrm>
              <a:off x="3887875" y="3152475"/>
              <a:ext cx="51300" cy="51625"/>
            </a:xfrm>
            <a:custGeom>
              <a:avLst/>
              <a:gdLst/>
              <a:ahLst/>
              <a:cxnLst/>
              <a:rect l="l" t="t" r="r" b="b"/>
              <a:pathLst>
                <a:path w="2052" h="2065" extrusionOk="0">
                  <a:moveTo>
                    <a:pt x="1033" y="1"/>
                  </a:moveTo>
                  <a:cubicBezTo>
                    <a:pt x="456" y="1"/>
                    <a:pt x="1" y="470"/>
                    <a:pt x="1" y="1032"/>
                  </a:cubicBezTo>
                  <a:cubicBezTo>
                    <a:pt x="1" y="1609"/>
                    <a:pt x="456" y="2064"/>
                    <a:pt x="1033" y="2064"/>
                  </a:cubicBezTo>
                  <a:cubicBezTo>
                    <a:pt x="1595" y="2064"/>
                    <a:pt x="2051" y="1609"/>
                    <a:pt x="2051" y="1032"/>
                  </a:cubicBezTo>
                  <a:cubicBezTo>
                    <a:pt x="2051" y="470"/>
                    <a:pt x="1595" y="1"/>
                    <a:pt x="1033" y="1"/>
                  </a:cubicBezTo>
                  <a:close/>
                </a:path>
              </a:pathLst>
            </a:custGeom>
            <a:solidFill>
              <a:srgbClr val="484546"/>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83" name="Google Shape;1298;p56">
              <a:extLst>
                <a:ext uri="{FF2B5EF4-FFF2-40B4-BE49-F238E27FC236}">
                  <a16:creationId xmlns:a16="http://schemas.microsoft.com/office/drawing/2014/main" id="{CDDF6EBD-F7A7-46AD-91A5-87EFD1E5FA0D}"/>
                </a:ext>
              </a:extLst>
            </p:cNvPr>
            <p:cNvSpPr/>
            <p:nvPr/>
          </p:nvSpPr>
          <p:spPr>
            <a:xfrm>
              <a:off x="3933450" y="3127350"/>
              <a:ext cx="11400" cy="9850"/>
            </a:xfrm>
            <a:custGeom>
              <a:avLst/>
              <a:gdLst/>
              <a:ahLst/>
              <a:cxnLst/>
              <a:rect l="l" t="t" r="r" b="b"/>
              <a:pathLst>
                <a:path w="456" h="394" extrusionOk="0">
                  <a:moveTo>
                    <a:pt x="255" y="0"/>
                  </a:moveTo>
                  <a:cubicBezTo>
                    <a:pt x="81" y="0"/>
                    <a:pt x="0" y="215"/>
                    <a:pt x="121" y="335"/>
                  </a:cubicBezTo>
                  <a:cubicBezTo>
                    <a:pt x="161" y="375"/>
                    <a:pt x="210" y="393"/>
                    <a:pt x="259" y="393"/>
                  </a:cubicBezTo>
                  <a:cubicBezTo>
                    <a:pt x="359" y="393"/>
                    <a:pt x="456" y="318"/>
                    <a:pt x="456" y="201"/>
                  </a:cubicBezTo>
                  <a:cubicBezTo>
                    <a:pt x="442" y="94"/>
                    <a:pt x="362" y="0"/>
                    <a:pt x="255" y="0"/>
                  </a:cubicBezTo>
                  <a:close/>
                </a:path>
              </a:pathLst>
            </a:custGeom>
            <a:solidFill>
              <a:srgbClr val="484546"/>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84" name="Google Shape;1299;p56">
              <a:extLst>
                <a:ext uri="{FF2B5EF4-FFF2-40B4-BE49-F238E27FC236}">
                  <a16:creationId xmlns:a16="http://schemas.microsoft.com/office/drawing/2014/main" id="{C0C69705-EED2-4B44-868A-9147343F551F}"/>
                </a:ext>
              </a:extLst>
            </p:cNvPr>
            <p:cNvSpPr/>
            <p:nvPr/>
          </p:nvSpPr>
          <p:spPr>
            <a:xfrm>
              <a:off x="3925400" y="3071725"/>
              <a:ext cx="31175" cy="31200"/>
            </a:xfrm>
            <a:custGeom>
              <a:avLst/>
              <a:gdLst/>
              <a:ahLst/>
              <a:cxnLst/>
              <a:rect l="l" t="t" r="r" b="b"/>
              <a:pathLst>
                <a:path w="1247" h="1248" extrusionOk="0">
                  <a:moveTo>
                    <a:pt x="617" y="1"/>
                  </a:moveTo>
                  <a:cubicBezTo>
                    <a:pt x="282" y="1"/>
                    <a:pt x="1" y="282"/>
                    <a:pt x="1" y="617"/>
                  </a:cubicBezTo>
                  <a:cubicBezTo>
                    <a:pt x="1" y="966"/>
                    <a:pt x="282" y="1247"/>
                    <a:pt x="617" y="1247"/>
                  </a:cubicBezTo>
                  <a:cubicBezTo>
                    <a:pt x="965" y="1247"/>
                    <a:pt x="1247" y="966"/>
                    <a:pt x="1247" y="617"/>
                  </a:cubicBezTo>
                  <a:cubicBezTo>
                    <a:pt x="1247" y="282"/>
                    <a:pt x="965" y="1"/>
                    <a:pt x="617" y="1"/>
                  </a:cubicBezTo>
                  <a:close/>
                </a:path>
              </a:pathLst>
            </a:custGeom>
            <a:solidFill>
              <a:srgbClr val="484546"/>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85" name="Google Shape;1300;p56">
              <a:extLst>
                <a:ext uri="{FF2B5EF4-FFF2-40B4-BE49-F238E27FC236}">
                  <a16:creationId xmlns:a16="http://schemas.microsoft.com/office/drawing/2014/main" id="{45213C90-99A5-400B-9B2F-3396B4F92949}"/>
                </a:ext>
              </a:extLst>
            </p:cNvPr>
            <p:cNvSpPr/>
            <p:nvPr/>
          </p:nvSpPr>
          <p:spPr>
            <a:xfrm>
              <a:off x="3922050" y="3195350"/>
              <a:ext cx="19450" cy="16975"/>
            </a:xfrm>
            <a:custGeom>
              <a:avLst/>
              <a:gdLst/>
              <a:ahLst/>
              <a:cxnLst/>
              <a:rect l="l" t="t" r="r" b="b"/>
              <a:pathLst>
                <a:path w="778" h="679" extrusionOk="0">
                  <a:moveTo>
                    <a:pt x="443" y="1"/>
                  </a:moveTo>
                  <a:cubicBezTo>
                    <a:pt x="148" y="1"/>
                    <a:pt x="1" y="363"/>
                    <a:pt x="202" y="577"/>
                  </a:cubicBezTo>
                  <a:cubicBezTo>
                    <a:pt x="268" y="647"/>
                    <a:pt x="351" y="679"/>
                    <a:pt x="434" y="679"/>
                  </a:cubicBezTo>
                  <a:cubicBezTo>
                    <a:pt x="603" y="679"/>
                    <a:pt x="769" y="547"/>
                    <a:pt x="778" y="349"/>
                  </a:cubicBezTo>
                  <a:cubicBezTo>
                    <a:pt x="778" y="162"/>
                    <a:pt x="630" y="1"/>
                    <a:pt x="443" y="1"/>
                  </a:cubicBezTo>
                  <a:close/>
                </a:path>
              </a:pathLst>
            </a:custGeom>
            <a:solidFill>
              <a:srgbClr val="484546"/>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86" name="Google Shape;1301;p56">
              <a:extLst>
                <a:ext uri="{FF2B5EF4-FFF2-40B4-BE49-F238E27FC236}">
                  <a16:creationId xmlns:a16="http://schemas.microsoft.com/office/drawing/2014/main" id="{551A4AC7-037F-41F6-84AE-041BBDC98EB3}"/>
                </a:ext>
              </a:extLst>
            </p:cNvPr>
            <p:cNvSpPr/>
            <p:nvPr/>
          </p:nvSpPr>
          <p:spPr>
            <a:xfrm>
              <a:off x="3962250" y="2909925"/>
              <a:ext cx="21125" cy="297175"/>
            </a:xfrm>
            <a:custGeom>
              <a:avLst/>
              <a:gdLst/>
              <a:ahLst/>
              <a:cxnLst/>
              <a:rect l="l" t="t" r="r" b="b"/>
              <a:pathLst>
                <a:path w="845" h="11887" extrusionOk="0">
                  <a:moveTo>
                    <a:pt x="430" y="0"/>
                  </a:moveTo>
                  <a:cubicBezTo>
                    <a:pt x="202" y="0"/>
                    <a:pt x="1" y="2654"/>
                    <a:pt x="1" y="5937"/>
                  </a:cubicBezTo>
                  <a:cubicBezTo>
                    <a:pt x="1" y="9220"/>
                    <a:pt x="188" y="11887"/>
                    <a:pt x="430" y="11887"/>
                  </a:cubicBezTo>
                  <a:cubicBezTo>
                    <a:pt x="657" y="11887"/>
                    <a:pt x="845" y="9220"/>
                    <a:pt x="845" y="5937"/>
                  </a:cubicBezTo>
                  <a:cubicBezTo>
                    <a:pt x="845" y="2654"/>
                    <a:pt x="657" y="0"/>
                    <a:pt x="430" y="0"/>
                  </a:cubicBezTo>
                  <a:close/>
                </a:path>
              </a:pathLst>
            </a:custGeom>
            <a:solidFill>
              <a:schemeClr val="lt1"/>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grpSp>
      <p:sp>
        <p:nvSpPr>
          <p:cNvPr id="88" name="TextBox 87">
            <a:extLst>
              <a:ext uri="{FF2B5EF4-FFF2-40B4-BE49-F238E27FC236}">
                <a16:creationId xmlns:a16="http://schemas.microsoft.com/office/drawing/2014/main" id="{47A0C071-F23E-4FB4-94EC-73C3D930FDF1}"/>
              </a:ext>
            </a:extLst>
          </p:cNvPr>
          <p:cNvSpPr txBox="1"/>
          <p:nvPr/>
        </p:nvSpPr>
        <p:spPr>
          <a:xfrm>
            <a:off x="8314914" y="3627805"/>
            <a:ext cx="9828340" cy="3047373"/>
          </a:xfrm>
          <a:prstGeom prst="rect">
            <a:avLst/>
          </a:prstGeom>
          <a:noFill/>
        </p:spPr>
        <p:txBody>
          <a:bodyPr wrap="square">
            <a:spAutoFit/>
          </a:bodyPr>
          <a:lstStyle/>
          <a:p>
            <a:pPr algn="ctr" defTabSz="1828755">
              <a:buClr>
                <a:srgbClr val="000000"/>
              </a:buClr>
            </a:pPr>
            <a:r>
              <a:rPr lang="vi-VN" sz="6401" i="1" kern="0" dirty="0" smtClean="0">
                <a:solidFill>
                  <a:srgbClr val="00938C">
                    <a:lumMod val="75000"/>
                  </a:srgbClr>
                </a:solidFill>
                <a:latin typeface="Times New Roman" panose="02020603050405020304" pitchFamily="18" charset="0"/>
                <a:ea typeface="Courier New" panose="02070309020205020404" pitchFamily="49" charset="0"/>
                <a:cs typeface="Times New Roman" panose="02020603050405020304" pitchFamily="18" charset="0"/>
                <a:sym typeface="Arial"/>
              </a:rPr>
              <a:t>Tại </a:t>
            </a:r>
            <a:r>
              <a:rPr lang="vi-VN" sz="6401" i="1" kern="0" dirty="0">
                <a:solidFill>
                  <a:srgbClr val="00938C">
                    <a:lumMod val="75000"/>
                  </a:srgbClr>
                </a:solidFill>
                <a:latin typeface="Times New Roman" panose="02020603050405020304" pitchFamily="18" charset="0"/>
                <a:ea typeface="Courier New" panose="02070309020205020404" pitchFamily="49" charset="0"/>
                <a:cs typeface="Times New Roman" panose="02020603050405020304" pitchFamily="18" charset="0"/>
                <a:sym typeface="Arial"/>
              </a:rPr>
              <a:t>sao trong thực tiễn kim loại thường được sử dụng dưới dạng hợp </a:t>
            </a:r>
            <a:r>
              <a:rPr lang="vi-VN" sz="6401" i="1" kern="0" dirty="0" smtClean="0">
                <a:solidFill>
                  <a:srgbClr val="00938C">
                    <a:lumMod val="75000"/>
                  </a:srgbClr>
                </a:solidFill>
                <a:latin typeface="Times New Roman" panose="02020603050405020304" pitchFamily="18" charset="0"/>
                <a:ea typeface="Courier New" panose="02070309020205020404" pitchFamily="49" charset="0"/>
                <a:cs typeface="Times New Roman" panose="02020603050405020304" pitchFamily="18" charset="0"/>
                <a:sym typeface="Arial"/>
              </a:rPr>
              <a:t>kim</a:t>
            </a:r>
            <a:r>
              <a:rPr lang="en-US" sz="6401" i="1" kern="0" dirty="0">
                <a:solidFill>
                  <a:srgbClr val="00938C">
                    <a:lumMod val="75000"/>
                  </a:srgbClr>
                </a:solidFill>
                <a:latin typeface="Times New Roman" panose="02020603050405020304" pitchFamily="18" charset="0"/>
                <a:ea typeface="Courier New" panose="02070309020205020404" pitchFamily="49" charset="0"/>
                <a:cs typeface="Times New Roman" panose="02020603050405020304" pitchFamily="18" charset="0"/>
                <a:sym typeface="Arial"/>
              </a:rPr>
              <a:t>?</a:t>
            </a:r>
            <a:endParaRPr lang="en-US" sz="6401" i="1" kern="0" dirty="0">
              <a:solidFill>
                <a:srgbClr val="00938C">
                  <a:lumMod val="75000"/>
                </a:srgbClr>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74432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1000"/>
                                        <p:tgtEl>
                                          <p:spTgt spid="88"/>
                                        </p:tgtEl>
                                      </p:cBhvr>
                                    </p:animEffect>
                                    <p:anim calcmode="lin" valueType="num">
                                      <p:cBhvr>
                                        <p:cTn id="8" dur="1000" fill="hold"/>
                                        <p:tgtEl>
                                          <p:spTgt spid="88"/>
                                        </p:tgtEl>
                                        <p:attrNameLst>
                                          <p:attrName>ppt_x</p:attrName>
                                        </p:attrNameLst>
                                      </p:cBhvr>
                                      <p:tavLst>
                                        <p:tav tm="0">
                                          <p:val>
                                            <p:strVal val="#ppt_x"/>
                                          </p:val>
                                        </p:tav>
                                        <p:tav tm="100000">
                                          <p:val>
                                            <p:strVal val="#ppt_x"/>
                                          </p:val>
                                        </p:tav>
                                      </p:tavLst>
                                    </p:anim>
                                    <p:anim calcmode="lin" valueType="num">
                                      <p:cBhvr>
                                        <p:cTn id="9" dur="1000" fill="hold"/>
                                        <p:tgtEl>
                                          <p:spTgt spid="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4C9F963-6AD9-BFF3-652D-0171BA50ACAE}"/>
              </a:ext>
            </a:extLst>
          </p:cNvPr>
          <p:cNvSpPr>
            <a:spLocks noGrp="1"/>
          </p:cNvSpPr>
          <p:nvPr>
            <p:ph type="subTitle" idx="1"/>
          </p:nvPr>
        </p:nvSpPr>
        <p:spPr>
          <a:xfrm flipH="1">
            <a:off x="777888" y="73674"/>
            <a:ext cx="16101600" cy="3761400"/>
          </a:xfrm>
        </p:spPr>
        <p:txBody>
          <a:bodyPr/>
          <a:lstStyle/>
          <a:p>
            <a:pPr marL="228594" indent="0">
              <a:buNone/>
            </a:pPr>
            <a:r>
              <a:rPr lang="en-US" sz="5600" b="1" dirty="0">
                <a:solidFill>
                  <a:srgbClr val="FF0000"/>
                </a:solidFill>
                <a:latin typeface="Times New Roman" panose="02020603050405020304" pitchFamily="18" charset="0"/>
                <a:ea typeface="Calibri" panose="020F0502020204030204" pitchFamily="34" charset="0"/>
              </a:rPr>
              <a:t>Theo </a:t>
            </a:r>
            <a:r>
              <a:rPr lang="en-US" sz="5600" b="1" dirty="0" err="1">
                <a:solidFill>
                  <a:srgbClr val="FF0000"/>
                </a:solidFill>
                <a:latin typeface="Times New Roman" panose="02020603050405020304" pitchFamily="18" charset="0"/>
                <a:ea typeface="Calibri" panose="020F0502020204030204" pitchFamily="34" charset="0"/>
              </a:rPr>
              <a:t>em</a:t>
            </a:r>
            <a:r>
              <a:rPr lang="en-US" sz="5600" b="1" dirty="0">
                <a:solidFill>
                  <a:srgbClr val="FF0000"/>
                </a:solidFill>
                <a:latin typeface="Times New Roman" panose="02020603050405020304" pitchFamily="18" charset="0"/>
                <a:ea typeface="Calibri" panose="020F0502020204030204" pitchFamily="34" charset="0"/>
              </a:rPr>
              <a:t> </a:t>
            </a:r>
            <a:r>
              <a:rPr lang="en-US" sz="5600" b="1" dirty="0" err="1">
                <a:solidFill>
                  <a:srgbClr val="FF0000"/>
                </a:solidFill>
                <a:latin typeface="Times New Roman" panose="02020603050405020304" pitchFamily="18" charset="0"/>
                <a:ea typeface="Calibri" panose="020F0502020204030204" pitchFamily="34" charset="0"/>
              </a:rPr>
              <a:t>nên</a:t>
            </a:r>
            <a:r>
              <a:rPr lang="en-US" sz="5600" b="1" dirty="0">
                <a:solidFill>
                  <a:srgbClr val="FF0000"/>
                </a:solidFill>
                <a:latin typeface="Times New Roman" panose="02020603050405020304" pitchFamily="18" charset="0"/>
                <a:ea typeface="Calibri" panose="020F0502020204030204" pitchFamily="34" charset="0"/>
              </a:rPr>
              <a:t> </a:t>
            </a:r>
            <a:r>
              <a:rPr lang="en-US" sz="5600" b="1" dirty="0" err="1">
                <a:solidFill>
                  <a:srgbClr val="FF0000"/>
                </a:solidFill>
                <a:latin typeface="Times New Roman" panose="02020603050405020304" pitchFamily="18" charset="0"/>
                <a:ea typeface="Calibri" panose="020F0502020204030204" pitchFamily="34" charset="0"/>
              </a:rPr>
              <a:t>sử</a:t>
            </a:r>
            <a:r>
              <a:rPr lang="en-US" sz="5600" b="1" dirty="0">
                <a:solidFill>
                  <a:srgbClr val="FF0000"/>
                </a:solidFill>
                <a:latin typeface="Times New Roman" panose="02020603050405020304" pitchFamily="18" charset="0"/>
                <a:ea typeface="Calibri" panose="020F0502020204030204" pitchFamily="34" charset="0"/>
              </a:rPr>
              <a:t> </a:t>
            </a:r>
            <a:r>
              <a:rPr lang="en-US" sz="5600" b="1" dirty="0" err="1">
                <a:solidFill>
                  <a:srgbClr val="FF0000"/>
                </a:solidFill>
                <a:latin typeface="Times New Roman" panose="02020603050405020304" pitchFamily="18" charset="0"/>
                <a:ea typeface="Calibri" panose="020F0502020204030204" pitchFamily="34" charset="0"/>
              </a:rPr>
              <a:t>dụng</a:t>
            </a:r>
            <a:r>
              <a:rPr lang="en-US" sz="5600" b="1" dirty="0">
                <a:solidFill>
                  <a:srgbClr val="FF0000"/>
                </a:solidFill>
                <a:latin typeface="Times New Roman" panose="02020603050405020304" pitchFamily="18" charset="0"/>
                <a:ea typeface="Calibri" panose="020F0502020204030204" pitchFamily="34" charset="0"/>
              </a:rPr>
              <a:t> </a:t>
            </a:r>
            <a:r>
              <a:rPr lang="en-US" sz="5600" b="1" dirty="0" err="1">
                <a:solidFill>
                  <a:srgbClr val="FF0000"/>
                </a:solidFill>
                <a:latin typeface="Times New Roman" panose="02020603050405020304" pitchFamily="18" charset="0"/>
                <a:ea typeface="Calibri" panose="020F0502020204030204" pitchFamily="34" charset="0"/>
              </a:rPr>
              <a:t>thép</a:t>
            </a:r>
            <a:r>
              <a:rPr lang="en-US" sz="5600" b="1" dirty="0">
                <a:solidFill>
                  <a:srgbClr val="FF0000"/>
                </a:solidFill>
                <a:latin typeface="Times New Roman" panose="02020603050405020304" pitchFamily="18" charset="0"/>
                <a:ea typeface="Calibri" panose="020F0502020204030204" pitchFamily="34" charset="0"/>
              </a:rPr>
              <a:t>, inox, hay duralumin </a:t>
            </a:r>
            <a:r>
              <a:rPr lang="en-US" sz="5600" b="1" dirty="0" err="1">
                <a:solidFill>
                  <a:srgbClr val="FF0000"/>
                </a:solidFill>
                <a:latin typeface="Times New Roman" panose="02020603050405020304" pitchFamily="18" charset="0"/>
                <a:ea typeface="Calibri" panose="020F0502020204030204" pitchFamily="34" charset="0"/>
              </a:rPr>
              <a:t>để</a:t>
            </a:r>
            <a:r>
              <a:rPr lang="en-US" sz="5600" b="1" dirty="0">
                <a:solidFill>
                  <a:srgbClr val="FF0000"/>
                </a:solidFill>
                <a:latin typeface="Times New Roman" panose="02020603050405020304" pitchFamily="18" charset="0"/>
                <a:ea typeface="Calibri" panose="020F0502020204030204" pitchFamily="34" charset="0"/>
              </a:rPr>
              <a:t> </a:t>
            </a:r>
            <a:r>
              <a:rPr lang="en-US" sz="5600" b="1" dirty="0" err="1">
                <a:solidFill>
                  <a:srgbClr val="FF0000"/>
                </a:solidFill>
                <a:latin typeface="Times New Roman" panose="02020603050405020304" pitchFamily="18" charset="0"/>
                <a:ea typeface="Calibri" panose="020F0502020204030204" pitchFamily="34" charset="0"/>
              </a:rPr>
              <a:t>chế</a:t>
            </a:r>
            <a:r>
              <a:rPr lang="en-US" sz="5600" b="1" dirty="0">
                <a:solidFill>
                  <a:srgbClr val="FF0000"/>
                </a:solidFill>
                <a:latin typeface="Times New Roman" panose="02020603050405020304" pitchFamily="18" charset="0"/>
                <a:ea typeface="Calibri" panose="020F0502020204030204" pitchFamily="34" charset="0"/>
              </a:rPr>
              <a:t> </a:t>
            </a:r>
            <a:r>
              <a:rPr lang="en-US" sz="5600" b="1" dirty="0" err="1">
                <a:solidFill>
                  <a:srgbClr val="FF0000"/>
                </a:solidFill>
                <a:latin typeface="Times New Roman" panose="02020603050405020304" pitchFamily="18" charset="0"/>
                <a:ea typeface="Calibri" panose="020F0502020204030204" pitchFamily="34" charset="0"/>
              </a:rPr>
              <a:t>tạo</a:t>
            </a:r>
            <a:r>
              <a:rPr lang="en-US" sz="5600" b="1" dirty="0">
                <a:solidFill>
                  <a:srgbClr val="FF0000"/>
                </a:solidFill>
                <a:latin typeface="Times New Roman" panose="02020603050405020304" pitchFamily="18" charset="0"/>
                <a:ea typeface="Calibri" panose="020F0502020204030204" pitchFamily="34" charset="0"/>
              </a:rPr>
              <a:t> </a:t>
            </a:r>
            <a:r>
              <a:rPr lang="en-US" sz="5600" b="1" dirty="0" err="1">
                <a:solidFill>
                  <a:srgbClr val="FF0000"/>
                </a:solidFill>
                <a:latin typeface="Times New Roman" panose="02020603050405020304" pitchFamily="18" charset="0"/>
                <a:ea typeface="Calibri" panose="020F0502020204030204" pitchFamily="34" charset="0"/>
              </a:rPr>
              <a:t>chân</a:t>
            </a:r>
            <a:r>
              <a:rPr lang="en-US" sz="5600" b="1" dirty="0">
                <a:solidFill>
                  <a:srgbClr val="FF0000"/>
                </a:solidFill>
                <a:latin typeface="Times New Roman" panose="02020603050405020304" pitchFamily="18" charset="0"/>
                <a:ea typeface="Calibri" panose="020F0502020204030204" pitchFamily="34" charset="0"/>
              </a:rPr>
              <a:t> (</a:t>
            </a:r>
            <a:r>
              <a:rPr lang="en-US" sz="5600" b="1" dirty="0" err="1">
                <a:solidFill>
                  <a:srgbClr val="FF0000"/>
                </a:solidFill>
                <a:latin typeface="Times New Roman" panose="02020603050405020304" pitchFamily="18" charset="0"/>
                <a:ea typeface="Calibri" panose="020F0502020204030204" pitchFamily="34" charset="0"/>
              </a:rPr>
              <a:t>móng</a:t>
            </a:r>
            <a:r>
              <a:rPr lang="en-US" sz="5600" b="1" dirty="0">
                <a:solidFill>
                  <a:srgbClr val="FF0000"/>
                </a:solidFill>
                <a:latin typeface="Times New Roman" panose="02020603050405020304" pitchFamily="18" charset="0"/>
                <a:ea typeface="Calibri" panose="020F0502020204030204" pitchFamily="34" charset="0"/>
              </a:rPr>
              <a:t>) </a:t>
            </a:r>
            <a:r>
              <a:rPr lang="en-US" sz="5600" b="1" dirty="0" err="1">
                <a:solidFill>
                  <a:srgbClr val="FF0000"/>
                </a:solidFill>
                <a:latin typeface="Times New Roman" panose="02020603050405020304" pitchFamily="18" charset="0"/>
                <a:ea typeface="Calibri" panose="020F0502020204030204" pitchFamily="34" charset="0"/>
              </a:rPr>
              <a:t>và</a:t>
            </a:r>
            <a:r>
              <a:rPr lang="en-US" sz="5600" b="1" dirty="0">
                <a:solidFill>
                  <a:srgbClr val="FF0000"/>
                </a:solidFill>
                <a:latin typeface="Times New Roman" panose="02020603050405020304" pitchFamily="18" charset="0"/>
                <a:ea typeface="Calibri" panose="020F0502020204030204" pitchFamily="34" charset="0"/>
              </a:rPr>
              <a:t> </a:t>
            </a:r>
            <a:r>
              <a:rPr lang="en-US" sz="5600" b="1" dirty="0" err="1">
                <a:solidFill>
                  <a:srgbClr val="FF0000"/>
                </a:solidFill>
                <a:latin typeface="Times New Roman" panose="02020603050405020304" pitchFamily="18" charset="0"/>
                <a:ea typeface="Calibri" panose="020F0502020204030204" pitchFamily="34" charset="0"/>
              </a:rPr>
              <a:t>khung</a:t>
            </a:r>
            <a:r>
              <a:rPr lang="en-US" sz="5600" b="1" dirty="0">
                <a:solidFill>
                  <a:srgbClr val="FF0000"/>
                </a:solidFill>
                <a:latin typeface="Times New Roman" panose="02020603050405020304" pitchFamily="18" charset="0"/>
                <a:ea typeface="Calibri" panose="020F0502020204030204" pitchFamily="34" charset="0"/>
              </a:rPr>
              <a:t> </a:t>
            </a:r>
            <a:r>
              <a:rPr lang="en-US" sz="5600" b="1" dirty="0" err="1">
                <a:solidFill>
                  <a:srgbClr val="FF0000"/>
                </a:solidFill>
                <a:latin typeface="Times New Roman" panose="02020603050405020304" pitchFamily="18" charset="0"/>
                <a:ea typeface="Calibri" panose="020F0502020204030204" pitchFamily="34" charset="0"/>
              </a:rPr>
              <a:t>của</a:t>
            </a:r>
            <a:r>
              <a:rPr lang="en-US" sz="5600" b="1" dirty="0">
                <a:solidFill>
                  <a:srgbClr val="FF0000"/>
                </a:solidFill>
                <a:latin typeface="Times New Roman" panose="02020603050405020304" pitchFamily="18" charset="0"/>
                <a:ea typeface="Calibri" panose="020F0502020204030204" pitchFamily="34" charset="0"/>
              </a:rPr>
              <a:t> </a:t>
            </a:r>
            <a:r>
              <a:rPr lang="en-US" sz="5600" b="1" dirty="0" err="1">
                <a:solidFill>
                  <a:srgbClr val="FF0000"/>
                </a:solidFill>
                <a:latin typeface="Times New Roman" panose="02020603050405020304" pitchFamily="18" charset="0"/>
                <a:ea typeface="Calibri" panose="020F0502020204030204" pitchFamily="34" charset="0"/>
              </a:rPr>
              <a:t>bảng</a:t>
            </a:r>
            <a:r>
              <a:rPr lang="en-US" sz="5600" b="1" dirty="0">
                <a:solidFill>
                  <a:srgbClr val="FF0000"/>
                </a:solidFill>
                <a:latin typeface="Times New Roman" panose="02020603050405020304" pitchFamily="18" charset="0"/>
                <a:ea typeface="Calibri" panose="020F0502020204030204" pitchFamily="34" charset="0"/>
              </a:rPr>
              <a:t> </a:t>
            </a:r>
            <a:r>
              <a:rPr lang="en-US" sz="5600" b="1" dirty="0" err="1">
                <a:solidFill>
                  <a:srgbClr val="FF0000"/>
                </a:solidFill>
                <a:latin typeface="Times New Roman" panose="02020603050405020304" pitchFamily="18" charset="0"/>
                <a:ea typeface="Calibri" panose="020F0502020204030204" pitchFamily="34" charset="0"/>
              </a:rPr>
              <a:t>quảng</a:t>
            </a:r>
            <a:r>
              <a:rPr lang="en-US" sz="5600" b="1" dirty="0">
                <a:solidFill>
                  <a:srgbClr val="FF0000"/>
                </a:solidFill>
                <a:latin typeface="Times New Roman" panose="02020603050405020304" pitchFamily="18" charset="0"/>
                <a:ea typeface="Calibri" panose="020F0502020204030204" pitchFamily="34" charset="0"/>
              </a:rPr>
              <a:t> </a:t>
            </a:r>
            <a:r>
              <a:rPr lang="en-US" sz="5600" b="1" dirty="0" err="1">
                <a:solidFill>
                  <a:srgbClr val="FF0000"/>
                </a:solidFill>
                <a:latin typeface="Times New Roman" panose="02020603050405020304" pitchFamily="18" charset="0"/>
                <a:ea typeface="Calibri" panose="020F0502020204030204" pitchFamily="34" charset="0"/>
              </a:rPr>
              <a:t>cáo</a:t>
            </a:r>
            <a:r>
              <a:rPr lang="en-US" sz="5600" b="1" dirty="0">
                <a:solidFill>
                  <a:srgbClr val="FF0000"/>
                </a:solidFill>
                <a:latin typeface="Times New Roman" panose="02020603050405020304" pitchFamily="18" charset="0"/>
                <a:ea typeface="Calibri" panose="020F0502020204030204" pitchFamily="34" charset="0"/>
              </a:rPr>
              <a:t> </a:t>
            </a:r>
            <a:r>
              <a:rPr lang="en-US" sz="5600" b="1" dirty="0" err="1">
                <a:solidFill>
                  <a:srgbClr val="FF0000"/>
                </a:solidFill>
                <a:latin typeface="Times New Roman" panose="02020603050405020304" pitchFamily="18" charset="0"/>
                <a:ea typeface="Calibri" panose="020F0502020204030204" pitchFamily="34" charset="0"/>
              </a:rPr>
              <a:t>ngoài</a:t>
            </a:r>
            <a:r>
              <a:rPr lang="en-US" sz="5600" b="1" dirty="0">
                <a:solidFill>
                  <a:srgbClr val="FF0000"/>
                </a:solidFill>
                <a:latin typeface="Times New Roman" panose="02020603050405020304" pitchFamily="18" charset="0"/>
                <a:ea typeface="Calibri" panose="020F0502020204030204" pitchFamily="34" charset="0"/>
              </a:rPr>
              <a:t> </a:t>
            </a:r>
            <a:r>
              <a:rPr lang="en-US" sz="5600" b="1" dirty="0" err="1">
                <a:solidFill>
                  <a:srgbClr val="FF0000"/>
                </a:solidFill>
                <a:latin typeface="Times New Roman" panose="02020603050405020304" pitchFamily="18" charset="0"/>
                <a:ea typeface="Calibri" panose="020F0502020204030204" pitchFamily="34" charset="0"/>
              </a:rPr>
              <a:t>trời</a:t>
            </a:r>
            <a:r>
              <a:rPr lang="en-US" sz="5600" b="1" dirty="0">
                <a:solidFill>
                  <a:srgbClr val="FF0000"/>
                </a:solidFill>
                <a:latin typeface="Times New Roman" panose="02020603050405020304" pitchFamily="18" charset="0"/>
                <a:ea typeface="Calibri" panose="020F0502020204030204" pitchFamily="34" charset="0"/>
              </a:rPr>
              <a:t>? </a:t>
            </a:r>
            <a:r>
              <a:rPr lang="en-US" sz="5600" b="1" dirty="0" err="1">
                <a:solidFill>
                  <a:srgbClr val="FF0000"/>
                </a:solidFill>
                <a:latin typeface="Times New Roman" panose="02020603050405020304" pitchFamily="18" charset="0"/>
                <a:ea typeface="Calibri" panose="020F0502020204030204" pitchFamily="34" charset="0"/>
              </a:rPr>
              <a:t>Giải</a:t>
            </a:r>
            <a:r>
              <a:rPr lang="en-US" sz="5600" b="1" dirty="0">
                <a:solidFill>
                  <a:srgbClr val="FF0000"/>
                </a:solidFill>
                <a:latin typeface="Times New Roman" panose="02020603050405020304" pitchFamily="18" charset="0"/>
                <a:ea typeface="Calibri" panose="020F0502020204030204" pitchFamily="34" charset="0"/>
              </a:rPr>
              <a:t> </a:t>
            </a:r>
            <a:r>
              <a:rPr lang="en-US" sz="5600" b="1" dirty="0" err="1">
                <a:solidFill>
                  <a:srgbClr val="FF0000"/>
                </a:solidFill>
                <a:latin typeface="Times New Roman" panose="02020603050405020304" pitchFamily="18" charset="0"/>
                <a:ea typeface="Calibri" panose="020F0502020204030204" pitchFamily="34" charset="0"/>
              </a:rPr>
              <a:t>thích</a:t>
            </a:r>
            <a:endParaRPr lang="en-US" sz="5600" b="1" dirty="0">
              <a:solidFill>
                <a:srgbClr val="FF0000"/>
              </a:solidFill>
            </a:endParaRPr>
          </a:p>
        </p:txBody>
      </p:sp>
      <p:pic>
        <p:nvPicPr>
          <p:cNvPr id="2050" name="Picture 2" descr="Bảng quảng cáo ngoài trời | Tư vấn thiết kế, thi công trọn gói 2022 – AIT">
            <a:extLst>
              <a:ext uri="{FF2B5EF4-FFF2-40B4-BE49-F238E27FC236}">
                <a16:creationId xmlns:a16="http://schemas.microsoft.com/office/drawing/2014/main" id="{2BB8AE99-A51D-BA44-43D8-7766CC1456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75522" y="3824101"/>
            <a:ext cx="8069138" cy="561251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C57B813-EC91-9290-19F0-A133F363E66C}"/>
              </a:ext>
            </a:extLst>
          </p:cNvPr>
          <p:cNvSpPr txBox="1"/>
          <p:nvPr/>
        </p:nvSpPr>
        <p:spPr>
          <a:xfrm>
            <a:off x="603504" y="3835074"/>
            <a:ext cx="9144000" cy="5509200"/>
          </a:xfrm>
          <a:prstGeom prst="rect">
            <a:avLst/>
          </a:prstGeom>
          <a:noFill/>
        </p:spPr>
        <p:txBody>
          <a:bodyPr wrap="square">
            <a:spAutoFit/>
          </a:bodyPr>
          <a:lstStyle/>
          <a:p>
            <a:pPr defTabSz="1828755">
              <a:buClr>
                <a:srgbClr val="000000"/>
              </a:buClr>
            </a:pPr>
            <a:r>
              <a:rPr lang="en-US" sz="4400" b="1" kern="0" dirty="0">
                <a:solidFill>
                  <a:srgbClr val="00C8A4">
                    <a:lumMod val="50000"/>
                  </a:srgbClr>
                </a:solidFill>
                <a:latin typeface="Arial"/>
                <a:cs typeface="Arial"/>
                <a:sym typeface="Arial"/>
              </a:rPr>
              <a:t>N</a:t>
            </a:r>
            <a:r>
              <a:rPr lang="vi-VN" sz="4400" b="1" kern="0" dirty="0">
                <a:solidFill>
                  <a:srgbClr val="00C8A4">
                    <a:lumMod val="50000"/>
                  </a:srgbClr>
                </a:solidFill>
                <a:latin typeface="Arial"/>
                <a:cs typeface="Arial"/>
                <a:sym typeface="Arial"/>
              </a:rPr>
              <a:t>ên sử dụng thép để chế tạo chân (móng) và khung của bảng quảng cáo ngoài trời do thép cứng, chịu lực tốt và có giá thành rẻ hơn inox hay duralumin. Ngoài ra, để bảo vệ thép khỏi bị ăn mòn chỉ cần sơn hoặc mạ kẽm nên bề mặt thép.</a:t>
            </a:r>
            <a:endParaRPr lang="en-US" sz="4400" b="1" kern="0" dirty="0">
              <a:solidFill>
                <a:srgbClr val="00C8A4">
                  <a:lumMod val="50000"/>
                </a:srgbClr>
              </a:solidFill>
              <a:latin typeface="Arial"/>
              <a:cs typeface="Arial"/>
              <a:sym typeface="Arial"/>
            </a:endParaRPr>
          </a:p>
        </p:txBody>
      </p:sp>
    </p:spTree>
    <p:extLst>
      <p:ext uri="{BB962C8B-B14F-4D97-AF65-F5344CB8AC3E}">
        <p14:creationId xmlns:p14="http://schemas.microsoft.com/office/powerpoint/2010/main" val="2631988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300575" y="8648700"/>
            <a:ext cx="914400" cy="914400"/>
          </a:xfrm>
          <a:prstGeom prst="rect">
            <a:avLst/>
          </a:prstGeom>
        </p:spPr>
      </p:pic>
      <p:pic>
        <p:nvPicPr>
          <p:cNvPr id="1026" name="Picture 2" descr="Điểm danh những giải đấu Esport quy mô lớn nhất trên thế giới - Game h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 y="-169293"/>
            <a:ext cx="18326099" cy="1045629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FE0A47F-DE0D-4AFB-A019-3B65ECEF2308}"/>
              </a:ext>
            </a:extLst>
          </p:cNvPr>
          <p:cNvSpPr/>
          <p:nvPr/>
        </p:nvSpPr>
        <p:spPr>
          <a:xfrm>
            <a:off x="3124200" y="5901184"/>
            <a:ext cx="12620121" cy="4385816"/>
          </a:xfrm>
          <a:prstGeom prst="rect">
            <a:avLst/>
          </a:prstGeom>
          <a:noFill/>
        </p:spPr>
        <p:txBody>
          <a:bodyPr wrap="none" lIns="137160" tIns="68580" rIns="137160" bIns="68580">
            <a:spAutoFit/>
          </a:bodyPr>
          <a:lstStyle/>
          <a:p>
            <a:pPr algn="ctr" defTabSz="1371600"/>
            <a:r>
              <a:rPr lang="en-US" sz="13800" b="1" dirty="0" smtClean="0">
                <a:ln w="9525">
                  <a:solidFill>
                    <a:schemeClr val="bg1"/>
                  </a:solidFill>
                  <a:prstDash val="solid"/>
                </a:ln>
                <a:solidFill>
                  <a:srgbClr val="FF0000"/>
                </a:solidFill>
                <a:effectLst>
                  <a:outerShdw blurRad="12700" dist="38100" dir="2700000" algn="tl" rotWithShape="0">
                    <a:schemeClr val="bg1">
                      <a:lumMod val="50000"/>
                    </a:schemeClr>
                  </a:outerShdw>
                </a:effectLst>
                <a:latin typeface="Tahoma" panose="020B0604030504040204" pitchFamily="34" charset="0"/>
                <a:ea typeface="Tahoma" panose="020B0604030504040204" pitchFamily="34" charset="0"/>
                <a:cs typeface="Tahoma" panose="020B0604030504040204" pitchFamily="34" charset="0"/>
              </a:rPr>
              <a:t>ĐẤU TRƯỜNG</a:t>
            </a:r>
          </a:p>
          <a:p>
            <a:pPr algn="ctr" defTabSz="1371600"/>
            <a:r>
              <a:rPr lang="en-US" sz="13800" b="1" dirty="0" smtClean="0">
                <a:ln w="9525">
                  <a:solidFill>
                    <a:schemeClr val="bg1"/>
                  </a:solidFill>
                  <a:prstDash val="solid"/>
                </a:ln>
                <a:solidFill>
                  <a:srgbClr val="FF0000"/>
                </a:solidFill>
                <a:effectLst>
                  <a:outerShdw blurRad="12700" dist="38100" dir="2700000" algn="tl" rotWithShape="0">
                    <a:schemeClr val="bg1">
                      <a:lumMod val="50000"/>
                    </a:schemeClr>
                  </a:outerShdw>
                </a:effectLst>
                <a:latin typeface="Tahoma" panose="020B0604030504040204" pitchFamily="34" charset="0"/>
                <a:ea typeface="Tahoma" panose="020B0604030504040204" pitchFamily="34" charset="0"/>
                <a:cs typeface="Tahoma" panose="020B0604030504040204" pitchFamily="34" charset="0"/>
              </a:rPr>
              <a:t>KHOA HỌC</a:t>
            </a:r>
            <a:endParaRPr lang="en-US" sz="115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2614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11"/>
                                        </p:tgtEl>
                                        <p:attrNameLst>
                                          <p:attrName>style.color</p:attrName>
                                        </p:attrNameLst>
                                      </p:cBhvr>
                                      <p:by>
                                        <p:hsl h="7200000" s="0" l="0"/>
                                      </p:by>
                                    </p:animClr>
                                    <p:animClr clrSpc="hsl" dir="cw">
                                      <p:cBhvr>
                                        <p:cTn id="7" dur="500" fill="hold"/>
                                        <p:tgtEl>
                                          <p:spTgt spid="11"/>
                                        </p:tgtEl>
                                        <p:attrNameLst>
                                          <p:attrName>fillcolor</p:attrName>
                                        </p:attrNameLst>
                                      </p:cBhvr>
                                      <p:by>
                                        <p:hsl h="7200000" s="0" l="0"/>
                                      </p:by>
                                    </p:animClr>
                                    <p:animClr clrSpc="hsl" dir="cw">
                                      <p:cBhvr>
                                        <p:cTn id="8" dur="500" fill="hold"/>
                                        <p:tgtEl>
                                          <p:spTgt spid="11"/>
                                        </p:tgtEl>
                                        <p:attrNameLst>
                                          <p:attrName>stroke.color</p:attrName>
                                        </p:attrNameLst>
                                      </p:cBhvr>
                                      <p:by>
                                        <p:hsl h="7200000" s="0" l="0"/>
                                      </p:by>
                                    </p:animClr>
                                    <p:set>
                                      <p:cBhvr>
                                        <p:cTn id="9" dur="500" fill="hold"/>
                                        <p:tgtEl>
                                          <p:spTgt spid="11"/>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9.87654E-7 L 0 -0.07222 " pathEditMode="relative" rAng="0" ptsTypes="AA">
                                      <p:cBhvr>
                                        <p:cTn id="11" dur="250" accel="50000" decel="50000" autoRev="1" fill="hold">
                                          <p:stCondLst>
                                            <p:cond delay="0"/>
                                          </p:stCondLst>
                                        </p:cTn>
                                        <p:tgtEl>
                                          <p:spTgt spid="11"/>
                                        </p:tgtEl>
                                        <p:attrNameLst>
                                          <p:attrName>ppt_x</p:attrName>
                                          <p:attrName>ppt_y</p:attrName>
                                        </p:attrNameLst>
                                      </p:cBhvr>
                                      <p:rCtr x="0" y="-3611"/>
                                    </p:animMotion>
                                    <p:animRot by="1500000">
                                      <p:cBhvr>
                                        <p:cTn id="12" dur="125" fill="hold">
                                          <p:stCondLst>
                                            <p:cond delay="0"/>
                                          </p:stCondLst>
                                        </p:cTn>
                                        <p:tgtEl>
                                          <p:spTgt spid="11"/>
                                        </p:tgtEl>
                                        <p:attrNameLst>
                                          <p:attrName>r</p:attrName>
                                        </p:attrNameLst>
                                      </p:cBhvr>
                                    </p:animRot>
                                    <p:animRot by="-1500000">
                                      <p:cBhvr>
                                        <p:cTn id="13" dur="125" fill="hold">
                                          <p:stCondLst>
                                            <p:cond delay="125"/>
                                          </p:stCondLst>
                                        </p:cTn>
                                        <p:tgtEl>
                                          <p:spTgt spid="11"/>
                                        </p:tgtEl>
                                        <p:attrNameLst>
                                          <p:attrName>r</p:attrName>
                                        </p:attrNameLst>
                                      </p:cBhvr>
                                    </p:animRot>
                                    <p:animRot by="-1500000">
                                      <p:cBhvr>
                                        <p:cTn id="14" dur="125" fill="hold">
                                          <p:stCondLst>
                                            <p:cond delay="250"/>
                                          </p:stCondLst>
                                        </p:cTn>
                                        <p:tgtEl>
                                          <p:spTgt spid="11"/>
                                        </p:tgtEl>
                                        <p:attrNameLst>
                                          <p:attrName>r</p:attrName>
                                        </p:attrNameLst>
                                      </p:cBhvr>
                                    </p:animRot>
                                    <p:animRot by="1500000">
                                      <p:cBhvr>
                                        <p:cTn id="15" dur="125" fill="hold">
                                          <p:stCondLst>
                                            <p:cond delay="375"/>
                                          </p:stCondLst>
                                        </p:cTn>
                                        <p:tgtEl>
                                          <p:spTgt spid="11"/>
                                        </p:tgtEl>
                                        <p:attrNameLst>
                                          <p:attrName>r</p:attrName>
                                        </p:attrNameLst>
                                      </p:cBhvr>
                                    </p:animRot>
                                  </p:childTnLst>
                                </p:cTn>
                              </p:par>
                              <p:par>
                                <p:cTn id="16" presetID="21" presetClass="emph" presetSubtype="0" fill="hold" grpId="2" nodeType="withEffect">
                                  <p:stCondLst>
                                    <p:cond delay="0"/>
                                  </p:stCondLst>
                                  <p:iterate type="lt">
                                    <p:tmPct val="0"/>
                                  </p:iterate>
                                  <p:childTnLst>
                                    <p:animClr clrSpc="hsl" dir="cw">
                                      <p:cBhvr override="childStyle">
                                        <p:cTn id="17" dur="500" fill="hold"/>
                                        <p:tgtEl>
                                          <p:spTgt spid="11"/>
                                        </p:tgtEl>
                                        <p:attrNameLst>
                                          <p:attrName>style.color</p:attrName>
                                        </p:attrNameLst>
                                      </p:cBhvr>
                                      <p:by>
                                        <p:hsl h="7200000" s="0" l="0"/>
                                      </p:by>
                                    </p:animClr>
                                    <p:animClr clrSpc="hsl" dir="cw">
                                      <p:cBhvr>
                                        <p:cTn id="18" dur="500" fill="hold"/>
                                        <p:tgtEl>
                                          <p:spTgt spid="11"/>
                                        </p:tgtEl>
                                        <p:attrNameLst>
                                          <p:attrName>fillcolor</p:attrName>
                                        </p:attrNameLst>
                                      </p:cBhvr>
                                      <p:by>
                                        <p:hsl h="7200000" s="0" l="0"/>
                                      </p:by>
                                    </p:animClr>
                                    <p:animClr clrSpc="hsl" dir="cw">
                                      <p:cBhvr>
                                        <p:cTn id="19" dur="500" fill="hold"/>
                                        <p:tgtEl>
                                          <p:spTgt spid="11"/>
                                        </p:tgtEl>
                                        <p:attrNameLst>
                                          <p:attrName>stroke.color</p:attrName>
                                        </p:attrNameLst>
                                      </p:cBhvr>
                                      <p:by>
                                        <p:hsl h="7200000" s="0" l="0"/>
                                      </p:by>
                                    </p:animClr>
                                    <p:set>
                                      <p:cBhvr>
                                        <p:cTn id="20" dur="500" fill="hold"/>
                                        <p:tgtEl>
                                          <p:spTgt spid="11"/>
                                        </p:tgtEl>
                                        <p:attrNameLst>
                                          <p:attrName>fill.type</p:attrName>
                                        </p:attrNameLst>
                                      </p:cBhvr>
                                      <p:to>
                                        <p:strVal val="solid"/>
                                      </p:to>
                                    </p:set>
                                  </p:childTnLst>
                                </p:cTn>
                              </p:par>
                              <p:par>
                                <p:cTn id="21" presetID="1" presetClass="mediacall" presetSubtype="0" fill="hold" nodeType="withEffect">
                                  <p:stCondLst>
                                    <p:cond delay="0"/>
                                  </p:stCondLst>
                                  <p:childTnLst>
                                    <p:cmd type="call" cmd="playFrom(0.0)">
                                      <p:cBhvr>
                                        <p:cTn id="22" dur="300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2"/>
                </p:tgtEl>
              </p:cMediaNode>
            </p:audio>
          </p:childTnLst>
        </p:cTn>
      </p:par>
    </p:tnLst>
    <p:bldLst>
      <p:bldP spid="11" grpId="0"/>
      <p:bldP spid="11" grpId="1"/>
      <p:bldP spid="11" grpId="2"/>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0"/>
          <p:cNvSpPr/>
          <p:nvPr/>
        </p:nvSpPr>
        <p:spPr>
          <a:xfrm rot="2430035">
            <a:off x="-2674320" y="-3770330"/>
            <a:ext cx="9867306" cy="7301807"/>
          </a:xfrm>
          <a:custGeom>
            <a:avLst/>
            <a:gdLst/>
            <a:ahLst/>
            <a:cxnLst/>
            <a:rect l="l" t="t" r="r" b="b"/>
            <a:pathLst>
              <a:path w="9867306" h="7301807">
                <a:moveTo>
                  <a:pt x="0" y="0"/>
                </a:moveTo>
                <a:lnTo>
                  <a:pt x="9867306" y="0"/>
                </a:lnTo>
                <a:lnTo>
                  <a:pt x="9867306" y="7301806"/>
                </a:lnTo>
                <a:lnTo>
                  <a:pt x="0" y="730180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9" name="Freeform 10"/>
          <p:cNvSpPr/>
          <p:nvPr/>
        </p:nvSpPr>
        <p:spPr>
          <a:xfrm rot="4063404">
            <a:off x="10070615" y="-4466938"/>
            <a:ext cx="9867306" cy="7301807"/>
          </a:xfrm>
          <a:custGeom>
            <a:avLst/>
            <a:gdLst/>
            <a:ahLst/>
            <a:cxnLst/>
            <a:rect l="l" t="t" r="r" b="b"/>
            <a:pathLst>
              <a:path w="9867306" h="7301807">
                <a:moveTo>
                  <a:pt x="0" y="0"/>
                </a:moveTo>
                <a:lnTo>
                  <a:pt x="9867306" y="0"/>
                </a:lnTo>
                <a:lnTo>
                  <a:pt x="9867306" y="7301806"/>
                </a:lnTo>
                <a:lnTo>
                  <a:pt x="0" y="730180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pic>
        <p:nvPicPr>
          <p:cNvPr id="2050" name="Picture 2" descr="Mở Hộp Quà PNG &amp; Mở Hộp Quà Transparent Clipart Miễn phí Tải về - Biểu  tượng - mở hộp quà."/>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3230069" y="7652451"/>
            <a:ext cx="4892730" cy="26345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163164" y="2593971"/>
            <a:ext cx="15184893" cy="7217094"/>
          </a:xfrm>
        </p:spPr>
        <p:txBody>
          <a:bodyPr>
            <a:normAutofit/>
          </a:bodyPr>
          <a:lstStyle/>
          <a:p>
            <a:r>
              <a:rPr lang="vi-VN" altLang="en-US" sz="8000" b="1" dirty="0">
                <a:solidFill>
                  <a:schemeClr val="accent5">
                    <a:lumMod val="50000"/>
                  </a:schemeClr>
                </a:solidFill>
                <a:ea typeface="Tahoma" panose="020B0604030504040204" pitchFamily="34" charset="0"/>
                <a:cs typeface="Tahoma" panose="020B0604030504040204" pitchFamily="34" charset="0"/>
              </a:rPr>
              <a:t>- </a:t>
            </a:r>
            <a:r>
              <a:rPr lang="en-US" altLang="en-US" sz="8000" b="1" dirty="0" smtClean="0">
                <a:solidFill>
                  <a:schemeClr val="accent5">
                    <a:lumMod val="50000"/>
                  </a:schemeClr>
                </a:solidFill>
                <a:ea typeface="Tahoma" panose="020B0604030504040204" pitchFamily="34" charset="0"/>
                <a:cs typeface="Tahoma" panose="020B0604030504040204" pitchFamily="34" charset="0"/>
              </a:rPr>
              <a:t>Tham </a:t>
            </a:r>
            <a:r>
              <a:rPr lang="en-US" altLang="en-US" sz="8000" b="1" dirty="0" err="1" smtClean="0">
                <a:solidFill>
                  <a:schemeClr val="accent5">
                    <a:lumMod val="50000"/>
                  </a:schemeClr>
                </a:solidFill>
                <a:ea typeface="Tahoma" panose="020B0604030504040204" pitchFamily="34" charset="0"/>
                <a:cs typeface="Tahoma" panose="020B0604030504040204" pitchFamily="34" charset="0"/>
              </a:rPr>
              <a:t>gia</a:t>
            </a:r>
            <a:r>
              <a:rPr lang="en-US" altLang="en-US" sz="8000" b="1" dirty="0" smtClean="0">
                <a:solidFill>
                  <a:schemeClr val="accent5">
                    <a:lumMod val="50000"/>
                  </a:schemeClr>
                </a:solidFill>
                <a:ea typeface="Tahoma" panose="020B0604030504040204" pitchFamily="34" charset="0"/>
                <a:cs typeface="Tahoma" panose="020B0604030504040204" pitchFamily="34" charset="0"/>
              </a:rPr>
              <a:t> </a:t>
            </a:r>
            <a:r>
              <a:rPr lang="en-US" altLang="en-US" sz="8000" b="1" dirty="0" err="1" smtClean="0">
                <a:solidFill>
                  <a:schemeClr val="accent5">
                    <a:lumMod val="50000"/>
                  </a:schemeClr>
                </a:solidFill>
                <a:ea typeface="Tahoma" panose="020B0604030504040204" pitchFamily="34" charset="0"/>
                <a:cs typeface="Tahoma" panose="020B0604030504040204" pitchFamily="34" charset="0"/>
              </a:rPr>
              <a:t>trả</a:t>
            </a:r>
            <a:r>
              <a:rPr lang="en-US" altLang="en-US" sz="8000" b="1" dirty="0" smtClean="0">
                <a:solidFill>
                  <a:schemeClr val="accent5">
                    <a:lumMod val="50000"/>
                  </a:schemeClr>
                </a:solidFill>
                <a:ea typeface="Tahoma" panose="020B0604030504040204" pitchFamily="34" charset="0"/>
                <a:cs typeface="Tahoma" panose="020B0604030504040204" pitchFamily="34" charset="0"/>
              </a:rPr>
              <a:t> </a:t>
            </a:r>
            <a:r>
              <a:rPr lang="en-US" altLang="en-US" sz="8000" b="1" dirty="0" err="1" smtClean="0">
                <a:solidFill>
                  <a:schemeClr val="accent5">
                    <a:lumMod val="50000"/>
                  </a:schemeClr>
                </a:solidFill>
                <a:ea typeface="Tahoma" panose="020B0604030504040204" pitchFamily="34" charset="0"/>
                <a:cs typeface="Tahoma" panose="020B0604030504040204" pitchFamily="34" charset="0"/>
              </a:rPr>
              <a:t>lời</a:t>
            </a:r>
            <a:r>
              <a:rPr lang="en-US" altLang="en-US" sz="8000" b="1" dirty="0" smtClean="0">
                <a:solidFill>
                  <a:schemeClr val="accent5">
                    <a:lumMod val="50000"/>
                  </a:schemeClr>
                </a:solidFill>
                <a:ea typeface="Tahoma" panose="020B0604030504040204" pitchFamily="34" charset="0"/>
                <a:cs typeface="Tahoma" panose="020B0604030504040204" pitchFamily="34" charset="0"/>
              </a:rPr>
              <a:t> </a:t>
            </a:r>
            <a:r>
              <a:rPr lang="en-US" altLang="en-US" sz="8000" b="1" dirty="0" err="1" smtClean="0">
                <a:solidFill>
                  <a:schemeClr val="accent5">
                    <a:lumMod val="50000"/>
                  </a:schemeClr>
                </a:solidFill>
                <a:ea typeface="Tahoma" panose="020B0604030504040204" pitchFamily="34" charset="0"/>
                <a:cs typeface="Tahoma" panose="020B0604030504040204" pitchFamily="34" charset="0"/>
              </a:rPr>
              <a:t>các</a:t>
            </a:r>
            <a:r>
              <a:rPr lang="en-US" altLang="en-US" sz="8000" b="1" dirty="0" smtClean="0">
                <a:solidFill>
                  <a:schemeClr val="accent5">
                    <a:lumMod val="50000"/>
                  </a:schemeClr>
                </a:solidFill>
                <a:ea typeface="Tahoma" panose="020B0604030504040204" pitchFamily="34" charset="0"/>
                <a:cs typeface="Tahoma" panose="020B0604030504040204" pitchFamily="34" charset="0"/>
              </a:rPr>
              <a:t> </a:t>
            </a:r>
            <a:r>
              <a:rPr lang="en-US" altLang="en-US" sz="8000" b="1" dirty="0" err="1" smtClean="0">
                <a:solidFill>
                  <a:schemeClr val="accent5">
                    <a:lumMod val="50000"/>
                  </a:schemeClr>
                </a:solidFill>
                <a:ea typeface="Tahoma" panose="020B0604030504040204" pitchFamily="34" charset="0"/>
                <a:cs typeface="Tahoma" panose="020B0604030504040204" pitchFamily="34" charset="0"/>
              </a:rPr>
              <a:t>câu</a:t>
            </a:r>
            <a:r>
              <a:rPr lang="en-US" altLang="en-US" sz="8000" b="1" dirty="0" smtClean="0">
                <a:solidFill>
                  <a:schemeClr val="accent5">
                    <a:lumMod val="50000"/>
                  </a:schemeClr>
                </a:solidFill>
                <a:ea typeface="Tahoma" panose="020B0604030504040204" pitchFamily="34" charset="0"/>
                <a:cs typeface="Tahoma" panose="020B0604030504040204" pitchFamily="34" charset="0"/>
              </a:rPr>
              <a:t> </a:t>
            </a:r>
            <a:r>
              <a:rPr lang="en-US" altLang="en-US" sz="8000" b="1" dirty="0" err="1" smtClean="0">
                <a:solidFill>
                  <a:schemeClr val="accent5">
                    <a:lumMod val="50000"/>
                  </a:schemeClr>
                </a:solidFill>
                <a:ea typeface="Tahoma" panose="020B0604030504040204" pitchFamily="34" charset="0"/>
                <a:cs typeface="Tahoma" panose="020B0604030504040204" pitchFamily="34" charset="0"/>
              </a:rPr>
              <a:t>hỏi</a:t>
            </a:r>
            <a:r>
              <a:rPr lang="en-US" altLang="en-US" sz="8000" b="1" dirty="0" smtClean="0">
                <a:solidFill>
                  <a:schemeClr val="accent5">
                    <a:lumMod val="50000"/>
                  </a:schemeClr>
                </a:solidFill>
                <a:ea typeface="Tahoma" panose="020B0604030504040204" pitchFamily="34" charset="0"/>
                <a:cs typeface="Tahoma" panose="020B0604030504040204" pitchFamily="34" charset="0"/>
              </a:rPr>
              <a:t> </a:t>
            </a:r>
            <a:r>
              <a:rPr lang="en-US" altLang="en-US" sz="8000" b="1" dirty="0" err="1" smtClean="0">
                <a:solidFill>
                  <a:schemeClr val="accent5">
                    <a:lumMod val="50000"/>
                  </a:schemeClr>
                </a:solidFill>
                <a:ea typeface="Tahoma" panose="020B0604030504040204" pitchFamily="34" charset="0"/>
                <a:cs typeface="Tahoma" panose="020B0604030504040204" pitchFamily="34" charset="0"/>
              </a:rPr>
              <a:t>trắc</a:t>
            </a:r>
            <a:r>
              <a:rPr lang="en-US" altLang="en-US" sz="8000" b="1" dirty="0" smtClean="0">
                <a:solidFill>
                  <a:schemeClr val="accent5">
                    <a:lumMod val="50000"/>
                  </a:schemeClr>
                </a:solidFill>
                <a:ea typeface="Tahoma" panose="020B0604030504040204" pitchFamily="34" charset="0"/>
                <a:cs typeface="Tahoma" panose="020B0604030504040204" pitchFamily="34" charset="0"/>
              </a:rPr>
              <a:t> </a:t>
            </a:r>
            <a:r>
              <a:rPr lang="en-US" altLang="en-US" sz="8000" b="1" dirty="0" err="1" smtClean="0">
                <a:solidFill>
                  <a:schemeClr val="accent5">
                    <a:lumMod val="50000"/>
                  </a:schemeClr>
                </a:solidFill>
                <a:ea typeface="Tahoma" panose="020B0604030504040204" pitchFamily="34" charset="0"/>
                <a:cs typeface="Tahoma" panose="020B0604030504040204" pitchFamily="34" charset="0"/>
              </a:rPr>
              <a:t>nghiệm</a:t>
            </a:r>
            <a:r>
              <a:rPr lang="en-US" altLang="en-US" sz="8000" b="1" dirty="0" smtClean="0">
                <a:solidFill>
                  <a:schemeClr val="accent5">
                    <a:lumMod val="50000"/>
                  </a:schemeClr>
                </a:solidFill>
                <a:ea typeface="Tahoma" panose="020B0604030504040204" pitchFamily="34" charset="0"/>
                <a:cs typeface="Tahoma" panose="020B0604030504040204" pitchFamily="34" charset="0"/>
              </a:rPr>
              <a:t> </a:t>
            </a:r>
            <a:r>
              <a:rPr lang="en-US" altLang="en-US" sz="8000" b="1" dirty="0" err="1" smtClean="0">
                <a:solidFill>
                  <a:schemeClr val="accent5">
                    <a:lumMod val="50000"/>
                  </a:schemeClr>
                </a:solidFill>
                <a:ea typeface="Tahoma" panose="020B0604030504040204" pitchFamily="34" charset="0"/>
                <a:cs typeface="Tahoma" panose="020B0604030504040204" pitchFamily="34" charset="0"/>
              </a:rPr>
              <a:t>trên</a:t>
            </a:r>
            <a:r>
              <a:rPr lang="en-US" altLang="en-US" sz="8000" b="1" dirty="0" smtClean="0">
                <a:solidFill>
                  <a:schemeClr val="accent5">
                    <a:lumMod val="50000"/>
                  </a:schemeClr>
                </a:solidFill>
                <a:ea typeface="Tahoma" panose="020B0604030504040204" pitchFamily="34" charset="0"/>
                <a:cs typeface="Tahoma" panose="020B0604030504040204" pitchFamily="34" charset="0"/>
              </a:rPr>
              <a:t> </a:t>
            </a:r>
            <a:r>
              <a:rPr lang="en-US" altLang="en-US" sz="8000" b="1" dirty="0" err="1" smtClean="0">
                <a:solidFill>
                  <a:schemeClr val="accent5">
                    <a:lumMod val="50000"/>
                  </a:schemeClr>
                </a:solidFill>
                <a:ea typeface="Tahoma" panose="020B0604030504040204" pitchFamily="34" charset="0"/>
                <a:cs typeface="Tahoma" panose="020B0604030504040204" pitchFamily="34" charset="0"/>
              </a:rPr>
              <a:t>phần</a:t>
            </a:r>
            <a:r>
              <a:rPr lang="en-US" altLang="en-US" sz="8000" b="1" dirty="0" smtClean="0">
                <a:solidFill>
                  <a:schemeClr val="accent5">
                    <a:lumMod val="50000"/>
                  </a:schemeClr>
                </a:solidFill>
                <a:ea typeface="Tahoma" panose="020B0604030504040204" pitchFamily="34" charset="0"/>
                <a:cs typeface="Tahoma" panose="020B0604030504040204" pitchFamily="34" charset="0"/>
              </a:rPr>
              <a:t> </a:t>
            </a:r>
            <a:r>
              <a:rPr lang="en-US" altLang="en-US" sz="8000" b="1" dirty="0" err="1" smtClean="0">
                <a:solidFill>
                  <a:schemeClr val="accent5">
                    <a:lumMod val="50000"/>
                  </a:schemeClr>
                </a:solidFill>
                <a:ea typeface="Tahoma" panose="020B0604030504040204" pitchFamily="34" charset="0"/>
                <a:cs typeface="Tahoma" panose="020B0604030504040204" pitchFamily="34" charset="0"/>
              </a:rPr>
              <a:t>mềm</a:t>
            </a:r>
            <a:r>
              <a:rPr lang="en-US" altLang="en-US" sz="8000" b="1" dirty="0" smtClean="0">
                <a:solidFill>
                  <a:schemeClr val="accent5">
                    <a:lumMod val="50000"/>
                  </a:schemeClr>
                </a:solidFill>
                <a:ea typeface="Tahoma" panose="020B0604030504040204" pitchFamily="34" charset="0"/>
                <a:cs typeface="Tahoma" panose="020B0604030504040204" pitchFamily="34" charset="0"/>
              </a:rPr>
              <a:t> </a:t>
            </a:r>
            <a:r>
              <a:rPr lang="en-US" altLang="en-US" sz="8000" b="1" dirty="0" err="1" smtClean="0">
                <a:solidFill>
                  <a:schemeClr val="accent5">
                    <a:lumMod val="50000"/>
                  </a:schemeClr>
                </a:solidFill>
                <a:ea typeface="Tahoma" panose="020B0604030504040204" pitchFamily="34" charset="0"/>
                <a:cs typeface="Tahoma" panose="020B0604030504040204" pitchFamily="34" charset="0"/>
              </a:rPr>
              <a:t>Plickers</a:t>
            </a:r>
            <a:r>
              <a:rPr lang="en-US" altLang="en-US" sz="8000" b="1" dirty="0" smtClean="0">
                <a:solidFill>
                  <a:schemeClr val="accent5">
                    <a:lumMod val="50000"/>
                  </a:schemeClr>
                </a:solidFill>
                <a:ea typeface="Tahoma" panose="020B0604030504040204" pitchFamily="34" charset="0"/>
                <a:cs typeface="Times New Roman" panose="02020603050405020304" pitchFamily="18" charset="0"/>
              </a:rPr>
              <a:t>.</a:t>
            </a:r>
            <a:r>
              <a:rPr lang="en-US" altLang="en-US" sz="8000" b="1" dirty="0">
                <a:solidFill>
                  <a:schemeClr val="accent5">
                    <a:lumMod val="50000"/>
                  </a:schemeClr>
                </a:solidFill>
                <a:ea typeface="Tahoma" panose="020B0604030504040204" pitchFamily="34" charset="0"/>
                <a:cs typeface="Tahoma" panose="020B0604030504040204" pitchFamily="34" charset="0"/>
              </a:rPr>
              <a:t/>
            </a:r>
            <a:br>
              <a:rPr lang="en-US" altLang="en-US" sz="8000" b="1" dirty="0">
                <a:solidFill>
                  <a:schemeClr val="accent5">
                    <a:lumMod val="50000"/>
                  </a:schemeClr>
                </a:solidFill>
                <a:ea typeface="Tahoma" panose="020B0604030504040204" pitchFamily="34" charset="0"/>
                <a:cs typeface="Tahoma" panose="020B0604030504040204" pitchFamily="34" charset="0"/>
              </a:rPr>
            </a:br>
            <a:r>
              <a:rPr lang="en-US" altLang="en-US" sz="8000" b="1" dirty="0" smtClean="0">
                <a:solidFill>
                  <a:schemeClr val="accent5">
                    <a:lumMod val="50000"/>
                  </a:schemeClr>
                </a:solidFill>
                <a:ea typeface="Tahoma" panose="020B0604030504040204" pitchFamily="34" charset="0"/>
                <a:cs typeface="Tahoma" panose="020B0604030504040204" pitchFamily="34" charset="0"/>
              </a:rPr>
              <a:t>- </a:t>
            </a:r>
            <a:r>
              <a:rPr lang="en-US" altLang="en-US" sz="8000" b="1" dirty="0" err="1" smtClean="0">
                <a:solidFill>
                  <a:schemeClr val="accent5">
                    <a:lumMod val="50000"/>
                  </a:schemeClr>
                </a:solidFill>
                <a:ea typeface="Tahoma" panose="020B0604030504040204" pitchFamily="34" charset="0"/>
                <a:cs typeface="Tahoma" panose="020B0604030504040204" pitchFamily="34" charset="0"/>
              </a:rPr>
              <a:t>Lưu</a:t>
            </a:r>
            <a:r>
              <a:rPr lang="en-US" altLang="en-US" sz="8000" b="1" dirty="0" smtClean="0">
                <a:solidFill>
                  <a:schemeClr val="accent5">
                    <a:lumMod val="50000"/>
                  </a:schemeClr>
                </a:solidFill>
                <a:ea typeface="Tahoma" panose="020B0604030504040204" pitchFamily="34" charset="0"/>
                <a:cs typeface="Tahoma" panose="020B0604030504040204" pitchFamily="34" charset="0"/>
              </a:rPr>
              <a:t> ý: </a:t>
            </a:r>
            <a:r>
              <a:rPr lang="en-US" altLang="en-US" sz="8000" b="1" dirty="0" err="1" smtClean="0">
                <a:solidFill>
                  <a:schemeClr val="accent5">
                    <a:lumMod val="50000"/>
                  </a:schemeClr>
                </a:solidFill>
                <a:ea typeface="Tahoma" panose="020B0604030504040204" pitchFamily="34" charset="0"/>
                <a:cs typeface="Tahoma" panose="020B0604030504040204" pitchFamily="34" charset="0"/>
              </a:rPr>
              <a:t>tránh</a:t>
            </a:r>
            <a:r>
              <a:rPr lang="en-US" altLang="en-US" sz="8000" b="1" dirty="0" smtClean="0">
                <a:solidFill>
                  <a:schemeClr val="accent5">
                    <a:lumMod val="50000"/>
                  </a:schemeClr>
                </a:solidFill>
                <a:ea typeface="Tahoma" panose="020B0604030504040204" pitchFamily="34" charset="0"/>
                <a:cs typeface="Tahoma" panose="020B0604030504040204" pitchFamily="34" charset="0"/>
              </a:rPr>
              <a:t> </a:t>
            </a:r>
            <a:r>
              <a:rPr lang="en-US" altLang="en-US" sz="8000" b="1" dirty="0" err="1" smtClean="0">
                <a:solidFill>
                  <a:schemeClr val="accent5">
                    <a:lumMod val="50000"/>
                  </a:schemeClr>
                </a:solidFill>
                <a:ea typeface="Tahoma" panose="020B0604030504040204" pitchFamily="34" charset="0"/>
                <a:cs typeface="Tahoma" panose="020B0604030504040204" pitchFamily="34" charset="0"/>
              </a:rPr>
              <a:t>chạm</a:t>
            </a:r>
            <a:r>
              <a:rPr lang="en-US" altLang="en-US" sz="8000" b="1" dirty="0" smtClean="0">
                <a:solidFill>
                  <a:schemeClr val="accent5">
                    <a:lumMod val="50000"/>
                  </a:schemeClr>
                </a:solidFill>
                <a:ea typeface="Tahoma" panose="020B0604030504040204" pitchFamily="34" charset="0"/>
                <a:cs typeface="Tahoma" panose="020B0604030504040204" pitchFamily="34" charset="0"/>
              </a:rPr>
              <a:t> </a:t>
            </a:r>
            <a:r>
              <a:rPr lang="en-US" altLang="en-US" sz="8000" b="1" dirty="0" err="1" smtClean="0">
                <a:solidFill>
                  <a:schemeClr val="accent5">
                    <a:lumMod val="50000"/>
                  </a:schemeClr>
                </a:solidFill>
                <a:ea typeface="Tahoma" panose="020B0604030504040204" pitchFamily="34" charset="0"/>
                <a:cs typeface="Tahoma" panose="020B0604030504040204" pitchFamily="34" charset="0"/>
              </a:rPr>
              <a:t>tay</a:t>
            </a:r>
            <a:r>
              <a:rPr lang="en-US" altLang="en-US" sz="8000" b="1" dirty="0" smtClean="0">
                <a:solidFill>
                  <a:schemeClr val="accent5">
                    <a:lumMod val="50000"/>
                  </a:schemeClr>
                </a:solidFill>
                <a:ea typeface="Tahoma" panose="020B0604030504040204" pitchFamily="34" charset="0"/>
                <a:cs typeface="Tahoma" panose="020B0604030504040204" pitchFamily="34" charset="0"/>
              </a:rPr>
              <a:t> </a:t>
            </a:r>
            <a:r>
              <a:rPr lang="en-US" altLang="en-US" sz="8000" b="1" dirty="0" err="1" smtClean="0">
                <a:solidFill>
                  <a:schemeClr val="accent5">
                    <a:lumMod val="50000"/>
                  </a:schemeClr>
                </a:solidFill>
                <a:ea typeface="Tahoma" panose="020B0604030504040204" pitchFamily="34" charset="0"/>
                <a:cs typeface="Tahoma" panose="020B0604030504040204" pitchFamily="34" charset="0"/>
              </a:rPr>
              <a:t>vào</a:t>
            </a:r>
            <a:r>
              <a:rPr lang="en-US" altLang="en-US" sz="8000" b="1" dirty="0" smtClean="0">
                <a:solidFill>
                  <a:schemeClr val="accent5">
                    <a:lumMod val="50000"/>
                  </a:schemeClr>
                </a:solidFill>
                <a:ea typeface="Tahoma" panose="020B0604030504040204" pitchFamily="34" charset="0"/>
                <a:cs typeface="Tahoma" panose="020B0604030504040204" pitchFamily="34" charset="0"/>
              </a:rPr>
              <a:t> </a:t>
            </a:r>
            <a:r>
              <a:rPr lang="en-US" altLang="en-US" sz="8000" b="1" dirty="0" err="1" smtClean="0">
                <a:solidFill>
                  <a:schemeClr val="accent5">
                    <a:lumMod val="50000"/>
                  </a:schemeClr>
                </a:solidFill>
                <a:ea typeface="Tahoma" panose="020B0604030504040204" pitchFamily="34" charset="0"/>
                <a:cs typeface="Tahoma" panose="020B0604030504040204" pitchFamily="34" charset="0"/>
              </a:rPr>
              <a:t>đáp</a:t>
            </a:r>
            <a:r>
              <a:rPr lang="en-US" altLang="en-US" sz="8000" b="1" dirty="0" smtClean="0">
                <a:solidFill>
                  <a:schemeClr val="accent5">
                    <a:lumMod val="50000"/>
                  </a:schemeClr>
                </a:solidFill>
                <a:ea typeface="Tahoma" panose="020B0604030504040204" pitchFamily="34" charset="0"/>
                <a:cs typeface="Tahoma" panose="020B0604030504040204" pitchFamily="34" charset="0"/>
              </a:rPr>
              <a:t> </a:t>
            </a:r>
            <a:r>
              <a:rPr lang="en-US" altLang="en-US" sz="8000" b="1" dirty="0" err="1" smtClean="0">
                <a:solidFill>
                  <a:schemeClr val="accent5">
                    <a:lumMod val="50000"/>
                  </a:schemeClr>
                </a:solidFill>
                <a:ea typeface="Tahoma" panose="020B0604030504040204" pitchFamily="34" charset="0"/>
                <a:cs typeface="Tahoma" panose="020B0604030504040204" pitchFamily="34" charset="0"/>
              </a:rPr>
              <a:t>án</a:t>
            </a:r>
            <a:r>
              <a:rPr lang="en-US" altLang="en-US" sz="8000" b="1" dirty="0" smtClean="0">
                <a:solidFill>
                  <a:schemeClr val="accent5">
                    <a:lumMod val="50000"/>
                  </a:schemeClr>
                </a:solidFill>
                <a:ea typeface="Tahoma" panose="020B0604030504040204" pitchFamily="34" charset="0"/>
                <a:cs typeface="Tahoma" panose="020B0604030504040204" pitchFamily="34" charset="0"/>
              </a:rPr>
              <a:t>.</a:t>
            </a:r>
            <a:endParaRPr lang="en-US" sz="8000" b="1" dirty="0">
              <a:solidFill>
                <a:schemeClr val="accent5">
                  <a:lumMod val="50000"/>
                </a:schemeClr>
              </a:solidFill>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6"/>
          <a:stretch>
            <a:fillRect/>
          </a:stretch>
        </p:blipFill>
        <p:spPr>
          <a:xfrm>
            <a:off x="16971150" y="0"/>
            <a:ext cx="1316850" cy="1271126"/>
          </a:xfrm>
          <a:prstGeom prst="rect">
            <a:avLst/>
          </a:prstGeom>
        </p:spPr>
      </p:pic>
      <p:pic>
        <p:nvPicPr>
          <p:cNvPr id="5" name="Picture 4"/>
          <p:cNvPicPr>
            <a:picLocks noChangeAspect="1"/>
          </p:cNvPicPr>
          <p:nvPr/>
        </p:nvPicPr>
        <p:blipFill>
          <a:blip r:embed="rId7"/>
          <a:stretch>
            <a:fillRect/>
          </a:stretch>
        </p:blipFill>
        <p:spPr>
          <a:xfrm>
            <a:off x="762998" y="2606671"/>
            <a:ext cx="1161389" cy="1152245"/>
          </a:xfrm>
          <a:prstGeom prst="rect">
            <a:avLst/>
          </a:prstGeom>
        </p:spPr>
      </p:pic>
      <p:sp>
        <p:nvSpPr>
          <p:cNvPr id="3" name="Rectangle 2"/>
          <p:cNvSpPr/>
          <p:nvPr/>
        </p:nvSpPr>
        <p:spPr>
          <a:xfrm>
            <a:off x="1343692" y="2920891"/>
            <a:ext cx="4549002" cy="1384995"/>
          </a:xfrm>
          <a:prstGeom prst="rect">
            <a:avLst/>
          </a:prstGeom>
          <a:noFill/>
        </p:spPr>
        <p:txBody>
          <a:bodyPr wrap="none" lIns="137160" tIns="68580" rIns="137160" bIns="68580">
            <a:spAutoFit/>
          </a:bodyPr>
          <a:lstStyle/>
          <a:p>
            <a:pPr algn="ctr" defTabSz="1371600"/>
            <a:r>
              <a:rPr lang="en-US" sz="8100"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Luật</a:t>
            </a:r>
            <a:r>
              <a:rPr lang="en-US" sz="81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8100"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chơi</a:t>
            </a:r>
            <a:r>
              <a:rPr lang="en-US" sz="81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6FE0A47F-DE0D-4AFB-A019-3B65ECEF2308}"/>
              </a:ext>
            </a:extLst>
          </p:cNvPr>
          <p:cNvSpPr/>
          <p:nvPr/>
        </p:nvSpPr>
        <p:spPr>
          <a:xfrm>
            <a:off x="3372578" y="1084313"/>
            <a:ext cx="11983730" cy="1246495"/>
          </a:xfrm>
          <a:prstGeom prst="rect">
            <a:avLst/>
          </a:prstGeom>
          <a:noFill/>
        </p:spPr>
        <p:txBody>
          <a:bodyPr wrap="none" lIns="137160" tIns="68580" rIns="137160" bIns="68580">
            <a:spAutoFit/>
          </a:bodyPr>
          <a:lstStyle/>
          <a:p>
            <a:pPr algn="ctr" defTabSz="1371600"/>
            <a:r>
              <a:rPr lang="en-US" sz="7200" b="1" dirty="0" smtClean="0">
                <a:ln w="6600">
                  <a:solidFill>
                    <a:srgbClr val="7030A0"/>
                  </a:solidFill>
                  <a:prstDash val="solid"/>
                </a:ln>
                <a:solidFill>
                  <a:srgbClr val="FF00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ĐẤU TRƯỜNG KHOA HỌC</a:t>
            </a:r>
            <a:endParaRPr lang="en-US" sz="7200" b="1" dirty="0">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8" name="Freeform 12"/>
          <p:cNvSpPr/>
          <p:nvPr/>
        </p:nvSpPr>
        <p:spPr>
          <a:xfrm>
            <a:off x="-3129937" y="8376056"/>
            <a:ext cx="9756427" cy="2944667"/>
          </a:xfrm>
          <a:custGeom>
            <a:avLst/>
            <a:gdLst/>
            <a:ahLst/>
            <a:cxnLst/>
            <a:rect l="l" t="t" r="r" b="b"/>
            <a:pathLst>
              <a:path w="9756427" h="2944667">
                <a:moveTo>
                  <a:pt x="0" y="0"/>
                </a:moveTo>
                <a:lnTo>
                  <a:pt x="9756426" y="0"/>
                </a:lnTo>
                <a:lnTo>
                  <a:pt x="9756426" y="2944667"/>
                </a:lnTo>
                <a:lnTo>
                  <a:pt x="0" y="294466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410662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4.30556E-6 -4.93827E-7 L -4.30556E-6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21" presetClass="emph" presetSubtype="0" fill="hold" grpId="2" nodeType="withEffect">
                                  <p:stCondLst>
                                    <p:cond delay="0"/>
                                  </p:stCondLst>
                                  <p:iterate type="lt">
                                    <p:tmPct val="0"/>
                                  </p:iterate>
                                  <p:childTnLst>
                                    <p:animClr clrSpc="hsl" dir="cw">
                                      <p:cBhvr override="childStyle">
                                        <p:cTn id="17" dur="500" fill="hold"/>
                                        <p:tgtEl>
                                          <p:spTgt spid="6"/>
                                        </p:tgtEl>
                                        <p:attrNameLst>
                                          <p:attrName>style.color</p:attrName>
                                        </p:attrNameLst>
                                      </p:cBhvr>
                                      <p:by>
                                        <p:hsl h="7200000" s="0" l="0"/>
                                      </p:by>
                                    </p:animClr>
                                    <p:animClr clrSpc="hsl" dir="cw">
                                      <p:cBhvr>
                                        <p:cTn id="18" dur="500" fill="hold"/>
                                        <p:tgtEl>
                                          <p:spTgt spid="6"/>
                                        </p:tgtEl>
                                        <p:attrNameLst>
                                          <p:attrName>fillcolor</p:attrName>
                                        </p:attrNameLst>
                                      </p:cBhvr>
                                      <p:by>
                                        <p:hsl h="7200000" s="0" l="0"/>
                                      </p:by>
                                    </p:animClr>
                                    <p:animClr clrSpc="hsl" dir="cw">
                                      <p:cBhvr>
                                        <p:cTn id="19" dur="500" fill="hold"/>
                                        <p:tgtEl>
                                          <p:spTgt spid="6"/>
                                        </p:tgtEl>
                                        <p:attrNameLst>
                                          <p:attrName>stroke.color</p:attrName>
                                        </p:attrNameLst>
                                      </p:cBhvr>
                                      <p:by>
                                        <p:hsl h="7200000" s="0" l="0"/>
                                      </p:by>
                                    </p:animClr>
                                    <p:set>
                                      <p:cBhvr>
                                        <p:cTn id="20"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FFF1"/>
        </a:solidFill>
        <a:effectLst/>
      </p:bgPr>
    </p:bg>
    <p:spTree>
      <p:nvGrpSpPr>
        <p:cNvPr id="1" name=""/>
        <p:cNvGrpSpPr/>
        <p:nvPr/>
      </p:nvGrpSpPr>
      <p:grpSpPr>
        <a:xfrm>
          <a:off x="0" y="0"/>
          <a:ext cx="0" cy="0"/>
          <a:chOff x="0" y="0"/>
          <a:chExt cx="0" cy="0"/>
        </a:xfrm>
      </p:grpSpPr>
      <p:sp>
        <p:nvSpPr>
          <p:cNvPr id="2" name="Freeform 2"/>
          <p:cNvSpPr/>
          <p:nvPr/>
        </p:nvSpPr>
        <p:spPr>
          <a:xfrm rot="-708870">
            <a:off x="11832114" y="9060660"/>
            <a:ext cx="8811581" cy="2659495"/>
          </a:xfrm>
          <a:custGeom>
            <a:avLst/>
            <a:gdLst/>
            <a:ahLst/>
            <a:cxnLst/>
            <a:rect l="l" t="t" r="r" b="b"/>
            <a:pathLst>
              <a:path w="8811581" h="2659495">
                <a:moveTo>
                  <a:pt x="0" y="0"/>
                </a:moveTo>
                <a:lnTo>
                  <a:pt x="8811581" y="0"/>
                </a:lnTo>
                <a:lnTo>
                  <a:pt x="8811581" y="2659496"/>
                </a:lnTo>
                <a:lnTo>
                  <a:pt x="0" y="265949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rot="3456186">
            <a:off x="7274447" y="-3604318"/>
            <a:ext cx="8451171" cy="6253867"/>
          </a:xfrm>
          <a:custGeom>
            <a:avLst/>
            <a:gdLst/>
            <a:ahLst/>
            <a:cxnLst/>
            <a:rect l="l" t="t" r="r" b="b"/>
            <a:pathLst>
              <a:path w="8451171" h="6253867">
                <a:moveTo>
                  <a:pt x="0" y="0"/>
                </a:moveTo>
                <a:lnTo>
                  <a:pt x="8451171" y="0"/>
                </a:lnTo>
                <a:lnTo>
                  <a:pt x="8451171" y="6253867"/>
                </a:lnTo>
                <a:lnTo>
                  <a:pt x="0" y="625386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Freeform 4"/>
          <p:cNvSpPr/>
          <p:nvPr/>
        </p:nvSpPr>
        <p:spPr>
          <a:xfrm rot="9926864">
            <a:off x="-2332603" y="-1422231"/>
            <a:ext cx="9424422" cy="2844462"/>
          </a:xfrm>
          <a:custGeom>
            <a:avLst/>
            <a:gdLst/>
            <a:ahLst/>
            <a:cxnLst/>
            <a:rect l="l" t="t" r="r" b="b"/>
            <a:pathLst>
              <a:path w="9424422" h="2844462">
                <a:moveTo>
                  <a:pt x="0" y="0"/>
                </a:moveTo>
                <a:lnTo>
                  <a:pt x="9424421" y="0"/>
                </a:lnTo>
                <a:lnTo>
                  <a:pt x="9424421" y="2844462"/>
                </a:lnTo>
                <a:lnTo>
                  <a:pt x="0" y="284446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 name="Freeform 5"/>
          <p:cNvSpPr/>
          <p:nvPr/>
        </p:nvSpPr>
        <p:spPr>
          <a:xfrm rot="-96395">
            <a:off x="16992953" y="9313023"/>
            <a:ext cx="639259" cy="648694"/>
          </a:xfrm>
          <a:custGeom>
            <a:avLst/>
            <a:gdLst/>
            <a:ahLst/>
            <a:cxnLst/>
            <a:rect l="l" t="t" r="r" b="b"/>
            <a:pathLst>
              <a:path w="639259" h="648694">
                <a:moveTo>
                  <a:pt x="0" y="0"/>
                </a:moveTo>
                <a:lnTo>
                  <a:pt x="639259" y="0"/>
                </a:lnTo>
                <a:lnTo>
                  <a:pt x="639259" y="648694"/>
                </a:lnTo>
                <a:lnTo>
                  <a:pt x="0" y="64869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6" name="Freeform 6"/>
          <p:cNvSpPr/>
          <p:nvPr/>
        </p:nvSpPr>
        <p:spPr>
          <a:xfrm rot="-96395">
            <a:off x="380474" y="489297"/>
            <a:ext cx="639259" cy="648694"/>
          </a:xfrm>
          <a:custGeom>
            <a:avLst/>
            <a:gdLst/>
            <a:ahLst/>
            <a:cxnLst/>
            <a:rect l="l" t="t" r="r" b="b"/>
            <a:pathLst>
              <a:path w="639259" h="648694">
                <a:moveTo>
                  <a:pt x="0" y="0"/>
                </a:moveTo>
                <a:lnTo>
                  <a:pt x="639258" y="0"/>
                </a:lnTo>
                <a:lnTo>
                  <a:pt x="639258" y="648694"/>
                </a:lnTo>
                <a:lnTo>
                  <a:pt x="0" y="64869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7" name="Freeform 7"/>
          <p:cNvSpPr/>
          <p:nvPr/>
        </p:nvSpPr>
        <p:spPr>
          <a:xfrm rot="-96395">
            <a:off x="2284183" y="72088"/>
            <a:ext cx="565384" cy="573729"/>
          </a:xfrm>
          <a:custGeom>
            <a:avLst/>
            <a:gdLst/>
            <a:ahLst/>
            <a:cxnLst/>
            <a:rect l="l" t="t" r="r" b="b"/>
            <a:pathLst>
              <a:path w="565384" h="573729">
                <a:moveTo>
                  <a:pt x="0" y="0"/>
                </a:moveTo>
                <a:lnTo>
                  <a:pt x="565384" y="0"/>
                </a:lnTo>
                <a:lnTo>
                  <a:pt x="565384" y="573729"/>
                </a:lnTo>
                <a:lnTo>
                  <a:pt x="0" y="57372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8" name="Freeform 8"/>
          <p:cNvSpPr/>
          <p:nvPr/>
        </p:nvSpPr>
        <p:spPr>
          <a:xfrm rot="-96395">
            <a:off x="14684168" y="9683687"/>
            <a:ext cx="565384" cy="573729"/>
          </a:xfrm>
          <a:custGeom>
            <a:avLst/>
            <a:gdLst/>
            <a:ahLst/>
            <a:cxnLst/>
            <a:rect l="l" t="t" r="r" b="b"/>
            <a:pathLst>
              <a:path w="565384" h="573729">
                <a:moveTo>
                  <a:pt x="0" y="0"/>
                </a:moveTo>
                <a:lnTo>
                  <a:pt x="565384" y="0"/>
                </a:lnTo>
                <a:lnTo>
                  <a:pt x="565384" y="573729"/>
                </a:lnTo>
                <a:lnTo>
                  <a:pt x="0" y="57372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2" name="TextBox 12"/>
          <p:cNvSpPr txBox="1"/>
          <p:nvPr/>
        </p:nvSpPr>
        <p:spPr>
          <a:xfrm>
            <a:off x="2933698" y="3790722"/>
            <a:ext cx="6963282" cy="382733"/>
          </a:xfrm>
          <a:prstGeom prst="rect">
            <a:avLst/>
          </a:prstGeom>
        </p:spPr>
        <p:txBody>
          <a:bodyPr lIns="0" tIns="0" rIns="0" bIns="0" rtlCol="0" anchor="t">
            <a:spAutoFit/>
          </a:bodyPr>
          <a:lstStyle/>
          <a:p>
            <a:pPr marL="0" lvl="0" indent="0">
              <a:lnSpc>
                <a:spcPts val="3079"/>
              </a:lnSpc>
              <a:spcBef>
                <a:spcPct val="0"/>
              </a:spcBef>
            </a:pPr>
            <a:r>
              <a:rPr lang="en-US" sz="2199" u="none" strike="noStrike">
                <a:solidFill>
                  <a:srgbClr val="5F3F31"/>
                </a:solidFill>
                <a:latin typeface="Balsamiq Sans"/>
              </a:rPr>
              <a:t>`.</a:t>
            </a:r>
            <a:endParaRPr lang="en-US" sz="2199" u="none" strike="noStrike" dirty="0">
              <a:solidFill>
                <a:srgbClr val="5F3F31"/>
              </a:solidFill>
              <a:latin typeface="Balsamiq Sans"/>
            </a:endParaRPr>
          </a:p>
        </p:txBody>
      </p:sp>
      <p:sp>
        <p:nvSpPr>
          <p:cNvPr id="16" name="TextBox 16"/>
          <p:cNvSpPr txBox="1"/>
          <p:nvPr/>
        </p:nvSpPr>
        <p:spPr>
          <a:xfrm>
            <a:off x="1896386" y="3524474"/>
            <a:ext cx="15087599" cy="3822585"/>
          </a:xfrm>
          <a:prstGeom prst="rect">
            <a:avLst/>
          </a:prstGeom>
        </p:spPr>
        <p:txBody>
          <a:bodyPr wrap="square" lIns="0" tIns="0" rIns="0" bIns="0" rtlCol="0" anchor="t">
            <a:spAutoFit/>
          </a:bodyPr>
          <a:lstStyle/>
          <a:p>
            <a:pPr indent="180340" algn="just">
              <a:lnSpc>
                <a:spcPct val="115000"/>
              </a:lnSpc>
              <a:tabLst>
                <a:tab pos="540385" algn="l"/>
              </a:tabLst>
            </a:pPr>
            <a:r>
              <a:rPr lang="en-US" sz="54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Nhóm</a:t>
            </a:r>
            <a:r>
              <a:rPr lang="en-US" sz="54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1</a:t>
            </a:r>
            <a:r>
              <a:rPr lang="en-US" sz="5400" b="1" dirty="0" smtClean="0">
                <a:solidFill>
                  <a:srgbClr val="0070C0"/>
                </a:solidFill>
                <a:latin typeface="Times New Roman" panose="02020603050405020304" pitchFamily="18" charset="0"/>
                <a:ea typeface="Arial" panose="020B0604020202020204" pitchFamily="34" charset="0"/>
                <a:cs typeface="Times New Roman" panose="02020603050405020304" pitchFamily="18" charset="0"/>
              </a:rPr>
              <a:t>, 2</a:t>
            </a:r>
            <a:r>
              <a:rPr lang="en-US" sz="54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Tìm</a:t>
            </a:r>
            <a:r>
              <a:rPr lang="en-US" sz="54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hiểu</a:t>
            </a:r>
            <a:r>
              <a:rPr lang="en-US" sz="54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về</a:t>
            </a:r>
            <a:r>
              <a:rPr lang="en-US" sz="54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quá</a:t>
            </a:r>
            <a:r>
              <a:rPr lang="en-US" sz="54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trình</a:t>
            </a:r>
            <a:r>
              <a:rPr lang="en-US" sz="54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sản</a:t>
            </a:r>
            <a:r>
              <a:rPr lang="en-US" sz="54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xuất</a:t>
            </a:r>
            <a:r>
              <a:rPr lang="en-US" sz="54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và</a:t>
            </a:r>
            <a:r>
              <a:rPr lang="en-US" sz="54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ứng </a:t>
            </a:r>
            <a:r>
              <a:rPr lang="en-US" sz="54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dụng</a:t>
            </a:r>
            <a:r>
              <a:rPr lang="en-US" sz="54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của gang.</a:t>
            </a:r>
          </a:p>
          <a:p>
            <a:pPr indent="180340" algn="just">
              <a:lnSpc>
                <a:spcPct val="115000"/>
              </a:lnSpc>
              <a:tabLst>
                <a:tab pos="540385" algn="l"/>
              </a:tabLst>
            </a:pPr>
            <a:r>
              <a:rPr lang="en-US" sz="54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Nhóm</a:t>
            </a:r>
            <a:r>
              <a:rPr lang="en-US" sz="54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3</a:t>
            </a:r>
            <a:r>
              <a:rPr lang="en-US" sz="5400" b="1" dirty="0" smtClean="0">
                <a:solidFill>
                  <a:srgbClr val="0070C0"/>
                </a:solidFill>
                <a:latin typeface="Times New Roman" panose="02020603050405020304" pitchFamily="18" charset="0"/>
                <a:ea typeface="Arial" panose="020B0604020202020204" pitchFamily="34" charset="0"/>
                <a:cs typeface="Times New Roman" panose="02020603050405020304" pitchFamily="18" charset="0"/>
              </a:rPr>
              <a:t>, 4</a:t>
            </a:r>
            <a:r>
              <a:rPr lang="en-US" sz="54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Tìm</a:t>
            </a:r>
            <a:r>
              <a:rPr lang="en-US" sz="54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hiểu</a:t>
            </a:r>
            <a:r>
              <a:rPr lang="en-US" sz="54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về</a:t>
            </a:r>
            <a:r>
              <a:rPr lang="en-US" sz="54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quá</a:t>
            </a:r>
            <a:r>
              <a:rPr lang="en-US" sz="54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trình</a:t>
            </a:r>
            <a:r>
              <a:rPr lang="en-US" sz="54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sản</a:t>
            </a:r>
            <a:r>
              <a:rPr lang="en-US" sz="54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xuất</a:t>
            </a:r>
            <a:r>
              <a:rPr lang="en-US" sz="54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và</a:t>
            </a:r>
            <a:r>
              <a:rPr lang="en-US" sz="54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ứng </a:t>
            </a:r>
            <a:r>
              <a:rPr lang="en-US" sz="54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dụng</a:t>
            </a:r>
            <a:r>
              <a:rPr lang="en-US" sz="54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của </a:t>
            </a:r>
            <a:r>
              <a:rPr lang="en-US" sz="54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thép</a:t>
            </a:r>
            <a:r>
              <a:rPr lang="en-US" sz="54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a:t>
            </a:r>
          </a:p>
        </p:txBody>
      </p:sp>
      <p:sp>
        <p:nvSpPr>
          <p:cNvPr id="24" name="Freeform 24"/>
          <p:cNvSpPr/>
          <p:nvPr/>
        </p:nvSpPr>
        <p:spPr>
          <a:xfrm rot="-7307064">
            <a:off x="2831756" y="8440460"/>
            <a:ext cx="8451171" cy="6253867"/>
          </a:xfrm>
          <a:custGeom>
            <a:avLst/>
            <a:gdLst/>
            <a:ahLst/>
            <a:cxnLst/>
            <a:rect l="l" t="t" r="r" b="b"/>
            <a:pathLst>
              <a:path w="8451171" h="6253867">
                <a:moveTo>
                  <a:pt x="0" y="0"/>
                </a:moveTo>
                <a:lnTo>
                  <a:pt x="8451171" y="0"/>
                </a:lnTo>
                <a:lnTo>
                  <a:pt x="8451171" y="6253867"/>
                </a:lnTo>
                <a:lnTo>
                  <a:pt x="0" y="625386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28" name="TextBox 28"/>
          <p:cNvSpPr txBox="1"/>
          <p:nvPr/>
        </p:nvSpPr>
        <p:spPr>
          <a:xfrm>
            <a:off x="1489733" y="1251794"/>
            <a:ext cx="15308533" cy="1548822"/>
          </a:xfrm>
          <a:prstGeom prst="rect">
            <a:avLst/>
          </a:prstGeom>
        </p:spPr>
        <p:txBody>
          <a:bodyPr lIns="0" tIns="0" rIns="0" bIns="0" rtlCol="0" anchor="t">
            <a:spAutoFit/>
          </a:bodyPr>
          <a:lstStyle/>
          <a:p>
            <a:pPr marL="0" lvl="0" indent="0" algn="ctr">
              <a:lnSpc>
                <a:spcPts val="13874"/>
              </a:lnSpc>
              <a:spcBef>
                <a:spcPct val="0"/>
              </a:spcBef>
            </a:pPr>
            <a:r>
              <a:rPr lang="en-US" sz="8000" spc="300" dirty="0" err="1">
                <a:solidFill>
                  <a:srgbClr val="E8663D"/>
                </a:solidFill>
                <a:latin typeface="#9Slide07 Crocante" panose="02000000000000000000" pitchFamily="2" charset="0"/>
              </a:rPr>
              <a:t>Nhiệm</a:t>
            </a:r>
            <a:r>
              <a:rPr lang="en-US" sz="8000" spc="300" dirty="0">
                <a:solidFill>
                  <a:srgbClr val="E8663D"/>
                </a:solidFill>
                <a:latin typeface="#9Slide07 Crocante" panose="02000000000000000000" pitchFamily="2" charset="0"/>
              </a:rPr>
              <a:t> </a:t>
            </a:r>
            <a:r>
              <a:rPr lang="en-US" sz="8000" spc="300" dirty="0" err="1">
                <a:solidFill>
                  <a:srgbClr val="E8663D"/>
                </a:solidFill>
                <a:latin typeface="#9Slide07 Crocante" panose="02000000000000000000" pitchFamily="2" charset="0"/>
              </a:rPr>
              <a:t>vụ</a:t>
            </a:r>
            <a:r>
              <a:rPr lang="en-US" sz="8000" spc="300" dirty="0">
                <a:solidFill>
                  <a:srgbClr val="E8663D"/>
                </a:solidFill>
                <a:latin typeface="#9Slide07 Crocante" panose="02000000000000000000" pitchFamily="2" charset="0"/>
              </a:rPr>
              <a:t> </a:t>
            </a:r>
            <a:r>
              <a:rPr lang="en-US" sz="8000" spc="300" dirty="0" err="1">
                <a:solidFill>
                  <a:srgbClr val="E8663D"/>
                </a:solidFill>
                <a:latin typeface="#9Slide07 Crocante" panose="02000000000000000000" pitchFamily="2" charset="0"/>
              </a:rPr>
              <a:t>về</a:t>
            </a:r>
            <a:r>
              <a:rPr lang="en-US" sz="8000" spc="300" dirty="0">
                <a:solidFill>
                  <a:srgbClr val="E8663D"/>
                </a:solidFill>
                <a:latin typeface="#9Slide07 Crocante" panose="02000000000000000000" pitchFamily="2" charset="0"/>
              </a:rPr>
              <a:t> </a:t>
            </a:r>
            <a:r>
              <a:rPr lang="en-US" sz="8000" spc="300" dirty="0" err="1">
                <a:solidFill>
                  <a:srgbClr val="E8663D"/>
                </a:solidFill>
                <a:latin typeface="#9Slide07 Crocante" panose="02000000000000000000" pitchFamily="2" charset="0"/>
              </a:rPr>
              <a:t>nhà</a:t>
            </a:r>
            <a:endParaRPr lang="en-US" sz="8000" u="none" strike="noStrike" spc="300" dirty="0">
              <a:solidFill>
                <a:srgbClr val="E8663D"/>
              </a:solidFill>
              <a:latin typeface="#9Slide07 Crocante" panose="02000000000000000000" pitchFamily="2"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uyên đề HỢP K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39222234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FF1"/>
        </a:solidFill>
        <a:effectLst/>
      </p:bgPr>
    </p:bg>
    <p:spTree>
      <p:nvGrpSpPr>
        <p:cNvPr id="1" name=""/>
        <p:cNvGrpSpPr/>
        <p:nvPr/>
      </p:nvGrpSpPr>
      <p:grpSpPr>
        <a:xfrm>
          <a:off x="0" y="0"/>
          <a:ext cx="0" cy="0"/>
          <a:chOff x="0" y="0"/>
          <a:chExt cx="0" cy="0"/>
        </a:xfrm>
      </p:grpSpPr>
      <p:sp>
        <p:nvSpPr>
          <p:cNvPr id="2" name="Freeform 2"/>
          <p:cNvSpPr/>
          <p:nvPr/>
        </p:nvSpPr>
        <p:spPr>
          <a:xfrm rot="3456186">
            <a:off x="3348487" y="-4116200"/>
            <a:ext cx="8451171" cy="6253867"/>
          </a:xfrm>
          <a:custGeom>
            <a:avLst/>
            <a:gdLst/>
            <a:ahLst/>
            <a:cxnLst/>
            <a:rect l="l" t="t" r="r" b="b"/>
            <a:pathLst>
              <a:path w="8451171" h="6253867">
                <a:moveTo>
                  <a:pt x="0" y="0"/>
                </a:moveTo>
                <a:lnTo>
                  <a:pt x="8451171" y="0"/>
                </a:lnTo>
                <a:lnTo>
                  <a:pt x="8451171" y="6253867"/>
                </a:lnTo>
                <a:lnTo>
                  <a:pt x="0" y="625386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3" name="Freeform 3"/>
          <p:cNvSpPr/>
          <p:nvPr/>
        </p:nvSpPr>
        <p:spPr>
          <a:xfrm rot="331613">
            <a:off x="1568003" y="8578709"/>
            <a:ext cx="8451171" cy="6253867"/>
          </a:xfrm>
          <a:custGeom>
            <a:avLst/>
            <a:gdLst/>
            <a:ahLst/>
            <a:cxnLst/>
            <a:rect l="l" t="t" r="r" b="b"/>
            <a:pathLst>
              <a:path w="8451171" h="6253867">
                <a:moveTo>
                  <a:pt x="0" y="0"/>
                </a:moveTo>
                <a:lnTo>
                  <a:pt x="8451171" y="0"/>
                </a:lnTo>
                <a:lnTo>
                  <a:pt x="8451171" y="6253867"/>
                </a:lnTo>
                <a:lnTo>
                  <a:pt x="0" y="625386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Freeform 4"/>
          <p:cNvSpPr/>
          <p:nvPr/>
        </p:nvSpPr>
        <p:spPr>
          <a:xfrm rot="1458920">
            <a:off x="2319469" y="4062420"/>
            <a:ext cx="269937" cy="317573"/>
          </a:xfrm>
          <a:custGeom>
            <a:avLst/>
            <a:gdLst/>
            <a:ahLst/>
            <a:cxnLst/>
            <a:rect l="l" t="t" r="r" b="b"/>
            <a:pathLst>
              <a:path w="269937" h="317573">
                <a:moveTo>
                  <a:pt x="0" y="0"/>
                </a:moveTo>
                <a:lnTo>
                  <a:pt x="269937" y="0"/>
                </a:lnTo>
                <a:lnTo>
                  <a:pt x="269937" y="317573"/>
                </a:lnTo>
                <a:lnTo>
                  <a:pt x="0" y="31757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5" name="Freeform 5"/>
          <p:cNvSpPr/>
          <p:nvPr/>
        </p:nvSpPr>
        <p:spPr>
          <a:xfrm rot="331613">
            <a:off x="15067984" y="4813924"/>
            <a:ext cx="8451171" cy="6253867"/>
          </a:xfrm>
          <a:custGeom>
            <a:avLst/>
            <a:gdLst/>
            <a:ahLst/>
            <a:cxnLst/>
            <a:rect l="l" t="t" r="r" b="b"/>
            <a:pathLst>
              <a:path w="8451171" h="6253867">
                <a:moveTo>
                  <a:pt x="0" y="0"/>
                </a:moveTo>
                <a:lnTo>
                  <a:pt x="8451171" y="0"/>
                </a:lnTo>
                <a:lnTo>
                  <a:pt x="8451171" y="6253866"/>
                </a:lnTo>
                <a:lnTo>
                  <a:pt x="0" y="625386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2" name="TextBox 12"/>
          <p:cNvSpPr txBox="1"/>
          <p:nvPr/>
        </p:nvSpPr>
        <p:spPr>
          <a:xfrm>
            <a:off x="1106773" y="1608985"/>
            <a:ext cx="13379126" cy="1107996"/>
          </a:xfrm>
          <a:prstGeom prst="rect">
            <a:avLst/>
          </a:prstGeom>
        </p:spPr>
        <p:txBody>
          <a:bodyPr lIns="0" tIns="0" rIns="0" bIns="0" rtlCol="0" anchor="t">
            <a:spAutoFit/>
          </a:bodyPr>
          <a:lstStyle/>
          <a:p>
            <a:pPr algn="ctr"/>
            <a:r>
              <a:rPr lang="en-US" sz="7200" b="1" spc="-150" dirty="0">
                <a:solidFill>
                  <a:srgbClr val="FF0000"/>
                </a:solidFill>
                <a:latin typeface="Times New Roman" panose="02020603050405020304" pitchFamily="18" charset="0"/>
                <a:cs typeface="Times New Roman" panose="02020603050405020304" pitchFamily="18" charset="0"/>
              </a:rPr>
              <a:t>HOẠT ĐỘNG NHÓM</a:t>
            </a:r>
          </a:p>
        </p:txBody>
      </p:sp>
      <p:sp>
        <p:nvSpPr>
          <p:cNvPr id="15" name="Freeform 15"/>
          <p:cNvSpPr/>
          <p:nvPr/>
        </p:nvSpPr>
        <p:spPr>
          <a:xfrm rot="-628800">
            <a:off x="15536995" y="2087066"/>
            <a:ext cx="269937" cy="317573"/>
          </a:xfrm>
          <a:custGeom>
            <a:avLst/>
            <a:gdLst/>
            <a:ahLst/>
            <a:cxnLst/>
            <a:rect l="l" t="t" r="r" b="b"/>
            <a:pathLst>
              <a:path w="269937" h="317573">
                <a:moveTo>
                  <a:pt x="0" y="0"/>
                </a:moveTo>
                <a:lnTo>
                  <a:pt x="269937" y="0"/>
                </a:lnTo>
                <a:lnTo>
                  <a:pt x="269937" y="317573"/>
                </a:lnTo>
                <a:lnTo>
                  <a:pt x="0" y="31757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6" name="Freeform 16"/>
          <p:cNvSpPr/>
          <p:nvPr/>
        </p:nvSpPr>
        <p:spPr>
          <a:xfrm rot="-708870">
            <a:off x="11992321" y="8768025"/>
            <a:ext cx="8372671" cy="2527024"/>
          </a:xfrm>
          <a:custGeom>
            <a:avLst/>
            <a:gdLst/>
            <a:ahLst/>
            <a:cxnLst/>
            <a:rect l="l" t="t" r="r" b="b"/>
            <a:pathLst>
              <a:path w="8372671" h="2527024">
                <a:moveTo>
                  <a:pt x="0" y="0"/>
                </a:moveTo>
                <a:lnTo>
                  <a:pt x="8372672" y="0"/>
                </a:lnTo>
                <a:lnTo>
                  <a:pt x="8372672" y="2527024"/>
                </a:lnTo>
                <a:lnTo>
                  <a:pt x="0" y="252702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7" name="Freeform 17"/>
          <p:cNvSpPr/>
          <p:nvPr/>
        </p:nvSpPr>
        <p:spPr>
          <a:xfrm rot="9926864">
            <a:off x="-3429930" y="-478960"/>
            <a:ext cx="9432823" cy="2846998"/>
          </a:xfrm>
          <a:custGeom>
            <a:avLst/>
            <a:gdLst/>
            <a:ahLst/>
            <a:cxnLst/>
            <a:rect l="l" t="t" r="r" b="b"/>
            <a:pathLst>
              <a:path w="9432823" h="2846998">
                <a:moveTo>
                  <a:pt x="0" y="0"/>
                </a:moveTo>
                <a:lnTo>
                  <a:pt x="9432824" y="0"/>
                </a:lnTo>
                <a:lnTo>
                  <a:pt x="9432824" y="2846998"/>
                </a:lnTo>
                <a:lnTo>
                  <a:pt x="0" y="284699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8" name="Freeform 18"/>
          <p:cNvSpPr/>
          <p:nvPr/>
        </p:nvSpPr>
        <p:spPr>
          <a:xfrm rot="-96395">
            <a:off x="16896097" y="9007817"/>
            <a:ext cx="607417" cy="616382"/>
          </a:xfrm>
          <a:custGeom>
            <a:avLst/>
            <a:gdLst/>
            <a:ahLst/>
            <a:cxnLst/>
            <a:rect l="l" t="t" r="r" b="b"/>
            <a:pathLst>
              <a:path w="607417" h="616382">
                <a:moveTo>
                  <a:pt x="0" y="0"/>
                </a:moveTo>
                <a:lnTo>
                  <a:pt x="607416" y="0"/>
                </a:lnTo>
                <a:lnTo>
                  <a:pt x="607416" y="616383"/>
                </a:lnTo>
                <a:lnTo>
                  <a:pt x="0" y="61638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9" name="Freeform 19"/>
          <p:cNvSpPr/>
          <p:nvPr/>
        </p:nvSpPr>
        <p:spPr>
          <a:xfrm rot="-96395">
            <a:off x="503721" y="768048"/>
            <a:ext cx="607417" cy="616382"/>
          </a:xfrm>
          <a:custGeom>
            <a:avLst/>
            <a:gdLst/>
            <a:ahLst/>
            <a:cxnLst/>
            <a:rect l="l" t="t" r="r" b="b"/>
            <a:pathLst>
              <a:path w="607417" h="616382">
                <a:moveTo>
                  <a:pt x="0" y="0"/>
                </a:moveTo>
                <a:lnTo>
                  <a:pt x="607416" y="0"/>
                </a:lnTo>
                <a:lnTo>
                  <a:pt x="607416" y="616382"/>
                </a:lnTo>
                <a:lnTo>
                  <a:pt x="0" y="61638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20" name="Freeform 20"/>
          <p:cNvSpPr/>
          <p:nvPr/>
        </p:nvSpPr>
        <p:spPr>
          <a:xfrm rot="-96395">
            <a:off x="2315514" y="349501"/>
            <a:ext cx="565888" cy="574240"/>
          </a:xfrm>
          <a:custGeom>
            <a:avLst/>
            <a:gdLst/>
            <a:ahLst/>
            <a:cxnLst/>
            <a:rect l="l" t="t" r="r" b="b"/>
            <a:pathLst>
              <a:path w="565888" h="574240">
                <a:moveTo>
                  <a:pt x="0" y="0"/>
                </a:moveTo>
                <a:lnTo>
                  <a:pt x="565888" y="0"/>
                </a:lnTo>
                <a:lnTo>
                  <a:pt x="565888" y="574240"/>
                </a:lnTo>
                <a:lnTo>
                  <a:pt x="0" y="57424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21" name="Freeform 21"/>
          <p:cNvSpPr/>
          <p:nvPr/>
        </p:nvSpPr>
        <p:spPr>
          <a:xfrm rot="-96395">
            <a:off x="14794403" y="9640413"/>
            <a:ext cx="565888" cy="574240"/>
          </a:xfrm>
          <a:custGeom>
            <a:avLst/>
            <a:gdLst/>
            <a:ahLst/>
            <a:cxnLst/>
            <a:rect l="l" t="t" r="r" b="b"/>
            <a:pathLst>
              <a:path w="565888" h="574240">
                <a:moveTo>
                  <a:pt x="0" y="0"/>
                </a:moveTo>
                <a:lnTo>
                  <a:pt x="565888" y="0"/>
                </a:lnTo>
                <a:lnTo>
                  <a:pt x="565888" y="574241"/>
                </a:lnTo>
                <a:lnTo>
                  <a:pt x="0" y="57424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pic>
        <p:nvPicPr>
          <p:cNvPr id="1026" name="Picture 2" descr="Kỹ năng làm việc nhóm là gì? Làm thế nào để có kỹ năng làm việc nhóm tốt?"/>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750" b="90000" l="7813" r="94188"/>
                    </a14:imgEffect>
                  </a14:imgLayer>
                </a14:imgProps>
              </a:ext>
              <a:ext uri="{28A0092B-C50C-407E-A947-70E740481C1C}">
                <a14:useLocalDpi xmlns:a14="http://schemas.microsoft.com/office/drawing/2010/main" val="0"/>
              </a:ext>
            </a:extLst>
          </a:blip>
          <a:srcRect/>
          <a:stretch>
            <a:fillRect/>
          </a:stretch>
        </p:blipFill>
        <p:spPr bwMode="auto">
          <a:xfrm>
            <a:off x="21564600" y="2009873"/>
            <a:ext cx="7852923" cy="588969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p:cNvGraphicFramePr>
            <a:graphicFrameLocks noGrp="1"/>
          </p:cNvGraphicFramePr>
          <p:nvPr>
            <p:extLst>
              <p:ext uri="{D42A27DB-BD31-4B8C-83A1-F6EECF244321}">
                <p14:modId xmlns:p14="http://schemas.microsoft.com/office/powerpoint/2010/main" val="260044158"/>
              </p:ext>
            </p:extLst>
          </p:nvPr>
        </p:nvGraphicFramePr>
        <p:xfrm>
          <a:off x="1346464" y="3322195"/>
          <a:ext cx="12750535" cy="6698104"/>
        </p:xfrm>
        <a:graphic>
          <a:graphicData uri="http://schemas.openxmlformats.org/drawingml/2006/table">
            <a:tbl>
              <a:tblPr firstRow="1" firstCol="1" bandRow="1"/>
              <a:tblGrid>
                <a:gridCol w="4364366">
                  <a:extLst>
                    <a:ext uri="{9D8B030D-6E8A-4147-A177-3AD203B41FA5}">
                      <a16:colId xmlns:a16="http://schemas.microsoft.com/office/drawing/2014/main" val="1361425865"/>
                    </a:ext>
                  </a:extLst>
                </a:gridCol>
                <a:gridCol w="8386169">
                  <a:extLst>
                    <a:ext uri="{9D8B030D-6E8A-4147-A177-3AD203B41FA5}">
                      <a16:colId xmlns:a16="http://schemas.microsoft.com/office/drawing/2014/main" val="2562352709"/>
                    </a:ext>
                  </a:extLst>
                </a:gridCol>
              </a:tblGrid>
              <a:tr h="956872">
                <a:tc>
                  <a:txBody>
                    <a:bodyPr/>
                    <a:lstStyle/>
                    <a:p>
                      <a:pPr algn="ctr">
                        <a:lnSpc>
                          <a:spcPct val="110000"/>
                        </a:lnSpc>
                        <a:spcAft>
                          <a:spcPts val="0"/>
                        </a:spcAft>
                      </a:pPr>
                      <a:r>
                        <a:rPr lang="en-US" sz="4800" b="1" kern="100">
                          <a:effectLst/>
                          <a:latin typeface="Times New Roman" panose="02020603050405020304" pitchFamily="18" charset="0"/>
                          <a:ea typeface="Calibri" panose="020F0502020204030204" pitchFamily="34" charset="0"/>
                          <a:cs typeface="Times New Roman" panose="02020603050405020304" pitchFamily="18" charset="0"/>
                        </a:rPr>
                        <a:t>Vật dụng</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10000"/>
                        </a:lnSpc>
                        <a:spcAft>
                          <a:spcPts val="0"/>
                        </a:spcAft>
                      </a:pPr>
                      <a:r>
                        <a:rPr lang="en-US" sz="4800" b="1" kern="1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effectLst/>
                          <a:latin typeface="Times New Roman" panose="02020603050405020304" pitchFamily="18" charset="0"/>
                          <a:ea typeface="Calibri" panose="020F0502020204030204" pitchFamily="34" charset="0"/>
                          <a:cs typeface="Times New Roman" panose="02020603050405020304" pitchFamily="18" charset="0"/>
                        </a:rPr>
                        <a:t>liệu</a:t>
                      </a: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effectLst/>
                          <a:latin typeface="Times New Roman" panose="02020603050405020304" pitchFamily="18" charset="0"/>
                          <a:ea typeface="Calibri" panose="020F0502020204030204" pitchFamily="34" charset="0"/>
                          <a:cs typeface="Times New Roman" panose="02020603050405020304" pitchFamily="18" charset="0"/>
                        </a:rPr>
                        <a:t>đó</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3767902478"/>
                  </a:ext>
                </a:extLst>
              </a:tr>
              <a:tr h="956872">
                <a:tc>
                  <a:txBody>
                    <a:bodyPr/>
                    <a:lstStyle/>
                    <a:p>
                      <a:pPr algn="ctr">
                        <a:lnSpc>
                          <a:spcPct val="110000"/>
                        </a:lnSpc>
                        <a:spcAft>
                          <a:spcPts val="0"/>
                        </a:spcAft>
                      </a:pPr>
                      <a:r>
                        <a:rPr lang="en-US" sz="48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0000"/>
                        </a:lnSpc>
                        <a:spcAft>
                          <a:spcPts val="0"/>
                        </a:spcAft>
                      </a:pPr>
                      <a:r>
                        <a:rPr lang="vi-VN" sz="48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4035052"/>
                  </a:ext>
                </a:extLst>
              </a:tr>
              <a:tr h="956872">
                <a:tc>
                  <a:txBody>
                    <a:bodyPr/>
                    <a:lstStyle/>
                    <a:p>
                      <a:pPr algn="ctr">
                        <a:lnSpc>
                          <a:spcPct val="110000"/>
                        </a:lnSpc>
                        <a:spcAft>
                          <a:spcPts val="0"/>
                        </a:spcAft>
                      </a:pP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0000"/>
                        </a:lnSpc>
                        <a:spcAft>
                          <a:spcPts val="0"/>
                        </a:spcAft>
                      </a:pPr>
                      <a:r>
                        <a:rPr lang="vi-VN" sz="48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7850383"/>
                  </a:ext>
                </a:extLst>
              </a:tr>
              <a:tr h="956872">
                <a:tc>
                  <a:txBody>
                    <a:bodyPr/>
                    <a:lstStyle/>
                    <a:p>
                      <a:pPr algn="ctr">
                        <a:lnSpc>
                          <a:spcPct val="110000"/>
                        </a:lnSpc>
                        <a:spcAft>
                          <a:spcPts val="0"/>
                        </a:spcAft>
                      </a:pPr>
                      <a:r>
                        <a:rPr lang="en-US" sz="48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0000"/>
                        </a:lnSpc>
                        <a:spcAft>
                          <a:spcPts val="0"/>
                        </a:spcAft>
                      </a:pPr>
                      <a:r>
                        <a:rPr lang="vi-VN" sz="4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5878463"/>
                  </a:ext>
                </a:extLst>
              </a:tr>
              <a:tr h="956872">
                <a:tc>
                  <a:txBody>
                    <a:bodyPr/>
                    <a:lstStyle/>
                    <a:p>
                      <a:pPr algn="ctr">
                        <a:lnSpc>
                          <a:spcPct val="110000"/>
                        </a:lnSpc>
                        <a:spcAft>
                          <a:spcPts val="0"/>
                        </a:spcAft>
                      </a:pP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0000"/>
                        </a:lnSpc>
                        <a:spcAft>
                          <a:spcPts val="0"/>
                        </a:spcAft>
                      </a:pPr>
                      <a:r>
                        <a:rPr lang="vi-VN" sz="48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012648"/>
                  </a:ext>
                </a:extLst>
              </a:tr>
              <a:tr h="956872">
                <a:tc>
                  <a:txBody>
                    <a:bodyPr/>
                    <a:lstStyle/>
                    <a:p>
                      <a:pPr algn="ctr">
                        <a:lnSpc>
                          <a:spcPct val="110000"/>
                        </a:lnSpc>
                        <a:spcAft>
                          <a:spcPts val="0"/>
                        </a:spcAft>
                      </a:pPr>
                      <a:r>
                        <a:rPr lang="en-US" sz="48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0000"/>
                        </a:lnSpc>
                        <a:spcAft>
                          <a:spcPts val="0"/>
                        </a:spcAft>
                      </a:pPr>
                      <a:r>
                        <a:rPr lang="vi-VN" sz="48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658419"/>
                  </a:ext>
                </a:extLst>
              </a:tr>
              <a:tr h="956872">
                <a:tc>
                  <a:txBody>
                    <a:bodyPr/>
                    <a:lstStyle/>
                    <a:p>
                      <a:pPr algn="ctr">
                        <a:lnSpc>
                          <a:spcPct val="110000"/>
                        </a:lnSpc>
                        <a:spcAft>
                          <a:spcPts val="0"/>
                        </a:spcAft>
                      </a:pP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0000"/>
                        </a:lnSpc>
                        <a:spcAft>
                          <a:spcPts val="0"/>
                        </a:spcAft>
                      </a:pPr>
                      <a:r>
                        <a:rPr lang="vi-VN" sz="4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5458019"/>
                  </a:ext>
                </a:extLst>
              </a:tr>
            </a:tbl>
          </a:graphicData>
        </a:graphic>
      </p:graphicFrame>
      <p:pic>
        <p:nvPicPr>
          <p:cNvPr id="22" name="2 Minute Timer with Music for Kids! Countdown Videos H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13733361" y="31857"/>
            <a:ext cx="4554639" cy="256198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2"/>
                                        </p:tgtEl>
                                      </p:cBhvr>
                                    </p:cmd>
                                  </p:childTnLst>
                                </p:cTn>
                              </p:par>
                            </p:childTnLst>
                          </p:cTn>
                        </p:par>
                      </p:childTnLst>
                    </p:cTn>
                  </p:par>
                </p:childTnLst>
              </p:cTn>
              <p:nextCondLst>
                <p:cond evt="onClick" delay="0">
                  <p:tgtEl>
                    <p:spTgt spid="22"/>
                  </p:tgtEl>
                </p:cond>
              </p:nextCondLst>
            </p:seq>
            <p:video>
              <p:cMediaNode vol="77273">
                <p:cTn id="7" fill="hold" display="0">
                  <p:stCondLst>
                    <p:cond delay="indefinite"/>
                  </p:stCondLst>
                </p:cTn>
                <p:tgtEl>
                  <p:spTgt spid="2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 descr="Chảo inox 5 lớp Fusion 28cm 74002800 - Homechef - Đồ Bếp Tố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724" y="4557225"/>
            <a:ext cx="4797426" cy="4797426"/>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3"/>
          <p:cNvSpPr/>
          <p:nvPr/>
        </p:nvSpPr>
        <p:spPr>
          <a:xfrm rot="-9404108">
            <a:off x="13033714" y="-2859079"/>
            <a:ext cx="8451171" cy="6253867"/>
          </a:xfrm>
          <a:custGeom>
            <a:avLst/>
            <a:gdLst/>
            <a:ahLst/>
            <a:cxnLst/>
            <a:rect l="l" t="t" r="r" b="b"/>
            <a:pathLst>
              <a:path w="8451171" h="6253867">
                <a:moveTo>
                  <a:pt x="0" y="0"/>
                </a:moveTo>
                <a:lnTo>
                  <a:pt x="8451172" y="0"/>
                </a:lnTo>
                <a:lnTo>
                  <a:pt x="8451172" y="6253866"/>
                </a:lnTo>
                <a:lnTo>
                  <a:pt x="0" y="625386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5" name="Freeform 5"/>
          <p:cNvSpPr/>
          <p:nvPr/>
        </p:nvSpPr>
        <p:spPr>
          <a:xfrm rot="183391">
            <a:off x="-4974773" y="9160604"/>
            <a:ext cx="6168300" cy="1861705"/>
          </a:xfrm>
          <a:custGeom>
            <a:avLst/>
            <a:gdLst/>
            <a:ahLst/>
            <a:cxnLst/>
            <a:rect l="l" t="t" r="r" b="b"/>
            <a:pathLst>
              <a:path w="6168300" h="1861705">
                <a:moveTo>
                  <a:pt x="0" y="0"/>
                </a:moveTo>
                <a:lnTo>
                  <a:pt x="6168300" y="0"/>
                </a:lnTo>
                <a:lnTo>
                  <a:pt x="6168300" y="1861705"/>
                </a:lnTo>
                <a:lnTo>
                  <a:pt x="0" y="186170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6" name="Freeform 6"/>
          <p:cNvSpPr/>
          <p:nvPr/>
        </p:nvSpPr>
        <p:spPr>
          <a:xfrm rot="9677033">
            <a:off x="6127513" y="7808259"/>
            <a:ext cx="10240371" cy="8695006"/>
          </a:xfrm>
          <a:custGeom>
            <a:avLst/>
            <a:gdLst/>
            <a:ahLst/>
            <a:cxnLst/>
            <a:rect l="l" t="t" r="r" b="b"/>
            <a:pathLst>
              <a:path w="10240371" h="8695006">
                <a:moveTo>
                  <a:pt x="0" y="0"/>
                </a:moveTo>
                <a:lnTo>
                  <a:pt x="10240371" y="0"/>
                </a:lnTo>
                <a:lnTo>
                  <a:pt x="10240371" y="8695006"/>
                </a:lnTo>
                <a:lnTo>
                  <a:pt x="0" y="869500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9" name="Freeform 9"/>
          <p:cNvSpPr/>
          <p:nvPr/>
        </p:nvSpPr>
        <p:spPr>
          <a:xfrm rot="20724542">
            <a:off x="1295317" y="8719797"/>
            <a:ext cx="694231" cy="704478"/>
          </a:xfrm>
          <a:custGeom>
            <a:avLst/>
            <a:gdLst/>
            <a:ahLst/>
            <a:cxnLst/>
            <a:rect l="l" t="t" r="r" b="b"/>
            <a:pathLst>
              <a:path w="694231" h="704478">
                <a:moveTo>
                  <a:pt x="0" y="0"/>
                </a:moveTo>
                <a:lnTo>
                  <a:pt x="694231" y="0"/>
                </a:lnTo>
                <a:lnTo>
                  <a:pt x="694231" y="704478"/>
                </a:lnTo>
                <a:lnTo>
                  <a:pt x="0" y="70447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0" name="Freeform 10"/>
          <p:cNvSpPr/>
          <p:nvPr/>
        </p:nvSpPr>
        <p:spPr>
          <a:xfrm rot="20724542">
            <a:off x="3368213" y="9351986"/>
            <a:ext cx="694231" cy="704478"/>
          </a:xfrm>
          <a:custGeom>
            <a:avLst/>
            <a:gdLst/>
            <a:ahLst/>
            <a:cxnLst/>
            <a:rect l="l" t="t" r="r" b="b"/>
            <a:pathLst>
              <a:path w="694231" h="704478">
                <a:moveTo>
                  <a:pt x="0" y="0"/>
                </a:moveTo>
                <a:lnTo>
                  <a:pt x="694231" y="0"/>
                </a:lnTo>
                <a:lnTo>
                  <a:pt x="694231" y="704478"/>
                </a:lnTo>
                <a:lnTo>
                  <a:pt x="0" y="70447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1" name="Freeform 11"/>
          <p:cNvSpPr/>
          <p:nvPr/>
        </p:nvSpPr>
        <p:spPr>
          <a:xfrm rot="20724542">
            <a:off x="298252" y="8751909"/>
            <a:ext cx="574077" cy="582550"/>
          </a:xfrm>
          <a:custGeom>
            <a:avLst/>
            <a:gdLst/>
            <a:ahLst/>
            <a:cxnLst/>
            <a:rect l="l" t="t" r="r" b="b"/>
            <a:pathLst>
              <a:path w="574077" h="582550">
                <a:moveTo>
                  <a:pt x="0" y="0"/>
                </a:moveTo>
                <a:lnTo>
                  <a:pt x="574077" y="0"/>
                </a:lnTo>
                <a:lnTo>
                  <a:pt x="574077" y="582550"/>
                </a:lnTo>
                <a:lnTo>
                  <a:pt x="0" y="58255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12" name="Freeform 12"/>
          <p:cNvSpPr/>
          <p:nvPr/>
        </p:nvSpPr>
        <p:spPr>
          <a:xfrm rot="20724542">
            <a:off x="123257" y="9882380"/>
            <a:ext cx="574077" cy="582550"/>
          </a:xfrm>
          <a:custGeom>
            <a:avLst/>
            <a:gdLst/>
            <a:ahLst/>
            <a:cxnLst/>
            <a:rect l="l" t="t" r="r" b="b"/>
            <a:pathLst>
              <a:path w="574077" h="582550">
                <a:moveTo>
                  <a:pt x="0" y="0"/>
                </a:moveTo>
                <a:lnTo>
                  <a:pt x="574077" y="0"/>
                </a:lnTo>
                <a:lnTo>
                  <a:pt x="574077" y="582550"/>
                </a:lnTo>
                <a:lnTo>
                  <a:pt x="0" y="58255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13" name="Freeform 13"/>
          <p:cNvSpPr/>
          <p:nvPr/>
        </p:nvSpPr>
        <p:spPr>
          <a:xfrm rot="-1232496">
            <a:off x="16039670" y="861063"/>
            <a:ext cx="286077" cy="336561"/>
          </a:xfrm>
          <a:custGeom>
            <a:avLst/>
            <a:gdLst/>
            <a:ahLst/>
            <a:cxnLst/>
            <a:rect l="l" t="t" r="r" b="b"/>
            <a:pathLst>
              <a:path w="286077" h="336561">
                <a:moveTo>
                  <a:pt x="0" y="0"/>
                </a:moveTo>
                <a:lnTo>
                  <a:pt x="286077" y="0"/>
                </a:lnTo>
                <a:lnTo>
                  <a:pt x="286077" y="336561"/>
                </a:lnTo>
                <a:lnTo>
                  <a:pt x="0" y="336561"/>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sp>
        <p:nvSpPr>
          <p:cNvPr id="15" name="Freeform 15"/>
          <p:cNvSpPr/>
          <p:nvPr/>
        </p:nvSpPr>
        <p:spPr>
          <a:xfrm rot="1405588">
            <a:off x="13146748" y="8171737"/>
            <a:ext cx="322182" cy="379037"/>
          </a:xfrm>
          <a:custGeom>
            <a:avLst/>
            <a:gdLst/>
            <a:ahLst/>
            <a:cxnLst/>
            <a:rect l="l" t="t" r="r" b="b"/>
            <a:pathLst>
              <a:path w="322182" h="379037">
                <a:moveTo>
                  <a:pt x="0" y="0"/>
                </a:moveTo>
                <a:lnTo>
                  <a:pt x="322182" y="0"/>
                </a:lnTo>
                <a:lnTo>
                  <a:pt x="322182" y="379037"/>
                </a:lnTo>
                <a:lnTo>
                  <a:pt x="0" y="379037"/>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sp>
        <p:nvSpPr>
          <p:cNvPr id="16" name="Freeform 16"/>
          <p:cNvSpPr/>
          <p:nvPr/>
        </p:nvSpPr>
        <p:spPr>
          <a:xfrm rot="20936366">
            <a:off x="5330676" y="36985"/>
            <a:ext cx="269937" cy="317573"/>
          </a:xfrm>
          <a:custGeom>
            <a:avLst/>
            <a:gdLst/>
            <a:ahLst/>
            <a:cxnLst/>
            <a:rect l="l" t="t" r="r" b="b"/>
            <a:pathLst>
              <a:path w="269937" h="317573">
                <a:moveTo>
                  <a:pt x="0" y="0"/>
                </a:moveTo>
                <a:lnTo>
                  <a:pt x="269937" y="0"/>
                </a:lnTo>
                <a:lnTo>
                  <a:pt x="269937" y="317573"/>
                </a:lnTo>
                <a:lnTo>
                  <a:pt x="0" y="317573"/>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sp>
        <p:nvSpPr>
          <p:cNvPr id="18" name="Freeform 18"/>
          <p:cNvSpPr/>
          <p:nvPr/>
        </p:nvSpPr>
        <p:spPr>
          <a:xfrm rot="-983886">
            <a:off x="10144251" y="8385533"/>
            <a:ext cx="11294980" cy="3409030"/>
          </a:xfrm>
          <a:custGeom>
            <a:avLst/>
            <a:gdLst/>
            <a:ahLst/>
            <a:cxnLst/>
            <a:rect l="l" t="t" r="r" b="b"/>
            <a:pathLst>
              <a:path w="11294980" h="3409030">
                <a:moveTo>
                  <a:pt x="0" y="0"/>
                </a:moveTo>
                <a:lnTo>
                  <a:pt x="11294980" y="0"/>
                </a:lnTo>
                <a:lnTo>
                  <a:pt x="11294980" y="3409031"/>
                </a:lnTo>
                <a:lnTo>
                  <a:pt x="0" y="3409031"/>
                </a:lnTo>
                <a:lnTo>
                  <a:pt x="0" y="0"/>
                </a:lnTo>
                <a:close/>
              </a:path>
            </a:pathLst>
          </a:custGeom>
          <a:blipFill>
            <a:blip r:embed="rId15">
              <a:extLst>
                <a:ext uri="{96DAC541-7B7A-43D3-8B79-37D633B846F1}">
                  <asvg:svgBlip xmlns="" xmlns:asvg="http://schemas.microsoft.com/office/drawing/2016/SVG/main" r:embed="rId17"/>
                </a:ext>
              </a:extLst>
            </a:blip>
            <a:stretch>
              <a:fillRect/>
            </a:stretch>
          </a:blipFill>
        </p:spPr>
        <p:txBody>
          <a:bodyPr/>
          <a:lstStyle/>
          <a:p>
            <a:endParaRPr lang="en-US"/>
          </a:p>
        </p:txBody>
      </p:sp>
      <p:sp>
        <p:nvSpPr>
          <p:cNvPr id="19" name="Freeform 19"/>
          <p:cNvSpPr/>
          <p:nvPr/>
        </p:nvSpPr>
        <p:spPr>
          <a:xfrm rot="-575628">
            <a:off x="12847094" y="9498029"/>
            <a:ext cx="841600" cy="854022"/>
          </a:xfrm>
          <a:custGeom>
            <a:avLst/>
            <a:gdLst/>
            <a:ahLst/>
            <a:cxnLst/>
            <a:rect l="l" t="t" r="r" b="b"/>
            <a:pathLst>
              <a:path w="841600" h="854022">
                <a:moveTo>
                  <a:pt x="0" y="0"/>
                </a:moveTo>
                <a:lnTo>
                  <a:pt x="841599" y="0"/>
                </a:lnTo>
                <a:lnTo>
                  <a:pt x="841599" y="854022"/>
                </a:lnTo>
                <a:lnTo>
                  <a:pt x="0" y="85402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20" name="Freeform 20"/>
          <p:cNvSpPr/>
          <p:nvPr/>
        </p:nvSpPr>
        <p:spPr>
          <a:xfrm rot="-575628">
            <a:off x="17144182" y="8414310"/>
            <a:ext cx="695940" cy="706212"/>
          </a:xfrm>
          <a:custGeom>
            <a:avLst/>
            <a:gdLst/>
            <a:ahLst/>
            <a:cxnLst/>
            <a:rect l="l" t="t" r="r" b="b"/>
            <a:pathLst>
              <a:path w="695940" h="706212">
                <a:moveTo>
                  <a:pt x="0" y="0"/>
                </a:moveTo>
                <a:lnTo>
                  <a:pt x="695940" y="0"/>
                </a:lnTo>
                <a:lnTo>
                  <a:pt x="695940" y="706212"/>
                </a:lnTo>
                <a:lnTo>
                  <a:pt x="0" y="70621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pic>
        <p:nvPicPr>
          <p:cNvPr id="25" name="Google Shape;741;p49"/>
          <p:cNvPicPr preferRelativeResize="0"/>
          <p:nvPr/>
        </p:nvPicPr>
        <p:blipFill>
          <a:blip r:embed="rId18"/>
          <a:srcRect l="17" r="17"/>
          <a:stretch/>
        </p:blipFill>
        <p:spPr>
          <a:xfrm>
            <a:off x="6892581" y="639490"/>
            <a:ext cx="3585000" cy="3586200"/>
          </a:xfrm>
          <a:prstGeom prst="ellipse">
            <a:avLst/>
          </a:prstGeom>
          <a:noFill/>
          <a:ln w="76200" cap="flat" cmpd="sng">
            <a:solidFill>
              <a:srgbClr val="E6F0EF"/>
            </a:solidFill>
            <a:prstDash val="solid"/>
            <a:round/>
            <a:headEnd type="none" w="sm" len="sm"/>
            <a:tailEnd type="none" w="sm" len="sm"/>
          </a:ln>
        </p:spPr>
      </p:pic>
      <p:sp>
        <p:nvSpPr>
          <p:cNvPr id="26" name="Google Shape;742;p49"/>
          <p:cNvSpPr/>
          <p:nvPr/>
        </p:nvSpPr>
        <p:spPr>
          <a:xfrm rot="-9817526">
            <a:off x="10584253" y="5599755"/>
            <a:ext cx="9976169" cy="4552650"/>
          </a:xfrm>
          <a:custGeom>
            <a:avLst/>
            <a:gdLst/>
            <a:ahLst/>
            <a:cxnLst/>
            <a:rect l="l" t="t" r="r" b="b"/>
            <a:pathLst>
              <a:path w="91506" h="41759" extrusionOk="0">
                <a:moveTo>
                  <a:pt x="68494" y="4454"/>
                </a:moveTo>
                <a:cubicBezTo>
                  <a:pt x="72710" y="4454"/>
                  <a:pt x="76855" y="6104"/>
                  <a:pt x="79946" y="9204"/>
                </a:cubicBezTo>
                <a:cubicBezTo>
                  <a:pt x="84553" y="13825"/>
                  <a:pt x="85923" y="20778"/>
                  <a:pt x="83408" y="26812"/>
                </a:cubicBezTo>
                <a:cubicBezTo>
                  <a:pt x="80911" y="32836"/>
                  <a:pt x="75021" y="36747"/>
                  <a:pt x="68506" y="36747"/>
                </a:cubicBezTo>
                <a:cubicBezTo>
                  <a:pt x="68494" y="36747"/>
                  <a:pt x="68482" y="36747"/>
                  <a:pt x="68470" y="36747"/>
                </a:cubicBezTo>
                <a:cubicBezTo>
                  <a:pt x="59553" y="36733"/>
                  <a:pt x="52346" y="29497"/>
                  <a:pt x="52360" y="20580"/>
                </a:cubicBezTo>
                <a:cubicBezTo>
                  <a:pt x="52360" y="14037"/>
                  <a:pt x="56317" y="8158"/>
                  <a:pt x="62351" y="5671"/>
                </a:cubicBezTo>
                <a:cubicBezTo>
                  <a:pt x="64338" y="4852"/>
                  <a:pt x="66425" y="4454"/>
                  <a:pt x="68494" y="4454"/>
                </a:cubicBezTo>
                <a:close/>
                <a:moveTo>
                  <a:pt x="69707" y="1"/>
                </a:moveTo>
                <a:cubicBezTo>
                  <a:pt x="67735" y="1"/>
                  <a:pt x="65749" y="280"/>
                  <a:pt x="63807" y="852"/>
                </a:cubicBezTo>
                <a:cubicBezTo>
                  <a:pt x="52010" y="2757"/>
                  <a:pt x="44539" y="16878"/>
                  <a:pt x="24919" y="16878"/>
                </a:cubicBezTo>
                <a:cubicBezTo>
                  <a:pt x="24889" y="16878"/>
                  <a:pt x="24860" y="16878"/>
                  <a:pt x="24831" y="16878"/>
                </a:cubicBezTo>
                <a:cubicBezTo>
                  <a:pt x="20520" y="16863"/>
                  <a:pt x="10826" y="15987"/>
                  <a:pt x="1682" y="15040"/>
                </a:cubicBezTo>
                <a:lnTo>
                  <a:pt x="1682" y="15040"/>
                </a:lnTo>
                <a:cubicBezTo>
                  <a:pt x="1795" y="16143"/>
                  <a:pt x="1824" y="17245"/>
                  <a:pt x="1781" y="18347"/>
                </a:cubicBezTo>
                <a:cubicBezTo>
                  <a:pt x="1640" y="20919"/>
                  <a:pt x="1046" y="23435"/>
                  <a:pt x="1" y="25767"/>
                </a:cubicBezTo>
                <a:cubicBezTo>
                  <a:pt x="9610" y="24820"/>
                  <a:pt x="20252" y="23873"/>
                  <a:pt x="24816" y="23873"/>
                </a:cubicBezTo>
                <a:cubicBezTo>
                  <a:pt x="40828" y="23915"/>
                  <a:pt x="48742" y="33257"/>
                  <a:pt x="57476" y="37807"/>
                </a:cubicBezTo>
                <a:cubicBezTo>
                  <a:pt x="61097" y="40414"/>
                  <a:pt x="65389" y="41759"/>
                  <a:pt x="69716" y="41759"/>
                </a:cubicBezTo>
                <a:cubicBezTo>
                  <a:pt x="72380" y="41759"/>
                  <a:pt x="75058" y="41249"/>
                  <a:pt x="77600" y="40210"/>
                </a:cubicBezTo>
                <a:cubicBezTo>
                  <a:pt x="84270" y="37482"/>
                  <a:pt x="89061" y="31504"/>
                  <a:pt x="90290" y="24396"/>
                </a:cubicBezTo>
                <a:cubicBezTo>
                  <a:pt x="91506" y="17302"/>
                  <a:pt x="88962" y="10066"/>
                  <a:pt x="83577" y="5275"/>
                </a:cubicBezTo>
                <a:cubicBezTo>
                  <a:pt x="79706" y="1831"/>
                  <a:pt x="74753" y="1"/>
                  <a:pt x="69707"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defTabSz="1828755" eaLnBrk="1" fontAlgn="auto" latinLnBrk="0" hangingPunct="1">
              <a:lnSpc>
                <a:spcPct val="100000"/>
              </a:lnSpc>
              <a:spcBef>
                <a:spcPts val="0"/>
              </a:spcBef>
              <a:spcAft>
                <a:spcPts val="0"/>
              </a:spcAft>
              <a:buClr>
                <a:srgbClr val="000000"/>
              </a:buClr>
              <a:buSzTx/>
              <a:buFontTx/>
              <a:buNone/>
              <a:tabLst/>
              <a:defRPr/>
            </a:pPr>
            <a:endParaRPr kumimoji="0" sz="2801" b="0" i="0" u="none" strike="noStrike" kern="0" cap="none" spc="0" normalizeH="0" baseline="0" noProof="0" smtClean="0">
              <a:ln>
                <a:noFill/>
              </a:ln>
              <a:solidFill>
                <a:srgbClr val="000000"/>
              </a:solidFill>
              <a:effectLst/>
              <a:uLnTx/>
              <a:uFillTx/>
              <a:latin typeface="Arial"/>
              <a:cs typeface="Arial"/>
              <a:sym typeface="Arial"/>
            </a:endParaRPr>
          </a:p>
        </p:txBody>
      </p:sp>
      <p:sp>
        <p:nvSpPr>
          <p:cNvPr id="27" name="Google Shape;744;p49"/>
          <p:cNvSpPr txBox="1">
            <a:spLocks/>
          </p:cNvSpPr>
          <p:nvPr/>
        </p:nvSpPr>
        <p:spPr>
          <a:xfrm flipH="1">
            <a:off x="6138267" y="4174639"/>
            <a:ext cx="5053739" cy="929705"/>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200"/>
              <a:buFont typeface="Hind Vadodara Light"/>
              <a:buNone/>
              <a:defRPr sz="2000" b="0" i="0" u="none" strike="noStrike" cap="none">
                <a:solidFill>
                  <a:schemeClr val="dk1"/>
                </a:solidFill>
                <a:latin typeface="Hind Vadodara Light"/>
                <a:ea typeface="Hind Vadodara Light"/>
                <a:cs typeface="Hind Vadodara Light"/>
                <a:sym typeface="Hind Vadodara Light"/>
              </a:defRPr>
            </a:lvl1pPr>
            <a:lvl2pPr marL="914400" marR="0" lvl="1" indent="-317500" algn="ctr" rtl="0">
              <a:lnSpc>
                <a:spcPct val="100000"/>
              </a:lnSpc>
              <a:spcBef>
                <a:spcPts val="0"/>
              </a:spcBef>
              <a:spcAft>
                <a:spcPts val="0"/>
              </a:spcAft>
              <a:buClr>
                <a:schemeClr val="dk1"/>
              </a:buClr>
              <a:buSzPts val="1200"/>
              <a:buFont typeface="Hind Vadodara Light"/>
              <a:buNone/>
              <a:defRPr sz="2400" b="0" i="0" u="none" strike="noStrike" cap="none">
                <a:solidFill>
                  <a:schemeClr val="dk1"/>
                </a:solidFill>
                <a:latin typeface="Hind Vadodara Light"/>
                <a:ea typeface="Hind Vadodara Light"/>
                <a:cs typeface="Hind Vadodara Light"/>
                <a:sym typeface="Hind Vadodara Light"/>
              </a:defRPr>
            </a:lvl2pPr>
            <a:lvl3pPr marL="1371600" marR="0" lvl="2" indent="-304800" algn="ctr" rtl="0">
              <a:lnSpc>
                <a:spcPct val="100000"/>
              </a:lnSpc>
              <a:spcBef>
                <a:spcPts val="0"/>
              </a:spcBef>
              <a:spcAft>
                <a:spcPts val="0"/>
              </a:spcAft>
              <a:buClr>
                <a:schemeClr val="dk1"/>
              </a:buClr>
              <a:buSzPts val="1200"/>
              <a:buFont typeface="Hind Vadodara Light"/>
              <a:buNone/>
              <a:defRPr sz="2400" b="0" i="0" u="none" strike="noStrike" cap="none">
                <a:solidFill>
                  <a:schemeClr val="dk1"/>
                </a:solidFill>
                <a:latin typeface="Hind Vadodara Light"/>
                <a:ea typeface="Hind Vadodara Light"/>
                <a:cs typeface="Hind Vadodara Light"/>
                <a:sym typeface="Hind Vadodara Light"/>
              </a:defRPr>
            </a:lvl3pPr>
            <a:lvl4pPr marL="1828800" marR="0" lvl="3" indent="-304800" algn="ctr" rtl="0">
              <a:lnSpc>
                <a:spcPct val="100000"/>
              </a:lnSpc>
              <a:spcBef>
                <a:spcPts val="0"/>
              </a:spcBef>
              <a:spcAft>
                <a:spcPts val="0"/>
              </a:spcAft>
              <a:buClr>
                <a:schemeClr val="dk1"/>
              </a:buClr>
              <a:buSzPts val="1200"/>
              <a:buFont typeface="Hind Vadodara Light"/>
              <a:buNone/>
              <a:defRPr sz="2400" b="0" i="0" u="none" strike="noStrike" cap="none">
                <a:solidFill>
                  <a:schemeClr val="dk1"/>
                </a:solidFill>
                <a:latin typeface="Hind Vadodara Light"/>
                <a:ea typeface="Hind Vadodara Light"/>
                <a:cs typeface="Hind Vadodara Light"/>
                <a:sym typeface="Hind Vadodara Light"/>
              </a:defRPr>
            </a:lvl4pPr>
            <a:lvl5pPr marL="2286000" marR="0" lvl="4" indent="-304800" algn="ctr" rtl="0">
              <a:lnSpc>
                <a:spcPct val="100000"/>
              </a:lnSpc>
              <a:spcBef>
                <a:spcPts val="0"/>
              </a:spcBef>
              <a:spcAft>
                <a:spcPts val="0"/>
              </a:spcAft>
              <a:buClr>
                <a:schemeClr val="dk1"/>
              </a:buClr>
              <a:buSzPts val="1200"/>
              <a:buFont typeface="Hind Vadodara Light"/>
              <a:buNone/>
              <a:defRPr sz="2400" b="0" i="0" u="none" strike="noStrike" cap="none">
                <a:solidFill>
                  <a:schemeClr val="dk1"/>
                </a:solidFill>
                <a:latin typeface="Hind Vadodara Light"/>
                <a:ea typeface="Hind Vadodara Light"/>
                <a:cs typeface="Hind Vadodara Light"/>
                <a:sym typeface="Hind Vadodara Light"/>
              </a:defRPr>
            </a:lvl5pPr>
            <a:lvl6pPr marL="2743200" marR="0" lvl="5" indent="-304800" algn="ctr" rtl="0">
              <a:lnSpc>
                <a:spcPct val="100000"/>
              </a:lnSpc>
              <a:spcBef>
                <a:spcPts val="0"/>
              </a:spcBef>
              <a:spcAft>
                <a:spcPts val="0"/>
              </a:spcAft>
              <a:buClr>
                <a:schemeClr val="dk1"/>
              </a:buClr>
              <a:buSzPts val="1200"/>
              <a:buFont typeface="Hind Vadodara Light"/>
              <a:buNone/>
              <a:defRPr sz="2400" b="0" i="0" u="none" strike="noStrike" cap="none">
                <a:solidFill>
                  <a:schemeClr val="dk1"/>
                </a:solidFill>
                <a:latin typeface="Hind Vadodara Light"/>
                <a:ea typeface="Hind Vadodara Light"/>
                <a:cs typeface="Hind Vadodara Light"/>
                <a:sym typeface="Hind Vadodara Light"/>
              </a:defRPr>
            </a:lvl6pPr>
            <a:lvl7pPr marL="3200400" marR="0" lvl="6" indent="-304800" algn="ctr" rtl="0">
              <a:lnSpc>
                <a:spcPct val="100000"/>
              </a:lnSpc>
              <a:spcBef>
                <a:spcPts val="0"/>
              </a:spcBef>
              <a:spcAft>
                <a:spcPts val="0"/>
              </a:spcAft>
              <a:buClr>
                <a:schemeClr val="dk1"/>
              </a:buClr>
              <a:buSzPts val="1200"/>
              <a:buFont typeface="Hind Vadodara Light"/>
              <a:buNone/>
              <a:defRPr sz="2400" b="0" i="0" u="none" strike="noStrike" cap="none">
                <a:solidFill>
                  <a:schemeClr val="dk1"/>
                </a:solidFill>
                <a:latin typeface="Hind Vadodara Light"/>
                <a:ea typeface="Hind Vadodara Light"/>
                <a:cs typeface="Hind Vadodara Light"/>
                <a:sym typeface="Hind Vadodara Light"/>
              </a:defRPr>
            </a:lvl7pPr>
            <a:lvl8pPr marL="3657600" marR="0" lvl="7" indent="-304800" algn="ctr" rtl="0">
              <a:lnSpc>
                <a:spcPct val="100000"/>
              </a:lnSpc>
              <a:spcBef>
                <a:spcPts val="0"/>
              </a:spcBef>
              <a:spcAft>
                <a:spcPts val="0"/>
              </a:spcAft>
              <a:buClr>
                <a:schemeClr val="dk1"/>
              </a:buClr>
              <a:buSzPts val="1200"/>
              <a:buFont typeface="Hind Vadodara Light"/>
              <a:buNone/>
              <a:defRPr sz="2400" b="0" i="0" u="none" strike="noStrike" cap="none">
                <a:solidFill>
                  <a:schemeClr val="dk1"/>
                </a:solidFill>
                <a:latin typeface="Hind Vadodara Light"/>
                <a:ea typeface="Hind Vadodara Light"/>
                <a:cs typeface="Hind Vadodara Light"/>
                <a:sym typeface="Hind Vadodara Light"/>
              </a:defRPr>
            </a:lvl8pPr>
            <a:lvl9pPr marL="4114800" marR="0" lvl="8" indent="-304800" algn="ctr" rtl="0">
              <a:lnSpc>
                <a:spcPct val="100000"/>
              </a:lnSpc>
              <a:spcBef>
                <a:spcPts val="0"/>
              </a:spcBef>
              <a:spcAft>
                <a:spcPts val="0"/>
              </a:spcAft>
              <a:buClr>
                <a:schemeClr val="dk1"/>
              </a:buClr>
              <a:buSzPts val="1200"/>
              <a:buFont typeface="Hind Vadodara Light"/>
              <a:buNone/>
              <a:defRPr sz="2400" b="0" i="0" u="none" strike="noStrike" cap="none">
                <a:solidFill>
                  <a:schemeClr val="dk1"/>
                </a:solidFill>
                <a:latin typeface="Hind Vadodara Light"/>
                <a:ea typeface="Hind Vadodara Light"/>
                <a:cs typeface="Hind Vadodara Light"/>
                <a:sym typeface="Hind Vadodara Light"/>
              </a:defRPr>
            </a:lvl9pPr>
          </a:lstStyle>
          <a:p>
            <a:pPr marL="0" marR="0" lvl="0" indent="0" algn="ctr" defTabSz="914400" rtl="0" eaLnBrk="1" fontAlgn="auto" latinLnBrk="0" hangingPunct="1">
              <a:lnSpc>
                <a:spcPct val="100000"/>
              </a:lnSpc>
              <a:spcBef>
                <a:spcPts val="0"/>
              </a:spcBef>
              <a:spcAft>
                <a:spcPts val="0"/>
              </a:spcAft>
              <a:buClr>
                <a:srgbClr val="383536"/>
              </a:buClr>
              <a:buSzPts val="1200"/>
              <a:buFont typeface="Hind Vadodara Light"/>
              <a:buNone/>
              <a:tabLst/>
              <a:defRPr/>
            </a:pPr>
            <a:r>
              <a:rPr kumimoji="0" lang="vi-VN" sz="4000" b="0" i="1" u="none" strike="noStrike" kern="0" cap="none" spc="0" normalizeH="0" baseline="0" noProof="0" dirty="0" smtClean="0">
                <a:ln>
                  <a:noFill/>
                </a:ln>
                <a:solidFill>
                  <a:srgbClr val="383536">
                    <a:lumMod val="50000"/>
                  </a:srgbClr>
                </a:solidFill>
                <a:effectLst/>
                <a:uLnTx/>
                <a:uFillTx/>
                <a:latin typeface="Times New Roman" panose="02020603050405020304" pitchFamily="18" charset="0"/>
                <a:ea typeface="Courier New" panose="02070309020205020404" pitchFamily="49" charset="0"/>
                <a:cs typeface="Times New Roman" panose="02020603050405020304" pitchFamily="18" charset="0"/>
                <a:sym typeface="Hind Vadodara Light"/>
              </a:rPr>
              <a:t>Vòi nước bằng inox</a:t>
            </a:r>
            <a:endParaRPr kumimoji="0" lang="vi-VN" sz="2400" b="0" i="1" u="none" strike="noStrike" kern="0" cap="none" spc="0" normalizeH="0" baseline="0" noProof="0" dirty="0">
              <a:ln>
                <a:noFill/>
              </a:ln>
              <a:solidFill>
                <a:srgbClr val="383536">
                  <a:lumMod val="50000"/>
                </a:srgbClr>
              </a:solidFill>
              <a:effectLst/>
              <a:uLnTx/>
              <a:uFillTx/>
              <a:latin typeface="Times New Roman" panose="02020603050405020304" pitchFamily="18" charset="0"/>
              <a:cs typeface="Times New Roman" panose="02020603050405020304" pitchFamily="18" charset="0"/>
              <a:sym typeface="Hind Vadodara Light"/>
            </a:endParaRPr>
          </a:p>
        </p:txBody>
      </p:sp>
      <p:sp>
        <p:nvSpPr>
          <p:cNvPr id="28" name="Google Shape;747;p49"/>
          <p:cNvSpPr/>
          <p:nvPr/>
        </p:nvSpPr>
        <p:spPr>
          <a:xfrm>
            <a:off x="10606434" y="4649921"/>
            <a:ext cx="4919400" cy="4919400"/>
          </a:xfrm>
          <a:prstGeom prst="ellipse">
            <a:avLst/>
          </a:prstGeom>
          <a:solidFill>
            <a:srgbClr val="FFFFFF"/>
          </a:solidFill>
          <a:ln>
            <a:noFill/>
          </a:ln>
        </p:spPr>
        <p:txBody>
          <a:bodyPr spcFirstLastPara="1" wrap="square" lIns="182850" tIns="182850" rIns="182850" bIns="182850" anchor="ctr" anchorCtr="0">
            <a:noAutofit/>
          </a:bodyPr>
          <a:lstStyle/>
          <a:p>
            <a:pPr marL="0" marR="0" lvl="0" indent="0" defTabSz="1828755" eaLnBrk="1" fontAlgn="auto" latinLnBrk="0" hangingPunct="1">
              <a:lnSpc>
                <a:spcPct val="100000"/>
              </a:lnSpc>
              <a:spcBef>
                <a:spcPts val="0"/>
              </a:spcBef>
              <a:spcAft>
                <a:spcPts val="0"/>
              </a:spcAft>
              <a:buClr>
                <a:srgbClr val="000000"/>
              </a:buClr>
              <a:buSzTx/>
              <a:buFontTx/>
              <a:buNone/>
              <a:tabLst/>
              <a:defRPr/>
            </a:pPr>
            <a:endParaRPr kumimoji="0" sz="2801" b="0" i="0" u="none" strike="noStrike" kern="0" cap="none" spc="0" normalizeH="0" baseline="0" noProof="0" smtClean="0">
              <a:ln>
                <a:noFill/>
              </a:ln>
              <a:solidFill>
                <a:srgbClr val="000000"/>
              </a:solidFill>
              <a:effectLst/>
              <a:uLnTx/>
              <a:uFillTx/>
              <a:latin typeface="Arial"/>
              <a:cs typeface="Arial"/>
              <a:sym typeface="Arial"/>
            </a:endParaRPr>
          </a:p>
        </p:txBody>
      </p:sp>
      <p:pic>
        <p:nvPicPr>
          <p:cNvPr id="30" name="Picture 29">
            <a:extLst>
              <a:ext uri="{FF2B5EF4-FFF2-40B4-BE49-F238E27FC236}">
                <a16:creationId xmlns:a16="http://schemas.microsoft.com/office/drawing/2014/main" id="{95A1FAAE-A261-42FD-B9FC-B5CA58421E66}"/>
              </a:ext>
            </a:extLst>
          </p:cNvPr>
          <p:cNvPicPr>
            <a:picLocks noChangeAspect="1"/>
          </p:cNvPicPr>
          <p:nvPr/>
        </p:nvPicPr>
        <p:blipFill>
          <a:blip r:embed="rId19"/>
          <a:stretch>
            <a:fillRect/>
          </a:stretch>
        </p:blipFill>
        <p:spPr>
          <a:xfrm>
            <a:off x="11685531" y="4889705"/>
            <a:ext cx="4919400" cy="4501638"/>
          </a:xfrm>
          <a:prstGeom prst="ellipse">
            <a:avLst/>
          </a:prstGeom>
          <a:ln>
            <a:noFill/>
          </a:ln>
          <a:effectLst>
            <a:softEdge rad="112500"/>
          </a:effectLst>
        </p:spPr>
      </p:pic>
      <p:sp>
        <p:nvSpPr>
          <p:cNvPr id="32" name="Google Shape;744;p49">
            <a:extLst>
              <a:ext uri="{FF2B5EF4-FFF2-40B4-BE49-F238E27FC236}">
                <a16:creationId xmlns:a16="http://schemas.microsoft.com/office/drawing/2014/main" id="{90D5A8E0-EE32-4682-919C-6A6DA1482200}"/>
              </a:ext>
            </a:extLst>
          </p:cNvPr>
          <p:cNvSpPr txBox="1">
            <a:spLocks/>
          </p:cNvSpPr>
          <p:nvPr/>
        </p:nvSpPr>
        <p:spPr>
          <a:xfrm flipH="1">
            <a:off x="11749828" y="8643712"/>
            <a:ext cx="5053739" cy="1499746"/>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200"/>
              <a:buFont typeface="Hind Vadodara Light"/>
              <a:buNone/>
              <a:defRPr sz="1000" b="0" i="0" u="none" strike="noStrike" cap="none">
                <a:solidFill>
                  <a:schemeClr val="dk1"/>
                </a:solidFill>
                <a:latin typeface="Hind Vadodara Light"/>
                <a:ea typeface="Hind Vadodara Light"/>
                <a:cs typeface="Hind Vadodara Light"/>
                <a:sym typeface="Hind Vadodara Light"/>
              </a:defRPr>
            </a:lvl1pPr>
            <a:lvl2pPr marL="914400" marR="0" lvl="1" indent="-317500" algn="ctr" rtl="0">
              <a:lnSpc>
                <a:spcPct val="100000"/>
              </a:lnSpc>
              <a:spcBef>
                <a:spcPts val="0"/>
              </a:spcBef>
              <a:spcAft>
                <a:spcPts val="0"/>
              </a:spcAft>
              <a:buClr>
                <a:schemeClr val="dk1"/>
              </a:buClr>
              <a:buSzPts val="1200"/>
              <a:buFont typeface="Hind Vadodara Light"/>
              <a:buNone/>
              <a:defRPr sz="1200" b="0" i="0" u="none" strike="noStrike" cap="none">
                <a:solidFill>
                  <a:schemeClr val="dk1"/>
                </a:solidFill>
                <a:latin typeface="Hind Vadodara Light"/>
                <a:ea typeface="Hind Vadodara Light"/>
                <a:cs typeface="Hind Vadodara Light"/>
                <a:sym typeface="Hind Vadodara Light"/>
              </a:defRPr>
            </a:lvl2pPr>
            <a:lvl3pPr marL="1371600" marR="0" lvl="2" indent="-304800" algn="ctr" rtl="0">
              <a:lnSpc>
                <a:spcPct val="100000"/>
              </a:lnSpc>
              <a:spcBef>
                <a:spcPts val="0"/>
              </a:spcBef>
              <a:spcAft>
                <a:spcPts val="0"/>
              </a:spcAft>
              <a:buClr>
                <a:schemeClr val="dk1"/>
              </a:buClr>
              <a:buSzPts val="1200"/>
              <a:buFont typeface="Hind Vadodara Light"/>
              <a:buNone/>
              <a:defRPr sz="1200" b="0" i="0" u="none" strike="noStrike" cap="none">
                <a:solidFill>
                  <a:schemeClr val="dk1"/>
                </a:solidFill>
                <a:latin typeface="Hind Vadodara Light"/>
                <a:ea typeface="Hind Vadodara Light"/>
                <a:cs typeface="Hind Vadodara Light"/>
                <a:sym typeface="Hind Vadodara Light"/>
              </a:defRPr>
            </a:lvl3pPr>
            <a:lvl4pPr marL="1828800" marR="0" lvl="3" indent="-304800" algn="ctr" rtl="0">
              <a:lnSpc>
                <a:spcPct val="100000"/>
              </a:lnSpc>
              <a:spcBef>
                <a:spcPts val="0"/>
              </a:spcBef>
              <a:spcAft>
                <a:spcPts val="0"/>
              </a:spcAft>
              <a:buClr>
                <a:schemeClr val="dk1"/>
              </a:buClr>
              <a:buSzPts val="1200"/>
              <a:buFont typeface="Hind Vadodara Light"/>
              <a:buNone/>
              <a:defRPr sz="1200" b="0" i="0" u="none" strike="noStrike" cap="none">
                <a:solidFill>
                  <a:schemeClr val="dk1"/>
                </a:solidFill>
                <a:latin typeface="Hind Vadodara Light"/>
                <a:ea typeface="Hind Vadodara Light"/>
                <a:cs typeface="Hind Vadodara Light"/>
                <a:sym typeface="Hind Vadodara Light"/>
              </a:defRPr>
            </a:lvl4pPr>
            <a:lvl5pPr marL="2286000" marR="0" lvl="4" indent="-304800" algn="ctr" rtl="0">
              <a:lnSpc>
                <a:spcPct val="100000"/>
              </a:lnSpc>
              <a:spcBef>
                <a:spcPts val="0"/>
              </a:spcBef>
              <a:spcAft>
                <a:spcPts val="0"/>
              </a:spcAft>
              <a:buClr>
                <a:schemeClr val="dk1"/>
              </a:buClr>
              <a:buSzPts val="1200"/>
              <a:buFont typeface="Hind Vadodara Light"/>
              <a:buNone/>
              <a:defRPr sz="1200" b="0" i="0" u="none" strike="noStrike" cap="none">
                <a:solidFill>
                  <a:schemeClr val="dk1"/>
                </a:solidFill>
                <a:latin typeface="Hind Vadodara Light"/>
                <a:ea typeface="Hind Vadodara Light"/>
                <a:cs typeface="Hind Vadodara Light"/>
                <a:sym typeface="Hind Vadodara Light"/>
              </a:defRPr>
            </a:lvl5pPr>
            <a:lvl6pPr marL="2743200" marR="0" lvl="5" indent="-304800" algn="ctr" rtl="0">
              <a:lnSpc>
                <a:spcPct val="100000"/>
              </a:lnSpc>
              <a:spcBef>
                <a:spcPts val="0"/>
              </a:spcBef>
              <a:spcAft>
                <a:spcPts val="0"/>
              </a:spcAft>
              <a:buClr>
                <a:schemeClr val="dk1"/>
              </a:buClr>
              <a:buSzPts val="1200"/>
              <a:buFont typeface="Hind Vadodara Light"/>
              <a:buNone/>
              <a:defRPr sz="1200" b="0" i="0" u="none" strike="noStrike" cap="none">
                <a:solidFill>
                  <a:schemeClr val="dk1"/>
                </a:solidFill>
                <a:latin typeface="Hind Vadodara Light"/>
                <a:ea typeface="Hind Vadodara Light"/>
                <a:cs typeface="Hind Vadodara Light"/>
                <a:sym typeface="Hind Vadodara Light"/>
              </a:defRPr>
            </a:lvl6pPr>
            <a:lvl7pPr marL="3200400" marR="0" lvl="6" indent="-304800" algn="ctr" rtl="0">
              <a:lnSpc>
                <a:spcPct val="100000"/>
              </a:lnSpc>
              <a:spcBef>
                <a:spcPts val="0"/>
              </a:spcBef>
              <a:spcAft>
                <a:spcPts val="0"/>
              </a:spcAft>
              <a:buClr>
                <a:schemeClr val="dk1"/>
              </a:buClr>
              <a:buSzPts val="1200"/>
              <a:buFont typeface="Hind Vadodara Light"/>
              <a:buNone/>
              <a:defRPr sz="1200" b="0" i="0" u="none" strike="noStrike" cap="none">
                <a:solidFill>
                  <a:schemeClr val="dk1"/>
                </a:solidFill>
                <a:latin typeface="Hind Vadodara Light"/>
                <a:ea typeface="Hind Vadodara Light"/>
                <a:cs typeface="Hind Vadodara Light"/>
                <a:sym typeface="Hind Vadodara Light"/>
              </a:defRPr>
            </a:lvl7pPr>
            <a:lvl8pPr marL="3657600" marR="0" lvl="7" indent="-304800" algn="ctr" rtl="0">
              <a:lnSpc>
                <a:spcPct val="100000"/>
              </a:lnSpc>
              <a:spcBef>
                <a:spcPts val="0"/>
              </a:spcBef>
              <a:spcAft>
                <a:spcPts val="0"/>
              </a:spcAft>
              <a:buClr>
                <a:schemeClr val="dk1"/>
              </a:buClr>
              <a:buSzPts val="1200"/>
              <a:buFont typeface="Hind Vadodara Light"/>
              <a:buNone/>
              <a:defRPr sz="1200" b="0" i="0" u="none" strike="noStrike" cap="none">
                <a:solidFill>
                  <a:schemeClr val="dk1"/>
                </a:solidFill>
                <a:latin typeface="Hind Vadodara Light"/>
                <a:ea typeface="Hind Vadodara Light"/>
                <a:cs typeface="Hind Vadodara Light"/>
                <a:sym typeface="Hind Vadodara Light"/>
              </a:defRPr>
            </a:lvl8pPr>
            <a:lvl9pPr marL="4114800" marR="0" lvl="8" indent="-304800" algn="ctr" rtl="0">
              <a:lnSpc>
                <a:spcPct val="100000"/>
              </a:lnSpc>
              <a:spcBef>
                <a:spcPts val="0"/>
              </a:spcBef>
              <a:spcAft>
                <a:spcPts val="0"/>
              </a:spcAft>
              <a:buClr>
                <a:schemeClr val="dk1"/>
              </a:buClr>
              <a:buSzPts val="1200"/>
              <a:buFont typeface="Hind Vadodara Light"/>
              <a:buNone/>
              <a:defRPr sz="1200" b="0" i="0" u="none" strike="noStrike" cap="none">
                <a:solidFill>
                  <a:schemeClr val="dk1"/>
                </a:solidFill>
                <a:latin typeface="Hind Vadodara Light"/>
                <a:ea typeface="Hind Vadodara Light"/>
                <a:cs typeface="Hind Vadodara Light"/>
                <a:sym typeface="Hind Vadodara Light"/>
              </a:defRPr>
            </a:lvl9pPr>
          </a:lstStyle>
          <a:p>
            <a:pPr marL="0" indent="0" defTabSz="1828755">
              <a:buClr>
                <a:srgbClr val="383536"/>
              </a:buClr>
            </a:pPr>
            <a:r>
              <a:rPr lang="en-US" sz="4000" i="1" kern="0" dirty="0" err="1" smtClean="0">
                <a:solidFill>
                  <a:srgbClr val="383536">
                    <a:lumMod val="50000"/>
                  </a:srgbClr>
                </a:solidFill>
                <a:latin typeface="Times New Roman" panose="02020603050405020304" pitchFamily="18" charset="0"/>
                <a:ea typeface="Courier New" panose="02070309020205020404" pitchFamily="49" charset="0"/>
                <a:cs typeface="Times New Roman" panose="02020603050405020304" pitchFamily="18" charset="0"/>
              </a:rPr>
              <a:t>Kèn</a:t>
            </a:r>
            <a:r>
              <a:rPr lang="en-US" sz="4000" i="1" kern="0" dirty="0" smtClean="0">
                <a:solidFill>
                  <a:srgbClr val="383536">
                    <a:lumMod val="50000"/>
                  </a:srgbClr>
                </a:solidFill>
                <a:latin typeface="Times New Roman" panose="02020603050405020304" pitchFamily="18" charset="0"/>
                <a:ea typeface="Courier New" panose="02070309020205020404" pitchFamily="49" charset="0"/>
                <a:cs typeface="Times New Roman" panose="02020603050405020304" pitchFamily="18" charset="0"/>
              </a:rPr>
              <a:t> </a:t>
            </a:r>
            <a:r>
              <a:rPr lang="en-US" sz="4000" i="1" kern="0" dirty="0">
                <a:solidFill>
                  <a:srgbClr val="383536">
                    <a:lumMod val="50000"/>
                  </a:srgbClr>
                </a:solidFill>
                <a:latin typeface="Times New Roman" panose="02020603050405020304" pitchFamily="18" charset="0"/>
                <a:ea typeface="Courier New" panose="02070309020205020404" pitchFamily="49" charset="0"/>
                <a:cs typeface="Times New Roman" panose="02020603050405020304" pitchFamily="18" charset="0"/>
              </a:rPr>
              <a:t>trumpet </a:t>
            </a:r>
            <a:r>
              <a:rPr lang="en-US" sz="4000" i="1" kern="0" dirty="0" err="1">
                <a:solidFill>
                  <a:srgbClr val="383536">
                    <a:lumMod val="50000"/>
                  </a:srgbClr>
                </a:solidFill>
                <a:latin typeface="Times New Roman" panose="02020603050405020304" pitchFamily="18" charset="0"/>
                <a:ea typeface="Courier New" panose="02070309020205020404" pitchFamily="49" charset="0"/>
                <a:cs typeface="Times New Roman" panose="02020603050405020304" pitchFamily="18" charset="0"/>
              </a:rPr>
              <a:t>bằng</a:t>
            </a:r>
            <a:r>
              <a:rPr lang="en-US" sz="4000" i="1" kern="0" dirty="0">
                <a:solidFill>
                  <a:srgbClr val="383536">
                    <a:lumMod val="50000"/>
                  </a:srgbClr>
                </a:solidFill>
                <a:latin typeface="Times New Roman" panose="02020603050405020304" pitchFamily="18" charset="0"/>
                <a:ea typeface="Courier New" panose="02070309020205020404" pitchFamily="49" charset="0"/>
                <a:cs typeface="Times New Roman" panose="02020603050405020304" pitchFamily="18" charset="0"/>
              </a:rPr>
              <a:t> </a:t>
            </a:r>
            <a:r>
              <a:rPr lang="en-US" sz="4000" i="1" kern="0" dirty="0" err="1">
                <a:solidFill>
                  <a:srgbClr val="383536">
                    <a:lumMod val="50000"/>
                  </a:srgbClr>
                </a:solidFill>
                <a:latin typeface="Times New Roman" panose="02020603050405020304" pitchFamily="18" charset="0"/>
                <a:ea typeface="Courier New" panose="02070309020205020404" pitchFamily="49" charset="0"/>
                <a:cs typeface="Times New Roman" panose="02020603050405020304" pitchFamily="18" charset="0"/>
              </a:rPr>
              <a:t>đồng</a:t>
            </a:r>
            <a:r>
              <a:rPr lang="en-US" sz="4000" i="1" kern="0" dirty="0">
                <a:solidFill>
                  <a:srgbClr val="383536">
                    <a:lumMod val="50000"/>
                  </a:srgbClr>
                </a:solidFill>
                <a:latin typeface="Times New Roman" panose="02020603050405020304" pitchFamily="18" charset="0"/>
                <a:ea typeface="Courier New" panose="02070309020205020404" pitchFamily="49" charset="0"/>
                <a:cs typeface="Times New Roman" panose="02020603050405020304" pitchFamily="18" charset="0"/>
              </a:rPr>
              <a:t> </a:t>
            </a:r>
            <a:r>
              <a:rPr lang="en-US" sz="4000" i="1" kern="0" dirty="0" err="1">
                <a:solidFill>
                  <a:srgbClr val="383536">
                    <a:lumMod val="50000"/>
                  </a:srgbClr>
                </a:solidFill>
                <a:latin typeface="Times New Roman" panose="02020603050405020304" pitchFamily="18" charset="0"/>
                <a:ea typeface="Courier New" panose="02070309020205020404" pitchFamily="49" charset="0"/>
                <a:cs typeface="Times New Roman" panose="02020603050405020304" pitchFamily="18" charset="0"/>
              </a:rPr>
              <a:t>thau</a:t>
            </a:r>
            <a:endParaRPr lang="vi-VN" sz="2400" i="1" kern="0" dirty="0">
              <a:solidFill>
                <a:srgbClr val="383536">
                  <a:lumMod val="50000"/>
                </a:srgbClr>
              </a:solidFill>
              <a:latin typeface="Times New Roman" panose="02020603050405020304" pitchFamily="18" charset="0"/>
              <a:cs typeface="Times New Roman" panose="02020603050405020304" pitchFamily="18" charset="0"/>
            </a:endParaRPr>
          </a:p>
        </p:txBody>
      </p:sp>
      <p:sp>
        <p:nvSpPr>
          <p:cNvPr id="34" name="Google Shape;744;p49">
            <a:extLst>
              <a:ext uri="{FF2B5EF4-FFF2-40B4-BE49-F238E27FC236}">
                <a16:creationId xmlns:a16="http://schemas.microsoft.com/office/drawing/2014/main" id="{0DB70404-99E4-4FF6-A84B-E593B6E60CF3}"/>
              </a:ext>
            </a:extLst>
          </p:cNvPr>
          <p:cNvSpPr txBox="1">
            <a:spLocks/>
          </p:cNvSpPr>
          <p:nvPr/>
        </p:nvSpPr>
        <p:spPr>
          <a:xfrm flipH="1">
            <a:off x="11622662" y="3724550"/>
            <a:ext cx="5775879" cy="1085015"/>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200"/>
              <a:buFont typeface="Hind Vadodara Light"/>
              <a:buNone/>
              <a:defRPr sz="1000" b="0" i="0" u="none" strike="noStrike" cap="none">
                <a:solidFill>
                  <a:schemeClr val="dk1"/>
                </a:solidFill>
                <a:latin typeface="Hind Vadodara Light"/>
                <a:ea typeface="Hind Vadodara Light"/>
                <a:cs typeface="Hind Vadodara Light"/>
                <a:sym typeface="Hind Vadodara Light"/>
              </a:defRPr>
            </a:lvl1pPr>
            <a:lvl2pPr marL="914400" marR="0" lvl="1" indent="-317500" algn="ctr" rtl="0">
              <a:lnSpc>
                <a:spcPct val="100000"/>
              </a:lnSpc>
              <a:spcBef>
                <a:spcPts val="0"/>
              </a:spcBef>
              <a:spcAft>
                <a:spcPts val="0"/>
              </a:spcAft>
              <a:buClr>
                <a:schemeClr val="dk1"/>
              </a:buClr>
              <a:buSzPts val="1200"/>
              <a:buFont typeface="Hind Vadodara Light"/>
              <a:buNone/>
              <a:defRPr sz="1200" b="0" i="0" u="none" strike="noStrike" cap="none">
                <a:solidFill>
                  <a:schemeClr val="dk1"/>
                </a:solidFill>
                <a:latin typeface="Hind Vadodara Light"/>
                <a:ea typeface="Hind Vadodara Light"/>
                <a:cs typeface="Hind Vadodara Light"/>
                <a:sym typeface="Hind Vadodara Light"/>
              </a:defRPr>
            </a:lvl2pPr>
            <a:lvl3pPr marL="1371600" marR="0" lvl="2" indent="-304800" algn="ctr" rtl="0">
              <a:lnSpc>
                <a:spcPct val="100000"/>
              </a:lnSpc>
              <a:spcBef>
                <a:spcPts val="0"/>
              </a:spcBef>
              <a:spcAft>
                <a:spcPts val="0"/>
              </a:spcAft>
              <a:buClr>
                <a:schemeClr val="dk1"/>
              </a:buClr>
              <a:buSzPts val="1200"/>
              <a:buFont typeface="Hind Vadodara Light"/>
              <a:buNone/>
              <a:defRPr sz="1200" b="0" i="0" u="none" strike="noStrike" cap="none">
                <a:solidFill>
                  <a:schemeClr val="dk1"/>
                </a:solidFill>
                <a:latin typeface="Hind Vadodara Light"/>
                <a:ea typeface="Hind Vadodara Light"/>
                <a:cs typeface="Hind Vadodara Light"/>
                <a:sym typeface="Hind Vadodara Light"/>
              </a:defRPr>
            </a:lvl3pPr>
            <a:lvl4pPr marL="1828800" marR="0" lvl="3" indent="-304800" algn="ctr" rtl="0">
              <a:lnSpc>
                <a:spcPct val="100000"/>
              </a:lnSpc>
              <a:spcBef>
                <a:spcPts val="0"/>
              </a:spcBef>
              <a:spcAft>
                <a:spcPts val="0"/>
              </a:spcAft>
              <a:buClr>
                <a:schemeClr val="dk1"/>
              </a:buClr>
              <a:buSzPts val="1200"/>
              <a:buFont typeface="Hind Vadodara Light"/>
              <a:buNone/>
              <a:defRPr sz="1200" b="0" i="0" u="none" strike="noStrike" cap="none">
                <a:solidFill>
                  <a:schemeClr val="dk1"/>
                </a:solidFill>
                <a:latin typeface="Hind Vadodara Light"/>
                <a:ea typeface="Hind Vadodara Light"/>
                <a:cs typeface="Hind Vadodara Light"/>
                <a:sym typeface="Hind Vadodara Light"/>
              </a:defRPr>
            </a:lvl4pPr>
            <a:lvl5pPr marL="2286000" marR="0" lvl="4" indent="-304800" algn="ctr" rtl="0">
              <a:lnSpc>
                <a:spcPct val="100000"/>
              </a:lnSpc>
              <a:spcBef>
                <a:spcPts val="0"/>
              </a:spcBef>
              <a:spcAft>
                <a:spcPts val="0"/>
              </a:spcAft>
              <a:buClr>
                <a:schemeClr val="dk1"/>
              </a:buClr>
              <a:buSzPts val="1200"/>
              <a:buFont typeface="Hind Vadodara Light"/>
              <a:buNone/>
              <a:defRPr sz="1200" b="0" i="0" u="none" strike="noStrike" cap="none">
                <a:solidFill>
                  <a:schemeClr val="dk1"/>
                </a:solidFill>
                <a:latin typeface="Hind Vadodara Light"/>
                <a:ea typeface="Hind Vadodara Light"/>
                <a:cs typeface="Hind Vadodara Light"/>
                <a:sym typeface="Hind Vadodara Light"/>
              </a:defRPr>
            </a:lvl5pPr>
            <a:lvl6pPr marL="2743200" marR="0" lvl="5" indent="-304800" algn="ctr" rtl="0">
              <a:lnSpc>
                <a:spcPct val="100000"/>
              </a:lnSpc>
              <a:spcBef>
                <a:spcPts val="0"/>
              </a:spcBef>
              <a:spcAft>
                <a:spcPts val="0"/>
              </a:spcAft>
              <a:buClr>
                <a:schemeClr val="dk1"/>
              </a:buClr>
              <a:buSzPts val="1200"/>
              <a:buFont typeface="Hind Vadodara Light"/>
              <a:buNone/>
              <a:defRPr sz="1200" b="0" i="0" u="none" strike="noStrike" cap="none">
                <a:solidFill>
                  <a:schemeClr val="dk1"/>
                </a:solidFill>
                <a:latin typeface="Hind Vadodara Light"/>
                <a:ea typeface="Hind Vadodara Light"/>
                <a:cs typeface="Hind Vadodara Light"/>
                <a:sym typeface="Hind Vadodara Light"/>
              </a:defRPr>
            </a:lvl6pPr>
            <a:lvl7pPr marL="3200400" marR="0" lvl="6" indent="-304800" algn="ctr" rtl="0">
              <a:lnSpc>
                <a:spcPct val="100000"/>
              </a:lnSpc>
              <a:spcBef>
                <a:spcPts val="0"/>
              </a:spcBef>
              <a:spcAft>
                <a:spcPts val="0"/>
              </a:spcAft>
              <a:buClr>
                <a:schemeClr val="dk1"/>
              </a:buClr>
              <a:buSzPts val="1200"/>
              <a:buFont typeface="Hind Vadodara Light"/>
              <a:buNone/>
              <a:defRPr sz="1200" b="0" i="0" u="none" strike="noStrike" cap="none">
                <a:solidFill>
                  <a:schemeClr val="dk1"/>
                </a:solidFill>
                <a:latin typeface="Hind Vadodara Light"/>
                <a:ea typeface="Hind Vadodara Light"/>
                <a:cs typeface="Hind Vadodara Light"/>
                <a:sym typeface="Hind Vadodara Light"/>
              </a:defRPr>
            </a:lvl7pPr>
            <a:lvl8pPr marL="3657600" marR="0" lvl="7" indent="-304800" algn="ctr" rtl="0">
              <a:lnSpc>
                <a:spcPct val="100000"/>
              </a:lnSpc>
              <a:spcBef>
                <a:spcPts val="0"/>
              </a:spcBef>
              <a:spcAft>
                <a:spcPts val="0"/>
              </a:spcAft>
              <a:buClr>
                <a:schemeClr val="dk1"/>
              </a:buClr>
              <a:buSzPts val="1200"/>
              <a:buFont typeface="Hind Vadodara Light"/>
              <a:buNone/>
              <a:defRPr sz="1200" b="0" i="0" u="none" strike="noStrike" cap="none">
                <a:solidFill>
                  <a:schemeClr val="dk1"/>
                </a:solidFill>
                <a:latin typeface="Hind Vadodara Light"/>
                <a:ea typeface="Hind Vadodara Light"/>
                <a:cs typeface="Hind Vadodara Light"/>
                <a:sym typeface="Hind Vadodara Light"/>
              </a:defRPr>
            </a:lvl8pPr>
            <a:lvl9pPr marL="4114800" marR="0" lvl="8" indent="-304800" algn="ctr" rtl="0">
              <a:lnSpc>
                <a:spcPct val="100000"/>
              </a:lnSpc>
              <a:spcBef>
                <a:spcPts val="0"/>
              </a:spcBef>
              <a:spcAft>
                <a:spcPts val="0"/>
              </a:spcAft>
              <a:buClr>
                <a:schemeClr val="dk1"/>
              </a:buClr>
              <a:buSzPts val="1200"/>
              <a:buFont typeface="Hind Vadodara Light"/>
              <a:buNone/>
              <a:defRPr sz="1200" b="0" i="0" u="none" strike="noStrike" cap="none">
                <a:solidFill>
                  <a:schemeClr val="dk1"/>
                </a:solidFill>
                <a:latin typeface="Hind Vadodara Light"/>
                <a:ea typeface="Hind Vadodara Light"/>
                <a:cs typeface="Hind Vadodara Light"/>
                <a:sym typeface="Hind Vadodara Light"/>
              </a:defRPr>
            </a:lvl9pPr>
          </a:lstStyle>
          <a:p>
            <a:pPr marL="0" indent="0" defTabSz="1828755">
              <a:buClr>
                <a:srgbClr val="383536"/>
              </a:buClr>
            </a:pPr>
            <a:r>
              <a:rPr lang="en-US" sz="4000" i="1" kern="0" dirty="0" err="1" smtClean="0">
                <a:solidFill>
                  <a:srgbClr val="383536">
                    <a:lumMod val="50000"/>
                  </a:srgbClr>
                </a:solidFill>
                <a:latin typeface="Times New Roman" panose="02020603050405020304" pitchFamily="18" charset="0"/>
                <a:ea typeface="Courier New" panose="02070309020205020404" pitchFamily="49" charset="0"/>
                <a:cs typeface="Times New Roman" panose="02020603050405020304" pitchFamily="18" charset="0"/>
              </a:rPr>
              <a:t>Lưới</a:t>
            </a:r>
            <a:r>
              <a:rPr lang="en-US" sz="4000" i="1" kern="0" dirty="0" smtClean="0">
                <a:solidFill>
                  <a:srgbClr val="383536">
                    <a:lumMod val="50000"/>
                  </a:srgbClr>
                </a:solidFill>
                <a:latin typeface="Times New Roman" panose="02020603050405020304" pitchFamily="18" charset="0"/>
                <a:ea typeface="Courier New" panose="02070309020205020404" pitchFamily="49" charset="0"/>
                <a:cs typeface="Times New Roman" panose="02020603050405020304" pitchFamily="18" charset="0"/>
              </a:rPr>
              <a:t> </a:t>
            </a:r>
            <a:r>
              <a:rPr lang="en-US" sz="4000" i="1" kern="0" dirty="0" err="1">
                <a:solidFill>
                  <a:srgbClr val="383536">
                    <a:lumMod val="50000"/>
                  </a:srgbClr>
                </a:solidFill>
                <a:latin typeface="Times New Roman" panose="02020603050405020304" pitchFamily="18" charset="0"/>
                <a:ea typeface="Courier New" panose="02070309020205020404" pitchFamily="49" charset="0"/>
                <a:cs typeface="Times New Roman" panose="02020603050405020304" pitchFamily="18" charset="0"/>
              </a:rPr>
              <a:t>chặn</a:t>
            </a:r>
            <a:r>
              <a:rPr lang="en-US" sz="4000" i="1" kern="0" dirty="0">
                <a:solidFill>
                  <a:srgbClr val="383536">
                    <a:lumMod val="50000"/>
                  </a:srgbClr>
                </a:solidFill>
                <a:latin typeface="Times New Roman" panose="02020603050405020304" pitchFamily="18" charset="0"/>
                <a:ea typeface="Courier New" panose="02070309020205020404" pitchFamily="49" charset="0"/>
                <a:cs typeface="Times New Roman" panose="02020603050405020304" pitchFamily="18" charset="0"/>
              </a:rPr>
              <a:t> </a:t>
            </a:r>
            <a:r>
              <a:rPr lang="en-US" sz="4000" i="1" kern="0" dirty="0" err="1">
                <a:solidFill>
                  <a:srgbClr val="383536">
                    <a:lumMod val="50000"/>
                  </a:srgbClr>
                </a:solidFill>
                <a:latin typeface="Times New Roman" panose="02020603050405020304" pitchFamily="18" charset="0"/>
                <a:ea typeface="Courier New" panose="02070309020205020404" pitchFamily="49" charset="0"/>
                <a:cs typeface="Times New Roman" panose="02020603050405020304" pitchFamily="18" charset="0"/>
              </a:rPr>
              <a:t>rác</a:t>
            </a:r>
            <a:r>
              <a:rPr lang="en-US" sz="4000" i="1" kern="0" dirty="0">
                <a:solidFill>
                  <a:srgbClr val="383536">
                    <a:lumMod val="50000"/>
                  </a:srgbClr>
                </a:solidFill>
                <a:latin typeface="Times New Roman" panose="02020603050405020304" pitchFamily="18" charset="0"/>
                <a:ea typeface="Courier New" panose="02070309020205020404" pitchFamily="49" charset="0"/>
                <a:cs typeface="Times New Roman" panose="02020603050405020304" pitchFamily="18" charset="0"/>
              </a:rPr>
              <a:t> </a:t>
            </a:r>
            <a:r>
              <a:rPr lang="en-US" sz="4000" i="1" kern="0" dirty="0" err="1" smtClean="0">
                <a:solidFill>
                  <a:srgbClr val="383536">
                    <a:lumMod val="50000"/>
                  </a:srgbClr>
                </a:solidFill>
                <a:latin typeface="Times New Roman" panose="02020603050405020304" pitchFamily="18" charset="0"/>
                <a:ea typeface="Courier New" panose="02070309020205020404" pitchFamily="49" charset="0"/>
                <a:cs typeface="Times New Roman" panose="02020603050405020304" pitchFamily="18" charset="0"/>
              </a:rPr>
              <a:t>bằng</a:t>
            </a:r>
            <a:r>
              <a:rPr lang="en-US" sz="4000" i="1" kern="0" dirty="0" smtClean="0">
                <a:solidFill>
                  <a:srgbClr val="383536">
                    <a:lumMod val="50000"/>
                  </a:srgbClr>
                </a:solidFill>
                <a:latin typeface="Times New Roman" panose="02020603050405020304" pitchFamily="18" charset="0"/>
                <a:ea typeface="Courier New" panose="02070309020205020404" pitchFamily="49" charset="0"/>
                <a:cs typeface="Times New Roman" panose="02020603050405020304" pitchFamily="18" charset="0"/>
              </a:rPr>
              <a:t> </a:t>
            </a:r>
            <a:r>
              <a:rPr lang="en-US" sz="4000" i="1" kern="0" dirty="0">
                <a:solidFill>
                  <a:srgbClr val="383536">
                    <a:lumMod val="50000"/>
                  </a:srgbClr>
                </a:solidFill>
                <a:latin typeface="Times New Roman" panose="02020603050405020304" pitchFamily="18" charset="0"/>
                <a:ea typeface="Courier New" panose="02070309020205020404" pitchFamily="49" charset="0"/>
                <a:cs typeface="Times New Roman" panose="02020603050405020304" pitchFamily="18" charset="0"/>
              </a:rPr>
              <a:t>gang</a:t>
            </a:r>
            <a:endParaRPr lang="vi-VN" sz="2400" i="1" kern="0" dirty="0">
              <a:solidFill>
                <a:srgbClr val="383536">
                  <a:lumMod val="50000"/>
                </a:srgbClr>
              </a:solidFill>
              <a:latin typeface="Times New Roman" panose="02020603050405020304" pitchFamily="18" charset="0"/>
              <a:cs typeface="Times New Roman" panose="02020603050405020304" pitchFamily="18" charset="0"/>
            </a:endParaRPr>
          </a:p>
        </p:txBody>
      </p:sp>
      <p:pic>
        <p:nvPicPr>
          <p:cNvPr id="35" name="Picture 2" descr="Lưới Chắn Rác Cầu Đường | Đông Nam Phú"/>
          <p:cNvPicPr>
            <a:picLocks noChangeAspect="1" noChangeArrowheads="1"/>
          </p:cNvPicPr>
          <p:nvPr/>
        </p:nvPicPr>
        <p:blipFill rotWithShape="1">
          <a:blip r:embed="rId20">
            <a:extLst>
              <a:ext uri="{BEBA8EAE-BF5A-486C-A8C5-ECC9F3942E4B}">
                <a14:imgProps xmlns:a14="http://schemas.microsoft.com/office/drawing/2010/main">
                  <a14:imgLayer r:embed="rId21">
                    <a14:imgEffect>
                      <a14:brightnessContrast bright="40000" contrast="-40000"/>
                    </a14:imgEffect>
                  </a14:imgLayer>
                </a14:imgProps>
              </a:ext>
              <a:ext uri="{28A0092B-C50C-407E-A947-70E740481C1C}">
                <a14:useLocalDpi xmlns:a14="http://schemas.microsoft.com/office/drawing/2010/main" val="0"/>
              </a:ext>
            </a:extLst>
          </a:blip>
          <a:srcRect l="-750" t="16000" r="750" b="-16000"/>
          <a:stretch/>
        </p:blipFill>
        <p:spPr bwMode="auto">
          <a:xfrm>
            <a:off x="12628397" y="837243"/>
            <a:ext cx="4355459" cy="3266594"/>
          </a:xfrm>
          <a:prstGeom prst="ellipse">
            <a:avLst/>
          </a:prstGeom>
          <a:noFill/>
          <a:extLst>
            <a:ext uri="{909E8E84-426E-40DD-AFC4-6F175D3DCCD1}">
              <a14:hiddenFill xmlns:a14="http://schemas.microsoft.com/office/drawing/2010/main">
                <a:solidFill>
                  <a:srgbClr val="FFFFFF"/>
                </a:solidFill>
              </a14:hiddenFill>
            </a:ext>
          </a:extLst>
        </p:spPr>
      </p:pic>
      <p:pic>
        <p:nvPicPr>
          <p:cNvPr id="36" name="Picture 2" descr="Vietnam Airlines vào top 20 hãng bay tốt nhất thế giới - Báo VnExpress Du  lịch"/>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9894" y="5363776"/>
            <a:ext cx="5117586" cy="3326431"/>
          </a:xfrm>
          <a:prstGeom prst="ellipse">
            <a:avLst/>
          </a:prstGeom>
          <a:noFill/>
          <a:extLst>
            <a:ext uri="{909E8E84-426E-40DD-AFC4-6F175D3DCCD1}">
              <a14:hiddenFill xmlns:a14="http://schemas.microsoft.com/office/drawing/2010/main">
                <a:solidFill>
                  <a:srgbClr val="FFFFFF"/>
                </a:solidFill>
              </a14:hiddenFill>
            </a:ext>
          </a:extLst>
        </p:spPr>
      </p:pic>
      <p:sp>
        <p:nvSpPr>
          <p:cNvPr id="37" name="Google Shape;744;p49"/>
          <p:cNvSpPr txBox="1">
            <a:spLocks/>
          </p:cNvSpPr>
          <p:nvPr/>
        </p:nvSpPr>
        <p:spPr>
          <a:xfrm flipH="1">
            <a:off x="696870" y="8647443"/>
            <a:ext cx="5053739" cy="1511053"/>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200"/>
              <a:buFont typeface="Hind Vadodara Light"/>
              <a:buNone/>
              <a:defRPr sz="2000" b="0" i="0" u="none" strike="noStrike" cap="none">
                <a:solidFill>
                  <a:schemeClr val="dk1"/>
                </a:solidFill>
                <a:latin typeface="Hind Vadodara Light"/>
                <a:ea typeface="Hind Vadodara Light"/>
                <a:cs typeface="Hind Vadodara Light"/>
                <a:sym typeface="Hind Vadodara Light"/>
              </a:defRPr>
            </a:lvl1pPr>
            <a:lvl2pPr marL="914400" marR="0" lvl="1" indent="-317500" algn="ctr" rtl="0">
              <a:lnSpc>
                <a:spcPct val="100000"/>
              </a:lnSpc>
              <a:spcBef>
                <a:spcPts val="0"/>
              </a:spcBef>
              <a:spcAft>
                <a:spcPts val="0"/>
              </a:spcAft>
              <a:buClr>
                <a:schemeClr val="dk1"/>
              </a:buClr>
              <a:buSzPts val="1200"/>
              <a:buFont typeface="Hind Vadodara Light"/>
              <a:buNone/>
              <a:defRPr sz="2400" b="0" i="0" u="none" strike="noStrike" cap="none">
                <a:solidFill>
                  <a:schemeClr val="dk1"/>
                </a:solidFill>
                <a:latin typeface="Hind Vadodara Light"/>
                <a:ea typeface="Hind Vadodara Light"/>
                <a:cs typeface="Hind Vadodara Light"/>
                <a:sym typeface="Hind Vadodara Light"/>
              </a:defRPr>
            </a:lvl2pPr>
            <a:lvl3pPr marL="1371600" marR="0" lvl="2" indent="-304800" algn="ctr" rtl="0">
              <a:lnSpc>
                <a:spcPct val="100000"/>
              </a:lnSpc>
              <a:spcBef>
                <a:spcPts val="0"/>
              </a:spcBef>
              <a:spcAft>
                <a:spcPts val="0"/>
              </a:spcAft>
              <a:buClr>
                <a:schemeClr val="dk1"/>
              </a:buClr>
              <a:buSzPts val="1200"/>
              <a:buFont typeface="Hind Vadodara Light"/>
              <a:buNone/>
              <a:defRPr sz="2400" b="0" i="0" u="none" strike="noStrike" cap="none">
                <a:solidFill>
                  <a:schemeClr val="dk1"/>
                </a:solidFill>
                <a:latin typeface="Hind Vadodara Light"/>
                <a:ea typeface="Hind Vadodara Light"/>
                <a:cs typeface="Hind Vadodara Light"/>
                <a:sym typeface="Hind Vadodara Light"/>
              </a:defRPr>
            </a:lvl3pPr>
            <a:lvl4pPr marL="1828800" marR="0" lvl="3" indent="-304800" algn="ctr" rtl="0">
              <a:lnSpc>
                <a:spcPct val="100000"/>
              </a:lnSpc>
              <a:spcBef>
                <a:spcPts val="0"/>
              </a:spcBef>
              <a:spcAft>
                <a:spcPts val="0"/>
              </a:spcAft>
              <a:buClr>
                <a:schemeClr val="dk1"/>
              </a:buClr>
              <a:buSzPts val="1200"/>
              <a:buFont typeface="Hind Vadodara Light"/>
              <a:buNone/>
              <a:defRPr sz="2400" b="0" i="0" u="none" strike="noStrike" cap="none">
                <a:solidFill>
                  <a:schemeClr val="dk1"/>
                </a:solidFill>
                <a:latin typeface="Hind Vadodara Light"/>
                <a:ea typeface="Hind Vadodara Light"/>
                <a:cs typeface="Hind Vadodara Light"/>
                <a:sym typeface="Hind Vadodara Light"/>
              </a:defRPr>
            </a:lvl4pPr>
            <a:lvl5pPr marL="2286000" marR="0" lvl="4" indent="-304800" algn="ctr" rtl="0">
              <a:lnSpc>
                <a:spcPct val="100000"/>
              </a:lnSpc>
              <a:spcBef>
                <a:spcPts val="0"/>
              </a:spcBef>
              <a:spcAft>
                <a:spcPts val="0"/>
              </a:spcAft>
              <a:buClr>
                <a:schemeClr val="dk1"/>
              </a:buClr>
              <a:buSzPts val="1200"/>
              <a:buFont typeface="Hind Vadodara Light"/>
              <a:buNone/>
              <a:defRPr sz="2400" b="0" i="0" u="none" strike="noStrike" cap="none">
                <a:solidFill>
                  <a:schemeClr val="dk1"/>
                </a:solidFill>
                <a:latin typeface="Hind Vadodara Light"/>
                <a:ea typeface="Hind Vadodara Light"/>
                <a:cs typeface="Hind Vadodara Light"/>
                <a:sym typeface="Hind Vadodara Light"/>
              </a:defRPr>
            </a:lvl5pPr>
            <a:lvl6pPr marL="2743200" marR="0" lvl="5" indent="-304800" algn="ctr" rtl="0">
              <a:lnSpc>
                <a:spcPct val="100000"/>
              </a:lnSpc>
              <a:spcBef>
                <a:spcPts val="0"/>
              </a:spcBef>
              <a:spcAft>
                <a:spcPts val="0"/>
              </a:spcAft>
              <a:buClr>
                <a:schemeClr val="dk1"/>
              </a:buClr>
              <a:buSzPts val="1200"/>
              <a:buFont typeface="Hind Vadodara Light"/>
              <a:buNone/>
              <a:defRPr sz="2400" b="0" i="0" u="none" strike="noStrike" cap="none">
                <a:solidFill>
                  <a:schemeClr val="dk1"/>
                </a:solidFill>
                <a:latin typeface="Hind Vadodara Light"/>
                <a:ea typeface="Hind Vadodara Light"/>
                <a:cs typeface="Hind Vadodara Light"/>
                <a:sym typeface="Hind Vadodara Light"/>
              </a:defRPr>
            </a:lvl6pPr>
            <a:lvl7pPr marL="3200400" marR="0" lvl="6" indent="-304800" algn="ctr" rtl="0">
              <a:lnSpc>
                <a:spcPct val="100000"/>
              </a:lnSpc>
              <a:spcBef>
                <a:spcPts val="0"/>
              </a:spcBef>
              <a:spcAft>
                <a:spcPts val="0"/>
              </a:spcAft>
              <a:buClr>
                <a:schemeClr val="dk1"/>
              </a:buClr>
              <a:buSzPts val="1200"/>
              <a:buFont typeface="Hind Vadodara Light"/>
              <a:buNone/>
              <a:defRPr sz="2400" b="0" i="0" u="none" strike="noStrike" cap="none">
                <a:solidFill>
                  <a:schemeClr val="dk1"/>
                </a:solidFill>
                <a:latin typeface="Hind Vadodara Light"/>
                <a:ea typeface="Hind Vadodara Light"/>
                <a:cs typeface="Hind Vadodara Light"/>
                <a:sym typeface="Hind Vadodara Light"/>
              </a:defRPr>
            </a:lvl7pPr>
            <a:lvl8pPr marL="3657600" marR="0" lvl="7" indent="-304800" algn="ctr" rtl="0">
              <a:lnSpc>
                <a:spcPct val="100000"/>
              </a:lnSpc>
              <a:spcBef>
                <a:spcPts val="0"/>
              </a:spcBef>
              <a:spcAft>
                <a:spcPts val="0"/>
              </a:spcAft>
              <a:buClr>
                <a:schemeClr val="dk1"/>
              </a:buClr>
              <a:buSzPts val="1200"/>
              <a:buFont typeface="Hind Vadodara Light"/>
              <a:buNone/>
              <a:defRPr sz="2400" b="0" i="0" u="none" strike="noStrike" cap="none">
                <a:solidFill>
                  <a:schemeClr val="dk1"/>
                </a:solidFill>
                <a:latin typeface="Hind Vadodara Light"/>
                <a:ea typeface="Hind Vadodara Light"/>
                <a:cs typeface="Hind Vadodara Light"/>
                <a:sym typeface="Hind Vadodara Light"/>
              </a:defRPr>
            </a:lvl8pPr>
            <a:lvl9pPr marL="4114800" marR="0" lvl="8" indent="-304800" algn="ctr" rtl="0">
              <a:lnSpc>
                <a:spcPct val="100000"/>
              </a:lnSpc>
              <a:spcBef>
                <a:spcPts val="0"/>
              </a:spcBef>
              <a:spcAft>
                <a:spcPts val="0"/>
              </a:spcAft>
              <a:buClr>
                <a:schemeClr val="dk1"/>
              </a:buClr>
              <a:buSzPts val="1200"/>
              <a:buFont typeface="Hind Vadodara Light"/>
              <a:buNone/>
              <a:defRPr sz="2400" b="0" i="0" u="none" strike="noStrike" cap="none">
                <a:solidFill>
                  <a:schemeClr val="dk1"/>
                </a:solidFill>
                <a:latin typeface="Hind Vadodara Light"/>
                <a:ea typeface="Hind Vadodara Light"/>
                <a:cs typeface="Hind Vadodara Light"/>
                <a:sym typeface="Hind Vadodara Light"/>
              </a:defRPr>
            </a:lvl9pPr>
          </a:lstStyle>
          <a:p>
            <a:pPr marL="0" marR="0" lvl="0" indent="0" algn="ctr" defTabSz="914400" rtl="0" eaLnBrk="1" fontAlgn="auto" latinLnBrk="0" hangingPunct="1">
              <a:lnSpc>
                <a:spcPct val="100000"/>
              </a:lnSpc>
              <a:spcBef>
                <a:spcPts val="0"/>
              </a:spcBef>
              <a:spcAft>
                <a:spcPts val="0"/>
              </a:spcAft>
              <a:buClr>
                <a:srgbClr val="383536"/>
              </a:buClr>
              <a:buSzPts val="1200"/>
              <a:buFont typeface="Hind Vadodara Light"/>
              <a:buNone/>
              <a:tabLst/>
              <a:defRPr/>
            </a:pPr>
            <a:r>
              <a:rPr kumimoji="0" lang="en-US" sz="4000" b="0" i="1" u="none" strike="noStrike" kern="0" cap="none" spc="0" normalizeH="0" baseline="0" noProof="0" dirty="0" err="1" smtClean="0">
                <a:ln>
                  <a:noFill/>
                </a:ln>
                <a:solidFill>
                  <a:srgbClr val="383536">
                    <a:lumMod val="50000"/>
                  </a:srgbClr>
                </a:solidFill>
                <a:effectLst/>
                <a:uLnTx/>
                <a:uFillTx/>
                <a:latin typeface="Times New Roman" panose="02020603050405020304" pitchFamily="18" charset="0"/>
                <a:ea typeface="Courier New" panose="02070309020205020404" pitchFamily="49" charset="0"/>
                <a:cs typeface="Times New Roman" panose="02020603050405020304" pitchFamily="18" charset="0"/>
                <a:sym typeface="Hind Vadodara Light"/>
              </a:rPr>
              <a:t>Vỏ</a:t>
            </a:r>
            <a:r>
              <a:rPr kumimoji="0" lang="en-US" sz="4000" b="0" i="1" u="none" strike="noStrike" kern="0" cap="none" spc="0" normalizeH="0" noProof="0" dirty="0" smtClean="0">
                <a:ln>
                  <a:noFill/>
                </a:ln>
                <a:solidFill>
                  <a:srgbClr val="383536">
                    <a:lumMod val="50000"/>
                  </a:srgbClr>
                </a:solidFill>
                <a:effectLst/>
                <a:uLnTx/>
                <a:uFillTx/>
                <a:latin typeface="Times New Roman" panose="02020603050405020304" pitchFamily="18" charset="0"/>
                <a:ea typeface="Courier New" panose="02070309020205020404" pitchFamily="49" charset="0"/>
                <a:cs typeface="Times New Roman" panose="02020603050405020304" pitchFamily="18" charset="0"/>
                <a:sym typeface="Hind Vadodara Light"/>
              </a:rPr>
              <a:t> </a:t>
            </a:r>
            <a:r>
              <a:rPr kumimoji="0" lang="en-US" sz="4000" b="0" i="1" u="none" strike="noStrike" kern="0" cap="none" spc="0" normalizeH="0" noProof="0" dirty="0" err="1" smtClean="0">
                <a:ln>
                  <a:noFill/>
                </a:ln>
                <a:solidFill>
                  <a:srgbClr val="383536">
                    <a:lumMod val="50000"/>
                  </a:srgbClr>
                </a:solidFill>
                <a:effectLst/>
                <a:uLnTx/>
                <a:uFillTx/>
                <a:latin typeface="Times New Roman" panose="02020603050405020304" pitchFamily="18" charset="0"/>
                <a:ea typeface="Courier New" panose="02070309020205020404" pitchFamily="49" charset="0"/>
                <a:cs typeface="Times New Roman" panose="02020603050405020304" pitchFamily="18" charset="0"/>
                <a:sym typeface="Hind Vadodara Light"/>
              </a:rPr>
              <a:t>máy</a:t>
            </a:r>
            <a:r>
              <a:rPr kumimoji="0" lang="en-US" sz="4000" b="0" i="1" u="none" strike="noStrike" kern="0" cap="none" spc="0" normalizeH="0" noProof="0" dirty="0" smtClean="0">
                <a:ln>
                  <a:noFill/>
                </a:ln>
                <a:solidFill>
                  <a:srgbClr val="383536">
                    <a:lumMod val="50000"/>
                  </a:srgbClr>
                </a:solidFill>
                <a:effectLst/>
                <a:uLnTx/>
                <a:uFillTx/>
                <a:latin typeface="Times New Roman" panose="02020603050405020304" pitchFamily="18" charset="0"/>
                <a:ea typeface="Courier New" panose="02070309020205020404" pitchFamily="49" charset="0"/>
                <a:cs typeface="Times New Roman" panose="02020603050405020304" pitchFamily="18" charset="0"/>
                <a:sym typeface="Hind Vadodara Light"/>
              </a:rPr>
              <a:t> bay </a:t>
            </a:r>
            <a:r>
              <a:rPr kumimoji="0" lang="en-US" sz="4000" b="0" i="1" u="none" strike="noStrike" kern="0" cap="none" spc="0" normalizeH="0" noProof="0" dirty="0" err="1" smtClean="0">
                <a:ln>
                  <a:noFill/>
                </a:ln>
                <a:solidFill>
                  <a:srgbClr val="383536">
                    <a:lumMod val="50000"/>
                  </a:srgbClr>
                </a:solidFill>
                <a:effectLst/>
                <a:uLnTx/>
                <a:uFillTx/>
                <a:latin typeface="Times New Roman" panose="02020603050405020304" pitchFamily="18" charset="0"/>
                <a:ea typeface="Courier New" panose="02070309020205020404" pitchFamily="49" charset="0"/>
                <a:cs typeface="Times New Roman" panose="02020603050405020304" pitchFamily="18" charset="0"/>
                <a:sym typeface="Hind Vadodara Light"/>
              </a:rPr>
              <a:t>bằng</a:t>
            </a:r>
            <a:r>
              <a:rPr kumimoji="0" lang="en-US" sz="4000" b="0" i="1" u="none" strike="noStrike" kern="0" cap="none" spc="0" normalizeH="0" noProof="0" dirty="0" smtClean="0">
                <a:ln>
                  <a:noFill/>
                </a:ln>
                <a:solidFill>
                  <a:srgbClr val="383536">
                    <a:lumMod val="50000"/>
                  </a:srgbClr>
                </a:solidFill>
                <a:effectLst/>
                <a:uLnTx/>
                <a:uFillTx/>
                <a:latin typeface="Times New Roman" panose="02020603050405020304" pitchFamily="18" charset="0"/>
                <a:ea typeface="Courier New" panose="02070309020205020404" pitchFamily="49" charset="0"/>
                <a:cs typeface="Times New Roman" panose="02020603050405020304" pitchFamily="18" charset="0"/>
                <a:sym typeface="Hind Vadodara Light"/>
              </a:rPr>
              <a:t> duralumin </a:t>
            </a:r>
            <a:endParaRPr kumimoji="0" lang="vi-VN" sz="2400" b="0" i="1" u="none" strike="noStrike" kern="0" cap="none" spc="0" normalizeH="0" baseline="0" noProof="0" dirty="0">
              <a:ln>
                <a:noFill/>
              </a:ln>
              <a:solidFill>
                <a:srgbClr val="383536">
                  <a:lumMod val="50000"/>
                </a:srgbClr>
              </a:solidFill>
              <a:effectLst/>
              <a:uLnTx/>
              <a:uFillTx/>
              <a:latin typeface="Times New Roman" panose="02020603050405020304" pitchFamily="18" charset="0"/>
              <a:cs typeface="Times New Roman" panose="02020603050405020304" pitchFamily="18" charset="0"/>
              <a:sym typeface="Hind Vadodara Light"/>
            </a:endParaRPr>
          </a:p>
        </p:txBody>
      </p:sp>
      <p:sp>
        <p:nvSpPr>
          <p:cNvPr id="39" name="Google Shape;744;p49"/>
          <p:cNvSpPr txBox="1">
            <a:spLocks/>
          </p:cNvSpPr>
          <p:nvPr/>
        </p:nvSpPr>
        <p:spPr>
          <a:xfrm flipH="1">
            <a:off x="6190601" y="9092393"/>
            <a:ext cx="5053739" cy="929705"/>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200"/>
              <a:buFont typeface="Hind Vadodara Light"/>
              <a:buNone/>
              <a:defRPr sz="2000" b="0" i="0" u="none" strike="noStrike" cap="none">
                <a:solidFill>
                  <a:schemeClr val="dk1"/>
                </a:solidFill>
                <a:latin typeface="Hind Vadodara Light"/>
                <a:ea typeface="Hind Vadodara Light"/>
                <a:cs typeface="Hind Vadodara Light"/>
                <a:sym typeface="Hind Vadodara Light"/>
              </a:defRPr>
            </a:lvl1pPr>
            <a:lvl2pPr marL="914400" marR="0" lvl="1" indent="-317500" algn="ctr" rtl="0">
              <a:lnSpc>
                <a:spcPct val="100000"/>
              </a:lnSpc>
              <a:spcBef>
                <a:spcPts val="0"/>
              </a:spcBef>
              <a:spcAft>
                <a:spcPts val="0"/>
              </a:spcAft>
              <a:buClr>
                <a:schemeClr val="dk1"/>
              </a:buClr>
              <a:buSzPts val="1200"/>
              <a:buFont typeface="Hind Vadodara Light"/>
              <a:buNone/>
              <a:defRPr sz="2400" b="0" i="0" u="none" strike="noStrike" cap="none">
                <a:solidFill>
                  <a:schemeClr val="dk1"/>
                </a:solidFill>
                <a:latin typeface="Hind Vadodara Light"/>
                <a:ea typeface="Hind Vadodara Light"/>
                <a:cs typeface="Hind Vadodara Light"/>
                <a:sym typeface="Hind Vadodara Light"/>
              </a:defRPr>
            </a:lvl2pPr>
            <a:lvl3pPr marL="1371600" marR="0" lvl="2" indent="-304800" algn="ctr" rtl="0">
              <a:lnSpc>
                <a:spcPct val="100000"/>
              </a:lnSpc>
              <a:spcBef>
                <a:spcPts val="0"/>
              </a:spcBef>
              <a:spcAft>
                <a:spcPts val="0"/>
              </a:spcAft>
              <a:buClr>
                <a:schemeClr val="dk1"/>
              </a:buClr>
              <a:buSzPts val="1200"/>
              <a:buFont typeface="Hind Vadodara Light"/>
              <a:buNone/>
              <a:defRPr sz="2400" b="0" i="0" u="none" strike="noStrike" cap="none">
                <a:solidFill>
                  <a:schemeClr val="dk1"/>
                </a:solidFill>
                <a:latin typeface="Hind Vadodara Light"/>
                <a:ea typeface="Hind Vadodara Light"/>
                <a:cs typeface="Hind Vadodara Light"/>
                <a:sym typeface="Hind Vadodara Light"/>
              </a:defRPr>
            </a:lvl3pPr>
            <a:lvl4pPr marL="1828800" marR="0" lvl="3" indent="-304800" algn="ctr" rtl="0">
              <a:lnSpc>
                <a:spcPct val="100000"/>
              </a:lnSpc>
              <a:spcBef>
                <a:spcPts val="0"/>
              </a:spcBef>
              <a:spcAft>
                <a:spcPts val="0"/>
              </a:spcAft>
              <a:buClr>
                <a:schemeClr val="dk1"/>
              </a:buClr>
              <a:buSzPts val="1200"/>
              <a:buFont typeface="Hind Vadodara Light"/>
              <a:buNone/>
              <a:defRPr sz="2400" b="0" i="0" u="none" strike="noStrike" cap="none">
                <a:solidFill>
                  <a:schemeClr val="dk1"/>
                </a:solidFill>
                <a:latin typeface="Hind Vadodara Light"/>
                <a:ea typeface="Hind Vadodara Light"/>
                <a:cs typeface="Hind Vadodara Light"/>
                <a:sym typeface="Hind Vadodara Light"/>
              </a:defRPr>
            </a:lvl4pPr>
            <a:lvl5pPr marL="2286000" marR="0" lvl="4" indent="-304800" algn="ctr" rtl="0">
              <a:lnSpc>
                <a:spcPct val="100000"/>
              </a:lnSpc>
              <a:spcBef>
                <a:spcPts val="0"/>
              </a:spcBef>
              <a:spcAft>
                <a:spcPts val="0"/>
              </a:spcAft>
              <a:buClr>
                <a:schemeClr val="dk1"/>
              </a:buClr>
              <a:buSzPts val="1200"/>
              <a:buFont typeface="Hind Vadodara Light"/>
              <a:buNone/>
              <a:defRPr sz="2400" b="0" i="0" u="none" strike="noStrike" cap="none">
                <a:solidFill>
                  <a:schemeClr val="dk1"/>
                </a:solidFill>
                <a:latin typeface="Hind Vadodara Light"/>
                <a:ea typeface="Hind Vadodara Light"/>
                <a:cs typeface="Hind Vadodara Light"/>
                <a:sym typeface="Hind Vadodara Light"/>
              </a:defRPr>
            </a:lvl5pPr>
            <a:lvl6pPr marL="2743200" marR="0" lvl="5" indent="-304800" algn="ctr" rtl="0">
              <a:lnSpc>
                <a:spcPct val="100000"/>
              </a:lnSpc>
              <a:spcBef>
                <a:spcPts val="0"/>
              </a:spcBef>
              <a:spcAft>
                <a:spcPts val="0"/>
              </a:spcAft>
              <a:buClr>
                <a:schemeClr val="dk1"/>
              </a:buClr>
              <a:buSzPts val="1200"/>
              <a:buFont typeface="Hind Vadodara Light"/>
              <a:buNone/>
              <a:defRPr sz="2400" b="0" i="0" u="none" strike="noStrike" cap="none">
                <a:solidFill>
                  <a:schemeClr val="dk1"/>
                </a:solidFill>
                <a:latin typeface="Hind Vadodara Light"/>
                <a:ea typeface="Hind Vadodara Light"/>
                <a:cs typeface="Hind Vadodara Light"/>
                <a:sym typeface="Hind Vadodara Light"/>
              </a:defRPr>
            </a:lvl6pPr>
            <a:lvl7pPr marL="3200400" marR="0" lvl="6" indent="-304800" algn="ctr" rtl="0">
              <a:lnSpc>
                <a:spcPct val="100000"/>
              </a:lnSpc>
              <a:spcBef>
                <a:spcPts val="0"/>
              </a:spcBef>
              <a:spcAft>
                <a:spcPts val="0"/>
              </a:spcAft>
              <a:buClr>
                <a:schemeClr val="dk1"/>
              </a:buClr>
              <a:buSzPts val="1200"/>
              <a:buFont typeface="Hind Vadodara Light"/>
              <a:buNone/>
              <a:defRPr sz="2400" b="0" i="0" u="none" strike="noStrike" cap="none">
                <a:solidFill>
                  <a:schemeClr val="dk1"/>
                </a:solidFill>
                <a:latin typeface="Hind Vadodara Light"/>
                <a:ea typeface="Hind Vadodara Light"/>
                <a:cs typeface="Hind Vadodara Light"/>
                <a:sym typeface="Hind Vadodara Light"/>
              </a:defRPr>
            </a:lvl7pPr>
            <a:lvl8pPr marL="3657600" marR="0" lvl="7" indent="-304800" algn="ctr" rtl="0">
              <a:lnSpc>
                <a:spcPct val="100000"/>
              </a:lnSpc>
              <a:spcBef>
                <a:spcPts val="0"/>
              </a:spcBef>
              <a:spcAft>
                <a:spcPts val="0"/>
              </a:spcAft>
              <a:buClr>
                <a:schemeClr val="dk1"/>
              </a:buClr>
              <a:buSzPts val="1200"/>
              <a:buFont typeface="Hind Vadodara Light"/>
              <a:buNone/>
              <a:defRPr sz="2400" b="0" i="0" u="none" strike="noStrike" cap="none">
                <a:solidFill>
                  <a:schemeClr val="dk1"/>
                </a:solidFill>
                <a:latin typeface="Hind Vadodara Light"/>
                <a:ea typeface="Hind Vadodara Light"/>
                <a:cs typeface="Hind Vadodara Light"/>
                <a:sym typeface="Hind Vadodara Light"/>
              </a:defRPr>
            </a:lvl8pPr>
            <a:lvl9pPr marL="4114800" marR="0" lvl="8" indent="-304800" algn="ctr" rtl="0">
              <a:lnSpc>
                <a:spcPct val="100000"/>
              </a:lnSpc>
              <a:spcBef>
                <a:spcPts val="0"/>
              </a:spcBef>
              <a:spcAft>
                <a:spcPts val="0"/>
              </a:spcAft>
              <a:buClr>
                <a:schemeClr val="dk1"/>
              </a:buClr>
              <a:buSzPts val="1200"/>
              <a:buFont typeface="Hind Vadodara Light"/>
              <a:buNone/>
              <a:defRPr sz="2400" b="0" i="0" u="none" strike="noStrike" cap="none">
                <a:solidFill>
                  <a:schemeClr val="dk1"/>
                </a:solidFill>
                <a:latin typeface="Hind Vadodara Light"/>
                <a:ea typeface="Hind Vadodara Light"/>
                <a:cs typeface="Hind Vadodara Light"/>
                <a:sym typeface="Hind Vadodara Light"/>
              </a:defRPr>
            </a:lvl9pPr>
          </a:lstStyle>
          <a:p>
            <a:pPr marL="0" marR="0" lvl="0" indent="0" algn="ctr" defTabSz="914400" rtl="0" eaLnBrk="1" fontAlgn="auto" latinLnBrk="0" hangingPunct="1">
              <a:lnSpc>
                <a:spcPct val="100000"/>
              </a:lnSpc>
              <a:spcBef>
                <a:spcPts val="0"/>
              </a:spcBef>
              <a:spcAft>
                <a:spcPts val="0"/>
              </a:spcAft>
              <a:buClr>
                <a:srgbClr val="383536"/>
              </a:buClr>
              <a:buSzPts val="1200"/>
              <a:buFont typeface="Hind Vadodara Light"/>
              <a:buNone/>
              <a:tabLst/>
              <a:defRPr/>
            </a:pPr>
            <a:r>
              <a:rPr kumimoji="0" lang="en-US" sz="4000" b="0" i="1" u="none" strike="noStrike" kern="0" cap="none" spc="0" normalizeH="0" baseline="0" noProof="0" dirty="0" err="1" smtClean="0">
                <a:ln>
                  <a:noFill/>
                </a:ln>
                <a:solidFill>
                  <a:srgbClr val="383536">
                    <a:lumMod val="50000"/>
                  </a:srgbClr>
                </a:solidFill>
                <a:effectLst/>
                <a:uLnTx/>
                <a:uFillTx/>
                <a:latin typeface="Times New Roman" panose="02020603050405020304" pitchFamily="18" charset="0"/>
                <a:ea typeface="Courier New" panose="02070309020205020404" pitchFamily="49" charset="0"/>
                <a:cs typeface="Times New Roman" panose="02020603050405020304" pitchFamily="18" charset="0"/>
                <a:sym typeface="Hind Vadodara Light"/>
              </a:rPr>
              <a:t>Chảo</a:t>
            </a:r>
            <a:r>
              <a:rPr kumimoji="0" lang="en-US" sz="4000" b="0" i="1" u="none" strike="noStrike" kern="0" cap="none" spc="0" normalizeH="0" noProof="0" dirty="0" smtClean="0">
                <a:ln>
                  <a:noFill/>
                </a:ln>
                <a:solidFill>
                  <a:srgbClr val="383536">
                    <a:lumMod val="50000"/>
                  </a:srgbClr>
                </a:solidFill>
                <a:effectLst/>
                <a:uLnTx/>
                <a:uFillTx/>
                <a:latin typeface="Times New Roman" panose="02020603050405020304" pitchFamily="18" charset="0"/>
                <a:ea typeface="Courier New" panose="02070309020205020404" pitchFamily="49" charset="0"/>
                <a:cs typeface="Times New Roman" panose="02020603050405020304" pitchFamily="18" charset="0"/>
                <a:sym typeface="Hind Vadodara Light"/>
              </a:rPr>
              <a:t> </a:t>
            </a:r>
            <a:r>
              <a:rPr kumimoji="0" lang="vi-VN" sz="4000" b="0" i="1" u="none" strike="noStrike" kern="0" cap="none" spc="0" normalizeH="0" baseline="0" noProof="0" dirty="0" smtClean="0">
                <a:ln>
                  <a:noFill/>
                </a:ln>
                <a:solidFill>
                  <a:srgbClr val="383536">
                    <a:lumMod val="50000"/>
                  </a:srgbClr>
                </a:solidFill>
                <a:effectLst/>
                <a:uLnTx/>
                <a:uFillTx/>
                <a:latin typeface="Times New Roman" panose="02020603050405020304" pitchFamily="18" charset="0"/>
                <a:ea typeface="Courier New" panose="02070309020205020404" pitchFamily="49" charset="0"/>
                <a:cs typeface="Times New Roman" panose="02020603050405020304" pitchFamily="18" charset="0"/>
                <a:sym typeface="Hind Vadodara Light"/>
              </a:rPr>
              <a:t>bằng inox</a:t>
            </a:r>
            <a:endParaRPr kumimoji="0" lang="vi-VN" sz="2400" b="0" i="1" u="none" strike="noStrike" kern="0" cap="none" spc="0" normalizeH="0" baseline="0" noProof="0" dirty="0">
              <a:ln>
                <a:noFill/>
              </a:ln>
              <a:solidFill>
                <a:srgbClr val="383536">
                  <a:lumMod val="50000"/>
                </a:srgbClr>
              </a:solidFill>
              <a:effectLst/>
              <a:uLnTx/>
              <a:uFillTx/>
              <a:latin typeface="Times New Roman" panose="02020603050405020304" pitchFamily="18" charset="0"/>
              <a:cs typeface="Times New Roman" panose="02020603050405020304" pitchFamily="18" charset="0"/>
              <a:sym typeface="Hind Vadodara Light"/>
            </a:endParaRPr>
          </a:p>
        </p:txBody>
      </p:sp>
      <p:sp>
        <p:nvSpPr>
          <p:cNvPr id="7" name="Rectangle 1"/>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8" name="Picture 6" descr="Bộ dụng cụ nấu nướng thủ công bằng nhôm 25cm Đồ dùng nhà bếp chống dính màu  trắng | Lazada.vn"/>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31584" y="531925"/>
            <a:ext cx="4402257" cy="3966814"/>
          </a:xfrm>
          <a:prstGeom prst="ellipse">
            <a:avLst/>
          </a:prstGeom>
          <a:noFill/>
          <a:extLst>
            <a:ext uri="{909E8E84-426E-40DD-AFC4-6F175D3DCCD1}">
              <a14:hiddenFill xmlns:a14="http://schemas.microsoft.com/office/drawing/2010/main">
                <a:solidFill>
                  <a:srgbClr val="FFFFFF"/>
                </a:solidFill>
              </a14:hiddenFill>
            </a:ext>
          </a:extLst>
        </p:spPr>
      </p:pic>
      <p:sp>
        <p:nvSpPr>
          <p:cNvPr id="43" name="Google Shape;744;p49"/>
          <p:cNvSpPr txBox="1">
            <a:spLocks/>
          </p:cNvSpPr>
          <p:nvPr/>
        </p:nvSpPr>
        <p:spPr>
          <a:xfrm flipH="1">
            <a:off x="1054405" y="4193591"/>
            <a:ext cx="4156617" cy="929705"/>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200"/>
              <a:buFont typeface="Hind Vadodara Light"/>
              <a:buNone/>
              <a:defRPr sz="2000" b="0" i="0" u="none" strike="noStrike" cap="none">
                <a:solidFill>
                  <a:schemeClr val="dk1"/>
                </a:solidFill>
                <a:latin typeface="Hind Vadodara Light"/>
                <a:ea typeface="Hind Vadodara Light"/>
                <a:cs typeface="Hind Vadodara Light"/>
                <a:sym typeface="Hind Vadodara Light"/>
              </a:defRPr>
            </a:lvl1pPr>
            <a:lvl2pPr marL="914400" marR="0" lvl="1" indent="-317500" algn="ctr" rtl="0">
              <a:lnSpc>
                <a:spcPct val="100000"/>
              </a:lnSpc>
              <a:spcBef>
                <a:spcPts val="0"/>
              </a:spcBef>
              <a:spcAft>
                <a:spcPts val="0"/>
              </a:spcAft>
              <a:buClr>
                <a:schemeClr val="dk1"/>
              </a:buClr>
              <a:buSzPts val="1200"/>
              <a:buFont typeface="Hind Vadodara Light"/>
              <a:buNone/>
              <a:defRPr sz="2400" b="0" i="0" u="none" strike="noStrike" cap="none">
                <a:solidFill>
                  <a:schemeClr val="dk1"/>
                </a:solidFill>
                <a:latin typeface="Hind Vadodara Light"/>
                <a:ea typeface="Hind Vadodara Light"/>
                <a:cs typeface="Hind Vadodara Light"/>
                <a:sym typeface="Hind Vadodara Light"/>
              </a:defRPr>
            </a:lvl2pPr>
            <a:lvl3pPr marL="1371600" marR="0" lvl="2" indent="-304800" algn="ctr" rtl="0">
              <a:lnSpc>
                <a:spcPct val="100000"/>
              </a:lnSpc>
              <a:spcBef>
                <a:spcPts val="0"/>
              </a:spcBef>
              <a:spcAft>
                <a:spcPts val="0"/>
              </a:spcAft>
              <a:buClr>
                <a:schemeClr val="dk1"/>
              </a:buClr>
              <a:buSzPts val="1200"/>
              <a:buFont typeface="Hind Vadodara Light"/>
              <a:buNone/>
              <a:defRPr sz="2400" b="0" i="0" u="none" strike="noStrike" cap="none">
                <a:solidFill>
                  <a:schemeClr val="dk1"/>
                </a:solidFill>
                <a:latin typeface="Hind Vadodara Light"/>
                <a:ea typeface="Hind Vadodara Light"/>
                <a:cs typeface="Hind Vadodara Light"/>
                <a:sym typeface="Hind Vadodara Light"/>
              </a:defRPr>
            </a:lvl3pPr>
            <a:lvl4pPr marL="1828800" marR="0" lvl="3" indent="-304800" algn="ctr" rtl="0">
              <a:lnSpc>
                <a:spcPct val="100000"/>
              </a:lnSpc>
              <a:spcBef>
                <a:spcPts val="0"/>
              </a:spcBef>
              <a:spcAft>
                <a:spcPts val="0"/>
              </a:spcAft>
              <a:buClr>
                <a:schemeClr val="dk1"/>
              </a:buClr>
              <a:buSzPts val="1200"/>
              <a:buFont typeface="Hind Vadodara Light"/>
              <a:buNone/>
              <a:defRPr sz="2400" b="0" i="0" u="none" strike="noStrike" cap="none">
                <a:solidFill>
                  <a:schemeClr val="dk1"/>
                </a:solidFill>
                <a:latin typeface="Hind Vadodara Light"/>
                <a:ea typeface="Hind Vadodara Light"/>
                <a:cs typeface="Hind Vadodara Light"/>
                <a:sym typeface="Hind Vadodara Light"/>
              </a:defRPr>
            </a:lvl4pPr>
            <a:lvl5pPr marL="2286000" marR="0" lvl="4" indent="-304800" algn="ctr" rtl="0">
              <a:lnSpc>
                <a:spcPct val="100000"/>
              </a:lnSpc>
              <a:spcBef>
                <a:spcPts val="0"/>
              </a:spcBef>
              <a:spcAft>
                <a:spcPts val="0"/>
              </a:spcAft>
              <a:buClr>
                <a:schemeClr val="dk1"/>
              </a:buClr>
              <a:buSzPts val="1200"/>
              <a:buFont typeface="Hind Vadodara Light"/>
              <a:buNone/>
              <a:defRPr sz="2400" b="0" i="0" u="none" strike="noStrike" cap="none">
                <a:solidFill>
                  <a:schemeClr val="dk1"/>
                </a:solidFill>
                <a:latin typeface="Hind Vadodara Light"/>
                <a:ea typeface="Hind Vadodara Light"/>
                <a:cs typeface="Hind Vadodara Light"/>
                <a:sym typeface="Hind Vadodara Light"/>
              </a:defRPr>
            </a:lvl5pPr>
            <a:lvl6pPr marL="2743200" marR="0" lvl="5" indent="-304800" algn="ctr" rtl="0">
              <a:lnSpc>
                <a:spcPct val="100000"/>
              </a:lnSpc>
              <a:spcBef>
                <a:spcPts val="0"/>
              </a:spcBef>
              <a:spcAft>
                <a:spcPts val="0"/>
              </a:spcAft>
              <a:buClr>
                <a:schemeClr val="dk1"/>
              </a:buClr>
              <a:buSzPts val="1200"/>
              <a:buFont typeface="Hind Vadodara Light"/>
              <a:buNone/>
              <a:defRPr sz="2400" b="0" i="0" u="none" strike="noStrike" cap="none">
                <a:solidFill>
                  <a:schemeClr val="dk1"/>
                </a:solidFill>
                <a:latin typeface="Hind Vadodara Light"/>
                <a:ea typeface="Hind Vadodara Light"/>
                <a:cs typeface="Hind Vadodara Light"/>
                <a:sym typeface="Hind Vadodara Light"/>
              </a:defRPr>
            </a:lvl6pPr>
            <a:lvl7pPr marL="3200400" marR="0" lvl="6" indent="-304800" algn="ctr" rtl="0">
              <a:lnSpc>
                <a:spcPct val="100000"/>
              </a:lnSpc>
              <a:spcBef>
                <a:spcPts val="0"/>
              </a:spcBef>
              <a:spcAft>
                <a:spcPts val="0"/>
              </a:spcAft>
              <a:buClr>
                <a:schemeClr val="dk1"/>
              </a:buClr>
              <a:buSzPts val="1200"/>
              <a:buFont typeface="Hind Vadodara Light"/>
              <a:buNone/>
              <a:defRPr sz="2400" b="0" i="0" u="none" strike="noStrike" cap="none">
                <a:solidFill>
                  <a:schemeClr val="dk1"/>
                </a:solidFill>
                <a:latin typeface="Hind Vadodara Light"/>
                <a:ea typeface="Hind Vadodara Light"/>
                <a:cs typeface="Hind Vadodara Light"/>
                <a:sym typeface="Hind Vadodara Light"/>
              </a:defRPr>
            </a:lvl7pPr>
            <a:lvl8pPr marL="3657600" marR="0" lvl="7" indent="-304800" algn="ctr" rtl="0">
              <a:lnSpc>
                <a:spcPct val="100000"/>
              </a:lnSpc>
              <a:spcBef>
                <a:spcPts val="0"/>
              </a:spcBef>
              <a:spcAft>
                <a:spcPts val="0"/>
              </a:spcAft>
              <a:buClr>
                <a:schemeClr val="dk1"/>
              </a:buClr>
              <a:buSzPts val="1200"/>
              <a:buFont typeface="Hind Vadodara Light"/>
              <a:buNone/>
              <a:defRPr sz="2400" b="0" i="0" u="none" strike="noStrike" cap="none">
                <a:solidFill>
                  <a:schemeClr val="dk1"/>
                </a:solidFill>
                <a:latin typeface="Hind Vadodara Light"/>
                <a:ea typeface="Hind Vadodara Light"/>
                <a:cs typeface="Hind Vadodara Light"/>
                <a:sym typeface="Hind Vadodara Light"/>
              </a:defRPr>
            </a:lvl8pPr>
            <a:lvl9pPr marL="4114800" marR="0" lvl="8" indent="-304800" algn="ctr" rtl="0">
              <a:lnSpc>
                <a:spcPct val="100000"/>
              </a:lnSpc>
              <a:spcBef>
                <a:spcPts val="0"/>
              </a:spcBef>
              <a:spcAft>
                <a:spcPts val="0"/>
              </a:spcAft>
              <a:buClr>
                <a:schemeClr val="dk1"/>
              </a:buClr>
              <a:buSzPts val="1200"/>
              <a:buFont typeface="Hind Vadodara Light"/>
              <a:buNone/>
              <a:defRPr sz="2400" b="0" i="0" u="none" strike="noStrike" cap="none">
                <a:solidFill>
                  <a:schemeClr val="dk1"/>
                </a:solidFill>
                <a:latin typeface="Hind Vadodara Light"/>
                <a:ea typeface="Hind Vadodara Light"/>
                <a:cs typeface="Hind Vadodara Light"/>
                <a:sym typeface="Hind Vadodara Light"/>
              </a:defRPr>
            </a:lvl9pPr>
          </a:lstStyle>
          <a:p>
            <a:pPr marL="0" marR="0" lvl="0" indent="0" algn="ctr" defTabSz="914400" rtl="0" eaLnBrk="1" fontAlgn="auto" latinLnBrk="0" hangingPunct="1">
              <a:lnSpc>
                <a:spcPct val="100000"/>
              </a:lnSpc>
              <a:spcBef>
                <a:spcPts val="0"/>
              </a:spcBef>
              <a:spcAft>
                <a:spcPts val="0"/>
              </a:spcAft>
              <a:buClr>
                <a:srgbClr val="383536"/>
              </a:buClr>
              <a:buSzPts val="1200"/>
              <a:buFont typeface="Hind Vadodara Light"/>
              <a:buNone/>
              <a:tabLst/>
              <a:defRPr/>
            </a:pPr>
            <a:r>
              <a:rPr kumimoji="0" lang="en-US" sz="4000" b="0" i="1" u="none" strike="noStrike" kern="0" cap="none" spc="0" normalizeH="0" baseline="0" noProof="0" dirty="0" err="1" smtClean="0">
                <a:ln>
                  <a:noFill/>
                </a:ln>
                <a:solidFill>
                  <a:srgbClr val="383536">
                    <a:lumMod val="50000"/>
                  </a:srgbClr>
                </a:solidFill>
                <a:effectLst/>
                <a:uLnTx/>
                <a:uFillTx/>
                <a:latin typeface="Times New Roman" panose="02020603050405020304" pitchFamily="18" charset="0"/>
                <a:ea typeface="Courier New" panose="02070309020205020404" pitchFamily="49" charset="0"/>
                <a:cs typeface="Times New Roman" panose="02020603050405020304" pitchFamily="18" charset="0"/>
                <a:sym typeface="Hind Vadodara Light"/>
              </a:rPr>
              <a:t>Nồi</a:t>
            </a:r>
            <a:r>
              <a:rPr kumimoji="0" lang="en-US" sz="4000" b="0" i="1" u="none" strike="noStrike" kern="0" cap="none" spc="0" normalizeH="0" noProof="0" dirty="0" smtClean="0">
                <a:ln>
                  <a:noFill/>
                </a:ln>
                <a:solidFill>
                  <a:srgbClr val="383536">
                    <a:lumMod val="50000"/>
                  </a:srgbClr>
                </a:solidFill>
                <a:effectLst/>
                <a:uLnTx/>
                <a:uFillTx/>
                <a:latin typeface="Times New Roman" panose="02020603050405020304" pitchFamily="18" charset="0"/>
                <a:ea typeface="Courier New" panose="02070309020205020404" pitchFamily="49" charset="0"/>
                <a:cs typeface="Times New Roman" panose="02020603050405020304" pitchFamily="18" charset="0"/>
                <a:sym typeface="Hind Vadodara Light"/>
              </a:rPr>
              <a:t> </a:t>
            </a:r>
            <a:r>
              <a:rPr kumimoji="0" lang="vi-VN" sz="4000" b="0" i="1" u="none" strike="noStrike" kern="0" cap="none" spc="0" normalizeH="0" baseline="0" noProof="0" dirty="0" smtClean="0">
                <a:ln>
                  <a:noFill/>
                </a:ln>
                <a:solidFill>
                  <a:srgbClr val="383536">
                    <a:lumMod val="50000"/>
                  </a:srgbClr>
                </a:solidFill>
                <a:effectLst/>
                <a:uLnTx/>
                <a:uFillTx/>
                <a:latin typeface="Times New Roman" panose="02020603050405020304" pitchFamily="18" charset="0"/>
                <a:ea typeface="Courier New" panose="02070309020205020404" pitchFamily="49" charset="0"/>
                <a:cs typeface="Times New Roman" panose="02020603050405020304" pitchFamily="18" charset="0"/>
                <a:sym typeface="Hind Vadodara Light"/>
              </a:rPr>
              <a:t>bằng </a:t>
            </a:r>
            <a:r>
              <a:rPr kumimoji="0" lang="en-US" sz="4000" b="0" i="1" u="none" strike="noStrike" kern="0" cap="none" spc="0" normalizeH="0" baseline="0" noProof="0" dirty="0" smtClean="0">
                <a:ln>
                  <a:noFill/>
                </a:ln>
                <a:solidFill>
                  <a:srgbClr val="383536">
                    <a:lumMod val="50000"/>
                  </a:srgbClr>
                </a:solidFill>
                <a:effectLst/>
                <a:uLnTx/>
                <a:uFillTx/>
                <a:latin typeface="Times New Roman" panose="02020603050405020304" pitchFamily="18" charset="0"/>
                <a:ea typeface="Courier New" panose="02070309020205020404" pitchFamily="49" charset="0"/>
                <a:cs typeface="Times New Roman" panose="02020603050405020304" pitchFamily="18" charset="0"/>
                <a:sym typeface="Hind Vadodara Light"/>
              </a:rPr>
              <a:t>gang</a:t>
            </a:r>
            <a:endParaRPr kumimoji="0" lang="vi-VN" sz="2400" b="0" i="1" u="none" strike="noStrike" kern="0" cap="none" spc="0" normalizeH="0" baseline="0" noProof="0" dirty="0">
              <a:ln>
                <a:noFill/>
              </a:ln>
              <a:solidFill>
                <a:srgbClr val="383536">
                  <a:lumMod val="50000"/>
                </a:srgbClr>
              </a:solidFill>
              <a:effectLst/>
              <a:uLnTx/>
              <a:uFillTx/>
              <a:latin typeface="Times New Roman" panose="02020603050405020304" pitchFamily="18" charset="0"/>
              <a:cs typeface="Times New Roman" panose="02020603050405020304" pitchFamily="18" charset="0"/>
              <a:sym typeface="Hind Vadodara Light"/>
            </a:endParaRPr>
          </a:p>
        </p:txBody>
      </p:sp>
    </p:spTree>
    <p:extLst>
      <p:ext uri="{BB962C8B-B14F-4D97-AF65-F5344CB8AC3E}">
        <p14:creationId xmlns:p14="http://schemas.microsoft.com/office/powerpoint/2010/main" val="223664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circle(in)">
                                      <p:cBhvr>
                                        <p:cTn id="7" dur="2000"/>
                                        <p:tgtEl>
                                          <p:spTgt spid="4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circle(in)">
                                      <p:cBhvr>
                                        <p:cTn id="10" dur="20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circle(in)">
                                      <p:cBhvr>
                                        <p:cTn id="15" dur="2000"/>
                                        <p:tgtEl>
                                          <p:spTgt spid="2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circle(in)">
                                      <p:cBhvr>
                                        <p:cTn id="18" dur="20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circle(in)">
                                      <p:cBhvr>
                                        <p:cTn id="23" dur="20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circle(in)">
                                      <p:cBhvr>
                                        <p:cTn id="28"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2" grpId="0" animBg="1"/>
      <p:bldP spid="34" grpId="0" animBg="1"/>
      <p:bldP spid="37" grpId="0" animBg="1"/>
      <p:bldP spid="39" grpId="0" animBg="1"/>
      <p:bldP spid="4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902" y="2424207"/>
            <a:ext cx="7661217" cy="5852896"/>
          </a:xfrm>
          <a:prstGeom prst="rect">
            <a:avLst/>
          </a:prstGeom>
        </p:spPr>
      </p:pic>
      <p:sp>
        <p:nvSpPr>
          <p:cNvPr id="2" name="Freeform 2"/>
          <p:cNvSpPr/>
          <p:nvPr/>
        </p:nvSpPr>
        <p:spPr>
          <a:xfrm rot="2168227">
            <a:off x="-2427980" y="-2932017"/>
            <a:ext cx="8451171" cy="6253867"/>
          </a:xfrm>
          <a:custGeom>
            <a:avLst/>
            <a:gdLst/>
            <a:ahLst/>
            <a:cxnLst/>
            <a:rect l="l" t="t" r="r" b="b"/>
            <a:pathLst>
              <a:path w="8451171" h="6253867">
                <a:moveTo>
                  <a:pt x="0" y="0"/>
                </a:moveTo>
                <a:lnTo>
                  <a:pt x="8451172" y="0"/>
                </a:lnTo>
                <a:lnTo>
                  <a:pt x="8451172" y="6253866"/>
                </a:lnTo>
                <a:lnTo>
                  <a:pt x="0" y="625386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3" name="Freeform 3"/>
          <p:cNvSpPr/>
          <p:nvPr/>
        </p:nvSpPr>
        <p:spPr>
          <a:xfrm rot="-9404108">
            <a:off x="13033714" y="-2859079"/>
            <a:ext cx="8451171" cy="6253867"/>
          </a:xfrm>
          <a:custGeom>
            <a:avLst/>
            <a:gdLst/>
            <a:ahLst/>
            <a:cxnLst/>
            <a:rect l="l" t="t" r="r" b="b"/>
            <a:pathLst>
              <a:path w="8451171" h="6253867">
                <a:moveTo>
                  <a:pt x="0" y="0"/>
                </a:moveTo>
                <a:lnTo>
                  <a:pt x="8451172" y="0"/>
                </a:lnTo>
                <a:lnTo>
                  <a:pt x="8451172" y="6253866"/>
                </a:lnTo>
                <a:lnTo>
                  <a:pt x="0" y="625386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5" name="Freeform 5"/>
          <p:cNvSpPr/>
          <p:nvPr/>
        </p:nvSpPr>
        <p:spPr>
          <a:xfrm rot="183391">
            <a:off x="-891335" y="8503016"/>
            <a:ext cx="6168300" cy="1861705"/>
          </a:xfrm>
          <a:custGeom>
            <a:avLst/>
            <a:gdLst/>
            <a:ahLst/>
            <a:cxnLst/>
            <a:rect l="l" t="t" r="r" b="b"/>
            <a:pathLst>
              <a:path w="6168300" h="1861705">
                <a:moveTo>
                  <a:pt x="0" y="0"/>
                </a:moveTo>
                <a:lnTo>
                  <a:pt x="6168300" y="0"/>
                </a:lnTo>
                <a:lnTo>
                  <a:pt x="6168300" y="1861705"/>
                </a:lnTo>
                <a:lnTo>
                  <a:pt x="0" y="186170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6" name="Freeform 6"/>
          <p:cNvSpPr/>
          <p:nvPr/>
        </p:nvSpPr>
        <p:spPr>
          <a:xfrm rot="9677033">
            <a:off x="6127513" y="7808259"/>
            <a:ext cx="10240371" cy="8695006"/>
          </a:xfrm>
          <a:custGeom>
            <a:avLst/>
            <a:gdLst/>
            <a:ahLst/>
            <a:cxnLst/>
            <a:rect l="l" t="t" r="r" b="b"/>
            <a:pathLst>
              <a:path w="10240371" h="8695006">
                <a:moveTo>
                  <a:pt x="0" y="0"/>
                </a:moveTo>
                <a:lnTo>
                  <a:pt x="10240371" y="0"/>
                </a:lnTo>
                <a:lnTo>
                  <a:pt x="10240371" y="8695006"/>
                </a:lnTo>
                <a:lnTo>
                  <a:pt x="0" y="869500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9" name="Freeform 9"/>
          <p:cNvSpPr/>
          <p:nvPr/>
        </p:nvSpPr>
        <p:spPr>
          <a:xfrm rot="20724542">
            <a:off x="1295317" y="8719797"/>
            <a:ext cx="694231" cy="704478"/>
          </a:xfrm>
          <a:custGeom>
            <a:avLst/>
            <a:gdLst/>
            <a:ahLst/>
            <a:cxnLst/>
            <a:rect l="l" t="t" r="r" b="b"/>
            <a:pathLst>
              <a:path w="694231" h="704478">
                <a:moveTo>
                  <a:pt x="0" y="0"/>
                </a:moveTo>
                <a:lnTo>
                  <a:pt x="694231" y="0"/>
                </a:lnTo>
                <a:lnTo>
                  <a:pt x="694231" y="704478"/>
                </a:lnTo>
                <a:lnTo>
                  <a:pt x="0" y="70447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0" name="Freeform 10"/>
          <p:cNvSpPr/>
          <p:nvPr/>
        </p:nvSpPr>
        <p:spPr>
          <a:xfrm rot="20724542">
            <a:off x="3368213" y="9351986"/>
            <a:ext cx="694231" cy="704478"/>
          </a:xfrm>
          <a:custGeom>
            <a:avLst/>
            <a:gdLst/>
            <a:ahLst/>
            <a:cxnLst/>
            <a:rect l="l" t="t" r="r" b="b"/>
            <a:pathLst>
              <a:path w="694231" h="704478">
                <a:moveTo>
                  <a:pt x="0" y="0"/>
                </a:moveTo>
                <a:lnTo>
                  <a:pt x="694231" y="0"/>
                </a:lnTo>
                <a:lnTo>
                  <a:pt x="694231" y="704478"/>
                </a:lnTo>
                <a:lnTo>
                  <a:pt x="0" y="70447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1" name="Freeform 11"/>
          <p:cNvSpPr/>
          <p:nvPr/>
        </p:nvSpPr>
        <p:spPr>
          <a:xfrm rot="20724542">
            <a:off x="298252" y="8751909"/>
            <a:ext cx="574077" cy="582550"/>
          </a:xfrm>
          <a:custGeom>
            <a:avLst/>
            <a:gdLst/>
            <a:ahLst/>
            <a:cxnLst/>
            <a:rect l="l" t="t" r="r" b="b"/>
            <a:pathLst>
              <a:path w="574077" h="582550">
                <a:moveTo>
                  <a:pt x="0" y="0"/>
                </a:moveTo>
                <a:lnTo>
                  <a:pt x="574077" y="0"/>
                </a:lnTo>
                <a:lnTo>
                  <a:pt x="574077" y="582550"/>
                </a:lnTo>
                <a:lnTo>
                  <a:pt x="0" y="58255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12" name="Freeform 12"/>
          <p:cNvSpPr/>
          <p:nvPr/>
        </p:nvSpPr>
        <p:spPr>
          <a:xfrm rot="20724542">
            <a:off x="2294720" y="9350326"/>
            <a:ext cx="574077" cy="582550"/>
          </a:xfrm>
          <a:custGeom>
            <a:avLst/>
            <a:gdLst/>
            <a:ahLst/>
            <a:cxnLst/>
            <a:rect l="l" t="t" r="r" b="b"/>
            <a:pathLst>
              <a:path w="574077" h="582550">
                <a:moveTo>
                  <a:pt x="0" y="0"/>
                </a:moveTo>
                <a:lnTo>
                  <a:pt x="574077" y="0"/>
                </a:lnTo>
                <a:lnTo>
                  <a:pt x="574077" y="582550"/>
                </a:lnTo>
                <a:lnTo>
                  <a:pt x="0" y="58255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14" name="Freeform 14"/>
          <p:cNvSpPr/>
          <p:nvPr/>
        </p:nvSpPr>
        <p:spPr>
          <a:xfrm rot="-88680">
            <a:off x="16281544" y="1990246"/>
            <a:ext cx="965318" cy="976810"/>
          </a:xfrm>
          <a:custGeom>
            <a:avLst/>
            <a:gdLst/>
            <a:ahLst/>
            <a:cxnLst/>
            <a:rect l="l" t="t" r="r" b="b"/>
            <a:pathLst>
              <a:path w="965318" h="976810">
                <a:moveTo>
                  <a:pt x="0" y="0"/>
                </a:moveTo>
                <a:lnTo>
                  <a:pt x="965318" y="0"/>
                </a:lnTo>
                <a:lnTo>
                  <a:pt x="965318" y="976809"/>
                </a:lnTo>
                <a:lnTo>
                  <a:pt x="0" y="976809"/>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sp>
        <p:nvSpPr>
          <p:cNvPr id="15" name="Freeform 15"/>
          <p:cNvSpPr/>
          <p:nvPr/>
        </p:nvSpPr>
        <p:spPr>
          <a:xfrm rot="1405588">
            <a:off x="13146748" y="8171737"/>
            <a:ext cx="322182" cy="379037"/>
          </a:xfrm>
          <a:custGeom>
            <a:avLst/>
            <a:gdLst/>
            <a:ahLst/>
            <a:cxnLst/>
            <a:rect l="l" t="t" r="r" b="b"/>
            <a:pathLst>
              <a:path w="322182" h="379037">
                <a:moveTo>
                  <a:pt x="0" y="0"/>
                </a:moveTo>
                <a:lnTo>
                  <a:pt x="322182" y="0"/>
                </a:lnTo>
                <a:lnTo>
                  <a:pt x="322182" y="379037"/>
                </a:lnTo>
                <a:lnTo>
                  <a:pt x="0" y="379037"/>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txBody>
          <a:bodyPr/>
          <a:lstStyle/>
          <a:p>
            <a:endParaRPr lang="en-US"/>
          </a:p>
        </p:txBody>
      </p:sp>
      <p:sp>
        <p:nvSpPr>
          <p:cNvPr id="18" name="Freeform 18"/>
          <p:cNvSpPr/>
          <p:nvPr/>
        </p:nvSpPr>
        <p:spPr>
          <a:xfrm rot="-983886">
            <a:off x="10144251" y="8385533"/>
            <a:ext cx="11294980" cy="3409030"/>
          </a:xfrm>
          <a:custGeom>
            <a:avLst/>
            <a:gdLst/>
            <a:ahLst/>
            <a:cxnLst/>
            <a:rect l="l" t="t" r="r" b="b"/>
            <a:pathLst>
              <a:path w="11294980" h="3409030">
                <a:moveTo>
                  <a:pt x="0" y="0"/>
                </a:moveTo>
                <a:lnTo>
                  <a:pt x="11294980" y="0"/>
                </a:lnTo>
                <a:lnTo>
                  <a:pt x="11294980" y="3409031"/>
                </a:lnTo>
                <a:lnTo>
                  <a:pt x="0" y="3409031"/>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txBody>
          <a:bodyPr/>
          <a:lstStyle/>
          <a:p>
            <a:endParaRPr lang="en-US"/>
          </a:p>
        </p:txBody>
      </p:sp>
      <p:sp>
        <p:nvSpPr>
          <p:cNvPr id="19" name="Freeform 19"/>
          <p:cNvSpPr/>
          <p:nvPr/>
        </p:nvSpPr>
        <p:spPr>
          <a:xfrm rot="-575628">
            <a:off x="12847094" y="9498029"/>
            <a:ext cx="841600" cy="854022"/>
          </a:xfrm>
          <a:custGeom>
            <a:avLst/>
            <a:gdLst/>
            <a:ahLst/>
            <a:cxnLst/>
            <a:rect l="l" t="t" r="r" b="b"/>
            <a:pathLst>
              <a:path w="841600" h="854022">
                <a:moveTo>
                  <a:pt x="0" y="0"/>
                </a:moveTo>
                <a:lnTo>
                  <a:pt x="841599" y="0"/>
                </a:lnTo>
                <a:lnTo>
                  <a:pt x="841599" y="854022"/>
                </a:lnTo>
                <a:lnTo>
                  <a:pt x="0" y="85402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20" name="Freeform 20"/>
          <p:cNvSpPr/>
          <p:nvPr/>
        </p:nvSpPr>
        <p:spPr>
          <a:xfrm rot="-575628">
            <a:off x="17144182" y="8414310"/>
            <a:ext cx="695940" cy="706212"/>
          </a:xfrm>
          <a:custGeom>
            <a:avLst/>
            <a:gdLst/>
            <a:ahLst/>
            <a:cxnLst/>
            <a:rect l="l" t="t" r="r" b="b"/>
            <a:pathLst>
              <a:path w="695940" h="706212">
                <a:moveTo>
                  <a:pt x="0" y="0"/>
                </a:moveTo>
                <a:lnTo>
                  <a:pt x="695940" y="0"/>
                </a:lnTo>
                <a:lnTo>
                  <a:pt x="695940" y="706212"/>
                </a:lnTo>
                <a:lnTo>
                  <a:pt x="0" y="70621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58292558-B39E-45C2-414C-C047DB4592DA}"/>
              </a:ext>
            </a:extLst>
          </p:cNvPr>
          <p:cNvSpPr txBox="1"/>
          <p:nvPr/>
        </p:nvSpPr>
        <p:spPr>
          <a:xfrm>
            <a:off x="2770575" y="555603"/>
            <a:ext cx="11292709" cy="1107996"/>
          </a:xfrm>
          <a:prstGeom prst="rect">
            <a:avLst/>
          </a:prstGeom>
          <a:noFill/>
        </p:spPr>
        <p:txBody>
          <a:bodyPr wrap="square" rtlCol="0" anchor="ctr">
            <a:spAutoFit/>
          </a:bodyPr>
          <a:lstStyle/>
          <a:p>
            <a:pPr algn="ctr" defTabSz="1371600"/>
            <a:r>
              <a:rPr lang="en-US" altLang="zh-CN" sz="6600" b="1" dirty="0">
                <a:solidFill>
                  <a:srgbClr val="DC00C8"/>
                </a:solidFill>
                <a:latin typeface="Arial"/>
                <a:sym typeface="+mn-lt"/>
              </a:rPr>
              <a:t>NỘI DUNG BÀI HỌC</a:t>
            </a:r>
            <a:endParaRPr lang="zh-CN" altLang="en-US" sz="6600" b="1" dirty="0">
              <a:solidFill>
                <a:srgbClr val="DC00C8"/>
              </a:solidFill>
              <a:latin typeface="Arial"/>
              <a:sym typeface="+mn-lt"/>
            </a:endParaRPr>
          </a:p>
        </p:txBody>
      </p:sp>
      <p:sp>
        <p:nvSpPr>
          <p:cNvPr id="17" name="Google Shape;266;p2">
            <a:extLst>
              <a:ext uri="{FF2B5EF4-FFF2-40B4-BE49-F238E27FC236}">
                <a16:creationId xmlns:a16="http://schemas.microsoft.com/office/drawing/2014/main" id="{B874F7B2-BFB6-9E31-3850-18FE18A4F909}"/>
              </a:ext>
            </a:extLst>
          </p:cNvPr>
          <p:cNvSpPr>
            <a:spLocks noChangeArrowheads="1"/>
          </p:cNvSpPr>
          <p:nvPr/>
        </p:nvSpPr>
        <p:spPr bwMode="auto">
          <a:xfrm>
            <a:off x="10587866" y="2703570"/>
            <a:ext cx="8081134" cy="87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38" tIns="68550" rIns="137138" bIns="68550">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defTabSz="1371600" eaLnBrk="1" fontAlgn="auto" latinLnBrk="0" hangingPunct="1">
              <a:lnSpc>
                <a:spcPct val="100000"/>
              </a:lnSpc>
              <a:spcBef>
                <a:spcPts val="0"/>
              </a:spcBef>
              <a:spcAft>
                <a:spcPts val="0"/>
              </a:spcAft>
              <a:buClr>
                <a:srgbClr val="000000"/>
              </a:buClr>
              <a:buSzTx/>
              <a:buFontTx/>
              <a:buNone/>
              <a:tabLst/>
              <a:defRPr/>
            </a:pPr>
            <a:r>
              <a:rPr kumimoji="0" lang="en-US" altLang="vi-VN" sz="4800" b="1" i="0" u="none" strike="noStrike" kern="0" cap="none" spc="0" normalizeH="0" baseline="0" noProof="0" dirty="0" smtClean="0">
                <a:ln>
                  <a:noFill/>
                </a:ln>
                <a:solidFill>
                  <a:schemeClr val="accent4">
                    <a:lumMod val="75000"/>
                  </a:schemeClr>
                </a:solidFill>
                <a:effectLst/>
                <a:uLnTx/>
                <a:uFillTx/>
                <a:latin typeface="Arial" panose="020B0604020202020204" pitchFamily="34" charset="0"/>
                <a:ea typeface="Microsoft YaHei" panose="020B0503020204020204" pitchFamily="34" charset="-122"/>
                <a:cs typeface="Arial" panose="020B0604020202020204" pitchFamily="34" charset="0"/>
                <a:sym typeface="Microsoft YaHei" panose="020B0503020204020204" pitchFamily="34" charset="-122"/>
              </a:rPr>
              <a:t>KHÁI</a:t>
            </a:r>
            <a:r>
              <a:rPr kumimoji="0" lang="en-US" altLang="vi-VN" sz="4800" b="1" i="0" u="none" strike="noStrike" kern="0" cap="none" spc="0" normalizeH="0" noProof="0" dirty="0" smtClean="0">
                <a:ln>
                  <a:noFill/>
                </a:ln>
                <a:solidFill>
                  <a:schemeClr val="accent4">
                    <a:lumMod val="75000"/>
                  </a:schemeClr>
                </a:solidFill>
                <a:effectLst/>
                <a:uLnTx/>
                <a:uFillTx/>
                <a:latin typeface="Arial" panose="020B0604020202020204" pitchFamily="34" charset="0"/>
                <a:ea typeface="Microsoft YaHei" panose="020B0503020204020204" pitchFamily="34" charset="-122"/>
                <a:cs typeface="Arial" panose="020B0604020202020204" pitchFamily="34" charset="0"/>
                <a:sym typeface="Microsoft YaHei" panose="020B0503020204020204" pitchFamily="34" charset="-122"/>
              </a:rPr>
              <a:t> NIỆM HỢP KIM</a:t>
            </a:r>
            <a:endParaRPr kumimoji="0" lang="vi-VN" altLang="vi-VN" sz="3600" b="1" i="0" u="none" strike="noStrike" kern="0" cap="none" spc="0" normalizeH="0" baseline="0" noProof="0" dirty="0">
              <a:ln>
                <a:noFill/>
              </a:ln>
              <a:solidFill>
                <a:schemeClr val="accent4">
                  <a:lumMod val="75000"/>
                </a:schemeClr>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2" name="Google Shape;269;p2">
            <a:extLst>
              <a:ext uri="{FF2B5EF4-FFF2-40B4-BE49-F238E27FC236}">
                <a16:creationId xmlns:a16="http://schemas.microsoft.com/office/drawing/2014/main" id="{ACB13626-BA92-E8D3-2DED-483BAFDF265A}"/>
              </a:ext>
            </a:extLst>
          </p:cNvPr>
          <p:cNvSpPr>
            <a:spLocks noChangeArrowheads="1"/>
          </p:cNvSpPr>
          <p:nvPr/>
        </p:nvSpPr>
        <p:spPr bwMode="auto">
          <a:xfrm>
            <a:off x="10642152" y="4510941"/>
            <a:ext cx="6967482" cy="1615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38" tIns="68550" rIns="137138" bIns="68550">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defTabSz="1371600" eaLnBrk="1" fontAlgn="auto" latinLnBrk="0" hangingPunct="1">
              <a:lnSpc>
                <a:spcPct val="100000"/>
              </a:lnSpc>
              <a:spcBef>
                <a:spcPts val="0"/>
              </a:spcBef>
              <a:spcAft>
                <a:spcPts val="0"/>
              </a:spcAft>
              <a:buClr>
                <a:srgbClr val="000000"/>
              </a:buClr>
              <a:buSzTx/>
              <a:buFontTx/>
              <a:buNone/>
              <a:tabLst/>
              <a:defRPr/>
            </a:pPr>
            <a:r>
              <a:rPr lang="en-US" altLang="vi-VN" sz="4800" b="1" kern="0" dirty="0" smtClean="0">
                <a:solidFill>
                  <a:srgbClr val="17B6FF"/>
                </a:solidFill>
              </a:rPr>
              <a:t>MỘT SỐ HỢP KIM PHỔ BIẾN</a:t>
            </a:r>
            <a:endParaRPr kumimoji="0" lang="vi-VN" altLang="vi-VN" sz="4800" b="1" i="0" u="none" strike="noStrike" kern="0" cap="none" spc="0" normalizeH="0" baseline="0" noProof="0" dirty="0">
              <a:ln>
                <a:noFill/>
              </a:ln>
              <a:solidFill>
                <a:srgbClr val="17B6FF"/>
              </a:solidFill>
              <a:effectLst/>
              <a:uLnTx/>
              <a:uFillTx/>
              <a:sym typeface="Arial" panose="020B0604020202020204" pitchFamily="34" charset="0"/>
            </a:endParaRPr>
          </a:p>
        </p:txBody>
      </p:sp>
      <p:sp>
        <p:nvSpPr>
          <p:cNvPr id="32" name="Google Shape;272;p2">
            <a:extLst>
              <a:ext uri="{FF2B5EF4-FFF2-40B4-BE49-F238E27FC236}">
                <a16:creationId xmlns:a16="http://schemas.microsoft.com/office/drawing/2014/main" id="{1E74927C-D7B6-7E5B-8182-ACEC31BE24D4}"/>
              </a:ext>
            </a:extLst>
          </p:cNvPr>
          <p:cNvSpPr>
            <a:spLocks noChangeArrowheads="1"/>
          </p:cNvSpPr>
          <p:nvPr/>
        </p:nvSpPr>
        <p:spPr bwMode="auto">
          <a:xfrm>
            <a:off x="10671210" y="6627453"/>
            <a:ext cx="7616790" cy="87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38" tIns="68550" rIns="137138" bIns="68550">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defTabSz="1371600" eaLnBrk="1" fontAlgn="auto" latinLnBrk="0" hangingPunct="1">
              <a:lnSpc>
                <a:spcPct val="100000"/>
              </a:lnSpc>
              <a:spcBef>
                <a:spcPts val="0"/>
              </a:spcBef>
              <a:spcAft>
                <a:spcPts val="0"/>
              </a:spcAft>
              <a:buClr>
                <a:srgbClr val="000000"/>
              </a:buClr>
              <a:buSzTx/>
              <a:buFontTx/>
              <a:buNone/>
              <a:tabLst/>
              <a:defRPr/>
            </a:pPr>
            <a:r>
              <a:rPr lang="en-US" altLang="vi-VN" sz="4800" b="1" kern="0" dirty="0" smtClean="0">
                <a:solidFill>
                  <a:srgbClr val="E66C7D"/>
                </a:solidFill>
                <a:ea typeface="Microsoft YaHei" panose="020B0503020204020204" pitchFamily="34" charset="-122"/>
                <a:sym typeface="Microsoft YaHei" panose="020B0503020204020204" pitchFamily="34" charset="-122"/>
              </a:rPr>
              <a:t>ƯU ĐIỂM CỦA HỢP KIM</a:t>
            </a:r>
            <a:endParaRPr kumimoji="0" lang="vi-VN" altLang="vi-VN"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34" name="Google Shape;277;p2">
            <a:extLst>
              <a:ext uri="{FF2B5EF4-FFF2-40B4-BE49-F238E27FC236}">
                <a16:creationId xmlns:a16="http://schemas.microsoft.com/office/drawing/2014/main" id="{C6ADB404-6A4C-E68A-9B68-EC157B995EE6}"/>
              </a:ext>
            </a:extLst>
          </p:cNvPr>
          <p:cNvSpPr/>
          <p:nvPr/>
        </p:nvSpPr>
        <p:spPr>
          <a:xfrm>
            <a:off x="10182018" y="2991455"/>
            <a:ext cx="216693" cy="287600"/>
          </a:xfrm>
          <a:prstGeom prst="ellipse">
            <a:avLst/>
          </a:prstGeom>
          <a:solidFill>
            <a:srgbClr val="F2F2F2"/>
          </a:solidFill>
          <a:ln w="28575" cap="flat" cmpd="sng">
            <a:solidFill>
              <a:srgbClr val="17B6FF"/>
            </a:solidFill>
            <a:prstDash val="solid"/>
            <a:miter lim="800000"/>
            <a:headEnd type="none" w="sm" len="sm"/>
            <a:tailEnd type="none" w="sm" len="sm"/>
          </a:ln>
        </p:spPr>
        <p:txBody>
          <a:bodyPr spcFirstLastPara="1" lIns="102863" tIns="51413" rIns="102863" bIns="51413" anchor="ctr"/>
          <a:lstStyle/>
          <a:p>
            <a:pPr marL="0" marR="0" lvl="0" indent="0" algn="ctr" defTabSz="137160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prstClr val="white"/>
              </a:solidFill>
              <a:effectLst/>
              <a:uLnTx/>
              <a:uFillTx/>
              <a:latin typeface="Arial"/>
              <a:ea typeface="Calibri"/>
              <a:cs typeface="Calibri"/>
              <a:sym typeface="Calibri"/>
            </a:endParaRPr>
          </a:p>
        </p:txBody>
      </p:sp>
      <p:sp>
        <p:nvSpPr>
          <p:cNvPr id="35" name="Google Shape;278;p2">
            <a:extLst>
              <a:ext uri="{FF2B5EF4-FFF2-40B4-BE49-F238E27FC236}">
                <a16:creationId xmlns:a16="http://schemas.microsoft.com/office/drawing/2014/main" id="{6721B9A4-49AF-AFE4-F432-BC1EF450A7C2}"/>
              </a:ext>
            </a:extLst>
          </p:cNvPr>
          <p:cNvSpPr/>
          <p:nvPr/>
        </p:nvSpPr>
        <p:spPr>
          <a:xfrm>
            <a:off x="10122281" y="4914900"/>
            <a:ext cx="216693" cy="287597"/>
          </a:xfrm>
          <a:prstGeom prst="ellipse">
            <a:avLst/>
          </a:prstGeom>
          <a:solidFill>
            <a:srgbClr val="F2F2F2"/>
          </a:solidFill>
          <a:ln w="28575" cap="flat" cmpd="sng">
            <a:solidFill>
              <a:srgbClr val="7CE200"/>
            </a:solidFill>
            <a:prstDash val="solid"/>
            <a:miter lim="800000"/>
            <a:headEnd type="none" w="sm" len="sm"/>
            <a:tailEnd type="none" w="sm" len="sm"/>
          </a:ln>
        </p:spPr>
        <p:txBody>
          <a:bodyPr spcFirstLastPara="1" lIns="102863" tIns="51413" rIns="102863" bIns="51413" anchor="ctr"/>
          <a:lstStyle/>
          <a:p>
            <a:pPr marL="0" marR="0" lvl="0" indent="0" algn="ctr" defTabSz="137160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prstClr val="white"/>
              </a:solidFill>
              <a:effectLst/>
              <a:uLnTx/>
              <a:uFillTx/>
              <a:latin typeface="Arial"/>
              <a:ea typeface="Calibri"/>
              <a:cs typeface="Calibri"/>
              <a:sym typeface="Calibri"/>
            </a:endParaRPr>
          </a:p>
        </p:txBody>
      </p:sp>
      <p:sp>
        <p:nvSpPr>
          <p:cNvPr id="36" name="Google Shape;279;p2">
            <a:extLst>
              <a:ext uri="{FF2B5EF4-FFF2-40B4-BE49-F238E27FC236}">
                <a16:creationId xmlns:a16="http://schemas.microsoft.com/office/drawing/2014/main" id="{30F8339D-71A4-5F42-BBCF-1F7CE8412013}"/>
              </a:ext>
            </a:extLst>
          </p:cNvPr>
          <p:cNvSpPr/>
          <p:nvPr/>
        </p:nvSpPr>
        <p:spPr>
          <a:xfrm>
            <a:off x="10451307" y="6989500"/>
            <a:ext cx="216693" cy="287600"/>
          </a:xfrm>
          <a:prstGeom prst="ellipse">
            <a:avLst/>
          </a:prstGeom>
          <a:solidFill>
            <a:srgbClr val="F2F2F2"/>
          </a:solidFill>
          <a:ln w="28575" cap="flat" cmpd="sng">
            <a:solidFill>
              <a:srgbClr val="FD9034"/>
            </a:solidFill>
            <a:prstDash val="solid"/>
            <a:miter lim="800000"/>
            <a:headEnd type="none" w="sm" len="sm"/>
            <a:tailEnd type="none" w="sm" len="sm"/>
          </a:ln>
        </p:spPr>
        <p:txBody>
          <a:bodyPr spcFirstLastPara="1" lIns="102863" tIns="51413" rIns="102863" bIns="51413" anchor="ctr"/>
          <a:lstStyle/>
          <a:p>
            <a:pPr marL="0" marR="0" lvl="0" indent="0" algn="ctr" defTabSz="137160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prstClr val="white"/>
              </a:solidFill>
              <a:effectLst/>
              <a:uLnTx/>
              <a:uFillTx/>
              <a:latin typeface="Arial"/>
              <a:ea typeface="Calibri"/>
              <a:cs typeface="Calibri"/>
              <a:sym typeface="Calibri"/>
            </a:endParaRPr>
          </a:p>
        </p:txBody>
      </p:sp>
      <p:grpSp>
        <p:nvGrpSpPr>
          <p:cNvPr id="38" name="Google Shape;281;p2">
            <a:extLst>
              <a:ext uri="{FF2B5EF4-FFF2-40B4-BE49-F238E27FC236}">
                <a16:creationId xmlns:a16="http://schemas.microsoft.com/office/drawing/2014/main" id="{9FC178FB-AB07-2F45-F684-3867383FEC17}"/>
              </a:ext>
            </a:extLst>
          </p:cNvPr>
          <p:cNvGrpSpPr>
            <a:grpSpLocks/>
          </p:cNvGrpSpPr>
          <p:nvPr/>
        </p:nvGrpSpPr>
        <p:grpSpPr bwMode="auto">
          <a:xfrm>
            <a:off x="7112381" y="2606489"/>
            <a:ext cx="2231230" cy="979731"/>
            <a:chOff x="1361399" y="1508753"/>
            <a:chExt cx="2275242" cy="971371"/>
          </a:xfrm>
        </p:grpSpPr>
        <p:grpSp>
          <p:nvGrpSpPr>
            <p:cNvPr id="39" name="Google Shape;282;p2">
              <a:extLst>
                <a:ext uri="{FF2B5EF4-FFF2-40B4-BE49-F238E27FC236}">
                  <a16:creationId xmlns:a16="http://schemas.microsoft.com/office/drawing/2014/main" id="{EA5494DA-5726-A722-39F8-17C1EBF729CD}"/>
                </a:ext>
              </a:extLst>
            </p:cNvPr>
            <p:cNvGrpSpPr>
              <a:grpSpLocks/>
            </p:cNvGrpSpPr>
            <p:nvPr/>
          </p:nvGrpSpPr>
          <p:grpSpPr bwMode="auto">
            <a:xfrm>
              <a:off x="1361399" y="1508753"/>
              <a:ext cx="2275242" cy="971371"/>
              <a:chOff x="1231550" y="1255622"/>
              <a:chExt cx="1784865" cy="762014"/>
            </a:xfrm>
          </p:grpSpPr>
          <p:sp>
            <p:nvSpPr>
              <p:cNvPr id="41" name="Google Shape;283;p2">
                <a:extLst>
                  <a:ext uri="{FF2B5EF4-FFF2-40B4-BE49-F238E27FC236}">
                    <a16:creationId xmlns:a16="http://schemas.microsoft.com/office/drawing/2014/main" id="{967EE613-014D-B604-6A01-1A07447678AD}"/>
                  </a:ext>
                </a:extLst>
              </p:cNvPr>
              <p:cNvSpPr/>
              <p:nvPr/>
            </p:nvSpPr>
            <p:spPr>
              <a:xfrm rot="-5400000">
                <a:off x="1828695" y="829916"/>
                <a:ext cx="762013" cy="1613427"/>
              </a:xfrm>
              <a:prstGeom prst="flowChartOffpageConnector">
                <a:avLst/>
              </a:prstGeom>
              <a:solidFill>
                <a:srgbClr val="FFC000"/>
              </a:solidFill>
              <a:ln>
                <a:noFill/>
              </a:ln>
            </p:spPr>
            <p:txBody>
              <a:bodyPr spcFirstLastPara="1" lIns="137138" tIns="137138" rIns="137138" bIns="137138" anchor="ctr"/>
              <a:lstStyle/>
              <a:p>
                <a:pPr marL="0" marR="0" lvl="0" indent="0" defTabSz="1371600" eaLnBrk="1" fontAlgn="auto" latinLnBrk="0" hangingPunct="1">
                  <a:lnSpc>
                    <a:spcPct val="100000"/>
                  </a:lnSpc>
                  <a:spcBef>
                    <a:spcPts val="0"/>
                  </a:spcBef>
                  <a:spcAft>
                    <a:spcPts val="0"/>
                  </a:spcAft>
                  <a:buClr>
                    <a:srgbClr val="000000"/>
                  </a:buClr>
                  <a:buSzTx/>
                  <a:buFontTx/>
                  <a:buNone/>
                  <a:tabLst/>
                  <a:defRPr/>
                </a:pPr>
                <a:endParaRPr kumimoji="0" sz="6600" b="1" i="0" u="none" strike="noStrike" kern="0" cap="none" spc="0" normalizeH="0" baseline="0" noProof="0">
                  <a:ln>
                    <a:noFill/>
                  </a:ln>
                  <a:solidFill>
                    <a:prstClr val="black"/>
                  </a:solidFill>
                  <a:effectLst/>
                  <a:uLnTx/>
                  <a:uFillTx/>
                  <a:latin typeface="Arial"/>
                  <a:ea typeface="Arial"/>
                  <a:cs typeface="Arial"/>
                  <a:sym typeface="Arial"/>
                </a:endParaRPr>
              </a:p>
            </p:txBody>
          </p:sp>
          <p:sp>
            <p:nvSpPr>
              <p:cNvPr id="42" name="Google Shape;284;p2">
                <a:extLst>
                  <a:ext uri="{FF2B5EF4-FFF2-40B4-BE49-F238E27FC236}">
                    <a16:creationId xmlns:a16="http://schemas.microsoft.com/office/drawing/2014/main" id="{644BFA63-8664-0AF0-BDA4-8F54AA4144A3}"/>
                  </a:ext>
                </a:extLst>
              </p:cNvPr>
              <p:cNvSpPr txBox="1"/>
              <p:nvPr/>
            </p:nvSpPr>
            <p:spPr>
              <a:xfrm>
                <a:off x="1402989" y="1255622"/>
                <a:ext cx="1291504" cy="762013"/>
              </a:xfrm>
              <a:prstGeom prst="rect">
                <a:avLst/>
              </a:prstGeom>
              <a:noFill/>
              <a:ln>
                <a:noFill/>
              </a:ln>
            </p:spPr>
            <p:txBody>
              <a:bodyPr spcFirstLastPara="1" lIns="137138" tIns="68550" rIns="137138" bIns="68550" anchor="ctr"/>
              <a:lstStyle/>
              <a:p>
                <a:pPr marL="0" marR="0" lvl="0" indent="0" algn="ctr" defTabSz="1371600" eaLnBrk="1" fontAlgn="auto" latinLnBrk="0" hangingPunct="1">
                  <a:lnSpc>
                    <a:spcPct val="100000"/>
                  </a:lnSpc>
                  <a:spcBef>
                    <a:spcPts val="0"/>
                  </a:spcBef>
                  <a:spcAft>
                    <a:spcPts val="0"/>
                  </a:spcAft>
                  <a:buClr>
                    <a:srgbClr val="000000"/>
                  </a:buClr>
                  <a:buSzTx/>
                  <a:buFontTx/>
                  <a:buNone/>
                  <a:tabLst/>
                  <a:defRPr/>
                </a:pPr>
                <a:endParaRPr kumimoji="0" sz="17250" b="1" i="0" u="none" strike="noStrike" kern="0" cap="none" spc="0" normalizeH="0" baseline="0" noProof="0" dirty="0">
                  <a:ln>
                    <a:noFill/>
                  </a:ln>
                  <a:solidFill>
                    <a:prstClr val="white"/>
                  </a:solidFill>
                  <a:effectLst/>
                  <a:uLnTx/>
                  <a:uFillTx/>
                  <a:latin typeface="Arial"/>
                  <a:ea typeface="Calibri"/>
                  <a:cs typeface="Calibri"/>
                  <a:sym typeface="Calibri"/>
                </a:endParaRPr>
              </a:p>
            </p:txBody>
          </p:sp>
          <p:sp>
            <p:nvSpPr>
              <p:cNvPr id="43" name="Google Shape;285;p2">
                <a:extLst>
                  <a:ext uri="{FF2B5EF4-FFF2-40B4-BE49-F238E27FC236}">
                    <a16:creationId xmlns:a16="http://schemas.microsoft.com/office/drawing/2014/main" id="{77D60A87-B09F-1FD5-CF7F-BCA88D8110AF}"/>
                  </a:ext>
                </a:extLst>
              </p:cNvPr>
              <p:cNvSpPr/>
              <p:nvPr/>
            </p:nvSpPr>
            <p:spPr>
              <a:xfrm rot="-5400000">
                <a:off x="1081033" y="1406139"/>
                <a:ext cx="762013" cy="460979"/>
              </a:xfrm>
              <a:prstGeom prst="round2SameRect">
                <a:avLst>
                  <a:gd name="adj1" fmla="val 16667"/>
                  <a:gd name="adj2" fmla="val 0"/>
                </a:avLst>
              </a:prstGeom>
              <a:solidFill>
                <a:srgbClr val="785600"/>
              </a:solidFill>
              <a:ln>
                <a:noFill/>
              </a:ln>
            </p:spPr>
            <p:txBody>
              <a:bodyPr spcFirstLastPara="1" lIns="137138" tIns="137138" rIns="137138" bIns="137138" anchor="ctr"/>
              <a:lstStyle/>
              <a:p>
                <a:pPr marL="0" marR="0" lvl="0" indent="0" defTabSz="1371600" eaLnBrk="1" fontAlgn="auto" latinLnBrk="0" hangingPunct="1">
                  <a:lnSpc>
                    <a:spcPct val="100000"/>
                  </a:lnSpc>
                  <a:spcBef>
                    <a:spcPts val="0"/>
                  </a:spcBef>
                  <a:spcAft>
                    <a:spcPts val="0"/>
                  </a:spcAft>
                  <a:buClr>
                    <a:srgbClr val="000000"/>
                  </a:buClr>
                  <a:buSzTx/>
                  <a:buFontTx/>
                  <a:buNone/>
                  <a:tabLst/>
                  <a:defRPr/>
                </a:pPr>
                <a:endParaRPr kumimoji="0" sz="6600" b="1" i="0" u="none" strike="noStrike" kern="0" cap="none" spc="0" normalizeH="0" baseline="0" noProof="0">
                  <a:ln>
                    <a:noFill/>
                  </a:ln>
                  <a:solidFill>
                    <a:prstClr val="black"/>
                  </a:solidFill>
                  <a:effectLst/>
                  <a:uLnTx/>
                  <a:uFillTx/>
                  <a:latin typeface="Arial"/>
                  <a:ea typeface="Arial"/>
                  <a:cs typeface="Arial"/>
                  <a:sym typeface="Arial"/>
                </a:endParaRPr>
              </a:p>
            </p:txBody>
          </p:sp>
          <p:sp>
            <p:nvSpPr>
              <p:cNvPr id="44" name="Google Shape;286;p2">
                <a:extLst>
                  <a:ext uri="{FF2B5EF4-FFF2-40B4-BE49-F238E27FC236}">
                    <a16:creationId xmlns:a16="http://schemas.microsoft.com/office/drawing/2014/main" id="{5288D8FF-ADDC-B5B3-D919-7FF58DEBBBA3}"/>
                  </a:ext>
                </a:extLst>
              </p:cNvPr>
              <p:cNvSpPr txBox="1"/>
              <p:nvPr/>
            </p:nvSpPr>
            <p:spPr>
              <a:xfrm>
                <a:off x="1309649" y="1277744"/>
                <a:ext cx="382880" cy="717767"/>
              </a:xfrm>
              <a:prstGeom prst="rect">
                <a:avLst/>
              </a:prstGeom>
              <a:noFill/>
              <a:ln>
                <a:noFill/>
              </a:ln>
            </p:spPr>
            <p:txBody>
              <a:bodyPr spcFirstLastPara="1" lIns="137138" tIns="68550" rIns="137138" bIns="68550" anchor="ctr"/>
              <a:lstStyle/>
              <a:p>
                <a:pPr marL="0" marR="0" lvl="0" indent="0" algn="ctr" defTabSz="1371600" eaLnBrk="1" fontAlgn="auto" latinLnBrk="0" hangingPunct="1">
                  <a:lnSpc>
                    <a:spcPct val="100000"/>
                  </a:lnSpc>
                  <a:spcBef>
                    <a:spcPts val="0"/>
                  </a:spcBef>
                  <a:spcAft>
                    <a:spcPts val="0"/>
                  </a:spcAft>
                  <a:buClr>
                    <a:srgbClr val="000000"/>
                  </a:buClr>
                  <a:buSzTx/>
                  <a:buFontTx/>
                  <a:buNone/>
                  <a:tabLst/>
                  <a:defRPr/>
                </a:pPr>
                <a:r>
                  <a:rPr lang="en-US" sz="6000" b="1" kern="0" dirty="0">
                    <a:solidFill>
                      <a:srgbClr val="FEFEFE"/>
                    </a:solidFill>
                    <a:latin typeface="Arial"/>
                    <a:ea typeface="Arial"/>
                    <a:cs typeface="Arial"/>
                    <a:sym typeface="Impact"/>
                  </a:rPr>
                  <a:t>1</a:t>
                </a:r>
                <a:endParaRPr kumimoji="0" sz="4200" b="1" i="0" u="none" strike="noStrike" kern="0" cap="none" spc="0" normalizeH="0" baseline="0" noProof="0" dirty="0">
                  <a:ln>
                    <a:noFill/>
                  </a:ln>
                  <a:solidFill>
                    <a:prstClr val="black"/>
                  </a:solidFill>
                  <a:effectLst/>
                  <a:uLnTx/>
                  <a:uFillTx/>
                  <a:latin typeface="Arial"/>
                  <a:ea typeface="Arial"/>
                  <a:cs typeface="Arial"/>
                  <a:sym typeface="Arial"/>
                </a:endParaRPr>
              </a:p>
            </p:txBody>
          </p:sp>
        </p:grpSp>
        <p:sp>
          <p:nvSpPr>
            <p:cNvPr id="40" name="Google Shape;288;p2">
              <a:extLst>
                <a:ext uri="{FF2B5EF4-FFF2-40B4-BE49-F238E27FC236}">
                  <a16:creationId xmlns:a16="http://schemas.microsoft.com/office/drawing/2014/main" id="{6453B9E6-130E-1BCD-9B58-93426B61EE34}"/>
                </a:ext>
              </a:extLst>
            </p:cNvPr>
            <p:cNvSpPr/>
            <p:nvPr/>
          </p:nvSpPr>
          <p:spPr>
            <a:xfrm>
              <a:off x="2269554" y="1753162"/>
              <a:ext cx="784315" cy="457484"/>
            </a:xfrm>
            <a:custGeom>
              <a:avLst/>
              <a:gdLst/>
              <a:ahLst/>
              <a:cxnLst/>
              <a:rect l="l" t="t" r="r" b="b"/>
              <a:pathLst>
                <a:path w="157" h="106" extrusionOk="0">
                  <a:moveTo>
                    <a:pt x="135" y="46"/>
                  </a:moveTo>
                  <a:cubicBezTo>
                    <a:pt x="136" y="43"/>
                    <a:pt x="136" y="40"/>
                    <a:pt x="136" y="37"/>
                  </a:cubicBezTo>
                  <a:cubicBezTo>
                    <a:pt x="136" y="16"/>
                    <a:pt x="120" y="0"/>
                    <a:pt x="99" y="0"/>
                  </a:cubicBezTo>
                  <a:cubicBezTo>
                    <a:pt x="76" y="0"/>
                    <a:pt x="73" y="18"/>
                    <a:pt x="73" y="18"/>
                  </a:cubicBezTo>
                  <a:cubicBezTo>
                    <a:pt x="73" y="18"/>
                    <a:pt x="63" y="6"/>
                    <a:pt x="45" y="8"/>
                  </a:cubicBezTo>
                  <a:cubicBezTo>
                    <a:pt x="30" y="11"/>
                    <a:pt x="19" y="25"/>
                    <a:pt x="19" y="39"/>
                  </a:cubicBezTo>
                  <a:cubicBezTo>
                    <a:pt x="19" y="42"/>
                    <a:pt x="20" y="44"/>
                    <a:pt x="20" y="47"/>
                  </a:cubicBezTo>
                  <a:cubicBezTo>
                    <a:pt x="9" y="51"/>
                    <a:pt x="0" y="62"/>
                    <a:pt x="0" y="75"/>
                  </a:cubicBezTo>
                  <a:cubicBezTo>
                    <a:pt x="0" y="92"/>
                    <a:pt x="14" y="106"/>
                    <a:pt x="31" y="106"/>
                  </a:cubicBezTo>
                  <a:cubicBezTo>
                    <a:pt x="126" y="106"/>
                    <a:pt x="126" y="106"/>
                    <a:pt x="126" y="106"/>
                  </a:cubicBezTo>
                  <a:cubicBezTo>
                    <a:pt x="143" y="106"/>
                    <a:pt x="157" y="92"/>
                    <a:pt x="157" y="75"/>
                  </a:cubicBezTo>
                  <a:cubicBezTo>
                    <a:pt x="157" y="62"/>
                    <a:pt x="148" y="50"/>
                    <a:pt x="135" y="46"/>
                  </a:cubicBezTo>
                  <a:close/>
                  <a:moveTo>
                    <a:pt x="120" y="100"/>
                  </a:moveTo>
                  <a:cubicBezTo>
                    <a:pt x="79" y="100"/>
                    <a:pt x="79" y="100"/>
                    <a:pt x="79" y="100"/>
                  </a:cubicBezTo>
                  <a:cubicBezTo>
                    <a:pt x="82" y="97"/>
                    <a:pt x="103" y="75"/>
                    <a:pt x="103" y="75"/>
                  </a:cubicBezTo>
                  <a:cubicBezTo>
                    <a:pt x="103" y="75"/>
                    <a:pt x="106" y="72"/>
                    <a:pt x="102" y="72"/>
                  </a:cubicBezTo>
                  <a:cubicBezTo>
                    <a:pt x="98" y="72"/>
                    <a:pt x="92" y="72"/>
                    <a:pt x="92" y="72"/>
                  </a:cubicBezTo>
                  <a:cubicBezTo>
                    <a:pt x="92" y="72"/>
                    <a:pt x="92" y="70"/>
                    <a:pt x="92" y="68"/>
                  </a:cubicBezTo>
                  <a:cubicBezTo>
                    <a:pt x="92" y="59"/>
                    <a:pt x="92" y="43"/>
                    <a:pt x="92" y="37"/>
                  </a:cubicBezTo>
                  <a:cubicBezTo>
                    <a:pt x="92" y="37"/>
                    <a:pt x="92" y="35"/>
                    <a:pt x="90" y="35"/>
                  </a:cubicBezTo>
                  <a:cubicBezTo>
                    <a:pt x="88" y="35"/>
                    <a:pt x="67" y="35"/>
                    <a:pt x="64" y="35"/>
                  </a:cubicBezTo>
                  <a:cubicBezTo>
                    <a:pt x="61" y="35"/>
                    <a:pt x="62" y="37"/>
                    <a:pt x="62" y="37"/>
                  </a:cubicBezTo>
                  <a:cubicBezTo>
                    <a:pt x="62" y="44"/>
                    <a:pt x="62" y="59"/>
                    <a:pt x="62" y="68"/>
                  </a:cubicBezTo>
                  <a:cubicBezTo>
                    <a:pt x="62" y="71"/>
                    <a:pt x="62" y="73"/>
                    <a:pt x="62" y="73"/>
                  </a:cubicBezTo>
                  <a:cubicBezTo>
                    <a:pt x="62" y="73"/>
                    <a:pt x="54" y="73"/>
                    <a:pt x="51" y="73"/>
                  </a:cubicBezTo>
                  <a:cubicBezTo>
                    <a:pt x="47" y="73"/>
                    <a:pt x="50" y="76"/>
                    <a:pt x="50" y="76"/>
                  </a:cubicBezTo>
                  <a:cubicBezTo>
                    <a:pt x="75" y="100"/>
                    <a:pt x="75" y="100"/>
                    <a:pt x="75" y="100"/>
                  </a:cubicBezTo>
                  <a:cubicBezTo>
                    <a:pt x="38" y="100"/>
                    <a:pt x="38" y="100"/>
                    <a:pt x="38" y="100"/>
                  </a:cubicBezTo>
                  <a:cubicBezTo>
                    <a:pt x="23" y="100"/>
                    <a:pt x="11" y="88"/>
                    <a:pt x="11" y="74"/>
                  </a:cubicBezTo>
                  <a:cubicBezTo>
                    <a:pt x="11" y="63"/>
                    <a:pt x="18" y="53"/>
                    <a:pt x="29" y="50"/>
                  </a:cubicBezTo>
                  <a:cubicBezTo>
                    <a:pt x="28" y="48"/>
                    <a:pt x="28" y="46"/>
                    <a:pt x="28" y="44"/>
                  </a:cubicBezTo>
                  <a:cubicBezTo>
                    <a:pt x="28" y="31"/>
                    <a:pt x="37" y="19"/>
                    <a:pt x="50" y="17"/>
                  </a:cubicBezTo>
                  <a:cubicBezTo>
                    <a:pt x="65" y="15"/>
                    <a:pt x="74" y="29"/>
                    <a:pt x="74" y="29"/>
                  </a:cubicBezTo>
                  <a:cubicBezTo>
                    <a:pt x="74" y="29"/>
                    <a:pt x="77" y="10"/>
                    <a:pt x="97" y="10"/>
                  </a:cubicBezTo>
                  <a:cubicBezTo>
                    <a:pt x="115" y="10"/>
                    <a:pt x="128" y="24"/>
                    <a:pt x="128" y="42"/>
                  </a:cubicBezTo>
                  <a:cubicBezTo>
                    <a:pt x="128" y="44"/>
                    <a:pt x="127" y="47"/>
                    <a:pt x="127" y="49"/>
                  </a:cubicBezTo>
                  <a:cubicBezTo>
                    <a:pt x="138" y="53"/>
                    <a:pt x="147" y="62"/>
                    <a:pt x="147" y="74"/>
                  </a:cubicBezTo>
                  <a:cubicBezTo>
                    <a:pt x="147" y="88"/>
                    <a:pt x="135" y="100"/>
                    <a:pt x="120" y="100"/>
                  </a:cubicBezTo>
                  <a:close/>
                </a:path>
              </a:pathLst>
            </a:custGeom>
            <a:solidFill>
              <a:sysClr val="window" lastClr="FFFFFF"/>
            </a:solidFill>
            <a:ln>
              <a:noFill/>
            </a:ln>
          </p:spPr>
          <p:txBody>
            <a:bodyPr spcFirstLastPara="1" lIns="182850" tIns="91425" rIns="182850" bIns="91425"/>
            <a:lstStyle/>
            <a:p>
              <a:pPr marL="0" marR="0" lvl="0" indent="0" defTabSz="1371600" eaLnBrk="1" fontAlgn="auto" latinLnBrk="0" hangingPunct="1">
                <a:lnSpc>
                  <a:spcPct val="100000"/>
                </a:lnSpc>
                <a:spcBef>
                  <a:spcPts val="0"/>
                </a:spcBef>
                <a:spcAft>
                  <a:spcPts val="0"/>
                </a:spcAft>
                <a:buClr>
                  <a:srgbClr val="000000"/>
                </a:buClr>
                <a:buSzTx/>
                <a:buFontTx/>
                <a:buNone/>
                <a:tabLst/>
                <a:defRPr/>
              </a:pPr>
              <a:endParaRPr kumimoji="0" sz="9900" b="1" i="0" u="none" strike="noStrike" kern="0" cap="none" spc="0" normalizeH="0" baseline="0" noProof="0">
                <a:ln>
                  <a:noFill/>
                </a:ln>
                <a:solidFill>
                  <a:prstClr val="black"/>
                </a:solidFill>
                <a:effectLst/>
                <a:uLnTx/>
                <a:uFillTx/>
                <a:latin typeface="Arial"/>
                <a:ea typeface="Calibri"/>
                <a:cs typeface="Calibri"/>
                <a:sym typeface="Calibri"/>
              </a:endParaRPr>
            </a:p>
          </p:txBody>
        </p:sp>
      </p:grpSp>
      <p:grpSp>
        <p:nvGrpSpPr>
          <p:cNvPr id="46" name="Google Shape;289;p2">
            <a:extLst>
              <a:ext uri="{FF2B5EF4-FFF2-40B4-BE49-F238E27FC236}">
                <a16:creationId xmlns:a16="http://schemas.microsoft.com/office/drawing/2014/main" id="{83678DD4-7C45-2576-F044-31795525506D}"/>
              </a:ext>
            </a:extLst>
          </p:cNvPr>
          <p:cNvGrpSpPr>
            <a:grpSpLocks/>
          </p:cNvGrpSpPr>
          <p:nvPr/>
        </p:nvGrpSpPr>
        <p:grpSpPr bwMode="auto">
          <a:xfrm>
            <a:off x="7024586" y="6599008"/>
            <a:ext cx="3244673" cy="982893"/>
            <a:chOff x="1327775" y="4069063"/>
            <a:chExt cx="2308962" cy="971372"/>
          </a:xfrm>
        </p:grpSpPr>
        <p:grpSp>
          <p:nvGrpSpPr>
            <p:cNvPr id="47" name="Google Shape;290;p2">
              <a:extLst>
                <a:ext uri="{FF2B5EF4-FFF2-40B4-BE49-F238E27FC236}">
                  <a16:creationId xmlns:a16="http://schemas.microsoft.com/office/drawing/2014/main" id="{CD3BD3B7-1120-38BF-7325-51C2F45B35DD}"/>
                </a:ext>
              </a:extLst>
            </p:cNvPr>
            <p:cNvGrpSpPr>
              <a:grpSpLocks/>
            </p:cNvGrpSpPr>
            <p:nvPr/>
          </p:nvGrpSpPr>
          <p:grpSpPr bwMode="auto">
            <a:xfrm>
              <a:off x="1327775" y="4069063"/>
              <a:ext cx="2308962" cy="971372"/>
              <a:chOff x="1205175" y="1255622"/>
              <a:chExt cx="1811317" cy="762015"/>
            </a:xfrm>
          </p:grpSpPr>
          <p:sp>
            <p:nvSpPr>
              <p:cNvPr id="49" name="Google Shape;291;p2">
                <a:extLst>
                  <a:ext uri="{FF2B5EF4-FFF2-40B4-BE49-F238E27FC236}">
                    <a16:creationId xmlns:a16="http://schemas.microsoft.com/office/drawing/2014/main" id="{196B811E-8E39-9869-277B-4941FAC5E369}"/>
                  </a:ext>
                </a:extLst>
              </p:cNvPr>
              <p:cNvSpPr/>
              <p:nvPr/>
            </p:nvSpPr>
            <p:spPr>
              <a:xfrm rot="-5400000">
                <a:off x="1828868" y="830013"/>
                <a:ext cx="762014" cy="1613234"/>
              </a:xfrm>
              <a:prstGeom prst="flowChartOffpageConnector">
                <a:avLst/>
              </a:prstGeom>
              <a:solidFill>
                <a:srgbClr val="FD9034"/>
              </a:solidFill>
              <a:ln>
                <a:noFill/>
              </a:ln>
            </p:spPr>
            <p:txBody>
              <a:bodyPr spcFirstLastPara="1" lIns="137138" tIns="137138" rIns="137138" bIns="137138" anchor="ctr"/>
              <a:lstStyle/>
              <a:p>
                <a:pPr marL="0" marR="0" lvl="0" indent="0" defTabSz="1371600" eaLnBrk="1" fontAlgn="auto" latinLnBrk="0" hangingPunct="1">
                  <a:lnSpc>
                    <a:spcPct val="100000"/>
                  </a:lnSpc>
                  <a:spcBef>
                    <a:spcPts val="0"/>
                  </a:spcBef>
                  <a:spcAft>
                    <a:spcPts val="0"/>
                  </a:spcAft>
                  <a:buClr>
                    <a:srgbClr val="000000"/>
                  </a:buClr>
                  <a:buSzTx/>
                  <a:buFontTx/>
                  <a:buNone/>
                  <a:tabLst/>
                  <a:defRPr/>
                </a:pPr>
                <a:endParaRPr kumimoji="0" sz="6600" b="1" i="0" u="none" strike="noStrike" kern="0" cap="none" spc="0" normalizeH="0" baseline="0" noProof="0">
                  <a:ln>
                    <a:noFill/>
                  </a:ln>
                  <a:solidFill>
                    <a:prstClr val="black"/>
                  </a:solidFill>
                  <a:effectLst/>
                  <a:uLnTx/>
                  <a:uFillTx/>
                  <a:latin typeface="Arial"/>
                  <a:ea typeface="Arial"/>
                  <a:cs typeface="Arial"/>
                  <a:sym typeface="Arial"/>
                </a:endParaRPr>
              </a:p>
            </p:txBody>
          </p:sp>
          <p:sp>
            <p:nvSpPr>
              <p:cNvPr id="50" name="Google Shape;292;p2">
                <a:extLst>
                  <a:ext uri="{FF2B5EF4-FFF2-40B4-BE49-F238E27FC236}">
                    <a16:creationId xmlns:a16="http://schemas.microsoft.com/office/drawing/2014/main" id="{0281F2E4-36AA-6238-2F0A-A84B06B68D9D}"/>
                  </a:ext>
                </a:extLst>
              </p:cNvPr>
              <p:cNvSpPr txBox="1"/>
              <p:nvPr/>
            </p:nvSpPr>
            <p:spPr>
              <a:xfrm>
                <a:off x="1403258" y="1255622"/>
                <a:ext cx="1291350" cy="762014"/>
              </a:xfrm>
              <a:prstGeom prst="rect">
                <a:avLst/>
              </a:prstGeom>
              <a:noFill/>
              <a:ln>
                <a:noFill/>
              </a:ln>
            </p:spPr>
            <p:txBody>
              <a:bodyPr spcFirstLastPara="1" lIns="137138" tIns="68550" rIns="137138" bIns="68550" anchor="ctr"/>
              <a:lstStyle/>
              <a:p>
                <a:pPr marL="0" marR="0" lvl="0" indent="0" algn="ctr" defTabSz="1371600" eaLnBrk="1" fontAlgn="auto" latinLnBrk="0" hangingPunct="1">
                  <a:lnSpc>
                    <a:spcPct val="100000"/>
                  </a:lnSpc>
                  <a:spcBef>
                    <a:spcPts val="0"/>
                  </a:spcBef>
                  <a:spcAft>
                    <a:spcPts val="0"/>
                  </a:spcAft>
                  <a:buClr>
                    <a:srgbClr val="000000"/>
                  </a:buClr>
                  <a:buSzTx/>
                  <a:buFontTx/>
                  <a:buNone/>
                  <a:tabLst/>
                  <a:defRPr/>
                </a:pPr>
                <a:endParaRPr kumimoji="0" sz="9900" b="1" i="0" u="none" strike="noStrike" kern="0" cap="none" spc="0" normalizeH="0" baseline="0" noProof="0">
                  <a:ln>
                    <a:noFill/>
                  </a:ln>
                  <a:solidFill>
                    <a:prstClr val="white"/>
                  </a:solidFill>
                  <a:effectLst/>
                  <a:uLnTx/>
                  <a:uFillTx/>
                  <a:latin typeface="Arial"/>
                  <a:ea typeface="Impact"/>
                  <a:cs typeface="Impact"/>
                  <a:sym typeface="Impact"/>
                </a:endParaRPr>
              </a:p>
            </p:txBody>
          </p:sp>
          <p:sp>
            <p:nvSpPr>
              <p:cNvPr id="51" name="Google Shape;293;p2">
                <a:extLst>
                  <a:ext uri="{FF2B5EF4-FFF2-40B4-BE49-F238E27FC236}">
                    <a16:creationId xmlns:a16="http://schemas.microsoft.com/office/drawing/2014/main" id="{AC41B840-3FE3-1EF4-920F-41C25F54104D}"/>
                  </a:ext>
                </a:extLst>
              </p:cNvPr>
              <p:cNvSpPr/>
              <p:nvPr/>
            </p:nvSpPr>
            <p:spPr>
              <a:xfrm rot="-5400000">
                <a:off x="1079390" y="1406167"/>
                <a:ext cx="762014" cy="460924"/>
              </a:xfrm>
              <a:prstGeom prst="round2SameRect">
                <a:avLst>
                  <a:gd name="adj1" fmla="val 16667"/>
                  <a:gd name="adj2" fmla="val 0"/>
                </a:avLst>
              </a:prstGeom>
              <a:solidFill>
                <a:srgbClr val="785600"/>
              </a:solidFill>
              <a:ln>
                <a:noFill/>
              </a:ln>
            </p:spPr>
            <p:txBody>
              <a:bodyPr spcFirstLastPara="1" lIns="137138" tIns="137138" rIns="137138" bIns="137138" anchor="ctr"/>
              <a:lstStyle/>
              <a:p>
                <a:pPr marL="0" marR="0" lvl="0" indent="0" defTabSz="1371600" eaLnBrk="1" fontAlgn="auto" latinLnBrk="0" hangingPunct="1">
                  <a:lnSpc>
                    <a:spcPct val="100000"/>
                  </a:lnSpc>
                  <a:spcBef>
                    <a:spcPts val="0"/>
                  </a:spcBef>
                  <a:spcAft>
                    <a:spcPts val="0"/>
                  </a:spcAft>
                  <a:buClr>
                    <a:srgbClr val="000000"/>
                  </a:buClr>
                  <a:buSzTx/>
                  <a:buFontTx/>
                  <a:buNone/>
                  <a:tabLst/>
                  <a:defRPr/>
                </a:pPr>
                <a:endParaRPr kumimoji="0" sz="6600" b="1" i="0" u="none" strike="noStrike" kern="0" cap="none" spc="0" normalizeH="0" baseline="0" noProof="0">
                  <a:ln>
                    <a:noFill/>
                  </a:ln>
                  <a:solidFill>
                    <a:prstClr val="black"/>
                  </a:solidFill>
                  <a:effectLst/>
                  <a:uLnTx/>
                  <a:uFillTx/>
                  <a:latin typeface="Arial"/>
                  <a:ea typeface="Arial"/>
                  <a:cs typeface="Arial"/>
                  <a:sym typeface="Arial"/>
                </a:endParaRPr>
              </a:p>
            </p:txBody>
          </p:sp>
          <p:sp>
            <p:nvSpPr>
              <p:cNvPr id="52" name="Google Shape;294;p2">
                <a:extLst>
                  <a:ext uri="{FF2B5EF4-FFF2-40B4-BE49-F238E27FC236}">
                    <a16:creationId xmlns:a16="http://schemas.microsoft.com/office/drawing/2014/main" id="{CB6FC8D1-4D68-EC02-9BE9-0C94400735A7}"/>
                  </a:ext>
                </a:extLst>
              </p:cNvPr>
              <p:cNvSpPr txBox="1"/>
              <p:nvPr/>
            </p:nvSpPr>
            <p:spPr>
              <a:xfrm>
                <a:off x="1205175" y="1277675"/>
                <a:ext cx="548538" cy="717909"/>
              </a:xfrm>
              <a:prstGeom prst="rect">
                <a:avLst/>
              </a:prstGeom>
              <a:noFill/>
              <a:ln>
                <a:noFill/>
              </a:ln>
            </p:spPr>
            <p:txBody>
              <a:bodyPr spcFirstLastPara="1" lIns="137138" tIns="68550" rIns="137138" bIns="68550" anchor="ctr"/>
              <a:lstStyle/>
              <a:p>
                <a:pPr marL="0" marR="0" lvl="0" indent="0" algn="ctr" defTabSz="1371600" eaLnBrk="1" fontAlgn="auto" latinLnBrk="0" hangingPunct="1">
                  <a:lnSpc>
                    <a:spcPct val="100000"/>
                  </a:lnSpc>
                  <a:spcBef>
                    <a:spcPts val="0"/>
                  </a:spcBef>
                  <a:spcAft>
                    <a:spcPts val="0"/>
                  </a:spcAft>
                  <a:buClr>
                    <a:srgbClr val="000000"/>
                  </a:buClr>
                  <a:buSzTx/>
                  <a:buFontTx/>
                  <a:buNone/>
                  <a:tabLst/>
                  <a:defRPr/>
                </a:pPr>
                <a:r>
                  <a:rPr lang="en-US" sz="6000" b="1" kern="0" dirty="0">
                    <a:solidFill>
                      <a:srgbClr val="FEFEFE"/>
                    </a:solidFill>
                    <a:latin typeface="Arial"/>
                    <a:ea typeface="Arial"/>
                    <a:cs typeface="Arial"/>
                    <a:sym typeface="Impact"/>
                  </a:rPr>
                  <a:t>3</a:t>
                </a:r>
                <a:endParaRPr kumimoji="0" sz="6000" b="1" i="0" u="none" strike="noStrike" kern="0" cap="none" spc="0" normalizeH="0" baseline="0" noProof="0" dirty="0">
                  <a:ln>
                    <a:noFill/>
                  </a:ln>
                  <a:solidFill>
                    <a:prstClr val="black"/>
                  </a:solidFill>
                  <a:effectLst/>
                  <a:uLnTx/>
                  <a:uFillTx/>
                  <a:latin typeface="Arial"/>
                  <a:ea typeface="Arial"/>
                  <a:cs typeface="Arial"/>
                  <a:sym typeface="Arial"/>
                </a:endParaRPr>
              </a:p>
            </p:txBody>
          </p:sp>
        </p:grpSp>
        <p:sp>
          <p:nvSpPr>
            <p:cNvPr id="48" name="Google Shape;296;p2">
              <a:extLst>
                <a:ext uri="{FF2B5EF4-FFF2-40B4-BE49-F238E27FC236}">
                  <a16:creationId xmlns:a16="http://schemas.microsoft.com/office/drawing/2014/main" id="{4F9A1CF8-0AE4-50B9-6836-097FDFE7B802}"/>
                </a:ext>
              </a:extLst>
            </p:cNvPr>
            <p:cNvSpPr/>
            <p:nvPr/>
          </p:nvSpPr>
          <p:spPr>
            <a:xfrm>
              <a:off x="2381497" y="4265837"/>
              <a:ext cx="558424" cy="577824"/>
            </a:xfrm>
            <a:custGeom>
              <a:avLst/>
              <a:gdLst/>
              <a:ahLst/>
              <a:cxnLst/>
              <a:rect l="l" t="t" r="r" b="b"/>
              <a:pathLst>
                <a:path w="137" h="142" extrusionOk="0">
                  <a:moveTo>
                    <a:pt x="99" y="57"/>
                  </a:moveTo>
                  <a:cubicBezTo>
                    <a:pt x="137" y="57"/>
                    <a:pt x="137" y="57"/>
                    <a:pt x="137" y="57"/>
                  </a:cubicBezTo>
                  <a:cubicBezTo>
                    <a:pt x="130" y="28"/>
                    <a:pt x="105" y="7"/>
                    <a:pt x="76" y="4"/>
                  </a:cubicBezTo>
                  <a:cubicBezTo>
                    <a:pt x="74" y="1"/>
                    <a:pt x="72" y="0"/>
                    <a:pt x="69" y="0"/>
                  </a:cubicBezTo>
                  <a:cubicBezTo>
                    <a:pt x="66" y="0"/>
                    <a:pt x="64" y="1"/>
                    <a:pt x="62" y="4"/>
                  </a:cubicBezTo>
                  <a:cubicBezTo>
                    <a:pt x="32" y="6"/>
                    <a:pt x="7" y="28"/>
                    <a:pt x="0" y="57"/>
                  </a:cubicBezTo>
                  <a:cubicBezTo>
                    <a:pt x="39" y="57"/>
                    <a:pt x="39" y="57"/>
                    <a:pt x="39" y="57"/>
                  </a:cubicBezTo>
                  <a:cubicBezTo>
                    <a:pt x="39" y="24"/>
                    <a:pt x="58" y="7"/>
                    <a:pt x="62" y="4"/>
                  </a:cubicBezTo>
                  <a:cubicBezTo>
                    <a:pt x="62" y="4"/>
                    <a:pt x="62" y="5"/>
                    <a:pt x="62" y="5"/>
                  </a:cubicBezTo>
                  <a:cubicBezTo>
                    <a:pt x="41" y="31"/>
                    <a:pt x="43" y="57"/>
                    <a:pt x="43" y="57"/>
                  </a:cubicBezTo>
                  <a:cubicBezTo>
                    <a:pt x="64" y="57"/>
                    <a:pt x="64" y="57"/>
                    <a:pt x="64" y="57"/>
                  </a:cubicBezTo>
                  <a:cubicBezTo>
                    <a:pt x="64" y="122"/>
                    <a:pt x="64" y="122"/>
                    <a:pt x="64" y="122"/>
                  </a:cubicBezTo>
                  <a:cubicBezTo>
                    <a:pt x="64" y="125"/>
                    <a:pt x="64" y="125"/>
                    <a:pt x="64" y="125"/>
                  </a:cubicBezTo>
                  <a:cubicBezTo>
                    <a:pt x="64" y="130"/>
                    <a:pt x="64" y="130"/>
                    <a:pt x="64" y="130"/>
                  </a:cubicBezTo>
                  <a:cubicBezTo>
                    <a:pt x="64" y="136"/>
                    <a:pt x="69" y="142"/>
                    <a:pt x="76" y="142"/>
                  </a:cubicBezTo>
                  <a:cubicBezTo>
                    <a:pt x="82" y="142"/>
                    <a:pt x="87" y="136"/>
                    <a:pt x="87" y="130"/>
                  </a:cubicBezTo>
                  <a:cubicBezTo>
                    <a:pt x="87" y="125"/>
                    <a:pt x="87" y="125"/>
                    <a:pt x="87" y="125"/>
                  </a:cubicBezTo>
                  <a:cubicBezTo>
                    <a:pt x="79" y="125"/>
                    <a:pt x="79" y="125"/>
                    <a:pt x="79" y="125"/>
                  </a:cubicBezTo>
                  <a:cubicBezTo>
                    <a:pt x="79" y="127"/>
                    <a:pt x="79" y="127"/>
                    <a:pt x="79" y="127"/>
                  </a:cubicBezTo>
                  <a:cubicBezTo>
                    <a:pt x="79" y="129"/>
                    <a:pt x="79" y="129"/>
                    <a:pt x="79" y="129"/>
                  </a:cubicBezTo>
                  <a:cubicBezTo>
                    <a:pt x="79" y="131"/>
                    <a:pt x="78" y="133"/>
                    <a:pt x="76" y="133"/>
                  </a:cubicBezTo>
                  <a:cubicBezTo>
                    <a:pt x="74" y="133"/>
                    <a:pt x="72" y="131"/>
                    <a:pt x="72" y="129"/>
                  </a:cubicBezTo>
                  <a:cubicBezTo>
                    <a:pt x="72" y="127"/>
                    <a:pt x="72" y="127"/>
                    <a:pt x="72" y="127"/>
                  </a:cubicBezTo>
                  <a:cubicBezTo>
                    <a:pt x="72" y="125"/>
                    <a:pt x="72" y="125"/>
                    <a:pt x="72" y="125"/>
                  </a:cubicBezTo>
                  <a:cubicBezTo>
                    <a:pt x="72" y="111"/>
                    <a:pt x="72" y="111"/>
                    <a:pt x="72" y="111"/>
                  </a:cubicBezTo>
                  <a:cubicBezTo>
                    <a:pt x="72" y="57"/>
                    <a:pt x="72" y="57"/>
                    <a:pt x="72" y="57"/>
                  </a:cubicBezTo>
                  <a:cubicBezTo>
                    <a:pt x="94" y="57"/>
                    <a:pt x="94" y="57"/>
                    <a:pt x="94" y="57"/>
                  </a:cubicBezTo>
                  <a:cubicBezTo>
                    <a:pt x="94" y="57"/>
                    <a:pt x="97" y="31"/>
                    <a:pt x="76" y="5"/>
                  </a:cubicBezTo>
                  <a:cubicBezTo>
                    <a:pt x="76" y="5"/>
                    <a:pt x="76" y="4"/>
                    <a:pt x="76" y="4"/>
                  </a:cubicBezTo>
                  <a:cubicBezTo>
                    <a:pt x="80" y="7"/>
                    <a:pt x="99" y="24"/>
                    <a:pt x="99" y="57"/>
                  </a:cubicBezTo>
                  <a:close/>
                </a:path>
              </a:pathLst>
            </a:custGeom>
            <a:solidFill>
              <a:sysClr val="window" lastClr="FFFFFF"/>
            </a:solidFill>
            <a:ln>
              <a:noFill/>
            </a:ln>
          </p:spPr>
          <p:txBody>
            <a:bodyPr spcFirstLastPara="1" lIns="182850" tIns="91425" rIns="182850" bIns="91425"/>
            <a:lstStyle/>
            <a:p>
              <a:pPr marL="0" marR="0" lvl="0" indent="0" defTabSz="1371600" eaLnBrk="1" fontAlgn="auto" latinLnBrk="0" hangingPunct="1">
                <a:lnSpc>
                  <a:spcPct val="100000"/>
                </a:lnSpc>
                <a:spcBef>
                  <a:spcPts val="0"/>
                </a:spcBef>
                <a:spcAft>
                  <a:spcPts val="0"/>
                </a:spcAft>
                <a:buClr>
                  <a:srgbClr val="000000"/>
                </a:buClr>
                <a:buSzTx/>
                <a:buFontTx/>
                <a:buNone/>
                <a:tabLst/>
                <a:defRPr/>
              </a:pPr>
              <a:endParaRPr kumimoji="0" sz="8100" b="1" i="0" u="none" strike="noStrike" kern="0" cap="none" spc="0" normalizeH="0" baseline="0" noProof="0">
                <a:ln>
                  <a:noFill/>
                </a:ln>
                <a:solidFill>
                  <a:prstClr val="black"/>
                </a:solidFill>
                <a:effectLst/>
                <a:uLnTx/>
                <a:uFillTx/>
                <a:latin typeface="Arial"/>
                <a:ea typeface="Impact"/>
                <a:cs typeface="Impact"/>
                <a:sym typeface="Impact"/>
              </a:endParaRPr>
            </a:p>
          </p:txBody>
        </p:sp>
      </p:grpSp>
      <p:grpSp>
        <p:nvGrpSpPr>
          <p:cNvPr id="54" name="Google Shape;297;p2">
            <a:extLst>
              <a:ext uri="{FF2B5EF4-FFF2-40B4-BE49-F238E27FC236}">
                <a16:creationId xmlns:a16="http://schemas.microsoft.com/office/drawing/2014/main" id="{C72F0FF9-4F02-4FCD-886C-B6A7969AECAB}"/>
              </a:ext>
            </a:extLst>
          </p:cNvPr>
          <p:cNvGrpSpPr>
            <a:grpSpLocks/>
          </p:cNvGrpSpPr>
          <p:nvPr/>
        </p:nvGrpSpPr>
        <p:grpSpPr bwMode="auto">
          <a:xfrm>
            <a:off x="7083807" y="4601168"/>
            <a:ext cx="2911744" cy="982890"/>
            <a:chOff x="1361400" y="2788906"/>
            <a:chExt cx="2275241" cy="971371"/>
          </a:xfrm>
        </p:grpSpPr>
        <p:grpSp>
          <p:nvGrpSpPr>
            <p:cNvPr id="55" name="Google Shape;298;p2">
              <a:extLst>
                <a:ext uri="{FF2B5EF4-FFF2-40B4-BE49-F238E27FC236}">
                  <a16:creationId xmlns:a16="http://schemas.microsoft.com/office/drawing/2014/main" id="{B68B12E2-BB7B-E6FB-5308-3C0049A48826}"/>
                </a:ext>
              </a:extLst>
            </p:cNvPr>
            <p:cNvGrpSpPr>
              <a:grpSpLocks/>
            </p:cNvGrpSpPr>
            <p:nvPr/>
          </p:nvGrpSpPr>
          <p:grpSpPr bwMode="auto">
            <a:xfrm>
              <a:off x="1361400" y="2788906"/>
              <a:ext cx="2275241" cy="971371"/>
              <a:chOff x="1231550" y="1255621"/>
              <a:chExt cx="1784864" cy="762014"/>
            </a:xfrm>
          </p:grpSpPr>
          <p:sp>
            <p:nvSpPr>
              <p:cNvPr id="57" name="Google Shape;299;p2">
                <a:extLst>
                  <a:ext uri="{FF2B5EF4-FFF2-40B4-BE49-F238E27FC236}">
                    <a16:creationId xmlns:a16="http://schemas.microsoft.com/office/drawing/2014/main" id="{69340989-F713-BF01-92AF-652E368DE56C}"/>
                  </a:ext>
                </a:extLst>
              </p:cNvPr>
              <p:cNvSpPr/>
              <p:nvPr/>
            </p:nvSpPr>
            <p:spPr>
              <a:xfrm rot="-5400000">
                <a:off x="1828694" y="829916"/>
                <a:ext cx="762013" cy="1613426"/>
              </a:xfrm>
              <a:prstGeom prst="flowChartOffpageConnector">
                <a:avLst/>
              </a:prstGeom>
              <a:solidFill>
                <a:srgbClr val="17B6FF"/>
              </a:solidFill>
              <a:ln>
                <a:noFill/>
              </a:ln>
            </p:spPr>
            <p:txBody>
              <a:bodyPr spcFirstLastPara="1" lIns="137138" tIns="137138" rIns="137138" bIns="137138" anchor="ctr"/>
              <a:lstStyle/>
              <a:p>
                <a:pPr marL="0" marR="0" lvl="0" indent="0" defTabSz="1371600" eaLnBrk="1" fontAlgn="auto" latinLnBrk="0" hangingPunct="1">
                  <a:lnSpc>
                    <a:spcPct val="100000"/>
                  </a:lnSpc>
                  <a:spcBef>
                    <a:spcPts val="0"/>
                  </a:spcBef>
                  <a:spcAft>
                    <a:spcPts val="0"/>
                  </a:spcAft>
                  <a:buClr>
                    <a:srgbClr val="000000"/>
                  </a:buClr>
                  <a:buSzTx/>
                  <a:buFontTx/>
                  <a:buNone/>
                  <a:tabLst/>
                  <a:defRPr/>
                </a:pPr>
                <a:endParaRPr kumimoji="0" sz="6600" b="1" i="0" u="none" strike="noStrike" kern="0" cap="none" spc="0" normalizeH="0" baseline="0" noProof="0">
                  <a:ln>
                    <a:noFill/>
                  </a:ln>
                  <a:solidFill>
                    <a:prstClr val="black"/>
                  </a:solidFill>
                  <a:effectLst/>
                  <a:uLnTx/>
                  <a:uFillTx/>
                  <a:latin typeface="Arial"/>
                  <a:ea typeface="Arial"/>
                  <a:cs typeface="Arial"/>
                  <a:sym typeface="Arial"/>
                </a:endParaRPr>
              </a:p>
            </p:txBody>
          </p:sp>
          <p:sp>
            <p:nvSpPr>
              <p:cNvPr id="58" name="Google Shape;300;p2">
                <a:extLst>
                  <a:ext uri="{FF2B5EF4-FFF2-40B4-BE49-F238E27FC236}">
                    <a16:creationId xmlns:a16="http://schemas.microsoft.com/office/drawing/2014/main" id="{7B9AD556-A546-C13F-ACC1-153E931B9731}"/>
                  </a:ext>
                </a:extLst>
              </p:cNvPr>
              <p:cNvSpPr txBox="1"/>
              <p:nvPr/>
            </p:nvSpPr>
            <p:spPr>
              <a:xfrm>
                <a:off x="1402987" y="1255622"/>
                <a:ext cx="1291503" cy="762013"/>
              </a:xfrm>
              <a:prstGeom prst="rect">
                <a:avLst/>
              </a:prstGeom>
              <a:noFill/>
              <a:ln>
                <a:noFill/>
              </a:ln>
            </p:spPr>
            <p:txBody>
              <a:bodyPr spcFirstLastPara="1" lIns="137138" tIns="68550" rIns="137138" bIns="68550" anchor="ctr"/>
              <a:lstStyle/>
              <a:p>
                <a:pPr marL="0" marR="0" lvl="0" indent="0" algn="ctr" defTabSz="1371600" eaLnBrk="1" fontAlgn="auto" latinLnBrk="0" hangingPunct="1">
                  <a:lnSpc>
                    <a:spcPct val="100000"/>
                  </a:lnSpc>
                  <a:spcBef>
                    <a:spcPts val="0"/>
                  </a:spcBef>
                  <a:spcAft>
                    <a:spcPts val="0"/>
                  </a:spcAft>
                  <a:buClr>
                    <a:srgbClr val="000000"/>
                  </a:buClr>
                  <a:buSzTx/>
                  <a:buFontTx/>
                  <a:buNone/>
                  <a:tabLst/>
                  <a:defRPr/>
                </a:pPr>
                <a:endParaRPr kumimoji="0" sz="9900" b="1" i="0" u="none" strike="noStrike" kern="0" cap="none" spc="0" normalizeH="0" baseline="0" noProof="0">
                  <a:ln>
                    <a:noFill/>
                  </a:ln>
                  <a:solidFill>
                    <a:prstClr val="white"/>
                  </a:solidFill>
                  <a:effectLst/>
                  <a:uLnTx/>
                  <a:uFillTx/>
                  <a:latin typeface="Arial"/>
                  <a:ea typeface="Impact"/>
                  <a:cs typeface="Impact"/>
                  <a:sym typeface="Impact"/>
                </a:endParaRPr>
              </a:p>
            </p:txBody>
          </p:sp>
          <p:sp>
            <p:nvSpPr>
              <p:cNvPr id="59" name="Google Shape;301;p2">
                <a:extLst>
                  <a:ext uri="{FF2B5EF4-FFF2-40B4-BE49-F238E27FC236}">
                    <a16:creationId xmlns:a16="http://schemas.microsoft.com/office/drawing/2014/main" id="{26F69235-B5FA-2445-C92A-5293DED7D700}"/>
                  </a:ext>
                </a:extLst>
              </p:cNvPr>
              <p:cNvSpPr/>
              <p:nvPr/>
            </p:nvSpPr>
            <p:spPr>
              <a:xfrm rot="-5400000">
                <a:off x="1081033" y="1406138"/>
                <a:ext cx="762013" cy="460979"/>
              </a:xfrm>
              <a:prstGeom prst="round2SameRect">
                <a:avLst>
                  <a:gd name="adj1" fmla="val 16667"/>
                  <a:gd name="adj2" fmla="val 0"/>
                </a:avLst>
              </a:prstGeom>
              <a:solidFill>
                <a:srgbClr val="246171"/>
              </a:solidFill>
              <a:ln>
                <a:noFill/>
              </a:ln>
            </p:spPr>
            <p:txBody>
              <a:bodyPr spcFirstLastPara="1" lIns="137138" tIns="137138" rIns="137138" bIns="137138" anchor="ctr"/>
              <a:lstStyle/>
              <a:p>
                <a:pPr marL="0" marR="0" lvl="0" indent="0" defTabSz="1371600" eaLnBrk="1" fontAlgn="auto" latinLnBrk="0" hangingPunct="1">
                  <a:lnSpc>
                    <a:spcPct val="100000"/>
                  </a:lnSpc>
                  <a:spcBef>
                    <a:spcPts val="0"/>
                  </a:spcBef>
                  <a:spcAft>
                    <a:spcPts val="0"/>
                  </a:spcAft>
                  <a:buClr>
                    <a:srgbClr val="000000"/>
                  </a:buClr>
                  <a:buSzTx/>
                  <a:buFontTx/>
                  <a:buNone/>
                  <a:tabLst/>
                  <a:defRPr/>
                </a:pPr>
                <a:endParaRPr kumimoji="0" sz="6600" b="1" i="0" u="none" strike="noStrike" kern="0" cap="none" spc="0" normalizeH="0" baseline="0" noProof="0">
                  <a:ln>
                    <a:noFill/>
                  </a:ln>
                  <a:solidFill>
                    <a:prstClr val="black"/>
                  </a:solidFill>
                  <a:effectLst/>
                  <a:uLnTx/>
                  <a:uFillTx/>
                  <a:latin typeface="Arial"/>
                  <a:ea typeface="Arial"/>
                  <a:cs typeface="Arial"/>
                  <a:sym typeface="Arial"/>
                </a:endParaRPr>
              </a:p>
            </p:txBody>
          </p:sp>
          <p:sp>
            <p:nvSpPr>
              <p:cNvPr id="60" name="Google Shape;302;p2">
                <a:extLst>
                  <a:ext uri="{FF2B5EF4-FFF2-40B4-BE49-F238E27FC236}">
                    <a16:creationId xmlns:a16="http://schemas.microsoft.com/office/drawing/2014/main" id="{6468D167-6460-F2AF-0119-294727832E14}"/>
                  </a:ext>
                </a:extLst>
              </p:cNvPr>
              <p:cNvSpPr txBox="1"/>
              <p:nvPr/>
            </p:nvSpPr>
            <p:spPr>
              <a:xfrm>
                <a:off x="1254407" y="1277673"/>
                <a:ext cx="438120" cy="717911"/>
              </a:xfrm>
              <a:prstGeom prst="rect">
                <a:avLst/>
              </a:prstGeom>
              <a:noFill/>
              <a:ln>
                <a:noFill/>
              </a:ln>
            </p:spPr>
            <p:txBody>
              <a:bodyPr spcFirstLastPara="1" lIns="137138" tIns="68550" rIns="137138" bIns="68550" anchor="ctr"/>
              <a:lstStyle/>
              <a:p>
                <a:pPr marL="0" marR="0" lvl="0" indent="0" algn="ctr" defTabSz="1371600" eaLnBrk="1" fontAlgn="auto" latinLnBrk="0" hangingPunct="1">
                  <a:lnSpc>
                    <a:spcPct val="100000"/>
                  </a:lnSpc>
                  <a:spcBef>
                    <a:spcPts val="0"/>
                  </a:spcBef>
                  <a:spcAft>
                    <a:spcPts val="0"/>
                  </a:spcAft>
                  <a:buClr>
                    <a:srgbClr val="000000"/>
                  </a:buClr>
                  <a:buSzTx/>
                  <a:buFontTx/>
                  <a:buNone/>
                  <a:tabLst/>
                  <a:defRPr/>
                </a:pPr>
                <a:r>
                  <a:rPr lang="en-US" sz="6000" b="1" kern="0" dirty="0">
                    <a:solidFill>
                      <a:srgbClr val="FEFEFE"/>
                    </a:solidFill>
                    <a:latin typeface="Arial"/>
                    <a:ea typeface="Arial"/>
                    <a:cs typeface="Arial"/>
                    <a:sym typeface="Impact"/>
                  </a:rPr>
                  <a:t>2</a:t>
                </a:r>
                <a:endParaRPr kumimoji="0" sz="2400" b="1" i="0" u="none" strike="noStrike" kern="0" cap="none" spc="0" normalizeH="0" baseline="0" noProof="0" dirty="0">
                  <a:ln>
                    <a:noFill/>
                  </a:ln>
                  <a:solidFill>
                    <a:prstClr val="black"/>
                  </a:solidFill>
                  <a:effectLst/>
                  <a:uLnTx/>
                  <a:uFillTx/>
                  <a:latin typeface="Arial"/>
                  <a:ea typeface="Arial"/>
                  <a:cs typeface="Arial"/>
                  <a:sym typeface="Arial"/>
                </a:endParaRPr>
              </a:p>
            </p:txBody>
          </p:sp>
        </p:grpSp>
        <p:sp>
          <p:nvSpPr>
            <p:cNvPr id="56" name="Google Shape;304;p2">
              <a:extLst>
                <a:ext uri="{FF2B5EF4-FFF2-40B4-BE49-F238E27FC236}">
                  <a16:creationId xmlns:a16="http://schemas.microsoft.com/office/drawing/2014/main" id="{6FD890D2-370A-8C30-1440-345E9E95F805}"/>
                </a:ext>
              </a:extLst>
            </p:cNvPr>
            <p:cNvSpPr/>
            <p:nvPr/>
          </p:nvSpPr>
          <p:spPr>
            <a:xfrm>
              <a:off x="2352113" y="3054394"/>
              <a:ext cx="619195" cy="440397"/>
            </a:xfrm>
            <a:custGeom>
              <a:avLst/>
              <a:gdLst/>
              <a:ahLst/>
              <a:cxnLst/>
              <a:rect l="l" t="t" r="r" b="b"/>
              <a:pathLst>
                <a:path w="219" h="154" extrusionOk="0">
                  <a:moveTo>
                    <a:pt x="218" y="117"/>
                  </a:moveTo>
                  <a:cubicBezTo>
                    <a:pt x="219" y="117"/>
                    <a:pt x="219" y="117"/>
                    <a:pt x="219" y="118"/>
                  </a:cubicBezTo>
                  <a:cubicBezTo>
                    <a:pt x="219" y="119"/>
                    <a:pt x="219" y="119"/>
                    <a:pt x="218" y="119"/>
                  </a:cubicBezTo>
                  <a:cubicBezTo>
                    <a:pt x="174" y="153"/>
                    <a:pt x="174" y="153"/>
                    <a:pt x="174" y="153"/>
                  </a:cubicBezTo>
                  <a:cubicBezTo>
                    <a:pt x="174" y="154"/>
                    <a:pt x="173" y="154"/>
                    <a:pt x="172" y="153"/>
                  </a:cubicBezTo>
                  <a:cubicBezTo>
                    <a:pt x="171" y="153"/>
                    <a:pt x="171" y="152"/>
                    <a:pt x="171" y="151"/>
                  </a:cubicBezTo>
                  <a:cubicBezTo>
                    <a:pt x="179" y="133"/>
                    <a:pt x="179" y="133"/>
                    <a:pt x="179" y="133"/>
                  </a:cubicBezTo>
                  <a:cubicBezTo>
                    <a:pt x="145" y="131"/>
                    <a:pt x="126" y="119"/>
                    <a:pt x="113" y="106"/>
                  </a:cubicBezTo>
                  <a:cubicBezTo>
                    <a:pt x="118" y="100"/>
                    <a:pt x="122" y="94"/>
                    <a:pt x="126" y="89"/>
                  </a:cubicBezTo>
                  <a:cubicBezTo>
                    <a:pt x="128" y="86"/>
                    <a:pt x="130" y="84"/>
                    <a:pt x="131" y="82"/>
                  </a:cubicBezTo>
                  <a:cubicBezTo>
                    <a:pt x="141" y="93"/>
                    <a:pt x="154" y="102"/>
                    <a:pt x="179" y="103"/>
                  </a:cubicBezTo>
                  <a:cubicBezTo>
                    <a:pt x="171" y="85"/>
                    <a:pt x="171" y="85"/>
                    <a:pt x="171" y="85"/>
                  </a:cubicBezTo>
                  <a:cubicBezTo>
                    <a:pt x="171" y="84"/>
                    <a:pt x="171" y="83"/>
                    <a:pt x="172" y="83"/>
                  </a:cubicBezTo>
                  <a:cubicBezTo>
                    <a:pt x="172" y="82"/>
                    <a:pt x="173" y="82"/>
                    <a:pt x="173" y="82"/>
                  </a:cubicBezTo>
                  <a:cubicBezTo>
                    <a:pt x="173" y="82"/>
                    <a:pt x="174" y="82"/>
                    <a:pt x="174" y="83"/>
                  </a:cubicBezTo>
                  <a:lnTo>
                    <a:pt x="218" y="117"/>
                  </a:lnTo>
                  <a:close/>
                  <a:moveTo>
                    <a:pt x="45" y="71"/>
                  </a:moveTo>
                  <a:cubicBezTo>
                    <a:pt x="45" y="71"/>
                    <a:pt x="45" y="71"/>
                    <a:pt x="46" y="71"/>
                  </a:cubicBezTo>
                  <a:cubicBezTo>
                    <a:pt x="46" y="71"/>
                    <a:pt x="46" y="71"/>
                    <a:pt x="47" y="71"/>
                  </a:cubicBezTo>
                  <a:cubicBezTo>
                    <a:pt x="47" y="70"/>
                    <a:pt x="48" y="69"/>
                    <a:pt x="47" y="69"/>
                  </a:cubicBezTo>
                  <a:cubicBezTo>
                    <a:pt x="40" y="50"/>
                    <a:pt x="40" y="50"/>
                    <a:pt x="40" y="50"/>
                  </a:cubicBezTo>
                  <a:cubicBezTo>
                    <a:pt x="65" y="52"/>
                    <a:pt x="77" y="61"/>
                    <a:pt x="87" y="72"/>
                  </a:cubicBezTo>
                  <a:cubicBezTo>
                    <a:pt x="89" y="70"/>
                    <a:pt x="91" y="68"/>
                    <a:pt x="93" y="65"/>
                  </a:cubicBezTo>
                  <a:cubicBezTo>
                    <a:pt x="96" y="60"/>
                    <a:pt x="101" y="54"/>
                    <a:pt x="106" y="49"/>
                  </a:cubicBezTo>
                  <a:cubicBezTo>
                    <a:pt x="92" y="35"/>
                    <a:pt x="73" y="23"/>
                    <a:pt x="40" y="21"/>
                  </a:cubicBezTo>
                  <a:cubicBezTo>
                    <a:pt x="47" y="2"/>
                    <a:pt x="47" y="2"/>
                    <a:pt x="47" y="2"/>
                  </a:cubicBezTo>
                  <a:cubicBezTo>
                    <a:pt x="48" y="1"/>
                    <a:pt x="47" y="1"/>
                    <a:pt x="47" y="0"/>
                  </a:cubicBezTo>
                  <a:cubicBezTo>
                    <a:pt x="46" y="0"/>
                    <a:pt x="45" y="0"/>
                    <a:pt x="45" y="0"/>
                  </a:cubicBezTo>
                  <a:cubicBezTo>
                    <a:pt x="0" y="34"/>
                    <a:pt x="0" y="34"/>
                    <a:pt x="0" y="34"/>
                  </a:cubicBezTo>
                  <a:cubicBezTo>
                    <a:pt x="0" y="34"/>
                    <a:pt x="0" y="35"/>
                    <a:pt x="0" y="35"/>
                  </a:cubicBezTo>
                  <a:cubicBezTo>
                    <a:pt x="0" y="36"/>
                    <a:pt x="0" y="36"/>
                    <a:pt x="0" y="37"/>
                  </a:cubicBezTo>
                  <a:lnTo>
                    <a:pt x="45" y="71"/>
                  </a:lnTo>
                  <a:close/>
                  <a:moveTo>
                    <a:pt x="121" y="86"/>
                  </a:moveTo>
                  <a:cubicBezTo>
                    <a:pt x="134" y="67"/>
                    <a:pt x="145" y="53"/>
                    <a:pt x="179" y="50"/>
                  </a:cubicBezTo>
                  <a:cubicBezTo>
                    <a:pt x="171" y="69"/>
                    <a:pt x="171" y="69"/>
                    <a:pt x="171" y="69"/>
                  </a:cubicBezTo>
                  <a:cubicBezTo>
                    <a:pt x="171" y="69"/>
                    <a:pt x="171" y="70"/>
                    <a:pt x="172" y="71"/>
                  </a:cubicBezTo>
                  <a:cubicBezTo>
                    <a:pt x="172" y="71"/>
                    <a:pt x="173" y="71"/>
                    <a:pt x="173" y="71"/>
                  </a:cubicBezTo>
                  <a:cubicBezTo>
                    <a:pt x="173" y="71"/>
                    <a:pt x="174" y="71"/>
                    <a:pt x="174" y="71"/>
                  </a:cubicBezTo>
                  <a:cubicBezTo>
                    <a:pt x="218" y="37"/>
                    <a:pt x="218" y="37"/>
                    <a:pt x="218" y="37"/>
                  </a:cubicBezTo>
                  <a:cubicBezTo>
                    <a:pt x="219" y="36"/>
                    <a:pt x="219" y="36"/>
                    <a:pt x="219" y="35"/>
                  </a:cubicBezTo>
                  <a:cubicBezTo>
                    <a:pt x="219" y="35"/>
                    <a:pt x="219" y="34"/>
                    <a:pt x="218" y="34"/>
                  </a:cubicBezTo>
                  <a:cubicBezTo>
                    <a:pt x="174" y="0"/>
                    <a:pt x="174" y="0"/>
                    <a:pt x="174" y="0"/>
                  </a:cubicBezTo>
                  <a:cubicBezTo>
                    <a:pt x="174" y="0"/>
                    <a:pt x="173" y="0"/>
                    <a:pt x="172" y="0"/>
                  </a:cubicBezTo>
                  <a:cubicBezTo>
                    <a:pt x="171" y="1"/>
                    <a:pt x="171" y="1"/>
                    <a:pt x="171" y="2"/>
                  </a:cubicBezTo>
                  <a:cubicBezTo>
                    <a:pt x="179" y="21"/>
                    <a:pt x="179" y="21"/>
                    <a:pt x="179" y="21"/>
                  </a:cubicBezTo>
                  <a:cubicBezTo>
                    <a:pt x="130" y="23"/>
                    <a:pt x="112" y="48"/>
                    <a:pt x="97" y="69"/>
                  </a:cubicBezTo>
                  <a:cubicBezTo>
                    <a:pt x="84" y="87"/>
                    <a:pt x="74" y="101"/>
                    <a:pt x="40" y="103"/>
                  </a:cubicBezTo>
                  <a:cubicBezTo>
                    <a:pt x="47" y="85"/>
                    <a:pt x="47" y="85"/>
                    <a:pt x="47" y="85"/>
                  </a:cubicBezTo>
                  <a:cubicBezTo>
                    <a:pt x="48" y="84"/>
                    <a:pt x="47" y="83"/>
                    <a:pt x="47" y="83"/>
                  </a:cubicBezTo>
                  <a:cubicBezTo>
                    <a:pt x="46" y="82"/>
                    <a:pt x="46" y="82"/>
                    <a:pt x="46" y="82"/>
                  </a:cubicBezTo>
                  <a:cubicBezTo>
                    <a:pt x="45" y="82"/>
                    <a:pt x="45" y="82"/>
                    <a:pt x="45" y="83"/>
                  </a:cubicBezTo>
                  <a:cubicBezTo>
                    <a:pt x="0" y="117"/>
                    <a:pt x="0" y="117"/>
                    <a:pt x="0" y="117"/>
                  </a:cubicBezTo>
                  <a:cubicBezTo>
                    <a:pt x="0" y="117"/>
                    <a:pt x="0" y="117"/>
                    <a:pt x="0" y="118"/>
                  </a:cubicBezTo>
                  <a:cubicBezTo>
                    <a:pt x="0" y="119"/>
                    <a:pt x="0" y="119"/>
                    <a:pt x="0" y="119"/>
                  </a:cubicBezTo>
                  <a:cubicBezTo>
                    <a:pt x="45" y="153"/>
                    <a:pt x="45" y="153"/>
                    <a:pt x="45" y="153"/>
                  </a:cubicBezTo>
                  <a:cubicBezTo>
                    <a:pt x="45" y="154"/>
                    <a:pt x="46" y="154"/>
                    <a:pt x="47" y="153"/>
                  </a:cubicBezTo>
                  <a:cubicBezTo>
                    <a:pt x="47" y="153"/>
                    <a:pt x="48" y="152"/>
                    <a:pt x="47" y="151"/>
                  </a:cubicBezTo>
                  <a:cubicBezTo>
                    <a:pt x="40" y="133"/>
                    <a:pt x="40" y="133"/>
                    <a:pt x="40" y="133"/>
                  </a:cubicBezTo>
                  <a:cubicBezTo>
                    <a:pt x="89" y="131"/>
                    <a:pt x="107" y="106"/>
                    <a:pt x="121" y="86"/>
                  </a:cubicBezTo>
                </a:path>
              </a:pathLst>
            </a:custGeom>
            <a:solidFill>
              <a:sysClr val="window" lastClr="FFFFFF"/>
            </a:solidFill>
            <a:ln>
              <a:noFill/>
            </a:ln>
          </p:spPr>
          <p:txBody>
            <a:bodyPr spcFirstLastPara="1" lIns="182850" tIns="91425" rIns="182850" bIns="91425"/>
            <a:lstStyle/>
            <a:p>
              <a:pPr marL="0" marR="0" lvl="0" indent="0" defTabSz="1371600" eaLnBrk="1" fontAlgn="auto" latinLnBrk="0" hangingPunct="1">
                <a:lnSpc>
                  <a:spcPct val="100000"/>
                </a:lnSpc>
                <a:spcBef>
                  <a:spcPts val="0"/>
                </a:spcBef>
                <a:spcAft>
                  <a:spcPts val="0"/>
                </a:spcAft>
                <a:buClr>
                  <a:srgbClr val="000000"/>
                </a:buClr>
                <a:buSzTx/>
                <a:buFontTx/>
                <a:buNone/>
                <a:tabLst/>
                <a:defRPr/>
              </a:pPr>
              <a:endParaRPr kumimoji="0" sz="8100" b="1" i="0" u="none" strike="noStrike" kern="0" cap="none" spc="0" normalizeH="0" baseline="0" noProof="0">
                <a:ln>
                  <a:noFill/>
                </a:ln>
                <a:solidFill>
                  <a:prstClr val="black"/>
                </a:solidFill>
                <a:effectLst/>
                <a:uLnTx/>
                <a:uFillTx/>
                <a:latin typeface="Arial"/>
                <a:ea typeface="Impact"/>
                <a:cs typeface="Impact"/>
                <a:sym typeface="Impact"/>
              </a:endParaRPr>
            </a:p>
          </p:txBody>
        </p:sp>
      </p:grpSp>
      <p:sp>
        <p:nvSpPr>
          <p:cNvPr id="7" name="Rectangle 6"/>
          <p:cNvSpPr/>
          <p:nvPr/>
        </p:nvSpPr>
        <p:spPr>
          <a:xfrm>
            <a:off x="1281368" y="4859417"/>
            <a:ext cx="4246675" cy="1107996"/>
          </a:xfrm>
          <a:prstGeom prst="rect">
            <a:avLst/>
          </a:prstGeom>
          <a:noFill/>
        </p:spPr>
        <p:txBody>
          <a:bodyPr wrap="none" lIns="91440" tIns="45720" rIns="91440" bIns="45720">
            <a:spAutoFit/>
          </a:bodyPr>
          <a:lstStyle/>
          <a:p>
            <a:pPr algn="ctr"/>
            <a:r>
              <a:rPr lang="en-US" sz="6600" b="1" cap="none" spc="0" dirty="0" smtClean="0">
                <a:ln w="0"/>
                <a:solidFill>
                  <a:schemeClr val="accent1"/>
                </a:solidFill>
                <a:effectLst>
                  <a:outerShdw blurRad="38100" dist="25400" dir="5400000" algn="ctr" rotWithShape="0">
                    <a:srgbClr val="6E747A">
                      <a:alpha val="43000"/>
                    </a:srgbClr>
                  </a:outerShdw>
                </a:effectLst>
              </a:rPr>
              <a:t>II. HỢP KIM</a:t>
            </a:r>
            <a:endParaRPr lang="en-US" sz="6600" b="1"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4960929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993430238"/>
              </p:ext>
            </p:extLst>
          </p:nvPr>
        </p:nvGraphicFramePr>
        <p:xfrm>
          <a:off x="457200" y="41676"/>
          <a:ext cx="17170467" cy="6189211"/>
        </p:xfrm>
        <a:graphic>
          <a:graphicData uri="http://schemas.openxmlformats.org/drawingml/2006/table">
            <a:tbl>
              <a:tblPr firstRow="1" bandRow="1">
                <a:tableStyleId>{5C22544A-7EE6-4342-B048-85BDC9FD1C3A}</a:tableStyleId>
              </a:tblPr>
              <a:tblGrid>
                <a:gridCol w="4159315">
                  <a:extLst>
                    <a:ext uri="{9D8B030D-6E8A-4147-A177-3AD203B41FA5}">
                      <a16:colId xmlns:a16="http://schemas.microsoft.com/office/drawing/2014/main" val="2458610751"/>
                    </a:ext>
                  </a:extLst>
                </a:gridCol>
                <a:gridCol w="5105400">
                  <a:extLst>
                    <a:ext uri="{9D8B030D-6E8A-4147-A177-3AD203B41FA5}">
                      <a16:colId xmlns:a16="http://schemas.microsoft.com/office/drawing/2014/main" val="3928279746"/>
                    </a:ext>
                  </a:extLst>
                </a:gridCol>
                <a:gridCol w="7905752">
                  <a:extLst>
                    <a:ext uri="{9D8B030D-6E8A-4147-A177-3AD203B41FA5}">
                      <a16:colId xmlns:a16="http://schemas.microsoft.com/office/drawing/2014/main" val="539493005"/>
                    </a:ext>
                  </a:extLst>
                </a:gridCol>
              </a:tblGrid>
              <a:tr h="2959101">
                <a:tc>
                  <a:txBody>
                    <a:bodyPr/>
                    <a:lstStyle/>
                    <a:p>
                      <a:pPr algn="ctr"/>
                      <a:r>
                        <a:rPr lang="en-US" sz="6600" dirty="0" err="1" smtClean="0"/>
                        <a:t>Hợp</a:t>
                      </a:r>
                      <a:r>
                        <a:rPr lang="en-US" sz="6600" baseline="0" dirty="0" smtClean="0"/>
                        <a:t> </a:t>
                      </a:r>
                      <a:r>
                        <a:rPr lang="en-US" sz="6600" baseline="0" dirty="0" err="1" smtClean="0"/>
                        <a:t>kim</a:t>
                      </a:r>
                      <a:endParaRPr lang="en-US" sz="6600" dirty="0"/>
                    </a:p>
                  </a:txBody>
                  <a:tcPr marL="137160" marR="137160" marT="68580" marB="68580" anchor="ctr"/>
                </a:tc>
                <a:tc>
                  <a:txBody>
                    <a:bodyPr/>
                    <a:lstStyle/>
                    <a:p>
                      <a:pPr algn="ctr"/>
                      <a:r>
                        <a:rPr lang="en-US" sz="6600" dirty="0" err="1" smtClean="0"/>
                        <a:t>Thành</a:t>
                      </a:r>
                      <a:r>
                        <a:rPr lang="en-US" sz="6600" baseline="0" dirty="0" smtClean="0"/>
                        <a:t> </a:t>
                      </a:r>
                      <a:r>
                        <a:rPr lang="en-US" sz="6600" baseline="0" dirty="0" err="1" smtClean="0"/>
                        <a:t>phần</a:t>
                      </a:r>
                      <a:r>
                        <a:rPr lang="en-US" sz="6600" baseline="0" dirty="0" smtClean="0"/>
                        <a:t> </a:t>
                      </a:r>
                      <a:r>
                        <a:rPr lang="en-US" sz="6600" baseline="0" dirty="0" err="1" smtClean="0"/>
                        <a:t>chính</a:t>
                      </a:r>
                      <a:endParaRPr lang="en-US" sz="6600" baseline="0" dirty="0" smtClean="0"/>
                    </a:p>
                  </a:txBody>
                  <a:tcPr marL="137160" marR="137160" marT="68580" marB="68580" anchor="ctr"/>
                </a:tc>
                <a:tc>
                  <a:txBody>
                    <a:bodyPr/>
                    <a:lstStyle/>
                    <a:p>
                      <a:pPr algn="ctr"/>
                      <a:r>
                        <a:rPr lang="en-US" sz="6600" dirty="0" err="1" smtClean="0"/>
                        <a:t>Thành</a:t>
                      </a:r>
                      <a:r>
                        <a:rPr lang="en-US" sz="6600" baseline="0" dirty="0" smtClean="0"/>
                        <a:t> </a:t>
                      </a:r>
                      <a:r>
                        <a:rPr lang="en-US" sz="6600" baseline="0" dirty="0" err="1" smtClean="0"/>
                        <a:t>phần</a:t>
                      </a:r>
                      <a:r>
                        <a:rPr lang="en-US" sz="6600" baseline="0" dirty="0" smtClean="0"/>
                        <a:t> </a:t>
                      </a:r>
                      <a:r>
                        <a:rPr lang="en-US" sz="6600" baseline="0" dirty="0" err="1" smtClean="0"/>
                        <a:t>khác</a:t>
                      </a:r>
                      <a:endParaRPr lang="en-US" sz="6600" dirty="0"/>
                    </a:p>
                  </a:txBody>
                  <a:tcPr marL="137160" marR="137160" marT="68580" marB="68580" anchor="ctr"/>
                </a:tc>
                <a:extLst>
                  <a:ext uri="{0D108BD9-81ED-4DB2-BD59-A6C34878D82A}">
                    <a16:rowId xmlns:a16="http://schemas.microsoft.com/office/drawing/2014/main" val="2074183905"/>
                  </a:ext>
                </a:extLst>
              </a:tr>
              <a:tr h="1687670">
                <a:tc>
                  <a:txBody>
                    <a:bodyPr/>
                    <a:lstStyle/>
                    <a:p>
                      <a:pPr algn="ctr"/>
                      <a:r>
                        <a:rPr lang="en-US" sz="6600" dirty="0" smtClean="0"/>
                        <a:t>Gang</a:t>
                      </a:r>
                      <a:endParaRPr lang="en-US" sz="6600" dirty="0"/>
                    </a:p>
                  </a:txBody>
                  <a:tcPr marL="137160" marR="137160" marT="68580" marB="68580" anchor="ctr"/>
                </a:tc>
                <a:tc>
                  <a:txBody>
                    <a:bodyPr/>
                    <a:lstStyle/>
                    <a:p>
                      <a:endParaRPr lang="en-US" sz="6600" dirty="0"/>
                    </a:p>
                  </a:txBody>
                  <a:tcPr marL="137160" marR="137160" marT="68580" marB="68580"/>
                </a:tc>
                <a:tc>
                  <a:txBody>
                    <a:bodyPr/>
                    <a:lstStyle/>
                    <a:p>
                      <a:endParaRPr lang="en-US" sz="6600"/>
                    </a:p>
                  </a:txBody>
                  <a:tcPr marL="137160" marR="137160" marT="68580" marB="68580"/>
                </a:tc>
                <a:extLst>
                  <a:ext uri="{0D108BD9-81ED-4DB2-BD59-A6C34878D82A}">
                    <a16:rowId xmlns:a16="http://schemas.microsoft.com/office/drawing/2014/main" val="2035499215"/>
                  </a:ext>
                </a:extLst>
              </a:tr>
              <a:tr h="1542440">
                <a:tc>
                  <a:txBody>
                    <a:bodyPr/>
                    <a:lstStyle/>
                    <a:p>
                      <a:pPr algn="ctr"/>
                      <a:r>
                        <a:rPr lang="en-US" sz="6600" dirty="0" err="1" smtClean="0"/>
                        <a:t>Đồng</a:t>
                      </a:r>
                      <a:r>
                        <a:rPr lang="en-US" sz="6600" baseline="0" dirty="0" smtClean="0"/>
                        <a:t> </a:t>
                      </a:r>
                      <a:r>
                        <a:rPr lang="en-US" sz="6600" baseline="0" dirty="0" err="1" smtClean="0"/>
                        <a:t>thau</a:t>
                      </a:r>
                      <a:endParaRPr lang="en-US" sz="6600" dirty="0"/>
                    </a:p>
                  </a:txBody>
                  <a:tcPr marL="137160" marR="137160" marT="68580" marB="68580"/>
                </a:tc>
                <a:tc>
                  <a:txBody>
                    <a:bodyPr/>
                    <a:lstStyle/>
                    <a:p>
                      <a:endParaRPr lang="en-US" sz="6600" dirty="0"/>
                    </a:p>
                  </a:txBody>
                  <a:tcPr marL="137160" marR="137160" marT="68580" marB="68580"/>
                </a:tc>
                <a:tc>
                  <a:txBody>
                    <a:bodyPr/>
                    <a:lstStyle/>
                    <a:p>
                      <a:endParaRPr lang="en-US" sz="6600" dirty="0"/>
                    </a:p>
                  </a:txBody>
                  <a:tcPr marL="137160" marR="137160" marT="68580" marB="68580"/>
                </a:tc>
                <a:extLst>
                  <a:ext uri="{0D108BD9-81ED-4DB2-BD59-A6C34878D82A}">
                    <a16:rowId xmlns:a16="http://schemas.microsoft.com/office/drawing/2014/main" val="2164906229"/>
                  </a:ext>
                </a:extLst>
              </a:tr>
            </a:tbl>
          </a:graphicData>
        </a:graphic>
      </p:graphicFrame>
      <p:sp>
        <p:nvSpPr>
          <p:cNvPr id="6" name="Rectangle 5"/>
          <p:cNvSpPr/>
          <p:nvPr/>
        </p:nvSpPr>
        <p:spPr>
          <a:xfrm>
            <a:off x="6324600" y="3009900"/>
            <a:ext cx="1313180" cy="1446550"/>
          </a:xfrm>
          <a:prstGeom prst="rect">
            <a:avLst/>
          </a:prstGeom>
          <a:noFill/>
        </p:spPr>
        <p:txBody>
          <a:bodyPr wrap="none" lIns="91440" tIns="45720" rIns="91440" bIns="45720">
            <a:spAutoFit/>
          </a:bodyPr>
          <a:lstStyle/>
          <a:p>
            <a:pPr algn="ctr"/>
            <a:r>
              <a:rPr lang="en-US" sz="88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Fe</a:t>
            </a:r>
            <a:endParaRPr lang="en-US" sz="8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8" name="Rectangle 7"/>
          <p:cNvSpPr/>
          <p:nvPr/>
        </p:nvSpPr>
        <p:spPr>
          <a:xfrm>
            <a:off x="9753600" y="3136281"/>
            <a:ext cx="8090676" cy="1446550"/>
          </a:xfrm>
          <a:prstGeom prst="rect">
            <a:avLst/>
          </a:prstGeom>
          <a:noFill/>
        </p:spPr>
        <p:txBody>
          <a:bodyPr wrap="none" lIns="91440" tIns="45720" rIns="91440" bIns="45720">
            <a:spAutoFit/>
          </a:bodyPr>
          <a:lstStyle/>
          <a:p>
            <a:pPr algn="ctr"/>
            <a:r>
              <a:rPr lang="en-US" sz="88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 Si, </a:t>
            </a:r>
            <a:r>
              <a:rPr lang="en-US" sz="88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Mn</a:t>
            </a:r>
            <a:r>
              <a:rPr lang="en-US" sz="88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 P…</a:t>
            </a:r>
            <a:endParaRPr lang="en-US" sz="8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3" name="Picture 2" descr="Gang là gì | Tính chất và Ứng dụng của chất liệu gang"/>
          <p:cNvPicPr>
            <a:picLocks noChangeAspect="1" noChangeArrowheads="1"/>
          </p:cNvPicPr>
          <p:nvPr/>
        </p:nvPicPr>
        <p:blipFill rotWithShape="1">
          <a:blip r:embed="rId2">
            <a:extLst>
              <a:ext uri="{28A0092B-C50C-407E-A947-70E740481C1C}">
                <a14:useLocalDpi xmlns:a14="http://schemas.microsoft.com/office/drawing/2010/main" val="0"/>
              </a:ext>
            </a:extLst>
          </a:blip>
          <a:srcRect t="10898" b="23514"/>
          <a:stretch/>
        </p:blipFill>
        <p:spPr bwMode="auto">
          <a:xfrm>
            <a:off x="7315200" y="4762500"/>
            <a:ext cx="10920991" cy="5417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28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353845827"/>
              </p:ext>
            </p:extLst>
          </p:nvPr>
        </p:nvGraphicFramePr>
        <p:xfrm>
          <a:off x="872629" y="3906094"/>
          <a:ext cx="17170467" cy="6189211"/>
        </p:xfrm>
        <a:graphic>
          <a:graphicData uri="http://schemas.openxmlformats.org/drawingml/2006/table">
            <a:tbl>
              <a:tblPr firstRow="1" bandRow="1">
                <a:tableStyleId>{5C22544A-7EE6-4342-B048-85BDC9FD1C3A}</a:tableStyleId>
              </a:tblPr>
              <a:tblGrid>
                <a:gridCol w="4159315">
                  <a:extLst>
                    <a:ext uri="{9D8B030D-6E8A-4147-A177-3AD203B41FA5}">
                      <a16:colId xmlns:a16="http://schemas.microsoft.com/office/drawing/2014/main" val="2458610751"/>
                    </a:ext>
                  </a:extLst>
                </a:gridCol>
                <a:gridCol w="5105400">
                  <a:extLst>
                    <a:ext uri="{9D8B030D-6E8A-4147-A177-3AD203B41FA5}">
                      <a16:colId xmlns:a16="http://schemas.microsoft.com/office/drawing/2014/main" val="3928279746"/>
                    </a:ext>
                  </a:extLst>
                </a:gridCol>
                <a:gridCol w="7905752">
                  <a:extLst>
                    <a:ext uri="{9D8B030D-6E8A-4147-A177-3AD203B41FA5}">
                      <a16:colId xmlns:a16="http://schemas.microsoft.com/office/drawing/2014/main" val="539493005"/>
                    </a:ext>
                  </a:extLst>
                </a:gridCol>
              </a:tblGrid>
              <a:tr h="2959101">
                <a:tc>
                  <a:txBody>
                    <a:bodyPr/>
                    <a:lstStyle/>
                    <a:p>
                      <a:pPr algn="ctr"/>
                      <a:r>
                        <a:rPr lang="en-US" sz="6600" dirty="0" err="1" smtClean="0"/>
                        <a:t>Hợp</a:t>
                      </a:r>
                      <a:r>
                        <a:rPr lang="en-US" sz="6600" baseline="0" dirty="0" smtClean="0"/>
                        <a:t> </a:t>
                      </a:r>
                      <a:r>
                        <a:rPr lang="en-US" sz="6600" baseline="0" dirty="0" err="1" smtClean="0"/>
                        <a:t>kim</a:t>
                      </a:r>
                      <a:endParaRPr lang="en-US" sz="6600" dirty="0"/>
                    </a:p>
                  </a:txBody>
                  <a:tcPr marL="137160" marR="137160" marT="68580" marB="68580" anchor="ctr"/>
                </a:tc>
                <a:tc>
                  <a:txBody>
                    <a:bodyPr/>
                    <a:lstStyle/>
                    <a:p>
                      <a:pPr algn="ctr"/>
                      <a:r>
                        <a:rPr lang="en-US" sz="6600" dirty="0" err="1" smtClean="0"/>
                        <a:t>Thành</a:t>
                      </a:r>
                      <a:r>
                        <a:rPr lang="en-US" sz="6600" baseline="0" dirty="0" smtClean="0"/>
                        <a:t> </a:t>
                      </a:r>
                      <a:r>
                        <a:rPr lang="en-US" sz="6600" baseline="0" dirty="0" err="1" smtClean="0"/>
                        <a:t>phần</a:t>
                      </a:r>
                      <a:r>
                        <a:rPr lang="en-US" sz="6600" baseline="0" dirty="0" smtClean="0"/>
                        <a:t> </a:t>
                      </a:r>
                      <a:r>
                        <a:rPr lang="en-US" sz="6600" baseline="0" dirty="0" err="1" smtClean="0"/>
                        <a:t>chính</a:t>
                      </a:r>
                      <a:endParaRPr lang="en-US" sz="6600" baseline="0" dirty="0" smtClean="0"/>
                    </a:p>
                  </a:txBody>
                  <a:tcPr marL="137160" marR="137160" marT="68580" marB="68580" anchor="ctr"/>
                </a:tc>
                <a:tc>
                  <a:txBody>
                    <a:bodyPr/>
                    <a:lstStyle/>
                    <a:p>
                      <a:pPr algn="ctr"/>
                      <a:r>
                        <a:rPr lang="en-US" sz="6600" dirty="0" err="1" smtClean="0"/>
                        <a:t>Thành</a:t>
                      </a:r>
                      <a:r>
                        <a:rPr lang="en-US" sz="6600" baseline="0" dirty="0" smtClean="0"/>
                        <a:t> </a:t>
                      </a:r>
                      <a:r>
                        <a:rPr lang="en-US" sz="6600" baseline="0" dirty="0" err="1" smtClean="0"/>
                        <a:t>phần</a:t>
                      </a:r>
                      <a:r>
                        <a:rPr lang="en-US" sz="6600" baseline="0" dirty="0" smtClean="0"/>
                        <a:t> </a:t>
                      </a:r>
                      <a:r>
                        <a:rPr lang="en-US" sz="6600" baseline="0" dirty="0" err="1" smtClean="0"/>
                        <a:t>khác</a:t>
                      </a:r>
                      <a:endParaRPr lang="en-US" sz="6600" dirty="0"/>
                    </a:p>
                  </a:txBody>
                  <a:tcPr marL="137160" marR="137160" marT="68580" marB="68580" anchor="ctr"/>
                </a:tc>
                <a:extLst>
                  <a:ext uri="{0D108BD9-81ED-4DB2-BD59-A6C34878D82A}">
                    <a16:rowId xmlns:a16="http://schemas.microsoft.com/office/drawing/2014/main" val="2074183905"/>
                  </a:ext>
                </a:extLst>
              </a:tr>
              <a:tr h="1687670">
                <a:tc>
                  <a:txBody>
                    <a:bodyPr/>
                    <a:lstStyle/>
                    <a:p>
                      <a:pPr algn="ctr"/>
                      <a:r>
                        <a:rPr lang="en-US" sz="6600" dirty="0" smtClean="0"/>
                        <a:t>Gang</a:t>
                      </a:r>
                      <a:endParaRPr lang="en-US" sz="6600" dirty="0"/>
                    </a:p>
                  </a:txBody>
                  <a:tcPr marL="137160" marR="137160" marT="68580" marB="68580" anchor="ctr"/>
                </a:tc>
                <a:tc>
                  <a:txBody>
                    <a:bodyPr/>
                    <a:lstStyle/>
                    <a:p>
                      <a:endParaRPr lang="en-US" sz="6600" dirty="0"/>
                    </a:p>
                  </a:txBody>
                  <a:tcPr marL="137160" marR="137160" marT="68580" marB="68580"/>
                </a:tc>
                <a:tc>
                  <a:txBody>
                    <a:bodyPr/>
                    <a:lstStyle/>
                    <a:p>
                      <a:endParaRPr lang="en-US" sz="6600"/>
                    </a:p>
                  </a:txBody>
                  <a:tcPr marL="137160" marR="137160" marT="68580" marB="68580"/>
                </a:tc>
                <a:extLst>
                  <a:ext uri="{0D108BD9-81ED-4DB2-BD59-A6C34878D82A}">
                    <a16:rowId xmlns:a16="http://schemas.microsoft.com/office/drawing/2014/main" val="2035499215"/>
                  </a:ext>
                </a:extLst>
              </a:tr>
              <a:tr h="1542440">
                <a:tc>
                  <a:txBody>
                    <a:bodyPr/>
                    <a:lstStyle/>
                    <a:p>
                      <a:pPr algn="ctr"/>
                      <a:r>
                        <a:rPr lang="en-US" sz="6600" dirty="0" err="1" smtClean="0"/>
                        <a:t>Đồng</a:t>
                      </a:r>
                      <a:r>
                        <a:rPr lang="en-US" sz="6600" baseline="0" dirty="0" smtClean="0"/>
                        <a:t> </a:t>
                      </a:r>
                      <a:r>
                        <a:rPr lang="en-US" sz="6600" baseline="0" dirty="0" err="1" smtClean="0"/>
                        <a:t>thau</a:t>
                      </a:r>
                      <a:endParaRPr lang="en-US" sz="6600" dirty="0"/>
                    </a:p>
                  </a:txBody>
                  <a:tcPr marL="137160" marR="137160" marT="68580" marB="68580" anchor="ctr"/>
                </a:tc>
                <a:tc>
                  <a:txBody>
                    <a:bodyPr/>
                    <a:lstStyle/>
                    <a:p>
                      <a:endParaRPr lang="en-US" sz="6600" dirty="0"/>
                    </a:p>
                  </a:txBody>
                  <a:tcPr marL="137160" marR="137160" marT="68580" marB="68580"/>
                </a:tc>
                <a:tc>
                  <a:txBody>
                    <a:bodyPr/>
                    <a:lstStyle/>
                    <a:p>
                      <a:endParaRPr lang="en-US" sz="6600" dirty="0"/>
                    </a:p>
                  </a:txBody>
                  <a:tcPr marL="137160" marR="137160" marT="68580" marB="68580"/>
                </a:tc>
                <a:extLst>
                  <a:ext uri="{0D108BD9-81ED-4DB2-BD59-A6C34878D82A}">
                    <a16:rowId xmlns:a16="http://schemas.microsoft.com/office/drawing/2014/main" val="2164906229"/>
                  </a:ext>
                </a:extLst>
              </a:tr>
            </a:tbl>
          </a:graphicData>
        </a:graphic>
      </p:graphicFrame>
      <p:sp>
        <p:nvSpPr>
          <p:cNvPr id="3" name="Rectangle 2"/>
          <p:cNvSpPr/>
          <p:nvPr/>
        </p:nvSpPr>
        <p:spPr>
          <a:xfrm>
            <a:off x="0" y="-21265"/>
            <a:ext cx="6010940" cy="877163"/>
          </a:xfrm>
          <a:prstGeom prst="rect">
            <a:avLst/>
          </a:prstGeom>
          <a:noFill/>
        </p:spPr>
        <p:txBody>
          <a:bodyPr wrap="non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srgbClr val="383536"/>
                </a:solidFill>
                <a:effectLst>
                  <a:outerShdw blurRad="38100" dist="19050" dir="2700000" algn="tl" rotWithShape="0">
                    <a:srgbClr val="383536">
                      <a:alpha val="40000"/>
                    </a:srgbClr>
                  </a:outerShdw>
                </a:effectLst>
                <a:uLnTx/>
                <a:uFillTx/>
                <a:latin typeface="Times New Roman" panose="02020603050405020304" pitchFamily="18" charset="0"/>
                <a:ea typeface="+mn-ea"/>
                <a:cs typeface="Times New Roman" panose="02020603050405020304" pitchFamily="18" charset="0"/>
              </a:rPr>
              <a:t>1. </a:t>
            </a:r>
            <a:r>
              <a:rPr kumimoji="0" lang="en-US" sz="4800" b="1" i="0" u="none" strike="noStrike" kern="1200" cap="none" spc="0" normalizeH="0" baseline="0" noProof="0" dirty="0" err="1">
                <a:ln w="0"/>
                <a:solidFill>
                  <a:srgbClr val="383536"/>
                </a:solidFill>
                <a:effectLst>
                  <a:outerShdw blurRad="38100" dist="19050" dir="2700000" algn="tl" rotWithShape="0">
                    <a:srgbClr val="383536">
                      <a:alpha val="40000"/>
                    </a:srgbClr>
                  </a:outerShdw>
                </a:effectLst>
                <a:uLnTx/>
                <a:uFillTx/>
                <a:latin typeface="Times New Roman" panose="02020603050405020304" pitchFamily="18" charset="0"/>
                <a:ea typeface="+mn-ea"/>
                <a:cs typeface="Times New Roman" panose="02020603050405020304" pitchFamily="18" charset="0"/>
              </a:rPr>
              <a:t>Khái</a:t>
            </a:r>
            <a:r>
              <a:rPr kumimoji="0" lang="en-US" sz="4800" b="1" i="0" u="none" strike="noStrike" kern="1200" cap="none" spc="0" normalizeH="0" baseline="0" noProof="0" dirty="0">
                <a:ln w="0"/>
                <a:solidFill>
                  <a:srgbClr val="383536"/>
                </a:solidFill>
                <a:effectLst>
                  <a:outerShdw blurRad="38100" dist="19050" dir="2700000" algn="tl" rotWithShape="0">
                    <a:srgbClr val="383536">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0"/>
                <a:solidFill>
                  <a:srgbClr val="383536"/>
                </a:solidFill>
                <a:effectLst>
                  <a:outerShdw blurRad="38100" dist="19050" dir="2700000" algn="tl" rotWithShape="0">
                    <a:srgbClr val="383536">
                      <a:alpha val="40000"/>
                    </a:srgbClr>
                  </a:outerShdw>
                </a:effectLst>
                <a:uLnTx/>
                <a:uFillTx/>
                <a:latin typeface="Times New Roman" panose="02020603050405020304" pitchFamily="18" charset="0"/>
                <a:ea typeface="+mn-ea"/>
                <a:cs typeface="Times New Roman" panose="02020603050405020304" pitchFamily="18" charset="0"/>
              </a:rPr>
              <a:t>niệm</a:t>
            </a:r>
            <a:r>
              <a:rPr kumimoji="0" lang="en-US" sz="4800" b="1" i="0" u="none" strike="noStrike" kern="1200" cap="none" spc="0" normalizeH="0" baseline="0" noProof="0" dirty="0">
                <a:ln w="0"/>
                <a:solidFill>
                  <a:srgbClr val="383536"/>
                </a:solidFill>
                <a:effectLst>
                  <a:outerShdw blurRad="38100" dist="19050" dir="2700000" algn="tl" rotWithShape="0">
                    <a:srgbClr val="383536">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0"/>
                <a:solidFill>
                  <a:srgbClr val="383536"/>
                </a:solidFill>
                <a:effectLst>
                  <a:outerShdw blurRad="38100" dist="19050" dir="2700000" algn="tl" rotWithShape="0">
                    <a:srgbClr val="383536">
                      <a:alpha val="40000"/>
                    </a:srgbClr>
                  </a:outerShdw>
                </a:effectLst>
                <a:uLnTx/>
                <a:uFillTx/>
                <a:latin typeface="Times New Roman" panose="02020603050405020304" pitchFamily="18" charset="0"/>
                <a:ea typeface="+mn-ea"/>
                <a:cs typeface="Times New Roman" panose="02020603050405020304" pitchFamily="18" charset="0"/>
              </a:rPr>
              <a:t>hợp</a:t>
            </a:r>
            <a:r>
              <a:rPr kumimoji="0" lang="en-US" sz="4800" b="1" i="0" u="none" strike="noStrike" kern="1200" cap="none" spc="0" normalizeH="0" baseline="0" noProof="0" dirty="0">
                <a:ln w="0"/>
                <a:solidFill>
                  <a:srgbClr val="383536"/>
                </a:solidFill>
                <a:effectLst>
                  <a:outerShdw blurRad="38100" dist="19050" dir="2700000" algn="tl" rotWithShape="0">
                    <a:srgbClr val="383536">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0"/>
                <a:solidFill>
                  <a:srgbClr val="383536"/>
                </a:solidFill>
                <a:effectLst>
                  <a:outerShdw blurRad="38100" dist="19050" dir="2700000" algn="tl" rotWithShape="0">
                    <a:srgbClr val="383536">
                      <a:alpha val="40000"/>
                    </a:srgbClr>
                  </a:outerShdw>
                </a:effectLst>
                <a:uLnTx/>
                <a:uFillTx/>
                <a:latin typeface="Times New Roman" panose="02020603050405020304" pitchFamily="18" charset="0"/>
                <a:ea typeface="+mn-ea"/>
                <a:cs typeface="Times New Roman" panose="02020603050405020304" pitchFamily="18" charset="0"/>
              </a:rPr>
              <a:t>kim</a:t>
            </a:r>
            <a:endParaRPr kumimoji="0" lang="en-US" sz="4800" b="1" i="0" u="none" strike="noStrike" kern="1200" cap="none" spc="0" normalizeH="0" baseline="0" noProof="0" dirty="0">
              <a:ln w="0"/>
              <a:solidFill>
                <a:srgbClr val="383536"/>
              </a:solidFill>
              <a:effectLst>
                <a:outerShdw blurRad="38100" dist="19050" dir="2700000" algn="tl" rotWithShape="0">
                  <a:srgbClr val="383536">
                    <a:alpha val="40000"/>
                  </a:srgbClr>
                </a:outerShdw>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6498769" y="7000700"/>
            <a:ext cx="1313180"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smtClean="0">
                <a:ln w="0"/>
                <a:solidFill>
                  <a:srgbClr val="383536"/>
                </a:solidFill>
                <a:effectLst>
                  <a:outerShdw blurRad="38100" dist="19050" dir="2700000" algn="tl" rotWithShape="0">
                    <a:srgbClr val="383536">
                      <a:alpha val="40000"/>
                    </a:srgbClr>
                  </a:outerShdw>
                </a:effectLst>
                <a:uLnTx/>
                <a:uFillTx/>
                <a:latin typeface="Times New Roman" panose="02020603050405020304" pitchFamily="18" charset="0"/>
                <a:ea typeface="+mn-ea"/>
                <a:cs typeface="Times New Roman" panose="02020603050405020304" pitchFamily="18" charset="0"/>
              </a:rPr>
              <a:t>Fe</a:t>
            </a:r>
            <a:endParaRPr kumimoji="0" lang="en-US" sz="8800" b="0" i="0" u="none" strike="noStrike" kern="1200" cap="none" spc="0" normalizeH="0" baseline="0" noProof="0" dirty="0">
              <a:ln w="0"/>
              <a:solidFill>
                <a:srgbClr val="383536"/>
              </a:solidFill>
              <a:effectLst>
                <a:outerShdw blurRad="38100" dist="19050" dir="2700000" algn="tl" rotWithShape="0">
                  <a:srgbClr val="383536">
                    <a:alpha val="40000"/>
                  </a:srgbClr>
                </a:outerShdw>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6404191" y="8567783"/>
            <a:ext cx="1502335"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smtClean="0">
                <a:ln w="0"/>
                <a:solidFill>
                  <a:srgbClr val="383536"/>
                </a:solidFill>
                <a:effectLst>
                  <a:outerShdw blurRad="38100" dist="19050" dir="2700000" algn="tl" rotWithShape="0">
                    <a:srgbClr val="383536">
                      <a:alpha val="40000"/>
                    </a:srgbClr>
                  </a:outerShdw>
                </a:effectLst>
                <a:uLnTx/>
                <a:uFillTx/>
                <a:latin typeface="Times New Roman" panose="02020603050405020304" pitchFamily="18" charset="0"/>
                <a:ea typeface="+mn-ea"/>
                <a:cs typeface="Times New Roman" panose="02020603050405020304" pitchFamily="18" charset="0"/>
              </a:rPr>
              <a:t>Cu</a:t>
            </a:r>
            <a:endParaRPr kumimoji="0" lang="en-US" sz="8800" b="0" i="0" u="none" strike="noStrike" kern="1200" cap="none" spc="0" normalizeH="0" baseline="0" noProof="0" dirty="0">
              <a:ln w="0"/>
              <a:solidFill>
                <a:srgbClr val="383536"/>
              </a:solidFill>
              <a:effectLst>
                <a:outerShdw blurRad="38100" dist="19050" dir="2700000" algn="tl" rotWithShape="0">
                  <a:srgbClr val="383536">
                    <a:alpha val="40000"/>
                  </a:srgbClr>
                </a:outerShdw>
              </a:effectLst>
              <a:uLnTx/>
              <a:uFillTx/>
              <a:latin typeface="Times New Roman" panose="02020603050405020304" pitchFamily="18" charset="0"/>
              <a:ea typeface="+mn-ea"/>
              <a:cs typeface="Times New Roman" panose="02020603050405020304" pitchFamily="18" charset="0"/>
            </a:endParaRPr>
          </a:p>
        </p:txBody>
      </p:sp>
      <p:sp>
        <p:nvSpPr>
          <p:cNvPr id="8" name="Rectangle 7"/>
          <p:cNvSpPr/>
          <p:nvPr/>
        </p:nvSpPr>
        <p:spPr>
          <a:xfrm>
            <a:off x="9948876" y="6994217"/>
            <a:ext cx="8090676"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smtClean="0">
                <a:ln w="0"/>
                <a:solidFill>
                  <a:srgbClr val="383536"/>
                </a:solidFill>
                <a:effectLst>
                  <a:outerShdw blurRad="38100" dist="19050" dir="2700000" algn="tl" rotWithShape="0">
                    <a:srgbClr val="383536">
                      <a:alpha val="40000"/>
                    </a:srgbClr>
                  </a:outerShdw>
                </a:effectLst>
                <a:uLnTx/>
                <a:uFillTx/>
                <a:latin typeface="Times New Roman" panose="02020603050405020304" pitchFamily="18" charset="0"/>
                <a:ea typeface="+mn-ea"/>
                <a:cs typeface="Times New Roman" panose="02020603050405020304" pitchFamily="18" charset="0"/>
              </a:rPr>
              <a:t>C, Si, </a:t>
            </a:r>
            <a:r>
              <a:rPr kumimoji="0" lang="en-US" sz="8800" b="0" i="0" u="none" strike="noStrike" kern="1200" cap="none" spc="0" normalizeH="0" baseline="0" noProof="0" dirty="0" err="1" smtClean="0">
                <a:ln w="0"/>
                <a:solidFill>
                  <a:srgbClr val="383536"/>
                </a:solidFill>
                <a:effectLst>
                  <a:outerShdw blurRad="38100" dist="19050" dir="2700000" algn="tl" rotWithShape="0">
                    <a:srgbClr val="383536">
                      <a:alpha val="40000"/>
                    </a:srgbClr>
                  </a:outerShdw>
                </a:effectLst>
                <a:uLnTx/>
                <a:uFillTx/>
                <a:latin typeface="Times New Roman" panose="02020603050405020304" pitchFamily="18" charset="0"/>
                <a:ea typeface="+mn-ea"/>
                <a:cs typeface="Times New Roman" panose="02020603050405020304" pitchFamily="18" charset="0"/>
              </a:rPr>
              <a:t>Mn</a:t>
            </a:r>
            <a:r>
              <a:rPr kumimoji="0" lang="en-US" sz="8800" b="0" i="0" u="none" strike="noStrike" kern="1200" cap="none" spc="0" normalizeH="0" baseline="0" noProof="0" dirty="0" smtClean="0">
                <a:ln w="0"/>
                <a:solidFill>
                  <a:srgbClr val="383536"/>
                </a:solidFill>
                <a:effectLst>
                  <a:outerShdw blurRad="38100" dist="19050" dir="2700000" algn="tl" rotWithShape="0">
                    <a:srgbClr val="383536">
                      <a:alpha val="40000"/>
                    </a:srgbClr>
                  </a:outerShdw>
                </a:effectLst>
                <a:uLnTx/>
                <a:uFillTx/>
                <a:latin typeface="Times New Roman" panose="02020603050405020304" pitchFamily="18" charset="0"/>
                <a:ea typeface="+mn-ea"/>
                <a:cs typeface="Times New Roman" panose="02020603050405020304" pitchFamily="18" charset="0"/>
              </a:rPr>
              <a:t>, S, P…</a:t>
            </a:r>
            <a:endParaRPr kumimoji="0" lang="en-US" sz="8800" b="0" i="0" u="none" strike="noStrike" kern="1200" cap="none" spc="0" normalizeH="0" baseline="0" noProof="0" dirty="0">
              <a:ln w="0"/>
              <a:solidFill>
                <a:srgbClr val="383536"/>
              </a:solidFill>
              <a:effectLst>
                <a:outerShdw blurRad="38100" dist="19050" dir="2700000" algn="tl" rotWithShape="0">
                  <a:srgbClr val="383536">
                    <a:alpha val="40000"/>
                  </a:srgbClr>
                </a:outerShdw>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11691339" y="8585807"/>
            <a:ext cx="4605749"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smtClean="0">
                <a:ln w="0"/>
                <a:solidFill>
                  <a:srgbClr val="383536"/>
                </a:solidFill>
                <a:effectLst>
                  <a:outerShdw blurRad="38100" dist="19050" dir="2700000" algn="tl" rotWithShape="0">
                    <a:srgbClr val="383536">
                      <a:alpha val="40000"/>
                    </a:srgbClr>
                  </a:outerShdw>
                </a:effectLst>
                <a:uLnTx/>
                <a:uFillTx/>
                <a:latin typeface="Times New Roman" panose="02020603050405020304" pitchFamily="18" charset="0"/>
                <a:ea typeface="+mn-ea"/>
                <a:cs typeface="Times New Roman" panose="02020603050405020304" pitchFamily="18" charset="0"/>
              </a:rPr>
              <a:t>Zn, </a:t>
            </a:r>
            <a:r>
              <a:rPr kumimoji="0" lang="en-US" sz="8800" b="0" i="0" u="none" strike="noStrike" kern="1200" cap="none" spc="0" normalizeH="0" baseline="0" noProof="0" dirty="0" err="1" smtClean="0">
                <a:ln w="0"/>
                <a:solidFill>
                  <a:srgbClr val="383536"/>
                </a:solidFill>
                <a:effectLst>
                  <a:outerShdw blurRad="38100" dist="19050" dir="2700000" algn="tl" rotWithShape="0">
                    <a:srgbClr val="383536">
                      <a:alpha val="40000"/>
                    </a:srgbClr>
                  </a:outerShdw>
                </a:effectLst>
                <a:uLnTx/>
                <a:uFillTx/>
                <a:latin typeface="Times New Roman" panose="02020603050405020304" pitchFamily="18" charset="0"/>
                <a:ea typeface="+mn-ea"/>
                <a:cs typeface="Times New Roman" panose="02020603050405020304" pitchFamily="18" charset="0"/>
              </a:rPr>
              <a:t>Pb</a:t>
            </a:r>
            <a:r>
              <a:rPr kumimoji="0" lang="en-US" sz="8800" b="0" i="0" u="none" strike="noStrike" kern="1200" cap="none" spc="0" normalizeH="0" baseline="0" noProof="0" dirty="0" smtClean="0">
                <a:ln w="0"/>
                <a:solidFill>
                  <a:srgbClr val="383536"/>
                </a:solidFill>
                <a:effectLst>
                  <a:outerShdw blurRad="38100" dist="19050" dir="2700000" algn="tl" rotWithShape="0">
                    <a:srgbClr val="383536">
                      <a:alpha val="40000"/>
                    </a:srgbClr>
                  </a:outerShdw>
                </a:effectLst>
                <a:uLnTx/>
                <a:uFillTx/>
                <a:latin typeface="Times New Roman" panose="02020603050405020304" pitchFamily="18" charset="0"/>
                <a:ea typeface="+mn-ea"/>
                <a:cs typeface="Times New Roman" panose="02020603050405020304" pitchFamily="18" charset="0"/>
              </a:rPr>
              <a:t>… </a:t>
            </a:r>
            <a:endParaRPr kumimoji="0" lang="en-US" sz="8800" b="0" i="0" u="none" strike="noStrike" kern="1200" cap="none" spc="0" normalizeH="0" baseline="0" noProof="0" dirty="0">
              <a:ln w="0"/>
              <a:solidFill>
                <a:srgbClr val="383536"/>
              </a:solidFill>
              <a:effectLst>
                <a:outerShdw blurRad="38100" dist="19050" dir="2700000" algn="tl" rotWithShape="0">
                  <a:srgbClr val="383536">
                    <a:alpha val="40000"/>
                  </a:srgbClr>
                </a:outerShdw>
              </a:effectLst>
              <a:uLnTx/>
              <a:uFillTx/>
              <a:latin typeface="Times New Roman" panose="02020603050405020304" pitchFamily="18" charset="0"/>
              <a:ea typeface="+mn-ea"/>
              <a:cs typeface="Times New Roman" panose="02020603050405020304" pitchFamily="18" charset="0"/>
            </a:endParaRPr>
          </a:p>
        </p:txBody>
      </p:sp>
      <p:grpSp>
        <p:nvGrpSpPr>
          <p:cNvPr id="10" name="Group 9"/>
          <p:cNvGrpSpPr/>
          <p:nvPr/>
        </p:nvGrpSpPr>
        <p:grpSpPr>
          <a:xfrm>
            <a:off x="9378132" y="0"/>
            <a:ext cx="8909868" cy="4762500"/>
            <a:chOff x="0" y="115013"/>
            <a:chExt cx="8258453" cy="5252692"/>
          </a:xfrm>
        </p:grpSpPr>
        <p:pic>
          <p:nvPicPr>
            <p:cNvPr id="11" name="Picture 10"/>
            <p:cNvPicPr>
              <a:picLocks noChangeAspect="1"/>
            </p:cNvPicPr>
            <p:nvPr/>
          </p:nvPicPr>
          <p:blipFill rotWithShape="1">
            <a:blip r:embed="rId2"/>
            <a:srcRect l="11347" t="18750" r="65663" b="38542"/>
            <a:stretch/>
          </p:blipFill>
          <p:spPr>
            <a:xfrm>
              <a:off x="0" y="115013"/>
              <a:ext cx="5029200" cy="5252692"/>
            </a:xfrm>
            <a:prstGeom prst="rect">
              <a:avLst/>
            </a:prstGeom>
          </p:spPr>
        </p:pic>
        <p:pic>
          <p:nvPicPr>
            <p:cNvPr id="12" name="Picture 11"/>
            <p:cNvPicPr>
              <a:picLocks noChangeAspect="1"/>
            </p:cNvPicPr>
            <p:nvPr/>
          </p:nvPicPr>
          <p:blipFill rotWithShape="1">
            <a:blip r:embed="rId2"/>
            <a:srcRect l="50305" t="18016" r="34632" b="39276"/>
            <a:stretch/>
          </p:blipFill>
          <p:spPr>
            <a:xfrm>
              <a:off x="4963420" y="115013"/>
              <a:ext cx="3295033" cy="5252692"/>
            </a:xfrm>
            <a:prstGeom prst="rect">
              <a:avLst/>
            </a:prstGeom>
          </p:spPr>
        </p:pic>
      </p:grpSp>
    </p:spTree>
    <p:extLst>
      <p:ext uri="{BB962C8B-B14F-4D97-AF65-F5344CB8AC3E}">
        <p14:creationId xmlns:p14="http://schemas.microsoft.com/office/powerpoint/2010/main" val="30276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533400" y="1036575"/>
          <a:ext cx="17170467" cy="6189211"/>
        </p:xfrm>
        <a:graphic>
          <a:graphicData uri="http://schemas.openxmlformats.org/drawingml/2006/table">
            <a:tbl>
              <a:tblPr firstRow="1" bandRow="1">
                <a:tableStyleId>{5C22544A-7EE6-4342-B048-85BDC9FD1C3A}</a:tableStyleId>
              </a:tblPr>
              <a:tblGrid>
                <a:gridCol w="4159315">
                  <a:extLst>
                    <a:ext uri="{9D8B030D-6E8A-4147-A177-3AD203B41FA5}">
                      <a16:colId xmlns:a16="http://schemas.microsoft.com/office/drawing/2014/main" val="2458610751"/>
                    </a:ext>
                  </a:extLst>
                </a:gridCol>
                <a:gridCol w="5105400">
                  <a:extLst>
                    <a:ext uri="{9D8B030D-6E8A-4147-A177-3AD203B41FA5}">
                      <a16:colId xmlns:a16="http://schemas.microsoft.com/office/drawing/2014/main" val="3928279746"/>
                    </a:ext>
                  </a:extLst>
                </a:gridCol>
                <a:gridCol w="7905752">
                  <a:extLst>
                    <a:ext uri="{9D8B030D-6E8A-4147-A177-3AD203B41FA5}">
                      <a16:colId xmlns:a16="http://schemas.microsoft.com/office/drawing/2014/main" val="539493005"/>
                    </a:ext>
                  </a:extLst>
                </a:gridCol>
              </a:tblGrid>
              <a:tr h="2959101">
                <a:tc>
                  <a:txBody>
                    <a:bodyPr/>
                    <a:lstStyle/>
                    <a:p>
                      <a:pPr algn="ctr"/>
                      <a:r>
                        <a:rPr lang="en-US" sz="6600" dirty="0" err="1" smtClean="0"/>
                        <a:t>Hợp</a:t>
                      </a:r>
                      <a:r>
                        <a:rPr lang="en-US" sz="6600" baseline="0" dirty="0" smtClean="0"/>
                        <a:t> </a:t>
                      </a:r>
                      <a:r>
                        <a:rPr lang="en-US" sz="6600" baseline="0" dirty="0" err="1" smtClean="0"/>
                        <a:t>kim</a:t>
                      </a:r>
                      <a:endParaRPr lang="en-US" sz="6600" dirty="0"/>
                    </a:p>
                  </a:txBody>
                  <a:tcPr marL="137160" marR="137160" marT="68580" marB="68580" anchor="ctr"/>
                </a:tc>
                <a:tc>
                  <a:txBody>
                    <a:bodyPr/>
                    <a:lstStyle/>
                    <a:p>
                      <a:pPr algn="ctr"/>
                      <a:r>
                        <a:rPr lang="en-US" sz="6600" dirty="0" err="1" smtClean="0"/>
                        <a:t>Thành</a:t>
                      </a:r>
                      <a:r>
                        <a:rPr lang="en-US" sz="6600" baseline="0" dirty="0" smtClean="0"/>
                        <a:t> </a:t>
                      </a:r>
                      <a:r>
                        <a:rPr lang="en-US" sz="6600" baseline="0" dirty="0" err="1" smtClean="0"/>
                        <a:t>phần</a:t>
                      </a:r>
                      <a:r>
                        <a:rPr lang="en-US" sz="6600" baseline="0" dirty="0" smtClean="0"/>
                        <a:t> </a:t>
                      </a:r>
                      <a:r>
                        <a:rPr lang="en-US" sz="6600" baseline="0" dirty="0" err="1" smtClean="0"/>
                        <a:t>chính</a:t>
                      </a:r>
                      <a:endParaRPr lang="en-US" sz="6600" baseline="0" dirty="0" smtClean="0"/>
                    </a:p>
                  </a:txBody>
                  <a:tcPr marL="137160" marR="137160" marT="68580" marB="68580" anchor="ctr"/>
                </a:tc>
                <a:tc>
                  <a:txBody>
                    <a:bodyPr/>
                    <a:lstStyle/>
                    <a:p>
                      <a:pPr algn="ctr"/>
                      <a:r>
                        <a:rPr lang="en-US" sz="6600" dirty="0" err="1" smtClean="0"/>
                        <a:t>Thành</a:t>
                      </a:r>
                      <a:r>
                        <a:rPr lang="en-US" sz="6600" baseline="0" dirty="0" smtClean="0"/>
                        <a:t> </a:t>
                      </a:r>
                      <a:r>
                        <a:rPr lang="en-US" sz="6600" baseline="0" dirty="0" err="1" smtClean="0"/>
                        <a:t>phần</a:t>
                      </a:r>
                      <a:r>
                        <a:rPr lang="en-US" sz="6600" baseline="0" dirty="0" smtClean="0"/>
                        <a:t> </a:t>
                      </a:r>
                      <a:r>
                        <a:rPr lang="en-US" sz="6600" baseline="0" dirty="0" err="1" smtClean="0"/>
                        <a:t>khác</a:t>
                      </a:r>
                      <a:endParaRPr lang="en-US" sz="6600" dirty="0"/>
                    </a:p>
                  </a:txBody>
                  <a:tcPr marL="137160" marR="137160" marT="68580" marB="68580" anchor="ctr"/>
                </a:tc>
                <a:extLst>
                  <a:ext uri="{0D108BD9-81ED-4DB2-BD59-A6C34878D82A}">
                    <a16:rowId xmlns:a16="http://schemas.microsoft.com/office/drawing/2014/main" val="2074183905"/>
                  </a:ext>
                </a:extLst>
              </a:tr>
              <a:tr h="1687670">
                <a:tc>
                  <a:txBody>
                    <a:bodyPr/>
                    <a:lstStyle/>
                    <a:p>
                      <a:pPr algn="ctr"/>
                      <a:r>
                        <a:rPr lang="en-US" sz="6600" dirty="0" smtClean="0"/>
                        <a:t>Gang</a:t>
                      </a:r>
                      <a:endParaRPr lang="en-US" sz="6600" dirty="0"/>
                    </a:p>
                  </a:txBody>
                  <a:tcPr marL="137160" marR="137160" marT="68580" marB="68580" anchor="ctr"/>
                </a:tc>
                <a:tc>
                  <a:txBody>
                    <a:bodyPr/>
                    <a:lstStyle/>
                    <a:p>
                      <a:endParaRPr lang="en-US" sz="6600" dirty="0"/>
                    </a:p>
                  </a:txBody>
                  <a:tcPr marL="137160" marR="137160" marT="68580" marB="68580"/>
                </a:tc>
                <a:tc>
                  <a:txBody>
                    <a:bodyPr/>
                    <a:lstStyle/>
                    <a:p>
                      <a:endParaRPr lang="en-US" sz="6600"/>
                    </a:p>
                  </a:txBody>
                  <a:tcPr marL="137160" marR="137160" marT="68580" marB="68580"/>
                </a:tc>
                <a:extLst>
                  <a:ext uri="{0D108BD9-81ED-4DB2-BD59-A6C34878D82A}">
                    <a16:rowId xmlns:a16="http://schemas.microsoft.com/office/drawing/2014/main" val="2035499215"/>
                  </a:ext>
                </a:extLst>
              </a:tr>
              <a:tr h="1542440">
                <a:tc>
                  <a:txBody>
                    <a:bodyPr/>
                    <a:lstStyle/>
                    <a:p>
                      <a:pPr algn="ctr"/>
                      <a:r>
                        <a:rPr lang="en-US" sz="6600" dirty="0" err="1" smtClean="0"/>
                        <a:t>Đồng</a:t>
                      </a:r>
                      <a:r>
                        <a:rPr lang="en-US" sz="6600" baseline="0" dirty="0" smtClean="0"/>
                        <a:t> </a:t>
                      </a:r>
                      <a:r>
                        <a:rPr lang="en-US" sz="6600" baseline="0" dirty="0" err="1" smtClean="0"/>
                        <a:t>thau</a:t>
                      </a:r>
                      <a:endParaRPr lang="en-US" sz="6600" dirty="0"/>
                    </a:p>
                  </a:txBody>
                  <a:tcPr marL="137160" marR="137160" marT="68580" marB="68580"/>
                </a:tc>
                <a:tc>
                  <a:txBody>
                    <a:bodyPr/>
                    <a:lstStyle/>
                    <a:p>
                      <a:endParaRPr lang="en-US" sz="6600" dirty="0"/>
                    </a:p>
                  </a:txBody>
                  <a:tcPr marL="137160" marR="137160" marT="68580" marB="68580"/>
                </a:tc>
                <a:tc>
                  <a:txBody>
                    <a:bodyPr/>
                    <a:lstStyle/>
                    <a:p>
                      <a:endParaRPr lang="en-US" sz="6600" dirty="0"/>
                    </a:p>
                  </a:txBody>
                  <a:tcPr marL="137160" marR="137160" marT="68580" marB="68580"/>
                </a:tc>
                <a:extLst>
                  <a:ext uri="{0D108BD9-81ED-4DB2-BD59-A6C34878D82A}">
                    <a16:rowId xmlns:a16="http://schemas.microsoft.com/office/drawing/2014/main" val="2164906229"/>
                  </a:ext>
                </a:extLst>
              </a:tr>
            </a:tbl>
          </a:graphicData>
        </a:graphic>
      </p:graphicFrame>
      <p:sp>
        <p:nvSpPr>
          <p:cNvPr id="3" name="Rectangle 2"/>
          <p:cNvSpPr/>
          <p:nvPr/>
        </p:nvSpPr>
        <p:spPr>
          <a:xfrm>
            <a:off x="0" y="-21265"/>
            <a:ext cx="6010940" cy="877163"/>
          </a:xfrm>
          <a:prstGeom prst="rect">
            <a:avLst/>
          </a:prstGeom>
          <a:noFill/>
        </p:spPr>
        <p:txBody>
          <a:bodyPr wrap="non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srgbClr val="383536"/>
                </a:solidFill>
                <a:effectLst>
                  <a:outerShdw blurRad="38100" dist="19050" dir="2700000" algn="tl" rotWithShape="0">
                    <a:srgbClr val="383536">
                      <a:alpha val="40000"/>
                    </a:srgbClr>
                  </a:outerShdw>
                </a:effectLst>
                <a:uLnTx/>
                <a:uFillTx/>
                <a:latin typeface="Times New Roman" panose="02020603050405020304" pitchFamily="18" charset="0"/>
                <a:ea typeface="+mn-ea"/>
                <a:cs typeface="Times New Roman" panose="02020603050405020304" pitchFamily="18" charset="0"/>
              </a:rPr>
              <a:t>1. </a:t>
            </a:r>
            <a:r>
              <a:rPr kumimoji="0" lang="en-US" sz="4800" b="1" i="0" u="none" strike="noStrike" kern="1200" cap="none" spc="0" normalizeH="0" baseline="0" noProof="0" dirty="0" err="1">
                <a:ln w="0"/>
                <a:solidFill>
                  <a:srgbClr val="383536"/>
                </a:solidFill>
                <a:effectLst>
                  <a:outerShdw blurRad="38100" dist="19050" dir="2700000" algn="tl" rotWithShape="0">
                    <a:srgbClr val="383536">
                      <a:alpha val="40000"/>
                    </a:srgbClr>
                  </a:outerShdw>
                </a:effectLst>
                <a:uLnTx/>
                <a:uFillTx/>
                <a:latin typeface="Times New Roman" panose="02020603050405020304" pitchFamily="18" charset="0"/>
                <a:ea typeface="+mn-ea"/>
                <a:cs typeface="Times New Roman" panose="02020603050405020304" pitchFamily="18" charset="0"/>
              </a:rPr>
              <a:t>Khái</a:t>
            </a:r>
            <a:r>
              <a:rPr kumimoji="0" lang="en-US" sz="4800" b="1" i="0" u="none" strike="noStrike" kern="1200" cap="none" spc="0" normalizeH="0" baseline="0" noProof="0" dirty="0">
                <a:ln w="0"/>
                <a:solidFill>
                  <a:srgbClr val="383536"/>
                </a:solidFill>
                <a:effectLst>
                  <a:outerShdw blurRad="38100" dist="19050" dir="2700000" algn="tl" rotWithShape="0">
                    <a:srgbClr val="383536">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0"/>
                <a:solidFill>
                  <a:srgbClr val="383536"/>
                </a:solidFill>
                <a:effectLst>
                  <a:outerShdw blurRad="38100" dist="19050" dir="2700000" algn="tl" rotWithShape="0">
                    <a:srgbClr val="383536">
                      <a:alpha val="40000"/>
                    </a:srgbClr>
                  </a:outerShdw>
                </a:effectLst>
                <a:uLnTx/>
                <a:uFillTx/>
                <a:latin typeface="Times New Roman" panose="02020603050405020304" pitchFamily="18" charset="0"/>
                <a:ea typeface="+mn-ea"/>
                <a:cs typeface="Times New Roman" panose="02020603050405020304" pitchFamily="18" charset="0"/>
              </a:rPr>
              <a:t>niệm</a:t>
            </a:r>
            <a:r>
              <a:rPr kumimoji="0" lang="en-US" sz="4800" b="1" i="0" u="none" strike="noStrike" kern="1200" cap="none" spc="0" normalizeH="0" baseline="0" noProof="0" dirty="0">
                <a:ln w="0"/>
                <a:solidFill>
                  <a:srgbClr val="383536"/>
                </a:solidFill>
                <a:effectLst>
                  <a:outerShdw blurRad="38100" dist="19050" dir="2700000" algn="tl" rotWithShape="0">
                    <a:srgbClr val="383536">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0"/>
                <a:solidFill>
                  <a:srgbClr val="383536"/>
                </a:solidFill>
                <a:effectLst>
                  <a:outerShdw blurRad="38100" dist="19050" dir="2700000" algn="tl" rotWithShape="0">
                    <a:srgbClr val="383536">
                      <a:alpha val="40000"/>
                    </a:srgbClr>
                  </a:outerShdw>
                </a:effectLst>
                <a:uLnTx/>
                <a:uFillTx/>
                <a:latin typeface="Times New Roman" panose="02020603050405020304" pitchFamily="18" charset="0"/>
                <a:ea typeface="+mn-ea"/>
                <a:cs typeface="Times New Roman" panose="02020603050405020304" pitchFamily="18" charset="0"/>
              </a:rPr>
              <a:t>hợp</a:t>
            </a:r>
            <a:r>
              <a:rPr kumimoji="0" lang="en-US" sz="4800" b="1" i="0" u="none" strike="noStrike" kern="1200" cap="none" spc="0" normalizeH="0" baseline="0" noProof="0" dirty="0">
                <a:ln w="0"/>
                <a:solidFill>
                  <a:srgbClr val="383536"/>
                </a:solidFill>
                <a:effectLst>
                  <a:outerShdw blurRad="38100" dist="19050" dir="2700000" algn="tl" rotWithShape="0">
                    <a:srgbClr val="383536">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0"/>
                <a:solidFill>
                  <a:srgbClr val="383536"/>
                </a:solidFill>
                <a:effectLst>
                  <a:outerShdw blurRad="38100" dist="19050" dir="2700000" algn="tl" rotWithShape="0">
                    <a:srgbClr val="383536">
                      <a:alpha val="40000"/>
                    </a:srgbClr>
                  </a:outerShdw>
                </a:effectLst>
                <a:uLnTx/>
                <a:uFillTx/>
                <a:latin typeface="Times New Roman" panose="02020603050405020304" pitchFamily="18" charset="0"/>
                <a:ea typeface="+mn-ea"/>
                <a:cs typeface="Times New Roman" panose="02020603050405020304" pitchFamily="18" charset="0"/>
              </a:rPr>
              <a:t>kim</a:t>
            </a:r>
            <a:endParaRPr kumimoji="0" lang="en-US" sz="4800" b="1" i="0" u="none" strike="noStrike" kern="1200" cap="none" spc="0" normalizeH="0" baseline="0" noProof="0" dirty="0">
              <a:ln w="0"/>
              <a:solidFill>
                <a:srgbClr val="383536"/>
              </a:solidFill>
              <a:effectLst>
                <a:outerShdw blurRad="38100" dist="19050" dir="2700000" algn="tl" rotWithShape="0">
                  <a:srgbClr val="383536">
                    <a:alpha val="40000"/>
                  </a:srgbClr>
                </a:outerShdw>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6554388" y="4203446"/>
            <a:ext cx="1313180"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smtClean="0">
                <a:ln w="0"/>
                <a:solidFill>
                  <a:srgbClr val="383536"/>
                </a:solidFill>
                <a:effectLst>
                  <a:outerShdw blurRad="38100" dist="19050" dir="2700000" algn="tl" rotWithShape="0">
                    <a:srgbClr val="383536">
                      <a:alpha val="40000"/>
                    </a:srgbClr>
                  </a:outerShdw>
                </a:effectLst>
                <a:uLnTx/>
                <a:uFillTx/>
                <a:latin typeface="Times New Roman" panose="02020603050405020304" pitchFamily="18" charset="0"/>
                <a:ea typeface="+mn-ea"/>
                <a:cs typeface="Times New Roman" panose="02020603050405020304" pitchFamily="18" charset="0"/>
              </a:rPr>
              <a:t>Fe</a:t>
            </a:r>
            <a:endParaRPr kumimoji="0" lang="en-US" sz="8800" b="0" i="0" u="none" strike="noStrike" kern="1200" cap="none" spc="0" normalizeH="0" baseline="0" noProof="0" dirty="0">
              <a:ln w="0"/>
              <a:solidFill>
                <a:srgbClr val="383536"/>
              </a:solidFill>
              <a:effectLst>
                <a:outerShdw blurRad="38100" dist="19050" dir="2700000" algn="tl" rotWithShape="0">
                  <a:srgbClr val="383536">
                    <a:alpha val="40000"/>
                  </a:srgbClr>
                </a:outerShdw>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6498769" y="5779236"/>
            <a:ext cx="1502335"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smtClean="0">
                <a:ln w="0"/>
                <a:solidFill>
                  <a:srgbClr val="383536"/>
                </a:solidFill>
                <a:effectLst>
                  <a:outerShdw blurRad="38100" dist="19050" dir="2700000" algn="tl" rotWithShape="0">
                    <a:srgbClr val="383536">
                      <a:alpha val="40000"/>
                    </a:srgbClr>
                  </a:outerShdw>
                </a:effectLst>
                <a:uLnTx/>
                <a:uFillTx/>
                <a:latin typeface="Times New Roman" panose="02020603050405020304" pitchFamily="18" charset="0"/>
                <a:ea typeface="+mn-ea"/>
                <a:cs typeface="Times New Roman" panose="02020603050405020304" pitchFamily="18" charset="0"/>
              </a:rPr>
              <a:t>Cu</a:t>
            </a:r>
            <a:endParaRPr kumimoji="0" lang="en-US" sz="8800" b="0" i="0" u="none" strike="noStrike" kern="1200" cap="none" spc="0" normalizeH="0" baseline="0" noProof="0" dirty="0">
              <a:ln w="0"/>
              <a:solidFill>
                <a:srgbClr val="383536"/>
              </a:solidFill>
              <a:effectLst>
                <a:outerShdw blurRad="38100" dist="19050" dir="2700000" algn="tl" rotWithShape="0">
                  <a:srgbClr val="383536">
                    <a:alpha val="40000"/>
                  </a:srgbClr>
                </a:outerShdw>
              </a:effectLst>
              <a:uLnTx/>
              <a:uFillTx/>
              <a:latin typeface="Times New Roman" panose="02020603050405020304" pitchFamily="18" charset="0"/>
              <a:ea typeface="+mn-ea"/>
              <a:cs typeface="Times New Roman" panose="02020603050405020304" pitchFamily="18" charset="0"/>
            </a:endParaRPr>
          </a:p>
        </p:txBody>
      </p:sp>
      <p:sp>
        <p:nvSpPr>
          <p:cNvPr id="8" name="Rectangle 7"/>
          <p:cNvSpPr/>
          <p:nvPr/>
        </p:nvSpPr>
        <p:spPr>
          <a:xfrm>
            <a:off x="9759721" y="4203446"/>
            <a:ext cx="8090676"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smtClean="0">
                <a:ln w="0"/>
                <a:solidFill>
                  <a:srgbClr val="383536"/>
                </a:solidFill>
                <a:effectLst>
                  <a:outerShdw blurRad="38100" dist="19050" dir="2700000" algn="tl" rotWithShape="0">
                    <a:srgbClr val="383536">
                      <a:alpha val="40000"/>
                    </a:srgbClr>
                  </a:outerShdw>
                </a:effectLst>
                <a:uLnTx/>
                <a:uFillTx/>
                <a:latin typeface="Times New Roman" panose="02020603050405020304" pitchFamily="18" charset="0"/>
                <a:ea typeface="+mn-ea"/>
                <a:cs typeface="Times New Roman" panose="02020603050405020304" pitchFamily="18" charset="0"/>
              </a:rPr>
              <a:t>C, Si, </a:t>
            </a:r>
            <a:r>
              <a:rPr kumimoji="0" lang="en-US" sz="8800" b="0" i="0" u="none" strike="noStrike" kern="1200" cap="none" spc="0" normalizeH="0" baseline="0" noProof="0" dirty="0" err="1" smtClean="0">
                <a:ln w="0"/>
                <a:solidFill>
                  <a:srgbClr val="383536"/>
                </a:solidFill>
                <a:effectLst>
                  <a:outerShdw blurRad="38100" dist="19050" dir="2700000" algn="tl" rotWithShape="0">
                    <a:srgbClr val="383536">
                      <a:alpha val="40000"/>
                    </a:srgbClr>
                  </a:outerShdw>
                </a:effectLst>
                <a:uLnTx/>
                <a:uFillTx/>
                <a:latin typeface="Times New Roman" panose="02020603050405020304" pitchFamily="18" charset="0"/>
                <a:ea typeface="+mn-ea"/>
                <a:cs typeface="Times New Roman" panose="02020603050405020304" pitchFamily="18" charset="0"/>
              </a:rPr>
              <a:t>Mn</a:t>
            </a:r>
            <a:r>
              <a:rPr kumimoji="0" lang="en-US" sz="8800" b="0" i="0" u="none" strike="noStrike" kern="1200" cap="none" spc="0" normalizeH="0" baseline="0" noProof="0" dirty="0" smtClean="0">
                <a:ln w="0"/>
                <a:solidFill>
                  <a:srgbClr val="383536"/>
                </a:solidFill>
                <a:effectLst>
                  <a:outerShdw blurRad="38100" dist="19050" dir="2700000" algn="tl" rotWithShape="0">
                    <a:srgbClr val="383536">
                      <a:alpha val="40000"/>
                    </a:srgbClr>
                  </a:outerShdw>
                </a:effectLst>
                <a:uLnTx/>
                <a:uFillTx/>
                <a:latin typeface="Times New Roman" panose="02020603050405020304" pitchFamily="18" charset="0"/>
                <a:ea typeface="+mn-ea"/>
                <a:cs typeface="Times New Roman" panose="02020603050405020304" pitchFamily="18" charset="0"/>
              </a:rPr>
              <a:t>, S, P…</a:t>
            </a:r>
            <a:endParaRPr kumimoji="0" lang="en-US" sz="8800" b="0" i="0" u="none" strike="noStrike" kern="1200" cap="none" spc="0" normalizeH="0" baseline="0" noProof="0" dirty="0">
              <a:ln w="0"/>
              <a:solidFill>
                <a:srgbClr val="383536"/>
              </a:solidFill>
              <a:effectLst>
                <a:outerShdw blurRad="38100" dist="19050" dir="2700000" algn="tl" rotWithShape="0">
                  <a:srgbClr val="383536">
                    <a:alpha val="40000"/>
                  </a:srgbClr>
                </a:outerShdw>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11502187" y="5974815"/>
            <a:ext cx="4605749"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smtClean="0">
                <a:ln w="0"/>
                <a:solidFill>
                  <a:srgbClr val="383536"/>
                </a:solidFill>
                <a:effectLst>
                  <a:outerShdw blurRad="38100" dist="19050" dir="2700000" algn="tl" rotWithShape="0">
                    <a:srgbClr val="383536">
                      <a:alpha val="40000"/>
                    </a:srgbClr>
                  </a:outerShdw>
                </a:effectLst>
                <a:uLnTx/>
                <a:uFillTx/>
                <a:latin typeface="Times New Roman" panose="02020603050405020304" pitchFamily="18" charset="0"/>
                <a:ea typeface="+mn-ea"/>
                <a:cs typeface="Times New Roman" panose="02020603050405020304" pitchFamily="18" charset="0"/>
              </a:rPr>
              <a:t>Zn, </a:t>
            </a:r>
            <a:r>
              <a:rPr kumimoji="0" lang="en-US" sz="8800" b="0" i="0" u="none" strike="noStrike" kern="1200" cap="none" spc="0" normalizeH="0" baseline="0" noProof="0" dirty="0" err="1" smtClean="0">
                <a:ln w="0"/>
                <a:solidFill>
                  <a:srgbClr val="383536"/>
                </a:solidFill>
                <a:effectLst>
                  <a:outerShdw blurRad="38100" dist="19050" dir="2700000" algn="tl" rotWithShape="0">
                    <a:srgbClr val="383536">
                      <a:alpha val="40000"/>
                    </a:srgbClr>
                  </a:outerShdw>
                </a:effectLst>
                <a:uLnTx/>
                <a:uFillTx/>
                <a:latin typeface="Times New Roman" panose="02020603050405020304" pitchFamily="18" charset="0"/>
                <a:ea typeface="+mn-ea"/>
                <a:cs typeface="Times New Roman" panose="02020603050405020304" pitchFamily="18" charset="0"/>
              </a:rPr>
              <a:t>Pb</a:t>
            </a:r>
            <a:r>
              <a:rPr kumimoji="0" lang="en-US" sz="8800" b="0" i="0" u="none" strike="noStrike" kern="1200" cap="none" spc="0" normalizeH="0" baseline="0" noProof="0" dirty="0" smtClean="0">
                <a:ln w="0"/>
                <a:solidFill>
                  <a:srgbClr val="383536"/>
                </a:solidFill>
                <a:effectLst>
                  <a:outerShdw blurRad="38100" dist="19050" dir="2700000" algn="tl" rotWithShape="0">
                    <a:srgbClr val="383536">
                      <a:alpha val="40000"/>
                    </a:srgbClr>
                  </a:outerShdw>
                </a:effectLst>
                <a:uLnTx/>
                <a:uFillTx/>
                <a:latin typeface="Times New Roman" panose="02020603050405020304" pitchFamily="18" charset="0"/>
                <a:ea typeface="+mn-ea"/>
                <a:cs typeface="Times New Roman" panose="02020603050405020304" pitchFamily="18" charset="0"/>
              </a:rPr>
              <a:t>… </a:t>
            </a:r>
            <a:endParaRPr kumimoji="0" lang="en-US" sz="8800" b="0" i="0" u="none" strike="noStrike" kern="1200" cap="none" spc="0" normalizeH="0" baseline="0" noProof="0" dirty="0">
              <a:ln w="0"/>
              <a:solidFill>
                <a:srgbClr val="383536"/>
              </a:solidFill>
              <a:effectLst>
                <a:outerShdw blurRad="38100" dist="19050" dir="2700000" algn="tl" rotWithShape="0">
                  <a:srgbClr val="383536">
                    <a:alpha val="40000"/>
                  </a:srgbClr>
                </a:outerShdw>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9759721" y="3978437"/>
            <a:ext cx="7887805" cy="3343118"/>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KIM LOẠI</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hoặc</a:t>
            </a:r>
            <a:endParaRPr kumimoji="0" lang="en-US" sz="7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PHI KIM</a:t>
            </a:r>
          </a:p>
        </p:txBody>
      </p:sp>
      <p:sp>
        <p:nvSpPr>
          <p:cNvPr id="2" name="Rectangle 1"/>
          <p:cNvSpPr/>
          <p:nvPr/>
        </p:nvSpPr>
        <p:spPr>
          <a:xfrm>
            <a:off x="4677475" y="3956842"/>
            <a:ext cx="5067006" cy="3320258"/>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KIM </a:t>
            </a:r>
            <a:r>
              <a:rPr kumimoji="0" lang="en-US" sz="72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LOẠI</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CƠ BẢN</a:t>
            </a:r>
            <a:endParaRPr kumimoji="0" lang="en-US" sz="7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p:cNvSpPr/>
          <p:nvPr/>
        </p:nvSpPr>
        <p:spPr>
          <a:xfrm>
            <a:off x="2667000" y="8228593"/>
            <a:ext cx="14719094" cy="923330"/>
          </a:xfrm>
          <a:prstGeom prst="rect">
            <a:avLst/>
          </a:prstGeom>
          <a:noFill/>
        </p:spPr>
        <p:txBody>
          <a:bodyPr wrap="none" lIns="91440" tIns="45720" rIns="91440" bIns="45720">
            <a:spAutoFit/>
          </a:bodyPr>
          <a:lstStyle/>
          <a:p>
            <a:pPr algn="ctr"/>
            <a:r>
              <a:rPr lang="en-US" sz="5400" b="0" cap="none" spc="0" dirty="0" err="1" smtClean="0">
                <a:ln w="0"/>
                <a:solidFill>
                  <a:schemeClr val="tx1"/>
                </a:solidFill>
                <a:effectLst>
                  <a:outerShdw blurRad="38100" dist="19050" dir="2700000" algn="tl" rotWithShape="0">
                    <a:schemeClr val="dk1">
                      <a:alpha val="40000"/>
                    </a:schemeClr>
                  </a:outerShdw>
                </a:effectLst>
              </a:rPr>
              <a:t>Em</a:t>
            </a:r>
            <a:r>
              <a:rPr lang="en-US" sz="5400" b="0" cap="none" spc="0" dirty="0" smtClean="0">
                <a:ln w="0"/>
                <a:solidFill>
                  <a:schemeClr val="tx1"/>
                </a:solidFill>
                <a:effectLst>
                  <a:outerShdw blurRad="38100" dist="19050" dir="2700000" algn="tl" rotWithShape="0">
                    <a:schemeClr val="dk1">
                      <a:alpha val="40000"/>
                    </a:schemeClr>
                  </a:outerShdw>
                </a:effectLst>
              </a:rPr>
              <a:t> </a:t>
            </a:r>
            <a:r>
              <a:rPr lang="en-US" sz="5400" b="0" cap="none" spc="0" dirty="0" err="1" smtClean="0">
                <a:ln w="0"/>
                <a:solidFill>
                  <a:schemeClr val="tx1"/>
                </a:solidFill>
                <a:effectLst>
                  <a:outerShdw blurRad="38100" dist="19050" dir="2700000" algn="tl" rotWithShape="0">
                    <a:schemeClr val="dk1">
                      <a:alpha val="40000"/>
                    </a:schemeClr>
                  </a:outerShdw>
                </a:effectLst>
              </a:rPr>
              <a:t>có</a:t>
            </a:r>
            <a:r>
              <a:rPr lang="en-US" sz="5400" b="0" cap="none" spc="0" dirty="0" smtClean="0">
                <a:ln w="0"/>
                <a:solidFill>
                  <a:schemeClr val="tx1"/>
                </a:solidFill>
                <a:effectLst>
                  <a:outerShdw blurRad="38100" dist="19050" dir="2700000" algn="tl" rotWithShape="0">
                    <a:schemeClr val="dk1">
                      <a:alpha val="40000"/>
                    </a:schemeClr>
                  </a:outerShdw>
                </a:effectLst>
              </a:rPr>
              <a:t> </a:t>
            </a:r>
            <a:r>
              <a:rPr lang="en-US" sz="5400" b="0" cap="none" spc="0" dirty="0" err="1" smtClean="0">
                <a:ln w="0"/>
                <a:solidFill>
                  <a:schemeClr val="tx1"/>
                </a:solidFill>
                <a:effectLst>
                  <a:outerShdw blurRad="38100" dist="19050" dir="2700000" algn="tl" rotWithShape="0">
                    <a:schemeClr val="dk1">
                      <a:alpha val="40000"/>
                    </a:schemeClr>
                  </a:outerShdw>
                </a:effectLst>
              </a:rPr>
              <a:t>nhận</a:t>
            </a:r>
            <a:r>
              <a:rPr lang="en-US" sz="5400" b="0" cap="none" spc="0" dirty="0" smtClean="0">
                <a:ln w="0"/>
                <a:solidFill>
                  <a:schemeClr val="tx1"/>
                </a:solidFill>
                <a:effectLst>
                  <a:outerShdw blurRad="38100" dist="19050" dir="2700000" algn="tl" rotWithShape="0">
                    <a:schemeClr val="dk1">
                      <a:alpha val="40000"/>
                    </a:schemeClr>
                  </a:outerShdw>
                </a:effectLst>
              </a:rPr>
              <a:t> </a:t>
            </a:r>
            <a:r>
              <a:rPr lang="en-US" sz="5400" b="0" cap="none" spc="0" dirty="0" err="1" smtClean="0">
                <a:ln w="0"/>
                <a:solidFill>
                  <a:schemeClr val="tx1"/>
                </a:solidFill>
                <a:effectLst>
                  <a:outerShdw blurRad="38100" dist="19050" dir="2700000" algn="tl" rotWithShape="0">
                    <a:schemeClr val="dk1">
                      <a:alpha val="40000"/>
                    </a:schemeClr>
                  </a:outerShdw>
                </a:effectLst>
              </a:rPr>
              <a:t>xét</a:t>
            </a:r>
            <a:r>
              <a:rPr lang="en-US" sz="5400" b="0" cap="none" spc="0" dirty="0" smtClean="0">
                <a:ln w="0"/>
                <a:solidFill>
                  <a:schemeClr val="tx1"/>
                </a:solidFill>
                <a:effectLst>
                  <a:outerShdw blurRad="38100" dist="19050" dir="2700000" algn="tl" rotWithShape="0">
                    <a:schemeClr val="dk1">
                      <a:alpha val="40000"/>
                    </a:schemeClr>
                  </a:outerShdw>
                </a:effectLst>
              </a:rPr>
              <a:t> </a:t>
            </a:r>
            <a:r>
              <a:rPr lang="en-US" sz="5400" b="0" cap="none" spc="0" dirty="0" err="1" smtClean="0">
                <a:ln w="0"/>
                <a:solidFill>
                  <a:schemeClr val="tx1"/>
                </a:solidFill>
                <a:effectLst>
                  <a:outerShdw blurRad="38100" dist="19050" dir="2700000" algn="tl" rotWithShape="0">
                    <a:schemeClr val="dk1">
                      <a:alpha val="40000"/>
                    </a:schemeClr>
                  </a:outerShdw>
                </a:effectLst>
              </a:rPr>
              <a:t>gì</a:t>
            </a:r>
            <a:r>
              <a:rPr lang="en-US" sz="5400" b="0" cap="none" spc="0" dirty="0" smtClean="0">
                <a:ln w="0"/>
                <a:solidFill>
                  <a:schemeClr val="tx1"/>
                </a:solidFill>
                <a:effectLst>
                  <a:outerShdw blurRad="38100" dist="19050" dir="2700000" algn="tl" rotWithShape="0">
                    <a:schemeClr val="dk1">
                      <a:alpha val="40000"/>
                    </a:schemeClr>
                  </a:outerShdw>
                </a:effectLst>
              </a:rPr>
              <a:t> </a:t>
            </a:r>
            <a:r>
              <a:rPr lang="en-US" sz="5400" b="0" cap="none" spc="0" dirty="0" err="1" smtClean="0">
                <a:ln w="0"/>
                <a:solidFill>
                  <a:schemeClr val="tx1"/>
                </a:solidFill>
                <a:effectLst>
                  <a:outerShdw blurRad="38100" dist="19050" dir="2700000" algn="tl" rotWithShape="0">
                    <a:schemeClr val="dk1">
                      <a:alpha val="40000"/>
                    </a:schemeClr>
                  </a:outerShdw>
                </a:effectLst>
              </a:rPr>
              <a:t>về</a:t>
            </a:r>
            <a:r>
              <a:rPr lang="en-US" sz="5400" b="0" cap="none" spc="0" dirty="0" smtClean="0">
                <a:ln w="0"/>
                <a:solidFill>
                  <a:schemeClr val="tx1"/>
                </a:solidFill>
                <a:effectLst>
                  <a:outerShdw blurRad="38100" dist="19050" dir="2700000" algn="tl" rotWithShape="0">
                    <a:schemeClr val="dk1">
                      <a:alpha val="40000"/>
                    </a:schemeClr>
                  </a:outerShdw>
                </a:effectLst>
              </a:rPr>
              <a:t> </a:t>
            </a:r>
            <a:r>
              <a:rPr lang="en-US" sz="5400" b="0" cap="none" spc="0" dirty="0" err="1" smtClean="0">
                <a:ln w="0"/>
                <a:solidFill>
                  <a:schemeClr val="tx1"/>
                </a:solidFill>
                <a:effectLst>
                  <a:outerShdw blurRad="38100" dist="19050" dir="2700000" algn="tl" rotWithShape="0">
                    <a:schemeClr val="dk1">
                      <a:alpha val="40000"/>
                    </a:schemeClr>
                  </a:outerShdw>
                </a:effectLst>
              </a:rPr>
              <a:t>thành</a:t>
            </a:r>
            <a:r>
              <a:rPr lang="en-US" sz="5400" b="0" cap="none" spc="0" dirty="0" smtClean="0">
                <a:ln w="0"/>
                <a:solidFill>
                  <a:schemeClr val="tx1"/>
                </a:solidFill>
                <a:effectLst>
                  <a:outerShdw blurRad="38100" dist="19050" dir="2700000" algn="tl" rotWithShape="0">
                    <a:schemeClr val="dk1">
                      <a:alpha val="40000"/>
                    </a:schemeClr>
                  </a:outerShdw>
                </a:effectLst>
              </a:rPr>
              <a:t> </a:t>
            </a:r>
            <a:r>
              <a:rPr lang="en-US" sz="5400" b="0" cap="none" spc="0" dirty="0" err="1" smtClean="0">
                <a:ln w="0"/>
                <a:solidFill>
                  <a:schemeClr val="tx1"/>
                </a:solidFill>
                <a:effectLst>
                  <a:outerShdw blurRad="38100" dist="19050" dir="2700000" algn="tl" rotWithShape="0">
                    <a:schemeClr val="dk1">
                      <a:alpha val="40000"/>
                    </a:schemeClr>
                  </a:outerShdw>
                </a:effectLst>
              </a:rPr>
              <a:t>phần</a:t>
            </a:r>
            <a:r>
              <a:rPr lang="en-US" sz="5400" b="0" cap="none" spc="0" dirty="0" smtClean="0">
                <a:ln w="0"/>
                <a:solidFill>
                  <a:schemeClr val="tx1"/>
                </a:solidFill>
                <a:effectLst>
                  <a:outerShdw blurRad="38100" dist="19050" dir="2700000" algn="tl" rotWithShape="0">
                    <a:schemeClr val="dk1">
                      <a:alpha val="40000"/>
                    </a:schemeClr>
                  </a:outerShdw>
                </a:effectLst>
              </a:rPr>
              <a:t> của </a:t>
            </a:r>
            <a:r>
              <a:rPr lang="en-US" sz="5400" b="0" cap="none" spc="0" dirty="0" err="1" smtClean="0">
                <a:ln w="0"/>
                <a:solidFill>
                  <a:schemeClr val="tx1"/>
                </a:solidFill>
                <a:effectLst>
                  <a:outerShdw blurRad="38100" dist="19050" dir="2700000" algn="tl" rotWithShape="0">
                    <a:schemeClr val="dk1">
                      <a:alpha val="40000"/>
                    </a:schemeClr>
                  </a:outerShdw>
                </a:effectLst>
              </a:rPr>
              <a:t>hợp</a:t>
            </a:r>
            <a:r>
              <a:rPr lang="en-US" sz="5400" b="0" cap="none" spc="0" dirty="0" smtClean="0">
                <a:ln w="0"/>
                <a:solidFill>
                  <a:schemeClr val="tx1"/>
                </a:solidFill>
                <a:effectLst>
                  <a:outerShdw blurRad="38100" dist="19050" dir="2700000" algn="tl" rotWithShape="0">
                    <a:schemeClr val="dk1">
                      <a:alpha val="40000"/>
                    </a:schemeClr>
                  </a:outerShdw>
                </a:effectLst>
              </a:rPr>
              <a:t> </a:t>
            </a:r>
            <a:r>
              <a:rPr lang="en-US" sz="5400" b="0" cap="none" spc="0" dirty="0" err="1" smtClean="0">
                <a:ln w="0"/>
                <a:solidFill>
                  <a:schemeClr val="tx1"/>
                </a:solidFill>
                <a:effectLst>
                  <a:outerShdw blurRad="38100" dist="19050" dir="2700000" algn="tl" rotWithShape="0">
                    <a:schemeClr val="dk1">
                      <a:alpha val="40000"/>
                    </a:schemeClr>
                  </a:outerShdw>
                </a:effectLst>
              </a:rPr>
              <a:t>kim</a:t>
            </a:r>
            <a:r>
              <a:rPr lang="en-US" sz="5400" b="0" cap="none" spc="0" dirty="0" smtClean="0">
                <a:ln w="0"/>
                <a:solidFill>
                  <a:schemeClr val="tx1"/>
                </a:solidFill>
                <a:effectLst>
                  <a:outerShdw blurRad="38100" dist="19050" dir="2700000" algn="tl" rotWithShape="0">
                    <a:schemeClr val="dk1">
                      <a:alpha val="40000"/>
                    </a:schemeClr>
                  </a:outerShdw>
                </a:effectLst>
              </a:rPr>
              <a:t>?</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5122" name="Picture 2" descr="Punctuation of Life: Question Mark | by Christal Luster | Mediu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786" b="98214" l="9778" r="89778">
                        <a14:foregroundMark x1="34222" y1="73214" x2="34222" y2="73214"/>
                      </a14:backgroundRemoval>
                    </a14:imgEffect>
                  </a14:imgLayer>
                </a14:imgProps>
              </a:ext>
              <a:ext uri="{28A0092B-C50C-407E-A947-70E740481C1C}">
                <a14:useLocalDpi xmlns:a14="http://schemas.microsoft.com/office/drawing/2010/main" val="0"/>
              </a:ext>
            </a:extLst>
          </a:blip>
          <a:srcRect/>
          <a:stretch>
            <a:fillRect/>
          </a:stretch>
        </p:blipFill>
        <p:spPr bwMode="auto">
          <a:xfrm>
            <a:off x="304800" y="7534632"/>
            <a:ext cx="2143125" cy="2133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707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ww.freeppt7.com">
  <a:themeElements>
    <a:clrScheme name="ALLPPT-207">
      <a:dk1>
        <a:sysClr val="windowText" lastClr="000000"/>
      </a:dk1>
      <a:lt1>
        <a:sysClr val="window" lastClr="FFFFFF"/>
      </a:lt1>
      <a:dk2>
        <a:srgbClr val="1F497D"/>
      </a:dk2>
      <a:lt2>
        <a:srgbClr val="EEECE1"/>
      </a:lt2>
      <a:accent1>
        <a:srgbClr val="17B6FF"/>
      </a:accent1>
      <a:accent2>
        <a:srgbClr val="7CE200"/>
      </a:accent2>
      <a:accent3>
        <a:srgbClr val="FD9034"/>
      </a:accent3>
      <a:accent4>
        <a:srgbClr val="FFD434"/>
      </a:accent4>
      <a:accent5>
        <a:srgbClr val="DC00C8"/>
      </a:accent5>
      <a:accent6>
        <a:srgbClr val="FF0000"/>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cience Fair Newsletter by Slidesgo">
  <a:themeElements>
    <a:clrScheme name="Simple Light">
      <a:dk1>
        <a:srgbClr val="383536"/>
      </a:dk1>
      <a:lt1>
        <a:srgbClr val="FFFFFF"/>
      </a:lt1>
      <a:dk2>
        <a:srgbClr val="595959"/>
      </a:dk2>
      <a:lt2>
        <a:srgbClr val="E6F0EF"/>
      </a:lt2>
      <a:accent1>
        <a:srgbClr val="7AB012"/>
      </a:accent1>
      <a:accent2>
        <a:srgbClr val="00C8A4"/>
      </a:accent2>
      <a:accent3>
        <a:srgbClr val="E4C500"/>
      </a:accent3>
      <a:accent4>
        <a:srgbClr val="00938C"/>
      </a:accent4>
      <a:accent5>
        <a:srgbClr val="7AB012"/>
      </a:accent5>
      <a:accent6>
        <a:srgbClr val="00C8A4"/>
      </a:accent6>
      <a:hlink>
        <a:srgbClr val="38353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Science Fair Newsletter by Slidesgo">
  <a:themeElements>
    <a:clrScheme name="Simple Light">
      <a:dk1>
        <a:srgbClr val="383536"/>
      </a:dk1>
      <a:lt1>
        <a:srgbClr val="FFFFFF"/>
      </a:lt1>
      <a:dk2>
        <a:srgbClr val="595959"/>
      </a:dk2>
      <a:lt2>
        <a:srgbClr val="E6F0EF"/>
      </a:lt2>
      <a:accent1>
        <a:srgbClr val="7AB012"/>
      </a:accent1>
      <a:accent2>
        <a:srgbClr val="00C8A4"/>
      </a:accent2>
      <a:accent3>
        <a:srgbClr val="E4C500"/>
      </a:accent3>
      <a:accent4>
        <a:srgbClr val="00938C"/>
      </a:accent4>
      <a:accent5>
        <a:srgbClr val="7AB012"/>
      </a:accent5>
      <a:accent6>
        <a:srgbClr val="00C8A4"/>
      </a:accent6>
      <a:hlink>
        <a:srgbClr val="38353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Science Fair Newsletter by Slidesgo">
  <a:themeElements>
    <a:clrScheme name="Simple Light">
      <a:dk1>
        <a:srgbClr val="383536"/>
      </a:dk1>
      <a:lt1>
        <a:srgbClr val="FFFFFF"/>
      </a:lt1>
      <a:dk2>
        <a:srgbClr val="595959"/>
      </a:dk2>
      <a:lt2>
        <a:srgbClr val="E6F0EF"/>
      </a:lt2>
      <a:accent1>
        <a:srgbClr val="7AB012"/>
      </a:accent1>
      <a:accent2>
        <a:srgbClr val="00C8A4"/>
      </a:accent2>
      <a:accent3>
        <a:srgbClr val="E4C500"/>
      </a:accent3>
      <a:accent4>
        <a:srgbClr val="00938C"/>
      </a:accent4>
      <a:accent5>
        <a:srgbClr val="7AB012"/>
      </a:accent5>
      <a:accent6>
        <a:srgbClr val="00C8A4"/>
      </a:accent6>
      <a:hlink>
        <a:srgbClr val="38353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2323</TotalTime>
  <Words>829</Words>
  <Application>Microsoft Office PowerPoint</Application>
  <PresentationFormat>Custom</PresentationFormat>
  <Paragraphs>177</Paragraphs>
  <Slides>24</Slides>
  <Notes>0</Notes>
  <HiddenSlides>0</HiddenSlides>
  <MMClips>5</MMClips>
  <ScaleCrop>false</ScaleCrop>
  <HeadingPairs>
    <vt:vector size="6" baseType="variant">
      <vt:variant>
        <vt:lpstr>Fonts Used</vt:lpstr>
      </vt:variant>
      <vt:variant>
        <vt:i4>21</vt:i4>
      </vt:variant>
      <vt:variant>
        <vt:lpstr>Theme</vt:lpstr>
      </vt:variant>
      <vt:variant>
        <vt:i4>7</vt:i4>
      </vt:variant>
      <vt:variant>
        <vt:lpstr>Slide Titles</vt:lpstr>
      </vt:variant>
      <vt:variant>
        <vt:i4>24</vt:i4>
      </vt:variant>
    </vt:vector>
  </HeadingPairs>
  <TitlesOfParts>
    <vt:vector size="52" baseType="lpstr">
      <vt:lpstr>Raleway</vt:lpstr>
      <vt:lpstr>Courier New</vt:lpstr>
      <vt:lpstr>Times New Roman</vt:lpstr>
      <vt:lpstr>Arial</vt:lpstr>
      <vt:lpstr>Arial Unicode MS</vt:lpstr>
      <vt:lpstr>#9Slide07 Crocante</vt:lpstr>
      <vt:lpstr>Nunito Light</vt:lpstr>
      <vt:lpstr>#9Slide04 Chonburi</vt:lpstr>
      <vt:lpstr>Microsoft YaHei</vt:lpstr>
      <vt:lpstr>Calibri</vt:lpstr>
      <vt:lpstr>Times New Roman</vt:lpstr>
      <vt:lpstr>Balsamiq Sans</vt:lpstr>
      <vt:lpstr>Wingdings</vt:lpstr>
      <vt:lpstr>等线</vt:lpstr>
      <vt:lpstr>Fira Sans Extra Condensed Medium</vt:lpstr>
      <vt:lpstr>Teko Light</vt:lpstr>
      <vt:lpstr>Impact</vt:lpstr>
      <vt:lpstr>Tahoma</vt:lpstr>
      <vt:lpstr>Roboto Condensed Light</vt:lpstr>
      <vt:lpstr>Calibri Light</vt:lpstr>
      <vt:lpstr>Hind Vadodara Light</vt:lpstr>
      <vt:lpstr>Office Theme</vt:lpstr>
      <vt:lpstr>1_Office Theme</vt:lpstr>
      <vt:lpstr>2_Office Theme</vt:lpstr>
      <vt:lpstr>www.freeppt7.com</vt:lpstr>
      <vt:lpstr>Science Fair Newsletter by Slidesgo</vt:lpstr>
      <vt:lpstr>1_Science Fair Newsletter by Slidesgo</vt:lpstr>
      <vt:lpstr>2_Science Fair Newsletter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Ví dụ</vt:lpstr>
      <vt:lpstr>Ví dụ</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Tham gia trả lời các câu hỏi trắc nghiệm trên phần mềm Plickers. - Lưu ý: tránh chạm tay vào đáp án.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Filipino games</dc:title>
  <dc:creator>THU HUONG</dc:creator>
  <cp:lastModifiedBy>THU HUONG</cp:lastModifiedBy>
  <cp:revision>126</cp:revision>
  <dcterms:created xsi:type="dcterms:W3CDTF">2006-08-16T00:00:00Z</dcterms:created>
  <dcterms:modified xsi:type="dcterms:W3CDTF">2025-05-13T16:22:53Z</dcterms:modified>
  <dc:identifier>DAFwF2_VHdE</dc:identifier>
</cp:coreProperties>
</file>