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19" r:id="rId3"/>
    <p:sldId id="416" r:id="rId4"/>
    <p:sldId id="417" r:id="rId5"/>
    <p:sldId id="425" r:id="rId6"/>
    <p:sldId id="418" r:id="rId7"/>
    <p:sldId id="420" r:id="rId8"/>
    <p:sldId id="421" r:id="rId9"/>
    <p:sldId id="422" r:id="rId10"/>
    <p:sldId id="423" r:id="rId11"/>
    <p:sldId id="424" r:id="rId12"/>
    <p:sldId id="426" r:id="rId13"/>
    <p:sldId id="428" r:id="rId14"/>
    <p:sldId id="427" r:id="rId15"/>
    <p:sldId id="429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440" r:id="rId27"/>
    <p:sldId id="441" r:id="rId28"/>
    <p:sldId id="442" r:id="rId29"/>
    <p:sldId id="444" r:id="rId30"/>
    <p:sldId id="445" r:id="rId31"/>
    <p:sldId id="447" r:id="rId32"/>
    <p:sldId id="446" r:id="rId33"/>
    <p:sldId id="448" r:id="rId34"/>
    <p:sldId id="449" r:id="rId35"/>
    <p:sldId id="450" r:id="rId36"/>
    <p:sldId id="452" r:id="rId37"/>
    <p:sldId id="453" r:id="rId38"/>
    <p:sldId id="451" r:id="rId39"/>
    <p:sldId id="410" r:id="rId40"/>
    <p:sldId id="413" r:id="rId41"/>
    <p:sldId id="41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2060"/>
    <a:srgbClr val="FFFADD"/>
    <a:srgbClr val="FFEED1"/>
    <a:srgbClr val="E7F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537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969B0-C076-61BF-E141-5461580BE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83FDB-AE70-93CB-FF94-106C9992D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89836-9098-4AC0-1DE7-68946E277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1A8C9-A0EE-0B46-642E-AC81DEE0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416D0-09E4-1E32-72D6-31DEF3B9F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2B1E6-E37F-AA39-B836-874080EB9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6890B-E103-034B-E49F-7822318DF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595CD-ADDE-7D4A-EB95-CCE93C22C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A3771-AAE6-DD69-6319-5B4B9FCF1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E8870-04F0-E96A-AF62-5D4CD955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0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0729A-E839-73B5-03DF-8C7A27F8F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80860-A15C-F611-4C81-199EFE1F7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259E4-2E4C-8C03-062D-0193A1994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AB1BF-A0D0-2233-9FAF-518363D8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B56BA-D97F-C12C-087C-4F5698B8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49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35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47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77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09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00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05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60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4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0383B-2E80-E880-6D15-32D16230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EC937-B272-047F-E683-061B164D3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595F4-28CB-06C8-BA65-C9B6D53A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1B872-B864-EA69-3E20-2931D1F4D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52AD0-28C8-7DDC-B70A-882A8405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96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79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89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3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BFDCB-5DA8-CA5F-E08D-F03EE1A4D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48380-45D9-B174-F4F5-D33BA648E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9AB5B-78DF-543F-325E-71C049B40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7DFC3-50DF-B1E7-ACA4-D8A600E37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BCD44-A579-024C-16C3-2CF33B59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39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63F2-E5FC-B302-AAE6-003464A0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71F41-58A1-6827-EDCD-EF2EFBCD5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CC1F8-020C-2FDC-5F61-E2A36A2C6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FA943-936D-4CCD-9E85-E01F34041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6CC17-BC66-6264-58E2-09F6A32C1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59F84-1D73-0351-200A-24114489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4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E50E-D970-7690-FCB0-64318385C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1A44D-38E1-FE6A-57DE-115D6D586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AE28E-11F7-8366-BAA2-14AB35254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DC6A5-1F88-78FF-30EF-3F0DA2F3C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F6638-07EF-6FDB-FF9C-272C90F1B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BA07A7-BFD5-F255-597A-8B060CF3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141228-8A71-73F5-A751-3D9B78C78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DB9B05-202F-FBC2-5CAA-AC76E8C4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6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C5CE1-0412-0142-7C60-75734292F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622061-128C-9C06-2F57-44BE32ED1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2163AD-AC27-4C31-9DE9-E827856D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6D8A3A-E87C-8151-23A7-7CF50D3D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324EE-9430-313D-AA07-90394D3ED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893D29-0B45-8727-8DA1-9EBA0B03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504C4-C6DF-4DAD-C239-5BD09E1A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03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04934-3BA8-EEF3-CC4B-18700E27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4778B-A952-A60A-2CC9-0C141288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5BEB3-C887-2053-C9F3-AA12882B5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0D496-DF50-9EF6-0299-28315061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8DA66-277C-739B-EA27-26FD153F3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597AE-8593-78D2-7082-1B688356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5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DAB09-9881-056E-CCB5-55D79A0B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67902C-C9E5-3C50-61C9-F9AD3A9AD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F5008-9475-A5BA-27B0-9303E6F12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AEE1E-599B-CBE3-7A3D-401A949C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7CCC7-E054-BCCA-FB4C-503BEFCDF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23277-017E-BE80-F006-EC9AAC11F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7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D4442-1A7A-DC60-88E0-6E9DA1BE8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57246-6EB4-D31E-EFA1-968EA95D2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4C04B-86BC-B39A-2533-292626E87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2E9DF-FF19-401E-83A9-CAAD97DA7908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6EE00-F4E4-28E3-DA4F-18EA059EB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50DEC-661A-5418-909E-ADFCE929A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714AC-7316-4888-8888-BCC026BF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7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8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45836-374C-E8D9-DCDD-11D2F20A24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7" y="0"/>
            <a:ext cx="118409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54630-BC31-5EF2-493A-DFE7638BE960}"/>
              </a:ext>
            </a:extLst>
          </p:cNvPr>
          <p:cNvSpPr txBox="1"/>
          <p:nvPr/>
        </p:nvSpPr>
        <p:spPr>
          <a:xfrm>
            <a:off x="548044" y="710684"/>
            <a:ext cx="5311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nâng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lên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tác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thẳng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đứng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3455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D88BC2-4AD8-0D3F-48C1-A5CBC2B5D8DC}"/>
              </a:ext>
            </a:extLst>
          </p:cNvPr>
          <p:cNvSpPr/>
          <p:nvPr/>
        </p:nvSpPr>
        <p:spPr>
          <a:xfrm>
            <a:off x="244233" y="365850"/>
            <a:ext cx="6647800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F9AABB-1A13-7A52-C174-38CB9D853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33" y="365850"/>
            <a:ext cx="606077" cy="606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5D3395-C281-1DBB-8E57-4952D9F22DD8}"/>
              </a:ext>
            </a:extLst>
          </p:cNvPr>
          <p:cNvSpPr txBox="1"/>
          <p:nvPr/>
        </p:nvSpPr>
        <p:spPr>
          <a:xfrm>
            <a:off x="850310" y="393045"/>
            <a:ext cx="574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28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10" name="Graphic 9" descr="Arrow Slight curve">
            <a:extLst>
              <a:ext uri="{FF2B5EF4-FFF2-40B4-BE49-F238E27FC236}">
                <a16:creationId xmlns:a16="http://schemas.microsoft.com/office/drawing/2014/main" id="{F37E1149-FD5A-94C6-7A8F-1873906684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7271" y="5815583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7BA632-2298-CA75-5094-D685E16C8F3D}"/>
              </a:ext>
            </a:extLst>
          </p:cNvPr>
          <p:cNvSpPr txBox="1"/>
          <p:nvPr/>
        </p:nvSpPr>
        <p:spPr>
          <a:xfrm>
            <a:off x="1628608" y="5980396"/>
            <a:ext cx="8621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dụng</a:t>
            </a:r>
            <a:endParaRPr lang="en-US" sz="3200" dirty="0">
              <a:solidFill>
                <a:srgbClr val="002060"/>
              </a:solidFill>
              <a:latin typeface="Roboto Black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C6674-DD08-C3CB-D9AA-33BECCE9F40D}"/>
              </a:ext>
            </a:extLst>
          </p:cNvPr>
          <p:cNvSpPr txBox="1"/>
          <p:nvPr/>
        </p:nvSpPr>
        <p:spPr>
          <a:xfrm>
            <a:off x="3809315" y="1366724"/>
            <a:ext cx="457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Mô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hình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giản</a:t>
            </a:r>
            <a:endParaRPr lang="en-US" sz="24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D744CD-E843-268D-B28A-2B412B57D3EB}"/>
              </a:ext>
            </a:extLst>
          </p:cNvPr>
          <p:cNvSpPr/>
          <p:nvPr/>
        </p:nvSpPr>
        <p:spPr>
          <a:xfrm>
            <a:off x="1187464" y="4988018"/>
            <a:ext cx="9504240" cy="3168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6DA05FD-7D34-867F-78D7-92424979C622}"/>
              </a:ext>
            </a:extLst>
          </p:cNvPr>
          <p:cNvSpPr/>
          <p:nvPr/>
        </p:nvSpPr>
        <p:spPr>
          <a:xfrm>
            <a:off x="5464880" y="3899882"/>
            <a:ext cx="1262238" cy="108813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CAA207-8A63-0FAA-51D0-A27C264CE871}"/>
              </a:ext>
            </a:extLst>
          </p:cNvPr>
          <p:cNvSpPr/>
          <p:nvPr/>
        </p:nvSpPr>
        <p:spPr>
          <a:xfrm rot="20582465">
            <a:off x="2321508" y="3796253"/>
            <a:ext cx="7548983" cy="1008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Graphic 26" descr="Line arrow Slight curve">
            <a:extLst>
              <a:ext uri="{FF2B5EF4-FFF2-40B4-BE49-F238E27FC236}">
                <a16:creationId xmlns:a16="http://schemas.microsoft.com/office/drawing/2014/main" id="{50A97028-658A-FA02-B89A-2FAE86941C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90625">
            <a:off x="5936510" y="3799326"/>
            <a:ext cx="880872" cy="6190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DB4A417-2C19-7E6C-0FF4-5924F41F93E7}"/>
              </a:ext>
            </a:extLst>
          </p:cNvPr>
          <p:cNvSpPr txBox="1"/>
          <p:nvPr/>
        </p:nvSpPr>
        <p:spPr>
          <a:xfrm>
            <a:off x="9843656" y="3146223"/>
            <a:ext cx="100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07BCD-431F-4038-FC2E-826FA64A4154}"/>
              </a:ext>
            </a:extLst>
          </p:cNvPr>
          <p:cNvSpPr txBox="1"/>
          <p:nvPr/>
        </p:nvSpPr>
        <p:spPr>
          <a:xfrm>
            <a:off x="2031290" y="4854034"/>
            <a:ext cx="62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5F853D-C119-5CE0-309F-0513165D5D01}"/>
              </a:ext>
            </a:extLst>
          </p:cNvPr>
          <p:cNvSpPr txBox="1"/>
          <p:nvPr/>
        </p:nvSpPr>
        <p:spPr>
          <a:xfrm>
            <a:off x="9510951" y="2112704"/>
            <a:ext cx="62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4BB9C4-021F-82FF-0264-A6BA8C69A799}"/>
              </a:ext>
            </a:extLst>
          </p:cNvPr>
          <p:cNvSpPr/>
          <p:nvPr/>
        </p:nvSpPr>
        <p:spPr>
          <a:xfrm rot="20759802">
            <a:off x="1732593" y="3908536"/>
            <a:ext cx="1073657" cy="9913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endParaRPr lang="en-US" sz="3200" dirty="0"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7B07F5FD-A3B2-E7C5-E1BE-FF655A1A48CA}"/>
              </a:ext>
            </a:extLst>
          </p:cNvPr>
          <p:cNvCxnSpPr>
            <a:cxnSpLocks/>
          </p:cNvCxnSpPr>
          <p:nvPr/>
        </p:nvCxnSpPr>
        <p:spPr>
          <a:xfrm>
            <a:off x="9694615" y="2697479"/>
            <a:ext cx="217482" cy="71658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extBox 1028">
            <a:extLst>
              <a:ext uri="{FF2B5EF4-FFF2-40B4-BE49-F238E27FC236}">
                <a16:creationId xmlns:a16="http://schemas.microsoft.com/office/drawing/2014/main" id="{187BCA72-028F-18F0-BFCD-D1EF95A87500}"/>
              </a:ext>
            </a:extLst>
          </p:cNvPr>
          <p:cNvSpPr txBox="1"/>
          <p:nvPr/>
        </p:nvSpPr>
        <p:spPr>
          <a:xfrm>
            <a:off x="6879518" y="4294989"/>
            <a:ext cx="1511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97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 animBg="1"/>
      <p:bldP spid="24" grpId="0" animBg="1"/>
      <p:bldP spid="25" grpId="0" animBg="1"/>
      <p:bldP spid="28" grpId="0"/>
      <p:bldP spid="29" grpId="0"/>
      <p:bldP spid="30" grpId="0"/>
      <p:bldP spid="31" grpId="0" animBg="1"/>
      <p:bldP spid="10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F2E8B9-7030-EC6E-9F51-6EBFB3E9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011" y="418133"/>
            <a:ext cx="4967978" cy="49679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C93C9B-565B-9724-4489-4AC1B9AFA07A}"/>
              </a:ext>
            </a:extLst>
          </p:cNvPr>
          <p:cNvSpPr txBox="1"/>
          <p:nvPr/>
        </p:nvSpPr>
        <p:spPr>
          <a:xfrm>
            <a:off x="3197738" y="5166655"/>
            <a:ext cx="5796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CÁC LOẠI ĐÒN BẨY</a:t>
            </a:r>
          </a:p>
        </p:txBody>
      </p:sp>
    </p:spTree>
    <p:extLst>
      <p:ext uri="{BB962C8B-B14F-4D97-AF65-F5344CB8AC3E}">
        <p14:creationId xmlns:p14="http://schemas.microsoft.com/office/powerpoint/2010/main" val="3261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938391" y="1453749"/>
            <a:ext cx="44561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cụ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tập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kế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phương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án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tiến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hành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thí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biểu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diễn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lựuc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thí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này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5B156B-6695-084C-9844-553C03E4E2D3}"/>
              </a:ext>
            </a:extLst>
          </p:cNvPr>
          <p:cNvSpPr/>
          <p:nvPr/>
        </p:nvSpPr>
        <p:spPr>
          <a:xfrm>
            <a:off x="244233" y="340618"/>
            <a:ext cx="3547479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912B2-E5F2-E96A-C867-61E9ADB1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9" y="268660"/>
            <a:ext cx="749992" cy="749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168C3-8252-4D2E-EE0F-CE0D87ADA857}"/>
              </a:ext>
            </a:extLst>
          </p:cNvPr>
          <p:cNvSpPr txBox="1"/>
          <p:nvPr/>
        </p:nvSpPr>
        <p:spPr>
          <a:xfrm>
            <a:off x="947868" y="382046"/>
            <a:ext cx="289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Các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Loại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endParaRPr lang="en-US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29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D88BC2-4AD8-0D3F-48C1-A5CBC2B5D8DC}"/>
              </a:ext>
            </a:extLst>
          </p:cNvPr>
          <p:cNvSpPr/>
          <p:nvPr/>
        </p:nvSpPr>
        <p:spPr>
          <a:xfrm>
            <a:off x="225945" y="365850"/>
            <a:ext cx="3547479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BFAF03-6CE0-7F18-2BA1-508124D8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71" y="293892"/>
            <a:ext cx="749992" cy="749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27551-D115-08D1-F60F-696B01C54F3E}"/>
              </a:ext>
            </a:extLst>
          </p:cNvPr>
          <p:cNvSpPr txBox="1"/>
          <p:nvPr/>
        </p:nvSpPr>
        <p:spPr>
          <a:xfrm>
            <a:off x="929580" y="407278"/>
            <a:ext cx="289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Các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Loại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02A1D-EBCE-89C3-2B79-307BB787B966}"/>
              </a:ext>
            </a:extLst>
          </p:cNvPr>
          <p:cNvSpPr txBox="1"/>
          <p:nvPr/>
        </p:nvSpPr>
        <p:spPr>
          <a:xfrm>
            <a:off x="0" y="1332046"/>
            <a:ext cx="1079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Dựa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trên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phân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thành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3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endParaRPr lang="en-US" sz="22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885DC8-6191-17C5-C4E5-3C5812313FB3}"/>
              </a:ext>
            </a:extLst>
          </p:cNvPr>
          <p:cNvSpPr txBox="1"/>
          <p:nvPr/>
        </p:nvSpPr>
        <p:spPr>
          <a:xfrm>
            <a:off x="3475350" y="5732584"/>
            <a:ext cx="4196041" cy="383619"/>
          </a:xfrm>
          <a:prstGeom prst="roundRect">
            <a:avLst>
              <a:gd name="adj" fmla="val 7119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578">
              <a:defRPr/>
            </a:pP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 I — Đ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òn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đ</a:t>
            </a: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iểm tựa nằm giữa</a:t>
            </a: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8C468C09-B067-C48A-3320-BC7F951B1FA7}"/>
              </a:ext>
            </a:extLst>
          </p:cNvPr>
          <p:cNvGrpSpPr/>
          <p:nvPr/>
        </p:nvGrpSpPr>
        <p:grpSpPr>
          <a:xfrm>
            <a:off x="1697649" y="2599643"/>
            <a:ext cx="7394702" cy="2365298"/>
            <a:chOff x="472531" y="2298551"/>
            <a:chExt cx="4389521" cy="1404049"/>
          </a:xfrm>
        </p:grpSpPr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6CD57589-62D0-BBF7-D732-F01F279DD976}"/>
                </a:ext>
              </a:extLst>
            </p:cNvPr>
            <p:cNvGrpSpPr/>
            <p:nvPr/>
          </p:nvGrpSpPr>
          <p:grpSpPr>
            <a:xfrm>
              <a:off x="472531" y="2298551"/>
              <a:ext cx="4389521" cy="1404049"/>
              <a:chOff x="4652482" y="4005027"/>
              <a:chExt cx="4273296" cy="1366872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132C89A6-6450-E7A4-4411-F1AC796B4C88}"/>
                  </a:ext>
                </a:extLst>
              </p:cNvPr>
              <p:cNvSpPr/>
              <p:nvPr/>
            </p:nvSpPr>
            <p:spPr>
              <a:xfrm flipH="1">
                <a:off x="5489451" y="4649574"/>
                <a:ext cx="667506" cy="567475"/>
              </a:xfrm>
              <a:prstGeom prst="triangle">
                <a:avLst/>
              </a:prstGeom>
              <a:solidFill>
                <a:srgbClr val="0070C0"/>
              </a:solidFill>
              <a:ln w="19050">
                <a:solidFill>
                  <a:srgbClr val="00206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A459D99-B75C-EC20-BF72-DB0D8F29A7EA}"/>
                  </a:ext>
                </a:extLst>
              </p:cNvPr>
              <p:cNvSpPr/>
              <p:nvPr/>
            </p:nvSpPr>
            <p:spPr>
              <a:xfrm rot="20961419" flipH="1">
                <a:off x="4652482" y="4333876"/>
                <a:ext cx="4273296" cy="11698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84CBB36-1689-D360-27F7-AF84BF0DC79E}"/>
                  </a:ext>
                </a:extLst>
              </p:cNvPr>
              <p:cNvSpPr/>
              <p:nvPr/>
            </p:nvSpPr>
            <p:spPr>
              <a:xfrm rot="21028135" flipH="1">
                <a:off x="4706729" y="4005027"/>
                <a:ext cx="515155" cy="668261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78133FA-2EEC-C6D0-D9F6-91F677AEB3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4306" y="4382517"/>
                <a:ext cx="0" cy="65761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02D467-D030-7214-6EC6-A41D49813743}"/>
                  </a:ext>
                </a:extLst>
              </p:cNvPr>
              <p:cNvSpPr txBox="1"/>
              <p:nvPr/>
            </p:nvSpPr>
            <p:spPr>
              <a:xfrm>
                <a:off x="4719737" y="4998393"/>
                <a:ext cx="489138" cy="373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P</a:t>
                </a:r>
              </a:p>
            </p:txBody>
          </p:sp>
          <p:cxnSp>
            <p:nvCxnSpPr>
              <p:cNvPr id="1026" name="Straight Arrow Connector 1025">
                <a:extLst>
                  <a:ext uri="{FF2B5EF4-FFF2-40B4-BE49-F238E27FC236}">
                    <a16:creationId xmlns:a16="http://schemas.microsoft.com/office/drawing/2014/main" id="{5ED1E9EC-B7A7-1885-10AD-1B216EDB0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4546" y="4076494"/>
                <a:ext cx="153937" cy="76663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6CEEA57E-D326-0795-7121-E20B69B73568}"/>
                  </a:ext>
                </a:extLst>
              </p:cNvPr>
              <p:cNvSpPr txBox="1"/>
              <p:nvPr/>
            </p:nvSpPr>
            <p:spPr>
              <a:xfrm>
                <a:off x="7973749" y="4359986"/>
                <a:ext cx="684987" cy="337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Lực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  <p:sp>
            <p:nvSpPr>
              <p:cNvPr id="1037" name="TextBox 1036">
                <a:extLst>
                  <a:ext uri="{FF2B5EF4-FFF2-40B4-BE49-F238E27FC236}">
                    <a16:creationId xmlns:a16="http://schemas.microsoft.com/office/drawing/2014/main" id="{816AA319-64AC-CBBD-4AD0-3F47781625D0}"/>
                  </a:ext>
                </a:extLst>
              </p:cNvPr>
              <p:cNvSpPr txBox="1"/>
              <p:nvPr/>
            </p:nvSpPr>
            <p:spPr>
              <a:xfrm>
                <a:off x="6251211" y="4875155"/>
                <a:ext cx="1370414" cy="337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Điểm</a:t>
                </a:r>
                <a:r>
                  <a:rPr lang="en-US" sz="32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tựa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</p:grp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31BEAB8C-5DCA-8564-C69F-3BF9036316AA}"/>
                </a:ext>
              </a:extLst>
            </p:cNvPr>
            <p:cNvCxnSpPr/>
            <p:nvPr/>
          </p:nvCxnSpPr>
          <p:spPr>
            <a:xfrm>
              <a:off x="1666116" y="2955454"/>
              <a:ext cx="703617" cy="2914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440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D88BC2-4AD8-0D3F-48C1-A5CBC2B5D8DC}"/>
              </a:ext>
            </a:extLst>
          </p:cNvPr>
          <p:cNvSpPr/>
          <p:nvPr/>
        </p:nvSpPr>
        <p:spPr>
          <a:xfrm>
            <a:off x="225945" y="365850"/>
            <a:ext cx="3547479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BFAF03-6CE0-7F18-2BA1-508124D8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71" y="293892"/>
            <a:ext cx="749992" cy="749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27551-D115-08D1-F60F-696B01C54F3E}"/>
              </a:ext>
            </a:extLst>
          </p:cNvPr>
          <p:cNvSpPr txBox="1"/>
          <p:nvPr/>
        </p:nvSpPr>
        <p:spPr>
          <a:xfrm>
            <a:off x="929580" y="407278"/>
            <a:ext cx="289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Các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Loại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02A1D-EBCE-89C3-2B79-307BB787B966}"/>
              </a:ext>
            </a:extLst>
          </p:cNvPr>
          <p:cNvSpPr txBox="1"/>
          <p:nvPr/>
        </p:nvSpPr>
        <p:spPr>
          <a:xfrm>
            <a:off x="0" y="1157820"/>
            <a:ext cx="1079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Dựa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trên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phân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thành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3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endParaRPr lang="en-US" sz="22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E358B04E-BA35-7A6F-ACF0-13C70F5DB6B0}"/>
              </a:ext>
            </a:extLst>
          </p:cNvPr>
          <p:cNvSpPr txBox="1"/>
          <p:nvPr/>
        </p:nvSpPr>
        <p:spPr>
          <a:xfrm>
            <a:off x="1288112" y="6060209"/>
            <a:ext cx="8766054" cy="383619"/>
          </a:xfrm>
          <a:prstGeom prst="roundRect">
            <a:avLst>
              <a:gd name="adj" fmla="val 7119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578">
              <a:defRPr/>
            </a:pP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 I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</a:t>
            </a: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— Đ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òn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đ</a:t>
            </a: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iểm tựa 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ở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giữa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bên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kia </a:t>
            </a:r>
            <a:endParaRPr lang="vi-VN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AA747CB4-9C73-50DF-BA6A-F76CA3065D0E}"/>
              </a:ext>
            </a:extLst>
          </p:cNvPr>
          <p:cNvGrpSpPr/>
          <p:nvPr/>
        </p:nvGrpSpPr>
        <p:grpSpPr>
          <a:xfrm>
            <a:off x="2378711" y="1920232"/>
            <a:ext cx="7207465" cy="3590029"/>
            <a:chOff x="451179" y="1566372"/>
            <a:chExt cx="4410875" cy="2197051"/>
          </a:xfrm>
        </p:grpSpPr>
        <p:grpSp>
          <p:nvGrpSpPr>
            <p:cNvPr id="1053" name="Group 1052">
              <a:extLst>
                <a:ext uri="{FF2B5EF4-FFF2-40B4-BE49-F238E27FC236}">
                  <a16:creationId xmlns:a16="http://schemas.microsoft.com/office/drawing/2014/main" id="{AF00A307-DC1A-6EB8-AF84-5EFFA48580AB}"/>
                </a:ext>
              </a:extLst>
            </p:cNvPr>
            <p:cNvGrpSpPr/>
            <p:nvPr/>
          </p:nvGrpSpPr>
          <p:grpSpPr>
            <a:xfrm>
              <a:off x="451179" y="1566372"/>
              <a:ext cx="4410875" cy="2197051"/>
              <a:chOff x="4631694" y="3292237"/>
              <a:chExt cx="4294084" cy="2138879"/>
            </a:xfrm>
          </p:grpSpPr>
          <p:sp>
            <p:nvSpPr>
              <p:cNvPr id="1055" name="Isosceles Triangle 1054">
                <a:extLst>
                  <a:ext uri="{FF2B5EF4-FFF2-40B4-BE49-F238E27FC236}">
                    <a16:creationId xmlns:a16="http://schemas.microsoft.com/office/drawing/2014/main" id="{72819EA4-E92F-ADB8-5C63-4755122959D0}"/>
                  </a:ext>
                </a:extLst>
              </p:cNvPr>
              <p:cNvSpPr/>
              <p:nvPr/>
            </p:nvSpPr>
            <p:spPr>
              <a:xfrm flipH="1">
                <a:off x="4631694" y="4857134"/>
                <a:ext cx="667506" cy="567475"/>
              </a:xfrm>
              <a:prstGeom prst="triangle">
                <a:avLst/>
              </a:prstGeom>
              <a:solidFill>
                <a:srgbClr val="0070C0"/>
              </a:solidFill>
              <a:ln w="19050">
                <a:solidFill>
                  <a:srgbClr val="00206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6" name="Rectangle: Rounded Corners 1055">
                <a:extLst>
                  <a:ext uri="{FF2B5EF4-FFF2-40B4-BE49-F238E27FC236}">
                    <a16:creationId xmlns:a16="http://schemas.microsoft.com/office/drawing/2014/main" id="{A471F51F-4376-2B11-7A35-9E84518C9091}"/>
                  </a:ext>
                </a:extLst>
              </p:cNvPr>
              <p:cNvSpPr/>
              <p:nvPr/>
            </p:nvSpPr>
            <p:spPr>
              <a:xfrm rot="20961419" flipH="1">
                <a:off x="4652482" y="4333876"/>
                <a:ext cx="4273296" cy="11698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7" name="Rectangle: Rounded Corners 1056">
                <a:extLst>
                  <a:ext uri="{FF2B5EF4-FFF2-40B4-BE49-F238E27FC236}">
                    <a16:creationId xmlns:a16="http://schemas.microsoft.com/office/drawing/2014/main" id="{5E23DDA2-08E7-6226-72C2-51854080680D}"/>
                  </a:ext>
                </a:extLst>
              </p:cNvPr>
              <p:cNvSpPr/>
              <p:nvPr/>
            </p:nvSpPr>
            <p:spPr>
              <a:xfrm rot="21028135" flipH="1">
                <a:off x="6530055" y="3708025"/>
                <a:ext cx="515155" cy="628657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058" name="Straight Arrow Connector 1057">
                <a:extLst>
                  <a:ext uri="{FF2B5EF4-FFF2-40B4-BE49-F238E27FC236}">
                    <a16:creationId xmlns:a16="http://schemas.microsoft.com/office/drawing/2014/main" id="{3FA4A715-CC4A-DECC-6F06-40BE8FD5F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0910" y="4085246"/>
                <a:ext cx="0" cy="61864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21250CF4-8CC7-8E47-BA20-2565E908BAC7}"/>
                  </a:ext>
                </a:extLst>
              </p:cNvPr>
              <p:cNvSpPr txBox="1"/>
              <p:nvPr/>
            </p:nvSpPr>
            <p:spPr>
              <a:xfrm>
                <a:off x="6580781" y="4622787"/>
                <a:ext cx="489138" cy="385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P</a:t>
                </a:r>
              </a:p>
            </p:txBody>
          </p:sp>
          <p:cxnSp>
            <p:nvCxnSpPr>
              <p:cNvPr id="1060" name="Straight Arrow Connector 1059">
                <a:extLst>
                  <a:ext uri="{FF2B5EF4-FFF2-40B4-BE49-F238E27FC236}">
                    <a16:creationId xmlns:a16="http://schemas.microsoft.com/office/drawing/2014/main" id="{01200734-0773-5ECB-18B5-62447B1647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33391" y="3292237"/>
                <a:ext cx="151155" cy="78425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54F134BD-C2A2-85A1-F08E-5CDF16C14BC9}"/>
                  </a:ext>
                </a:extLst>
              </p:cNvPr>
              <p:cNvSpPr txBox="1"/>
              <p:nvPr/>
            </p:nvSpPr>
            <p:spPr>
              <a:xfrm>
                <a:off x="7853114" y="3462291"/>
                <a:ext cx="684987" cy="34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Lực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02253B6-5D3C-9FE9-5FBB-283CAD3869EE}"/>
                  </a:ext>
                </a:extLst>
              </p:cNvPr>
              <p:cNvSpPr txBox="1"/>
              <p:nvPr/>
            </p:nvSpPr>
            <p:spPr>
              <a:xfrm>
                <a:off x="5393452" y="5082717"/>
                <a:ext cx="1370414" cy="34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Điểm</a:t>
                </a:r>
                <a:r>
                  <a:rPr lang="en-US" sz="32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tựa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</p:grp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34BCC274-7B25-FF87-CBC8-3DD816CE983A}"/>
                </a:ext>
              </a:extLst>
            </p:cNvPr>
            <p:cNvCxnSpPr/>
            <p:nvPr/>
          </p:nvCxnSpPr>
          <p:spPr>
            <a:xfrm>
              <a:off x="785029" y="3168660"/>
              <a:ext cx="703617" cy="2914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5332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D88BC2-4AD8-0D3F-48C1-A5CBC2B5D8DC}"/>
              </a:ext>
            </a:extLst>
          </p:cNvPr>
          <p:cNvSpPr/>
          <p:nvPr/>
        </p:nvSpPr>
        <p:spPr>
          <a:xfrm>
            <a:off x="225945" y="365850"/>
            <a:ext cx="3547479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BFAF03-6CE0-7F18-2BA1-508124D8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71" y="293892"/>
            <a:ext cx="749992" cy="749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27551-D115-08D1-F60F-696B01C54F3E}"/>
              </a:ext>
            </a:extLst>
          </p:cNvPr>
          <p:cNvSpPr txBox="1"/>
          <p:nvPr/>
        </p:nvSpPr>
        <p:spPr>
          <a:xfrm>
            <a:off x="929580" y="407278"/>
            <a:ext cx="289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Các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Loại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02A1D-EBCE-89C3-2B79-307BB787B966}"/>
              </a:ext>
            </a:extLst>
          </p:cNvPr>
          <p:cNvSpPr txBox="1"/>
          <p:nvPr/>
        </p:nvSpPr>
        <p:spPr>
          <a:xfrm>
            <a:off x="0" y="1157820"/>
            <a:ext cx="1079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Dựa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trên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phân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thành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3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endParaRPr lang="en-US" sz="22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E358B04E-BA35-7A6F-ACF0-13C70F5DB6B0}"/>
              </a:ext>
            </a:extLst>
          </p:cNvPr>
          <p:cNvSpPr txBox="1"/>
          <p:nvPr/>
        </p:nvSpPr>
        <p:spPr>
          <a:xfrm>
            <a:off x="1168842" y="5897342"/>
            <a:ext cx="8766054" cy="671334"/>
          </a:xfrm>
          <a:prstGeom prst="roundRect">
            <a:avLst>
              <a:gd name="adj" fmla="val 7119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578">
              <a:defRPr/>
            </a:pP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 I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II</a:t>
            </a: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— Đ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òn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đ</a:t>
            </a: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iểm tựa 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ở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bên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kia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khoảng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giữa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hai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endParaRPr lang="vi-VN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AA747CB4-9C73-50DF-BA6A-F76CA3065D0E}"/>
              </a:ext>
            </a:extLst>
          </p:cNvPr>
          <p:cNvGrpSpPr/>
          <p:nvPr/>
        </p:nvGrpSpPr>
        <p:grpSpPr>
          <a:xfrm>
            <a:off x="2116317" y="1990043"/>
            <a:ext cx="7207465" cy="3416014"/>
            <a:chOff x="451179" y="1672866"/>
            <a:chExt cx="4410875" cy="2090556"/>
          </a:xfrm>
        </p:grpSpPr>
        <p:grpSp>
          <p:nvGrpSpPr>
            <p:cNvPr id="1053" name="Group 1052">
              <a:extLst>
                <a:ext uri="{FF2B5EF4-FFF2-40B4-BE49-F238E27FC236}">
                  <a16:creationId xmlns:a16="http://schemas.microsoft.com/office/drawing/2014/main" id="{AF00A307-DC1A-6EB8-AF84-5EFFA48580AB}"/>
                </a:ext>
              </a:extLst>
            </p:cNvPr>
            <p:cNvGrpSpPr/>
            <p:nvPr/>
          </p:nvGrpSpPr>
          <p:grpSpPr>
            <a:xfrm>
              <a:off x="451179" y="1672866"/>
              <a:ext cx="4410875" cy="2090556"/>
              <a:chOff x="4631694" y="3395912"/>
              <a:chExt cx="4294084" cy="2035204"/>
            </a:xfrm>
          </p:grpSpPr>
          <p:sp>
            <p:nvSpPr>
              <p:cNvPr id="1055" name="Isosceles Triangle 1054">
                <a:extLst>
                  <a:ext uri="{FF2B5EF4-FFF2-40B4-BE49-F238E27FC236}">
                    <a16:creationId xmlns:a16="http://schemas.microsoft.com/office/drawing/2014/main" id="{72819EA4-E92F-ADB8-5C63-4755122959D0}"/>
                  </a:ext>
                </a:extLst>
              </p:cNvPr>
              <p:cNvSpPr/>
              <p:nvPr/>
            </p:nvSpPr>
            <p:spPr>
              <a:xfrm flipH="1">
                <a:off x="4631694" y="4857134"/>
                <a:ext cx="667506" cy="567475"/>
              </a:xfrm>
              <a:prstGeom prst="triangle">
                <a:avLst/>
              </a:prstGeom>
              <a:solidFill>
                <a:srgbClr val="0070C0"/>
              </a:solidFill>
              <a:ln w="19050">
                <a:solidFill>
                  <a:srgbClr val="00206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6" name="Rectangle: Rounded Corners 1055">
                <a:extLst>
                  <a:ext uri="{FF2B5EF4-FFF2-40B4-BE49-F238E27FC236}">
                    <a16:creationId xmlns:a16="http://schemas.microsoft.com/office/drawing/2014/main" id="{A471F51F-4376-2B11-7A35-9E84518C9091}"/>
                  </a:ext>
                </a:extLst>
              </p:cNvPr>
              <p:cNvSpPr/>
              <p:nvPr/>
            </p:nvSpPr>
            <p:spPr>
              <a:xfrm rot="20961419" flipH="1">
                <a:off x="4652482" y="4333876"/>
                <a:ext cx="4273296" cy="11698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7" name="Rectangle: Rounded Corners 1056">
                <a:extLst>
                  <a:ext uri="{FF2B5EF4-FFF2-40B4-BE49-F238E27FC236}">
                    <a16:creationId xmlns:a16="http://schemas.microsoft.com/office/drawing/2014/main" id="{5E23DDA2-08E7-6226-72C2-51854080680D}"/>
                  </a:ext>
                </a:extLst>
              </p:cNvPr>
              <p:cNvSpPr/>
              <p:nvPr/>
            </p:nvSpPr>
            <p:spPr>
              <a:xfrm rot="21028135" flipH="1">
                <a:off x="8204528" y="3395912"/>
                <a:ext cx="515155" cy="628657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578">
                  <a:defRPr/>
                </a:pPr>
                <a:endParaRPr lang="en-US" sz="1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058" name="Straight Arrow Connector 1057">
                <a:extLst>
                  <a:ext uri="{FF2B5EF4-FFF2-40B4-BE49-F238E27FC236}">
                    <a16:creationId xmlns:a16="http://schemas.microsoft.com/office/drawing/2014/main" id="{3FA4A715-CC4A-DECC-6F06-40BE8FD5F3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65383" y="3773132"/>
                <a:ext cx="0" cy="61864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59" name="TextBox 1058">
                <a:extLst>
                  <a:ext uri="{FF2B5EF4-FFF2-40B4-BE49-F238E27FC236}">
                    <a16:creationId xmlns:a16="http://schemas.microsoft.com/office/drawing/2014/main" id="{21250CF4-8CC7-8E47-BA20-2565E908BAC7}"/>
                  </a:ext>
                </a:extLst>
              </p:cNvPr>
              <p:cNvSpPr txBox="1"/>
              <p:nvPr/>
            </p:nvSpPr>
            <p:spPr>
              <a:xfrm>
                <a:off x="8255254" y="4310674"/>
                <a:ext cx="489138" cy="385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P</a:t>
                </a:r>
              </a:p>
            </p:txBody>
          </p:sp>
          <p:cxnSp>
            <p:nvCxnSpPr>
              <p:cNvPr id="1060" name="Straight Arrow Connector 1059">
                <a:extLst>
                  <a:ext uri="{FF2B5EF4-FFF2-40B4-BE49-F238E27FC236}">
                    <a16:creationId xmlns:a16="http://schemas.microsoft.com/office/drawing/2014/main" id="{01200734-0773-5ECB-18B5-62447B1647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31797" y="3531970"/>
                <a:ext cx="151155" cy="78425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54F134BD-C2A2-85A1-F08E-5CDF16C14BC9}"/>
                  </a:ext>
                </a:extLst>
              </p:cNvPr>
              <p:cNvSpPr txBox="1"/>
              <p:nvPr/>
            </p:nvSpPr>
            <p:spPr>
              <a:xfrm>
                <a:off x="6051520" y="3702024"/>
                <a:ext cx="684987" cy="34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Lực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02253B6-5D3C-9FE9-5FBB-283CAD3869EE}"/>
                  </a:ext>
                </a:extLst>
              </p:cNvPr>
              <p:cNvSpPr txBox="1"/>
              <p:nvPr/>
            </p:nvSpPr>
            <p:spPr>
              <a:xfrm>
                <a:off x="5393452" y="5082717"/>
                <a:ext cx="1370414" cy="34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Điểm</a:t>
                </a:r>
                <a:r>
                  <a:rPr lang="en-US" sz="32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tựa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</p:grp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34BCC274-7B25-FF87-CBC8-3DD816CE983A}"/>
                </a:ext>
              </a:extLst>
            </p:cNvPr>
            <p:cNvCxnSpPr/>
            <p:nvPr/>
          </p:nvCxnSpPr>
          <p:spPr>
            <a:xfrm>
              <a:off x="785029" y="3168660"/>
              <a:ext cx="703617" cy="2914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42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947868" y="1992229"/>
            <a:ext cx="4456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Nêu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số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ví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về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mỗi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loại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thực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tiễn</a:t>
            </a:r>
            <a:endParaRPr lang="en-US" sz="60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5B156B-6695-084C-9844-553C03E4E2D3}"/>
              </a:ext>
            </a:extLst>
          </p:cNvPr>
          <p:cNvSpPr/>
          <p:nvPr/>
        </p:nvSpPr>
        <p:spPr>
          <a:xfrm>
            <a:off x="244233" y="340618"/>
            <a:ext cx="3547479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912B2-E5F2-E96A-C867-61E9ADB1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9" y="268660"/>
            <a:ext cx="749992" cy="749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168C3-8252-4D2E-EE0F-CE0D87ADA857}"/>
              </a:ext>
            </a:extLst>
          </p:cNvPr>
          <p:cNvSpPr txBox="1"/>
          <p:nvPr/>
        </p:nvSpPr>
        <p:spPr>
          <a:xfrm>
            <a:off x="947868" y="382046"/>
            <a:ext cx="289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Các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Loại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endParaRPr lang="en-US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2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04EE8AF-C658-42F4-7410-023CB34DE4B0}"/>
              </a:ext>
            </a:extLst>
          </p:cNvPr>
          <p:cNvGrpSpPr/>
          <p:nvPr/>
        </p:nvGrpSpPr>
        <p:grpSpPr>
          <a:xfrm>
            <a:off x="176023" y="317241"/>
            <a:ext cx="12015977" cy="6540759"/>
            <a:chOff x="176023" y="167951"/>
            <a:chExt cx="12015977" cy="65407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C517-81E9-B362-B980-97EE93457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D5F1FF"/>
                </a:clrFrom>
                <a:clrTo>
                  <a:srgbClr val="D5F1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8"/>
            <a:stretch/>
          </p:blipFill>
          <p:spPr>
            <a:xfrm>
              <a:off x="176023" y="326571"/>
              <a:ext cx="11839954" cy="638213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C9FEC8-DB00-DADD-348E-7C117610AB1F}"/>
                </a:ext>
              </a:extLst>
            </p:cNvPr>
            <p:cNvSpPr/>
            <p:nvPr/>
          </p:nvSpPr>
          <p:spPr>
            <a:xfrm>
              <a:off x="7585789" y="167951"/>
              <a:ext cx="1922106" cy="494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Thuyền</a:t>
              </a:r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Chèo</a:t>
              </a:r>
              <a:endParaRPr lang="en-US" sz="2800" dirty="0">
                <a:solidFill>
                  <a:srgbClr val="C00000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EA9213-366E-A4E6-4C60-9643551E1B85}"/>
                </a:ext>
              </a:extLst>
            </p:cNvPr>
            <p:cNvSpPr/>
            <p:nvPr/>
          </p:nvSpPr>
          <p:spPr>
            <a:xfrm>
              <a:off x="5116287" y="3865983"/>
              <a:ext cx="1228529" cy="494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Cái</a:t>
              </a:r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Kéo</a:t>
              </a:r>
              <a:endParaRPr lang="en-US" sz="2800" dirty="0">
                <a:solidFill>
                  <a:srgbClr val="C00000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9BD497-1B76-3F12-65CE-666372D2B6DE}"/>
                </a:ext>
              </a:extLst>
            </p:cNvPr>
            <p:cNvSpPr/>
            <p:nvPr/>
          </p:nvSpPr>
          <p:spPr>
            <a:xfrm>
              <a:off x="9753601" y="914400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489755-FAA6-2000-5BB8-E106BC07D713}"/>
                </a:ext>
              </a:extLst>
            </p:cNvPr>
            <p:cNvSpPr/>
            <p:nvPr/>
          </p:nvSpPr>
          <p:spPr>
            <a:xfrm>
              <a:off x="11377127" y="2401077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1629DE-2F43-68AC-A58E-5E91C6923C52}"/>
                </a:ext>
              </a:extLst>
            </p:cNvPr>
            <p:cNvSpPr/>
            <p:nvPr/>
          </p:nvSpPr>
          <p:spPr>
            <a:xfrm>
              <a:off x="8668768" y="3592285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AF290E-15A6-4DB1-979A-B3CB8258E4C3}"/>
                </a:ext>
              </a:extLst>
            </p:cNvPr>
            <p:cNvSpPr/>
            <p:nvPr/>
          </p:nvSpPr>
          <p:spPr>
            <a:xfrm>
              <a:off x="4442632" y="662474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2B71D6-9EB5-3CFE-EE6D-3730F8699F9D}"/>
                </a:ext>
              </a:extLst>
            </p:cNvPr>
            <p:cNvSpPr/>
            <p:nvPr/>
          </p:nvSpPr>
          <p:spPr>
            <a:xfrm>
              <a:off x="1156998" y="1220755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73C2DB-B1EB-50D8-0BE5-C01706B12D75}"/>
                </a:ext>
              </a:extLst>
            </p:cNvPr>
            <p:cNvSpPr/>
            <p:nvPr/>
          </p:nvSpPr>
          <p:spPr>
            <a:xfrm>
              <a:off x="698575" y="3764900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87C29C-A994-F4F5-2D2C-F605CD4BC8F1}"/>
                </a:ext>
              </a:extLst>
            </p:cNvPr>
            <p:cNvSpPr/>
            <p:nvPr/>
          </p:nvSpPr>
          <p:spPr>
            <a:xfrm>
              <a:off x="7802577" y="4752390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0D669B-93B9-53A6-29A5-1636098AD692}"/>
                </a:ext>
              </a:extLst>
            </p:cNvPr>
            <p:cNvSpPr/>
            <p:nvPr/>
          </p:nvSpPr>
          <p:spPr>
            <a:xfrm>
              <a:off x="2681294" y="4961556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BB9C3D-00D6-3DBB-B3FB-BB7A2EBAAA88}"/>
                </a:ext>
              </a:extLst>
            </p:cNvPr>
            <p:cNvSpPr/>
            <p:nvPr/>
          </p:nvSpPr>
          <p:spPr>
            <a:xfrm>
              <a:off x="5166348" y="6189696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AF1C08E-41E0-28B9-CC5A-A1AB7C0CBC16}"/>
              </a:ext>
            </a:extLst>
          </p:cNvPr>
          <p:cNvSpPr txBox="1"/>
          <p:nvPr/>
        </p:nvSpPr>
        <p:spPr>
          <a:xfrm>
            <a:off x="479415" y="242915"/>
            <a:ext cx="2170038" cy="465892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I</a:t>
            </a:r>
            <a:endParaRPr lang="vi-VN" sz="2000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52565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F1C08E-41E0-28B9-CC5A-A1AB7C0CBC16}"/>
              </a:ext>
            </a:extLst>
          </p:cNvPr>
          <p:cNvSpPr txBox="1"/>
          <p:nvPr/>
        </p:nvSpPr>
        <p:spPr>
          <a:xfrm>
            <a:off x="479415" y="242915"/>
            <a:ext cx="2170038" cy="465892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II</a:t>
            </a:r>
            <a:endParaRPr lang="vi-VN" sz="2000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ADE60A-4279-35E1-5496-9DC2C4F72235}"/>
              </a:ext>
            </a:extLst>
          </p:cNvPr>
          <p:cNvGrpSpPr/>
          <p:nvPr/>
        </p:nvGrpSpPr>
        <p:grpSpPr>
          <a:xfrm>
            <a:off x="538510" y="527482"/>
            <a:ext cx="11624311" cy="6201143"/>
            <a:chOff x="538510" y="527482"/>
            <a:chExt cx="11624311" cy="62011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2597E7-A505-4FFE-E2C5-7BC10AA526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DFEB"/>
                </a:clrFrom>
                <a:clrTo>
                  <a:srgbClr val="FBDF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62"/>
            <a:stretch/>
          </p:blipFill>
          <p:spPr>
            <a:xfrm>
              <a:off x="591823" y="527482"/>
              <a:ext cx="11008353" cy="62011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C9FEC8-DB00-DADD-348E-7C117610AB1F}"/>
                </a:ext>
              </a:extLst>
            </p:cNvPr>
            <p:cNvSpPr/>
            <p:nvPr/>
          </p:nvSpPr>
          <p:spPr>
            <a:xfrm>
              <a:off x="9349588" y="2988906"/>
              <a:ext cx="1922106" cy="494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Kẹp</a:t>
              </a:r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quả</a:t>
              </a:r>
              <a:endParaRPr lang="en-US" sz="2800" dirty="0">
                <a:solidFill>
                  <a:srgbClr val="C00000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EA9213-366E-A4E6-4C60-9643551E1B85}"/>
                </a:ext>
              </a:extLst>
            </p:cNvPr>
            <p:cNvSpPr/>
            <p:nvPr/>
          </p:nvSpPr>
          <p:spPr>
            <a:xfrm>
              <a:off x="7102485" y="6122826"/>
              <a:ext cx="1508448" cy="494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Xe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cút</a:t>
              </a:r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kít</a:t>
              </a:r>
              <a:endParaRPr lang="en-US" sz="2800" dirty="0">
                <a:solidFill>
                  <a:srgbClr val="C00000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9BD497-1B76-3F12-65CE-666372D2B6DE}"/>
                </a:ext>
              </a:extLst>
            </p:cNvPr>
            <p:cNvSpPr/>
            <p:nvPr/>
          </p:nvSpPr>
          <p:spPr>
            <a:xfrm>
              <a:off x="10030409" y="1750275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489755-FAA6-2000-5BB8-E106BC07D713}"/>
                </a:ext>
              </a:extLst>
            </p:cNvPr>
            <p:cNvSpPr/>
            <p:nvPr/>
          </p:nvSpPr>
          <p:spPr>
            <a:xfrm>
              <a:off x="9215536" y="1926003"/>
              <a:ext cx="814873" cy="314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1629DE-2F43-68AC-A58E-5E91C6923C52}"/>
                </a:ext>
              </a:extLst>
            </p:cNvPr>
            <p:cNvSpPr/>
            <p:nvPr/>
          </p:nvSpPr>
          <p:spPr>
            <a:xfrm>
              <a:off x="6344816" y="1856791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AF290E-15A6-4DB1-979A-B3CB8258E4C3}"/>
                </a:ext>
              </a:extLst>
            </p:cNvPr>
            <p:cNvSpPr/>
            <p:nvPr/>
          </p:nvSpPr>
          <p:spPr>
            <a:xfrm>
              <a:off x="3452625" y="2991273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2B71D6-9EB5-3CFE-EE6D-3730F8699F9D}"/>
                </a:ext>
              </a:extLst>
            </p:cNvPr>
            <p:cNvSpPr/>
            <p:nvPr/>
          </p:nvSpPr>
          <p:spPr>
            <a:xfrm>
              <a:off x="3412194" y="930037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73C2DB-B1EB-50D8-0BE5-C01706B12D75}"/>
                </a:ext>
              </a:extLst>
            </p:cNvPr>
            <p:cNvSpPr/>
            <p:nvPr/>
          </p:nvSpPr>
          <p:spPr>
            <a:xfrm>
              <a:off x="538510" y="2797628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87C29C-A994-F4F5-2D2C-F605CD4BC8F1}"/>
                </a:ext>
              </a:extLst>
            </p:cNvPr>
            <p:cNvSpPr/>
            <p:nvPr/>
          </p:nvSpPr>
          <p:spPr>
            <a:xfrm>
              <a:off x="6963453" y="5013647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0D669B-93B9-53A6-29A5-1636098AD692}"/>
                </a:ext>
              </a:extLst>
            </p:cNvPr>
            <p:cNvSpPr/>
            <p:nvPr/>
          </p:nvSpPr>
          <p:spPr>
            <a:xfrm>
              <a:off x="4370134" y="4133459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ABB9C3D-00D6-3DBB-B3FB-BB7A2EBAAA88}"/>
                </a:ext>
              </a:extLst>
            </p:cNvPr>
            <p:cNvSpPr/>
            <p:nvPr/>
          </p:nvSpPr>
          <p:spPr>
            <a:xfrm>
              <a:off x="2273858" y="6150817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6FFF33-794C-E547-3F1C-164B92A34E67}"/>
                </a:ext>
              </a:extLst>
            </p:cNvPr>
            <p:cNvSpPr/>
            <p:nvPr/>
          </p:nvSpPr>
          <p:spPr>
            <a:xfrm>
              <a:off x="8942151" y="5103541"/>
              <a:ext cx="3220670" cy="1625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107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F1C08E-41E0-28B9-CC5A-A1AB7C0CBC16}"/>
              </a:ext>
            </a:extLst>
          </p:cNvPr>
          <p:cNvSpPr txBox="1"/>
          <p:nvPr/>
        </p:nvSpPr>
        <p:spPr>
          <a:xfrm>
            <a:off x="5010981" y="401536"/>
            <a:ext cx="2170038" cy="465892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III</a:t>
            </a:r>
            <a:endParaRPr lang="vi-VN" sz="2000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026" name="Picture 2" descr="Phân loại búa nhổ đinh - Hướng dẫn cách chọn và sử dụng búa tốt nhất">
            <a:extLst>
              <a:ext uri="{FF2B5EF4-FFF2-40B4-BE49-F238E27FC236}">
                <a16:creationId xmlns:a16="http://schemas.microsoft.com/office/drawing/2014/main" id="{6D262DBF-E758-182D-FA94-C19EEE1D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8" y="1434229"/>
            <a:ext cx="7710628" cy="513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93D87C-69AA-3439-D091-AB0E47F9A91C}"/>
              </a:ext>
            </a:extLst>
          </p:cNvPr>
          <p:cNvSpPr/>
          <p:nvPr/>
        </p:nvSpPr>
        <p:spPr>
          <a:xfrm>
            <a:off x="4212990" y="1694292"/>
            <a:ext cx="1732382" cy="438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lực</a:t>
            </a:r>
            <a:r>
              <a:rPr lang="en-US" sz="28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dụng</a:t>
            </a:r>
            <a:endParaRPr lang="en-US" sz="2800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7B9E48-A160-8A02-C229-6935E226BE5A}"/>
              </a:ext>
            </a:extLst>
          </p:cNvPr>
          <p:cNvSpPr/>
          <p:nvPr/>
        </p:nvSpPr>
        <p:spPr>
          <a:xfrm>
            <a:off x="2713967" y="4903805"/>
            <a:ext cx="1361641" cy="438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tựa</a:t>
            </a:r>
            <a:endParaRPr lang="en-US" sz="2800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8FCFFB-9E51-92C6-E435-AA22E2569BA1}"/>
              </a:ext>
            </a:extLst>
          </p:cNvPr>
          <p:cNvCxnSpPr>
            <a:cxnSpLocks/>
          </p:cNvCxnSpPr>
          <p:nvPr/>
        </p:nvCxnSpPr>
        <p:spPr>
          <a:xfrm flipH="1">
            <a:off x="2527355" y="2340436"/>
            <a:ext cx="1218885" cy="27213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895238-9DFD-9A1C-C0BD-5700263101AB}"/>
              </a:ext>
            </a:extLst>
          </p:cNvPr>
          <p:cNvCxnSpPr>
            <a:cxnSpLocks/>
          </p:cNvCxnSpPr>
          <p:nvPr/>
        </p:nvCxnSpPr>
        <p:spPr>
          <a:xfrm flipH="1" flipV="1">
            <a:off x="5271797" y="3043639"/>
            <a:ext cx="90009" cy="77072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481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8E3452-338B-3E49-E7BC-9253EC239A0E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>
            <a:spAutoFit/>
          </a:bodyPr>
          <a:lstStyle/>
          <a:p>
            <a:pPr defTabSz="326578">
              <a:defRPr/>
            </a:pPr>
            <a:endParaRPr lang="vi-VN" sz="857" dirty="0">
              <a:solidFill>
                <a:prstClr val="white"/>
              </a:solidFill>
              <a:latin typeface="Averta Std CY" panose="000005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AEAFF6-E2CC-BDA9-189E-D94A0CC89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36" y="1613015"/>
            <a:ext cx="7442063" cy="5261537"/>
          </a:xfrm>
          <a:prstGeom prst="rect">
            <a:avLst/>
          </a:prstGeom>
          <a:effectLst>
            <a:glow rad="190500">
              <a:sysClr val="window" lastClr="FFFFFF"/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3FA9B5-73BA-801E-CE79-A5BC7E82BF4C}"/>
              </a:ext>
            </a:extLst>
          </p:cNvPr>
          <p:cNvSpPr txBox="1"/>
          <p:nvPr/>
        </p:nvSpPr>
        <p:spPr>
          <a:xfrm>
            <a:off x="2260876" y="505019"/>
            <a:ext cx="7442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Roboto Black" panose="02000000000000000000" pitchFamily="2" charset="0"/>
              </a:rPr>
              <a:t>BÀI 19: ĐÒN BẨY</a:t>
            </a:r>
          </a:p>
        </p:txBody>
      </p:sp>
    </p:spTree>
    <p:extLst>
      <p:ext uri="{BB962C8B-B14F-4D97-AF65-F5344CB8AC3E}">
        <p14:creationId xmlns:p14="http://schemas.microsoft.com/office/powerpoint/2010/main" val="21042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EBC078-89EF-062A-3DA2-3005E58D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513" y="813024"/>
            <a:ext cx="3430974" cy="34309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00D4E-BE23-F819-78B4-DF4C9EDE4634}"/>
              </a:ext>
            </a:extLst>
          </p:cNvPr>
          <p:cNvSpPr txBox="1"/>
          <p:nvPr/>
        </p:nvSpPr>
        <p:spPr>
          <a:xfrm>
            <a:off x="2768558" y="4561239"/>
            <a:ext cx="6654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SỬ DỤNG ĐÒN BẨY TRONG THỰC TIỄN</a:t>
            </a:r>
          </a:p>
        </p:txBody>
      </p:sp>
    </p:spTree>
    <p:extLst>
      <p:ext uri="{BB962C8B-B14F-4D97-AF65-F5344CB8AC3E}">
        <p14:creationId xmlns:p14="http://schemas.microsoft.com/office/powerpoint/2010/main" val="34783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CA56BE0-E9D9-F862-0092-3FF4B062F513}"/>
              </a:ext>
            </a:extLst>
          </p:cNvPr>
          <p:cNvGrpSpPr/>
          <p:nvPr/>
        </p:nvGrpSpPr>
        <p:grpSpPr>
          <a:xfrm>
            <a:off x="4023893" y="4112144"/>
            <a:ext cx="4039709" cy="2744035"/>
            <a:chOff x="3238500" y="1676400"/>
            <a:chExt cx="5715000" cy="3515912"/>
          </a:xfrm>
        </p:grpSpPr>
        <p:pic>
          <p:nvPicPr>
            <p:cNvPr id="24" name="Picture 2" descr="Lever: Definition, Parts, Types, and Examples">
              <a:extLst>
                <a:ext uri="{FF2B5EF4-FFF2-40B4-BE49-F238E27FC236}">
                  <a16:creationId xmlns:a16="http://schemas.microsoft.com/office/drawing/2014/main" id="{49C42905-A852-2C8B-802F-FFB45C9685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07"/>
            <a:stretch/>
          </p:blipFill>
          <p:spPr bwMode="auto">
            <a:xfrm>
              <a:off x="3238500" y="1676400"/>
              <a:ext cx="5715000" cy="3259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A4A91C4-2B77-D6C3-9917-258FDB734436}"/>
                </a:ext>
              </a:extLst>
            </p:cNvPr>
            <p:cNvSpPr/>
            <p:nvPr/>
          </p:nvSpPr>
          <p:spPr>
            <a:xfrm>
              <a:off x="4545367" y="2574524"/>
              <a:ext cx="639192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15F624-0732-2D38-27F5-6E7A60A1E35A}"/>
                </a:ext>
              </a:extLst>
            </p:cNvPr>
            <p:cNvSpPr/>
            <p:nvPr/>
          </p:nvSpPr>
          <p:spPr>
            <a:xfrm rot="650419">
              <a:off x="5255580" y="3977198"/>
              <a:ext cx="639192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545045F-267B-41F4-6AB4-D90A1F4E66B9}"/>
                </a:ext>
              </a:extLst>
            </p:cNvPr>
            <p:cNvSpPr/>
            <p:nvPr/>
          </p:nvSpPr>
          <p:spPr>
            <a:xfrm>
              <a:off x="6223247" y="4616388"/>
              <a:ext cx="798989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08CD2E1-C752-477C-6330-45CF24C25D62}"/>
                </a:ext>
              </a:extLst>
            </p:cNvPr>
            <p:cNvSpPr/>
            <p:nvPr/>
          </p:nvSpPr>
          <p:spPr>
            <a:xfrm>
              <a:off x="7785717" y="2814221"/>
              <a:ext cx="798989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59EC7E-3A71-CADD-5B13-BAE1DAAC4380}"/>
                </a:ext>
              </a:extLst>
            </p:cNvPr>
            <p:cNvSpPr/>
            <p:nvPr/>
          </p:nvSpPr>
          <p:spPr>
            <a:xfrm>
              <a:off x="5424258" y="1676400"/>
              <a:ext cx="1597978" cy="565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8DA06B2-8111-0F47-E77F-DA19DD37EA1A}"/>
                </a:ext>
              </a:extLst>
            </p:cNvPr>
            <p:cNvSpPr txBox="1"/>
            <p:nvPr/>
          </p:nvSpPr>
          <p:spPr>
            <a:xfrm>
              <a:off x="7408619" y="3429001"/>
              <a:ext cx="908071" cy="51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Vật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7C9286-7D2E-AAC3-D008-154F05C4ADE8}"/>
                </a:ext>
              </a:extLst>
            </p:cNvPr>
            <p:cNvSpPr txBox="1"/>
            <p:nvPr/>
          </p:nvSpPr>
          <p:spPr>
            <a:xfrm>
              <a:off x="6717523" y="3477193"/>
              <a:ext cx="798989" cy="51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A</a:t>
              </a: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B1721E44-4C8A-4F80-0685-660EE1EE254E}"/>
                </a:ext>
              </a:extLst>
            </p:cNvPr>
            <p:cNvSpPr txBox="1"/>
            <p:nvPr/>
          </p:nvSpPr>
          <p:spPr>
            <a:xfrm>
              <a:off x="4284036" y="3081689"/>
              <a:ext cx="798989" cy="51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</a:t>
              </a:r>
            </a:p>
          </p:txBody>
        </p: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0756E7FC-4AC7-BC89-24E1-B919B47B9026}"/>
                </a:ext>
              </a:extLst>
            </p:cNvPr>
            <p:cNvSpPr txBox="1"/>
            <p:nvPr/>
          </p:nvSpPr>
          <p:spPr>
            <a:xfrm>
              <a:off x="5826747" y="4679654"/>
              <a:ext cx="1781553" cy="51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508E0A5D-278E-C7A6-88EA-D7FA643A3EB3}"/>
                </a:ext>
              </a:extLst>
            </p:cNvPr>
            <p:cNvSpPr txBox="1"/>
            <p:nvPr/>
          </p:nvSpPr>
          <p:spPr>
            <a:xfrm>
              <a:off x="3851986" y="1894617"/>
              <a:ext cx="1092877" cy="51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D88BC2-4AD8-0D3F-48C1-A5CBC2B5D8DC}"/>
              </a:ext>
            </a:extLst>
          </p:cNvPr>
          <p:cNvSpPr/>
          <p:nvPr/>
        </p:nvSpPr>
        <p:spPr>
          <a:xfrm>
            <a:off x="260779" y="583564"/>
            <a:ext cx="5592644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02A1D-EBCE-89C3-2B79-307BB787B966}"/>
              </a:ext>
            </a:extLst>
          </p:cNvPr>
          <p:cNvSpPr txBox="1"/>
          <p:nvPr/>
        </p:nvSpPr>
        <p:spPr>
          <a:xfrm>
            <a:off x="352878" y="1373838"/>
            <a:ext cx="397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Để</a:t>
            </a:r>
            <a:r>
              <a:rPr lang="en-US" sz="2800" noProof="0" dirty="0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sử</a:t>
            </a:r>
            <a:r>
              <a:rPr lang="en-US" sz="2800" noProof="0" dirty="0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800" noProof="0" dirty="0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noProof="0" dirty="0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noProof="0" dirty="0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ta </a:t>
            </a:r>
            <a:r>
              <a:rPr lang="en-US" sz="2800" noProof="0" dirty="0" err="1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44B155-2B26-02A5-C5EF-4B4EB36C4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79" y="627091"/>
            <a:ext cx="519022" cy="519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B2BB14-ED39-50CF-2708-63E2B597CB3C}"/>
              </a:ext>
            </a:extLst>
          </p:cNvPr>
          <p:cNvSpPr txBox="1"/>
          <p:nvPr/>
        </p:nvSpPr>
        <p:spPr>
          <a:xfrm>
            <a:off x="871901" y="601055"/>
            <a:ext cx="498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Sử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Dụng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Trong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Thực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Tiễn</a:t>
            </a:r>
            <a:endParaRPr lang="en-US" dirty="0">
              <a:latin typeface="Roboto Condensed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97CAD-59B0-493F-469C-BE7506484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798" y="2085615"/>
            <a:ext cx="435247" cy="435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CD69E1-0EF8-1B4A-4D1A-EAD453E406AA}"/>
              </a:ext>
            </a:extLst>
          </p:cNvPr>
          <p:cNvSpPr txBox="1"/>
          <p:nvPr/>
        </p:nvSpPr>
        <p:spPr>
          <a:xfrm>
            <a:off x="1672045" y="2089975"/>
            <a:ext cx="4371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Chọn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thích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hợp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60874-2FBB-50E7-54EC-8381FF72F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798" y="2638609"/>
            <a:ext cx="435247" cy="435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DA9E20-7541-DA49-A522-277781D3B6B9}"/>
              </a:ext>
            </a:extLst>
          </p:cNvPr>
          <p:cNvSpPr txBox="1"/>
          <p:nvPr/>
        </p:nvSpPr>
        <p:spPr>
          <a:xfrm>
            <a:off x="1672045" y="2642969"/>
            <a:ext cx="86127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Tạo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ra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hoặc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lựa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chọn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cố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định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E848B-C03F-87D6-EC22-A3700D9C5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798" y="3211467"/>
            <a:ext cx="435247" cy="4352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7FF1DB-1CD3-92F4-C234-69A9EC4C6EEF}"/>
              </a:ext>
            </a:extLst>
          </p:cNvPr>
          <p:cNvSpPr txBox="1"/>
          <p:nvPr/>
        </p:nvSpPr>
        <p:spPr>
          <a:xfrm>
            <a:off x="1672045" y="3215827"/>
            <a:ext cx="86127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Bố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để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344AA6-D226-6ABD-5E98-0718995D2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798" y="3784326"/>
            <a:ext cx="435247" cy="4352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B5C1FB-22BC-F644-167E-30101C70D831}"/>
              </a:ext>
            </a:extLst>
          </p:cNvPr>
          <p:cNvSpPr txBox="1"/>
          <p:nvPr/>
        </p:nvSpPr>
        <p:spPr>
          <a:xfrm>
            <a:off x="1672045" y="3788686"/>
            <a:ext cx="8882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Tìm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để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người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thuận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lợi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05668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3" grpId="0"/>
      <p:bldP spid="6" grpId="0"/>
      <p:bldP spid="11" grpId="0"/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AF1C08E-41E0-28B9-CC5A-A1AB7C0CBC16}"/>
              </a:ext>
            </a:extLst>
          </p:cNvPr>
          <p:cNvSpPr txBox="1"/>
          <p:nvPr/>
        </p:nvSpPr>
        <p:spPr>
          <a:xfrm>
            <a:off x="2065192" y="-105350"/>
            <a:ext cx="7549888" cy="1218486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91440" bIns="9144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nhiều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đời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sống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kĩ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thuật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E6AC963-4C2A-1C1B-A131-4174D2AA9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4" y="862272"/>
            <a:ext cx="5089021" cy="291649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91C038-0CE9-D1EF-578D-2FA8B1E69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31805"/>
          <a:stretch/>
        </p:blipFill>
        <p:spPr>
          <a:xfrm>
            <a:off x="5773461" y="862271"/>
            <a:ext cx="6265388" cy="291649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F033A6D-958D-BCB6-5A79-30DFE24C52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14166" r="6294"/>
          <a:stretch/>
        </p:blipFill>
        <p:spPr>
          <a:xfrm>
            <a:off x="3417952" y="3883127"/>
            <a:ext cx="4711018" cy="282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90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852851" y="1887454"/>
            <a:ext cx="44561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Mỗi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19.7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tương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ứng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với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loại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nào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6D81C8-B128-6A27-0E7D-5AF9EB6F7AEE}"/>
              </a:ext>
            </a:extLst>
          </p:cNvPr>
          <p:cNvSpPr/>
          <p:nvPr/>
        </p:nvSpPr>
        <p:spPr>
          <a:xfrm>
            <a:off x="241729" y="390037"/>
            <a:ext cx="5277872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49A273-A9BA-CBAD-38A9-E24179BF9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29" y="433564"/>
            <a:ext cx="519022" cy="5190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7B5EB4-27F6-5D42-A743-EE199F11943A}"/>
              </a:ext>
            </a:extLst>
          </p:cNvPr>
          <p:cNvSpPr txBox="1"/>
          <p:nvPr/>
        </p:nvSpPr>
        <p:spPr>
          <a:xfrm>
            <a:off x="852851" y="407528"/>
            <a:ext cx="4598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Sử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Dụng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Trong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Thực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Tiễn</a:t>
            </a:r>
            <a:endParaRPr lang="en-US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8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9FDEBC-D401-FEDE-2B78-5973C6FD52CB}"/>
              </a:ext>
            </a:extLst>
          </p:cNvPr>
          <p:cNvGrpSpPr/>
          <p:nvPr/>
        </p:nvGrpSpPr>
        <p:grpSpPr>
          <a:xfrm>
            <a:off x="1252743" y="390525"/>
            <a:ext cx="9686514" cy="5550435"/>
            <a:chOff x="1462088" y="1418514"/>
            <a:chExt cx="8884968" cy="50911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6F5EB1-4B0E-B267-A017-79035AAF1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0"/>
            <a:stretch/>
          </p:blipFill>
          <p:spPr>
            <a:xfrm>
              <a:off x="1462088" y="1418514"/>
              <a:ext cx="8873990" cy="509114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DF49F8-F606-79CB-CB9D-AC96EE4E5F5A}"/>
                </a:ext>
              </a:extLst>
            </p:cNvPr>
            <p:cNvSpPr txBox="1"/>
            <p:nvPr/>
          </p:nvSpPr>
          <p:spPr>
            <a:xfrm>
              <a:off x="1533525" y="3495675"/>
              <a:ext cx="1704975" cy="76223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Xương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cánh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6F8008-9826-7F02-DFAB-51761769C19C}"/>
                </a:ext>
              </a:extLst>
            </p:cNvPr>
            <p:cNvSpPr txBox="1"/>
            <p:nvPr/>
          </p:nvSpPr>
          <p:spPr>
            <a:xfrm>
              <a:off x="1462088" y="5441808"/>
              <a:ext cx="2043113" cy="76223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Khớp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khuỷa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D05792-A00C-56AE-1E13-A4DD379E7650}"/>
                </a:ext>
              </a:extLst>
            </p:cNvPr>
            <p:cNvSpPr txBox="1"/>
            <p:nvPr/>
          </p:nvSpPr>
          <p:spPr>
            <a:xfrm>
              <a:off x="2905126" y="4873430"/>
              <a:ext cx="60007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O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1C2FB6-1C37-BDB3-AC19-63DE47458260}"/>
                </a:ext>
              </a:extLst>
            </p:cNvPr>
            <p:cNvSpPr txBox="1"/>
            <p:nvPr/>
          </p:nvSpPr>
          <p:spPr>
            <a:xfrm>
              <a:off x="5467350" y="3783599"/>
              <a:ext cx="111442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B9D387-81DF-FFE5-4D06-7B66B6F73C68}"/>
                </a:ext>
              </a:extLst>
            </p:cNvPr>
            <p:cNvSpPr txBox="1"/>
            <p:nvPr/>
          </p:nvSpPr>
          <p:spPr>
            <a:xfrm>
              <a:off x="5830611" y="4326672"/>
              <a:ext cx="467452" cy="423463"/>
            </a:xfrm>
            <a:prstGeom prst="rect">
              <a:avLst/>
            </a:prstGeom>
            <a:solidFill>
              <a:srgbClr val="FFEED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7F5CDE-D94F-DC09-225E-1CF9CA64C65C}"/>
                </a:ext>
              </a:extLst>
            </p:cNvPr>
            <p:cNvSpPr txBox="1"/>
            <p:nvPr/>
          </p:nvSpPr>
          <p:spPr>
            <a:xfrm>
              <a:off x="5467350" y="2752725"/>
              <a:ext cx="3697698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nhị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cánh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(co)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E8A542-CB91-5876-1F08-C93BBC72A976}"/>
                </a:ext>
              </a:extLst>
            </p:cNvPr>
            <p:cNvSpPr txBox="1"/>
            <p:nvPr/>
          </p:nvSpPr>
          <p:spPr>
            <a:xfrm>
              <a:off x="6486525" y="3214390"/>
              <a:ext cx="133853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7934DC-F10C-D6E8-DB77-60D1DEDE9AC6}"/>
                </a:ext>
              </a:extLst>
            </p:cNvPr>
            <p:cNvSpPr txBox="1"/>
            <p:nvPr/>
          </p:nvSpPr>
          <p:spPr>
            <a:xfrm>
              <a:off x="8048625" y="1961958"/>
              <a:ext cx="133853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69292C-5506-2C3B-D9B1-1BCA10BF2184}"/>
                </a:ext>
              </a:extLst>
            </p:cNvPr>
            <p:cNvSpPr txBox="1"/>
            <p:nvPr/>
          </p:nvSpPr>
          <p:spPr>
            <a:xfrm>
              <a:off x="9008521" y="2383393"/>
              <a:ext cx="133853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C10FD5-9C43-12AB-75A5-E40AE59684C6}"/>
                </a:ext>
              </a:extLst>
            </p:cNvPr>
            <p:cNvSpPr txBox="1"/>
            <p:nvPr/>
          </p:nvSpPr>
          <p:spPr>
            <a:xfrm>
              <a:off x="4754286" y="5678661"/>
              <a:ext cx="1619977" cy="76223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Xương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trụ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2C5BFD-8B45-2748-8C24-45C880A7C3BF}"/>
                </a:ext>
              </a:extLst>
            </p:cNvPr>
            <p:cNvSpPr txBox="1"/>
            <p:nvPr/>
          </p:nvSpPr>
          <p:spPr>
            <a:xfrm>
              <a:off x="6710259" y="5447828"/>
              <a:ext cx="1826178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Xương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quay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DED679-CFFE-01B3-ADFA-EE81EA9A9767}"/>
                </a:ext>
              </a:extLst>
            </p:cNvPr>
            <p:cNvSpPr txBox="1"/>
            <p:nvPr/>
          </p:nvSpPr>
          <p:spPr>
            <a:xfrm>
              <a:off x="8610736" y="5678660"/>
              <a:ext cx="1619977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Trọng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41F348-3BDB-BAA0-D459-30BE63D0B2AE}"/>
                </a:ext>
              </a:extLst>
            </p:cNvPr>
            <p:cNvSpPr txBox="1"/>
            <p:nvPr/>
          </p:nvSpPr>
          <p:spPr>
            <a:xfrm>
              <a:off x="2209619" y="1664844"/>
              <a:ext cx="4088444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tam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cánh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dãn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C08E0D6-C24F-7082-F4FC-0BDFA8B83B28}"/>
              </a:ext>
            </a:extLst>
          </p:cNvPr>
          <p:cNvSpPr txBox="1"/>
          <p:nvPr/>
        </p:nvSpPr>
        <p:spPr>
          <a:xfrm>
            <a:off x="4679718" y="6158869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3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85359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C08E0D6-C24F-7082-F4FC-0BDFA8B83B28}"/>
              </a:ext>
            </a:extLst>
          </p:cNvPr>
          <p:cNvSpPr txBox="1"/>
          <p:nvPr/>
        </p:nvSpPr>
        <p:spPr>
          <a:xfrm>
            <a:off x="4679718" y="6158869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1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56F9DD-D789-0288-4335-B9F158781B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31805"/>
          <a:stretch/>
        </p:blipFill>
        <p:spPr>
          <a:xfrm>
            <a:off x="0" y="382834"/>
            <a:ext cx="12192000" cy="56752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581D84-DDAD-6C62-B695-B4C36C98476A}"/>
              </a:ext>
            </a:extLst>
          </p:cNvPr>
          <p:cNvSpPr txBox="1"/>
          <p:nvPr/>
        </p:nvSpPr>
        <p:spPr>
          <a:xfrm>
            <a:off x="3882102" y="5221178"/>
            <a:ext cx="1595232" cy="461665"/>
          </a:xfrm>
          <a:prstGeom prst="rect">
            <a:avLst/>
          </a:prstGeom>
          <a:solidFill>
            <a:srgbClr val="E7F1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CACC9E-0C65-3DEF-C3DE-117763A69512}"/>
              </a:ext>
            </a:extLst>
          </p:cNvPr>
          <p:cNvSpPr txBox="1"/>
          <p:nvPr/>
        </p:nvSpPr>
        <p:spPr>
          <a:xfrm>
            <a:off x="10677110" y="2968821"/>
            <a:ext cx="1214961" cy="461665"/>
          </a:xfrm>
          <a:prstGeom prst="rect">
            <a:avLst/>
          </a:prstGeom>
          <a:solidFill>
            <a:srgbClr val="E7F1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EF15FD-EEF4-27B9-16C1-AD6773832979}"/>
              </a:ext>
            </a:extLst>
          </p:cNvPr>
          <p:cNvSpPr txBox="1"/>
          <p:nvPr/>
        </p:nvSpPr>
        <p:spPr>
          <a:xfrm>
            <a:off x="1319104" y="4044688"/>
            <a:ext cx="83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6875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7BFAA9-00DF-E1B1-C7E7-0D7CAF681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14166" r="6294"/>
          <a:stretch/>
        </p:blipFill>
        <p:spPr>
          <a:xfrm>
            <a:off x="1185093" y="197402"/>
            <a:ext cx="9821814" cy="58988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08E0D6-C24F-7082-F4FC-0BDFA8B83B28}"/>
              </a:ext>
            </a:extLst>
          </p:cNvPr>
          <p:cNvSpPr txBox="1"/>
          <p:nvPr/>
        </p:nvSpPr>
        <p:spPr>
          <a:xfrm>
            <a:off x="4679718" y="6158869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2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81D84-DDAD-6C62-B695-B4C36C98476A}"/>
              </a:ext>
            </a:extLst>
          </p:cNvPr>
          <p:cNvSpPr txBox="1"/>
          <p:nvPr/>
        </p:nvSpPr>
        <p:spPr>
          <a:xfrm>
            <a:off x="3767343" y="5097353"/>
            <a:ext cx="1595232" cy="461665"/>
          </a:xfrm>
          <a:prstGeom prst="rect">
            <a:avLst/>
          </a:prstGeom>
          <a:solidFill>
            <a:srgbClr val="E7F1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CACC9E-0C65-3DEF-C3DE-117763A69512}"/>
              </a:ext>
            </a:extLst>
          </p:cNvPr>
          <p:cNvSpPr txBox="1"/>
          <p:nvPr/>
        </p:nvSpPr>
        <p:spPr>
          <a:xfrm>
            <a:off x="8906121" y="258468"/>
            <a:ext cx="1214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EF15FD-EEF4-27B9-16C1-AD6773832979}"/>
              </a:ext>
            </a:extLst>
          </p:cNvPr>
          <p:cNvSpPr txBox="1"/>
          <p:nvPr/>
        </p:nvSpPr>
        <p:spPr>
          <a:xfrm>
            <a:off x="4529029" y="1175157"/>
            <a:ext cx="83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76284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73DFDE0-9D01-D4CC-FD7D-F76E6D181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5928"/>
            <a:ext cx="10515600" cy="4839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50" r="93650">
                        <a14:foregroundMark x1="15850" y1="26850" x2="18650" y2="31950"/>
                        <a14:foregroundMark x1="29500" y1="34300" x2="11950" y2="50350"/>
                        <a14:foregroundMark x1="11950" y1="50350" x2="11500" y2="51800"/>
                        <a14:foregroundMark x1="21200" y1="47550" x2="15750" y2="71050"/>
                        <a14:foregroundMark x1="13650" y1="55850" x2="15400" y2="74950"/>
                        <a14:foregroundMark x1="18150" y1="74800" x2="61600" y2="87000"/>
                        <a14:foregroundMark x1="84250" y1="29150" x2="82550" y2="35150"/>
                        <a14:foregroundMark x1="74500" y1="41350" x2="84600" y2="57550"/>
                        <a14:foregroundMark x1="86350" y1="30150" x2="85950" y2="34550"/>
                        <a14:foregroundMark x1="83650" y1="35150" x2="79650" y2="37200"/>
                        <a14:foregroundMark x1="72100" y1="28300" x2="72100" y2="28300"/>
                        <a14:foregroundMark x1="73900" y1="28700" x2="73900" y2="28700"/>
                        <a14:foregroundMark x1="72450" y1="27950" x2="72350" y2="29400"/>
                        <a14:foregroundMark x1="85850" y1="39150" x2="86700" y2="39650"/>
                        <a14:foregroundMark x1="89750" y1="68000" x2="77200" y2="81250"/>
                        <a14:foregroundMark x1="89250" y1="74100" x2="82050" y2="80650"/>
                        <a14:foregroundMark x1="83150" y1="48150" x2="86450" y2="57300"/>
                        <a14:foregroundMark x1="75500" y1="41350" x2="80850" y2="46450"/>
                        <a14:foregroundMark x1="73050" y1="69350" x2="71700" y2="82700"/>
                        <a14:foregroundMark x1="91200" y1="68100" x2="93650" y2="74800"/>
                        <a14:foregroundMark x1="70500" y1="73350" x2="68200" y2="78950"/>
                        <a14:foregroundMark x1="9300" y1="67850" x2="16000" y2="76900"/>
                        <a14:foregroundMark x1="6250" y1="73250" x2="12200" y2="77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9" y="117609"/>
            <a:ext cx="2134569" cy="2134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1919650" y="584728"/>
            <a:ext cx="9834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Quan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19.8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đâu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đâu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sự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thay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đổi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hướng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677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73DFDE0-9D01-D4CC-FD7D-F76E6D181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4" y="659515"/>
            <a:ext cx="12034671" cy="5538970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9B03C26-A0D6-898E-0BF4-758245D3562D}"/>
              </a:ext>
            </a:extLst>
          </p:cNvPr>
          <p:cNvSpPr/>
          <p:nvPr/>
        </p:nvSpPr>
        <p:spPr>
          <a:xfrm flipH="1">
            <a:off x="5293393" y="3470415"/>
            <a:ext cx="1120385" cy="952486"/>
          </a:xfrm>
          <a:prstGeom prst="triangl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A8B450-9EC6-FB90-510E-3DACCD4C103C}"/>
              </a:ext>
            </a:extLst>
          </p:cNvPr>
          <p:cNvCxnSpPr>
            <a:cxnSpLocks/>
          </p:cNvCxnSpPr>
          <p:nvPr/>
        </p:nvCxnSpPr>
        <p:spPr>
          <a:xfrm>
            <a:off x="9557827" y="1443308"/>
            <a:ext cx="646125" cy="151390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39AD95-ED8B-8B45-3AFE-1B1F0DE99760}"/>
              </a:ext>
            </a:extLst>
          </p:cNvPr>
          <p:cNvSpPr txBox="1"/>
          <p:nvPr/>
        </p:nvSpPr>
        <p:spPr>
          <a:xfrm>
            <a:off x="10203952" y="2844225"/>
            <a:ext cx="114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E67D2F-0565-E311-EF64-54DC020343A6}"/>
              </a:ext>
            </a:extLst>
          </p:cNvPr>
          <p:cNvSpPr txBox="1"/>
          <p:nvPr/>
        </p:nvSpPr>
        <p:spPr>
          <a:xfrm>
            <a:off x="4785955" y="4613868"/>
            <a:ext cx="2300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5537AB6-0F80-FDEB-EAF4-02C79A3DC4FB}"/>
              </a:ext>
            </a:extLst>
          </p:cNvPr>
          <p:cNvCxnSpPr>
            <a:cxnSpLocks/>
          </p:cNvCxnSpPr>
          <p:nvPr/>
        </p:nvCxnSpPr>
        <p:spPr>
          <a:xfrm flipV="1">
            <a:off x="9548099" y="3470415"/>
            <a:ext cx="692494" cy="162254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77B6BBB-2304-F492-8F50-CBDECC0D84FD}"/>
              </a:ext>
            </a:extLst>
          </p:cNvPr>
          <p:cNvCxnSpPr>
            <a:cxnSpLocks/>
          </p:cNvCxnSpPr>
          <p:nvPr/>
        </p:nvCxnSpPr>
        <p:spPr>
          <a:xfrm flipH="1">
            <a:off x="962888" y="2641856"/>
            <a:ext cx="332073" cy="63070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580E522-75E3-CED1-04F1-F0E958A5C222}"/>
              </a:ext>
            </a:extLst>
          </p:cNvPr>
          <p:cNvCxnSpPr>
            <a:cxnSpLocks/>
          </p:cNvCxnSpPr>
          <p:nvPr/>
        </p:nvCxnSpPr>
        <p:spPr>
          <a:xfrm flipH="1" flipV="1">
            <a:off x="962888" y="3585439"/>
            <a:ext cx="332073" cy="5671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580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C08E0D6-C24F-7082-F4FC-0BDFA8B83B28}"/>
              </a:ext>
            </a:extLst>
          </p:cNvPr>
          <p:cNvSpPr txBox="1"/>
          <p:nvPr/>
        </p:nvSpPr>
        <p:spPr>
          <a:xfrm>
            <a:off x="6853561" y="246507"/>
            <a:ext cx="5169828" cy="100345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Dùng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hỗ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trợ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việc</a:t>
            </a:r>
            <a:endParaRPr lang="en-US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giã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gạo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dùng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sức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nước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04558C-D151-3F64-A34B-549223001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966"/>
            <a:ext cx="7638025" cy="5442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94C3F-D892-E0FE-4481-A8462FE51FFB}"/>
              </a:ext>
            </a:extLst>
          </p:cNvPr>
          <p:cNvSpPr txBox="1"/>
          <p:nvPr/>
        </p:nvSpPr>
        <p:spPr>
          <a:xfrm>
            <a:off x="7811847" y="2117872"/>
            <a:ext cx="403772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Máng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nước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thân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sẽ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quanh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nâng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B336DE-CD2F-C423-2B43-0D1947B0D7CD}"/>
              </a:ext>
            </a:extLst>
          </p:cNvPr>
          <p:cNvSpPr/>
          <p:nvPr/>
        </p:nvSpPr>
        <p:spPr>
          <a:xfrm>
            <a:off x="4802221" y="1682884"/>
            <a:ext cx="1293779" cy="12743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0178E-7D39-B2C7-EFF2-F4326F2CC0BB}"/>
              </a:ext>
            </a:extLst>
          </p:cNvPr>
          <p:cNvSpPr txBox="1"/>
          <p:nvPr/>
        </p:nvSpPr>
        <p:spPr>
          <a:xfrm>
            <a:off x="5622044" y="3971298"/>
            <a:ext cx="107982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Trục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D14CBE-196B-5CF3-63DE-7E68E6E83980}"/>
              </a:ext>
            </a:extLst>
          </p:cNvPr>
          <p:cNvCxnSpPr>
            <a:cxnSpLocks/>
          </p:cNvCxnSpPr>
          <p:nvPr/>
        </p:nvCxnSpPr>
        <p:spPr>
          <a:xfrm>
            <a:off x="5093206" y="3136191"/>
            <a:ext cx="528838" cy="8351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D723BE-3EE1-27A0-F955-2E8D9DFB2E9E}"/>
              </a:ext>
            </a:extLst>
          </p:cNvPr>
          <p:cNvCxnSpPr>
            <a:cxnSpLocks/>
          </p:cNvCxnSpPr>
          <p:nvPr/>
        </p:nvCxnSpPr>
        <p:spPr>
          <a:xfrm>
            <a:off x="5799551" y="2957207"/>
            <a:ext cx="0" cy="7985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EEA227-9518-998B-2C36-B4926B190E14}"/>
              </a:ext>
            </a:extLst>
          </p:cNvPr>
          <p:cNvCxnSpPr>
            <a:cxnSpLocks/>
          </p:cNvCxnSpPr>
          <p:nvPr/>
        </p:nvCxnSpPr>
        <p:spPr>
          <a:xfrm flipV="1">
            <a:off x="2488904" y="2402732"/>
            <a:ext cx="0" cy="84456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CE76BD-6BA8-1261-ECCE-B099B49F418A}"/>
              </a:ext>
            </a:extLst>
          </p:cNvPr>
          <p:cNvSpPr txBox="1"/>
          <p:nvPr/>
        </p:nvSpPr>
        <p:spPr>
          <a:xfrm>
            <a:off x="7811847" y="3608121"/>
            <a:ext cx="403772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nâng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nước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chảy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ra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khỏi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máng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giã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xuống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cối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D92FC-A8D3-6B10-7D01-E9D08FE2CD91}"/>
              </a:ext>
            </a:extLst>
          </p:cNvPr>
          <p:cNvSpPr txBox="1"/>
          <p:nvPr/>
        </p:nvSpPr>
        <p:spPr>
          <a:xfrm>
            <a:off x="7811847" y="5098370"/>
            <a:ext cx="4037720" cy="467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Sau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đó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quá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trình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lặp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82672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356E09-65AF-36C4-684C-D5400142A73E}"/>
              </a:ext>
            </a:extLst>
          </p:cNvPr>
          <p:cNvSpPr txBox="1"/>
          <p:nvPr/>
        </p:nvSpPr>
        <p:spPr>
          <a:xfrm>
            <a:off x="2392723" y="1002169"/>
            <a:ext cx="7442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Roboto Black" panose="02000000000000000000" pitchFamily="2" charset="0"/>
              </a:rPr>
              <a:t>NỘI DUNG BÀI HỌC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F8C38B-5A2E-E19D-D01F-DCF561655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947" y="2536618"/>
            <a:ext cx="1455197" cy="1455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2E8B9-7030-EC6E-9F51-6EBFB3E94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742" y="2536618"/>
            <a:ext cx="1455197" cy="1455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EBC078-89EF-062A-3DA2-3005E58D4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188" y="2536618"/>
            <a:ext cx="1455197" cy="14551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87B120-0E38-B9F4-4CBA-7B59B73EF8F4}"/>
              </a:ext>
            </a:extLst>
          </p:cNvPr>
          <p:cNvSpPr txBox="1"/>
          <p:nvPr/>
        </p:nvSpPr>
        <p:spPr>
          <a:xfrm>
            <a:off x="513445" y="4243998"/>
            <a:ext cx="400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ĐÒN BẨY LÀM ĐỔI HƯỚNG TÁC DỤNG LỰC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C93C9B-565B-9724-4489-4AC1B9AFA07A}"/>
              </a:ext>
            </a:extLst>
          </p:cNvPr>
          <p:cNvSpPr txBox="1"/>
          <p:nvPr/>
        </p:nvSpPr>
        <p:spPr>
          <a:xfrm>
            <a:off x="5082560" y="4243998"/>
            <a:ext cx="2062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CÁC LOẠI ĐÒN BẨY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00D4E-BE23-F819-78B4-DF4C9EDE4634}"/>
              </a:ext>
            </a:extLst>
          </p:cNvPr>
          <p:cNvSpPr txBox="1"/>
          <p:nvPr/>
        </p:nvSpPr>
        <p:spPr>
          <a:xfrm>
            <a:off x="8123226" y="4243998"/>
            <a:ext cx="3423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SỬ DỤNG ĐÒN BẨY TRONG THỰC TIỄN</a:t>
            </a:r>
          </a:p>
        </p:txBody>
      </p:sp>
    </p:spTree>
    <p:extLst>
      <p:ext uri="{BB962C8B-B14F-4D97-AF65-F5344CB8AC3E}">
        <p14:creationId xmlns:p14="http://schemas.microsoft.com/office/powerpoint/2010/main" val="20249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726392" y="1536174"/>
            <a:ext cx="48281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19.9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bộ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phận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nào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có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vai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trò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như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18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F36141-7554-6A2E-BFC4-5A4FFD8B3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86" y="177525"/>
            <a:ext cx="9343828" cy="6502949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814C191-8C3E-4912-A882-E5F59856B3FE}"/>
              </a:ext>
            </a:extLst>
          </p:cNvPr>
          <p:cNvSpPr/>
          <p:nvPr/>
        </p:nvSpPr>
        <p:spPr>
          <a:xfrm flipH="1">
            <a:off x="5128023" y="1443308"/>
            <a:ext cx="1120385" cy="952486"/>
          </a:xfrm>
          <a:prstGeom prst="triangl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1D9A5DE-1843-A116-8FAF-77839D8E3225}"/>
              </a:ext>
            </a:extLst>
          </p:cNvPr>
          <p:cNvCxnSpPr>
            <a:cxnSpLocks/>
          </p:cNvCxnSpPr>
          <p:nvPr/>
        </p:nvCxnSpPr>
        <p:spPr>
          <a:xfrm>
            <a:off x="2213444" y="1218705"/>
            <a:ext cx="0" cy="8727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7F111F1-0FDD-97FF-38E2-9E24039AD901}"/>
              </a:ext>
            </a:extLst>
          </p:cNvPr>
          <p:cNvSpPr txBox="1"/>
          <p:nvPr/>
        </p:nvSpPr>
        <p:spPr>
          <a:xfrm>
            <a:off x="4538120" y="3272562"/>
            <a:ext cx="2300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618FC7-26AE-5A3E-7462-84E1CA733BB4}"/>
              </a:ext>
            </a:extLst>
          </p:cNvPr>
          <p:cNvCxnSpPr>
            <a:cxnSpLocks/>
          </p:cNvCxnSpPr>
          <p:nvPr/>
        </p:nvCxnSpPr>
        <p:spPr>
          <a:xfrm flipV="1">
            <a:off x="9132213" y="583660"/>
            <a:ext cx="0" cy="77414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69A1D76-D6D3-8246-1EC0-72C121F46B7F}"/>
              </a:ext>
            </a:extLst>
          </p:cNvPr>
          <p:cNvSpPr/>
          <p:nvPr/>
        </p:nvSpPr>
        <p:spPr>
          <a:xfrm flipH="1">
            <a:off x="5128023" y="4802349"/>
            <a:ext cx="1120385" cy="952486"/>
          </a:xfrm>
          <a:prstGeom prst="triangl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8C657B-5BEC-4E06-C1BA-889D4324D65D}"/>
              </a:ext>
            </a:extLst>
          </p:cNvPr>
          <p:cNvCxnSpPr>
            <a:cxnSpLocks/>
          </p:cNvCxnSpPr>
          <p:nvPr/>
        </p:nvCxnSpPr>
        <p:spPr>
          <a:xfrm flipV="1">
            <a:off x="2307479" y="4299626"/>
            <a:ext cx="0" cy="8675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D0D3C9-D98D-5658-FEC1-CCC8091AA7F4}"/>
              </a:ext>
            </a:extLst>
          </p:cNvPr>
          <p:cNvCxnSpPr>
            <a:cxnSpLocks/>
          </p:cNvCxnSpPr>
          <p:nvPr/>
        </p:nvCxnSpPr>
        <p:spPr>
          <a:xfrm>
            <a:off x="8830655" y="4160991"/>
            <a:ext cx="0" cy="100620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431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C08E0D6-C24F-7082-F4FC-0BDFA8B83B28}"/>
              </a:ext>
            </a:extLst>
          </p:cNvPr>
          <p:cNvSpPr txBox="1"/>
          <p:nvPr/>
        </p:nvSpPr>
        <p:spPr>
          <a:xfrm>
            <a:off x="2029837" y="400096"/>
            <a:ext cx="8132325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thống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bơm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nước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tay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đẩy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33A41D-470A-86E3-4173-E0E0436B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70" y="999101"/>
            <a:ext cx="9433138" cy="569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56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726392" y="1536174"/>
            <a:ext cx="48281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Chỉ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ra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bộ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phận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đóng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vai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trò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như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ở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19.10?</a:t>
            </a:r>
          </a:p>
        </p:txBody>
      </p:sp>
    </p:spTree>
    <p:extLst>
      <p:ext uri="{BB962C8B-B14F-4D97-AF65-F5344CB8AC3E}">
        <p14:creationId xmlns:p14="http://schemas.microsoft.com/office/powerpoint/2010/main" val="7049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33A41D-470A-86E3-4173-E0E0436B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0" y="285472"/>
            <a:ext cx="10411040" cy="6287056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3B9A0C7-1282-2059-3922-3896F0CD4407}"/>
              </a:ext>
            </a:extLst>
          </p:cNvPr>
          <p:cNvSpPr/>
          <p:nvPr/>
        </p:nvSpPr>
        <p:spPr>
          <a:xfrm flipH="1">
            <a:off x="4320626" y="1862876"/>
            <a:ext cx="1120385" cy="952486"/>
          </a:xfrm>
          <a:prstGeom prst="triangle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33BA66C-DFC6-9BFE-127A-1A40E183AD4D}"/>
              </a:ext>
            </a:extLst>
          </p:cNvPr>
          <p:cNvCxnSpPr>
            <a:cxnSpLocks/>
          </p:cNvCxnSpPr>
          <p:nvPr/>
        </p:nvCxnSpPr>
        <p:spPr>
          <a:xfrm>
            <a:off x="2300993" y="3577404"/>
            <a:ext cx="0" cy="8727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54551D9-7084-E322-B734-CD3495A7D37A}"/>
              </a:ext>
            </a:extLst>
          </p:cNvPr>
          <p:cNvSpPr txBox="1"/>
          <p:nvPr/>
        </p:nvSpPr>
        <p:spPr>
          <a:xfrm>
            <a:off x="4148895" y="2997493"/>
            <a:ext cx="146384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0ED48F1-A961-C46B-C159-69E046F6486D}"/>
              </a:ext>
            </a:extLst>
          </p:cNvPr>
          <p:cNvCxnSpPr>
            <a:cxnSpLocks/>
          </p:cNvCxnSpPr>
          <p:nvPr/>
        </p:nvCxnSpPr>
        <p:spPr>
          <a:xfrm flipV="1">
            <a:off x="5815081" y="739303"/>
            <a:ext cx="0" cy="77414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235A33-05DE-6AC1-70B0-182C44EA4C4B}"/>
              </a:ext>
            </a:extLst>
          </p:cNvPr>
          <p:cNvSpPr txBox="1"/>
          <p:nvPr/>
        </p:nvSpPr>
        <p:spPr>
          <a:xfrm>
            <a:off x="1840389" y="4565504"/>
            <a:ext cx="9212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09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50" r="93650">
                        <a14:foregroundMark x1="15850" y1="26850" x2="18650" y2="31950"/>
                        <a14:foregroundMark x1="29500" y1="34300" x2="11950" y2="50350"/>
                        <a14:foregroundMark x1="11950" y1="50350" x2="11500" y2="51800"/>
                        <a14:foregroundMark x1="21200" y1="47550" x2="15750" y2="71050"/>
                        <a14:foregroundMark x1="13650" y1="55850" x2="15400" y2="74950"/>
                        <a14:foregroundMark x1="18150" y1="74800" x2="61600" y2="87000"/>
                        <a14:foregroundMark x1="84250" y1="29150" x2="82550" y2="35150"/>
                        <a14:foregroundMark x1="74500" y1="41350" x2="84600" y2="57550"/>
                        <a14:foregroundMark x1="86350" y1="30150" x2="85950" y2="34550"/>
                        <a14:foregroundMark x1="83650" y1="35150" x2="79650" y2="37200"/>
                        <a14:foregroundMark x1="72100" y1="28300" x2="72100" y2="28300"/>
                        <a14:foregroundMark x1="73900" y1="28700" x2="73900" y2="28700"/>
                        <a14:foregroundMark x1="72450" y1="27950" x2="72350" y2="29400"/>
                        <a14:foregroundMark x1="85850" y1="39150" x2="86700" y2="39650"/>
                        <a14:foregroundMark x1="89750" y1="68000" x2="77200" y2="81250"/>
                        <a14:foregroundMark x1="89250" y1="74100" x2="82050" y2="80650"/>
                        <a14:foregroundMark x1="83150" y1="48150" x2="86450" y2="57300"/>
                        <a14:foregroundMark x1="75500" y1="41350" x2="80850" y2="46450"/>
                        <a14:foregroundMark x1="73050" y1="69350" x2="71700" y2="82700"/>
                        <a14:foregroundMark x1="91200" y1="68100" x2="93650" y2="74800"/>
                        <a14:foregroundMark x1="70500" y1="73350" x2="68200" y2="78950"/>
                        <a14:foregroundMark x1="9300" y1="67850" x2="16000" y2="76900"/>
                        <a14:foregroundMark x1="6250" y1="73250" x2="12200" y2="77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7" y="117610"/>
            <a:ext cx="1667448" cy="1667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1978016" y="351169"/>
            <a:ext cx="9834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nhổ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đinh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khỏi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tấm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gỗ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sử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búa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nhổ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đinh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kìm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hãy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5BEDD2-C9FA-C3A0-7764-A64FA831FE0E}"/>
              </a:ext>
            </a:extLst>
          </p:cNvPr>
          <p:cNvSpPr txBox="1"/>
          <p:nvPr/>
        </p:nvSpPr>
        <p:spPr>
          <a:xfrm>
            <a:off x="845089" y="1578673"/>
            <a:ext cx="983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a)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Mô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tả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cụ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4443D5-C126-D46D-9339-F56C4B119BBB}"/>
              </a:ext>
            </a:extLst>
          </p:cNvPr>
          <p:cNvSpPr txBox="1"/>
          <p:nvPr/>
        </p:nvSpPr>
        <p:spPr>
          <a:xfrm>
            <a:off x="845089" y="2225004"/>
            <a:ext cx="10867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b)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Vận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kiến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thức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kĩ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năng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giải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B4D8D-5AD4-7372-96DC-A85ECEBCDA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8160" r="1522"/>
          <a:stretch/>
        </p:blipFill>
        <p:spPr>
          <a:xfrm>
            <a:off x="1650257" y="2987255"/>
            <a:ext cx="9256676" cy="370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128C2D-C209-9491-7079-647837AAFA9E}"/>
              </a:ext>
            </a:extLst>
          </p:cNvPr>
          <p:cNvGrpSpPr/>
          <p:nvPr/>
        </p:nvGrpSpPr>
        <p:grpSpPr>
          <a:xfrm>
            <a:off x="1274324" y="148482"/>
            <a:ext cx="9847707" cy="6561035"/>
            <a:chOff x="2313794" y="860397"/>
            <a:chExt cx="7710628" cy="5137206"/>
          </a:xfrm>
        </p:grpSpPr>
        <p:pic>
          <p:nvPicPr>
            <p:cNvPr id="1026" name="Picture 2" descr="Phân loại búa nhổ đinh - Hướng dẫn cách chọn và sử dụng búa tốt nhất">
              <a:extLst>
                <a:ext uri="{FF2B5EF4-FFF2-40B4-BE49-F238E27FC236}">
                  <a16:creationId xmlns:a16="http://schemas.microsoft.com/office/drawing/2014/main" id="{6D262DBF-E758-182D-FA94-C19EEE1DAC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3794" y="860397"/>
              <a:ext cx="7710628" cy="5137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93D87C-69AA-3439-D091-AB0E47F9A91C}"/>
                </a:ext>
              </a:extLst>
            </p:cNvPr>
            <p:cNvSpPr/>
            <p:nvPr/>
          </p:nvSpPr>
          <p:spPr>
            <a:xfrm>
              <a:off x="4276777" y="1445833"/>
              <a:ext cx="1732382" cy="438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lực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tác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dụng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7B9E48-A160-8A02-C229-6935E226BE5A}"/>
                </a:ext>
              </a:extLst>
            </p:cNvPr>
            <p:cNvSpPr/>
            <p:nvPr/>
          </p:nvSpPr>
          <p:spPr>
            <a:xfrm>
              <a:off x="2558391" y="4489922"/>
              <a:ext cx="1361641" cy="438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Điểm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tựa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F8FCFFB-9E51-92C6-E435-AA22E2569B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1091" y="1766604"/>
              <a:ext cx="1218885" cy="272135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1895238-9DFD-9A1C-C0BD-5700263101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95533" y="2469807"/>
              <a:ext cx="90009" cy="77072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0418202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Girl holding a book isolated cartoon character. elementary  school student with backpack.">
            <a:extLst>
              <a:ext uri="{FF2B5EF4-FFF2-40B4-BE49-F238E27FC236}">
                <a16:creationId xmlns:a16="http://schemas.microsoft.com/office/drawing/2014/main" id="{D9D3B67C-4B74-5DF8-BC1E-36C0C064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6961822" y="1997839"/>
            <a:ext cx="40887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số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cơ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thể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người</a:t>
            </a:r>
            <a:endParaRPr lang="en-US" sz="60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29C6414-5A37-6220-3D6F-94B4511CD52B}"/>
              </a:ext>
            </a:extLst>
          </p:cNvPr>
          <p:cNvGrpSpPr/>
          <p:nvPr/>
        </p:nvGrpSpPr>
        <p:grpSpPr>
          <a:xfrm>
            <a:off x="165801" y="1527243"/>
            <a:ext cx="11624958" cy="5227451"/>
            <a:chOff x="1116083" y="1033463"/>
            <a:chExt cx="9600114" cy="4116813"/>
          </a:xfrm>
        </p:grpSpPr>
        <p:pic>
          <p:nvPicPr>
            <p:cNvPr id="3074" name="Picture 2" descr="PHCN Online - SINH CƠ HỌC. HỆ ĐÒN BẨY VÀ CÁC LOẠI ĐÒN BẨY">
              <a:extLst>
                <a:ext uri="{FF2B5EF4-FFF2-40B4-BE49-F238E27FC236}">
                  <a16:creationId xmlns:a16="http://schemas.microsoft.com/office/drawing/2014/main" id="{BC70E1B2-CB52-EC7E-B7D6-CCE96D3650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67"/>
            <a:stretch/>
          </p:blipFill>
          <p:spPr bwMode="auto">
            <a:xfrm>
              <a:off x="2185988" y="1033463"/>
              <a:ext cx="7820025" cy="4035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205956-64D7-99C5-02FB-9252404DDBE5}"/>
                </a:ext>
              </a:extLst>
            </p:cNvPr>
            <p:cNvSpPr/>
            <p:nvPr/>
          </p:nvSpPr>
          <p:spPr>
            <a:xfrm>
              <a:off x="2580444" y="1335065"/>
              <a:ext cx="2618911" cy="520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900C27-C604-15FB-C108-031C45E07DB8}"/>
                </a:ext>
              </a:extLst>
            </p:cNvPr>
            <p:cNvSpPr txBox="1"/>
            <p:nvPr/>
          </p:nvSpPr>
          <p:spPr>
            <a:xfrm>
              <a:off x="3575885" y="1257525"/>
              <a:ext cx="1769939" cy="39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Vận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động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7A5D48-5E7C-A7EF-3355-8563350D5DD2}"/>
                </a:ext>
              </a:extLst>
            </p:cNvPr>
            <p:cNvSpPr/>
            <p:nvPr/>
          </p:nvSpPr>
          <p:spPr>
            <a:xfrm>
              <a:off x="5351684" y="3030627"/>
              <a:ext cx="905200" cy="555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EE1F99-4572-EACD-1729-2F18DAD7F11A}"/>
                </a:ext>
              </a:extLst>
            </p:cNvPr>
            <p:cNvSpPr txBox="1"/>
            <p:nvPr/>
          </p:nvSpPr>
          <p:spPr>
            <a:xfrm>
              <a:off x="4996300" y="2907114"/>
              <a:ext cx="1260583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cổ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74C834-C71B-93A5-FF3E-F85E2EB1B31A}"/>
                </a:ext>
              </a:extLst>
            </p:cNvPr>
            <p:cNvSpPr/>
            <p:nvPr/>
          </p:nvSpPr>
          <p:spPr>
            <a:xfrm>
              <a:off x="3958863" y="4085972"/>
              <a:ext cx="930998" cy="264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D57032-CB78-86C1-CC1F-D6E854066C2D}"/>
                </a:ext>
              </a:extLst>
            </p:cNvPr>
            <p:cNvSpPr txBox="1"/>
            <p:nvPr/>
          </p:nvSpPr>
          <p:spPr>
            <a:xfrm>
              <a:off x="3794070" y="4053216"/>
              <a:ext cx="1260583" cy="34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D90C34-88AB-1277-FF51-55B458F0D425}"/>
                </a:ext>
              </a:extLst>
            </p:cNvPr>
            <p:cNvSpPr/>
            <p:nvPr/>
          </p:nvSpPr>
          <p:spPr>
            <a:xfrm>
              <a:off x="1979720" y="2936170"/>
              <a:ext cx="1515722" cy="593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609764-336E-9B5F-7B3F-A1937166A1F1}"/>
                </a:ext>
              </a:extLst>
            </p:cNvPr>
            <p:cNvSpPr/>
            <p:nvPr/>
          </p:nvSpPr>
          <p:spPr>
            <a:xfrm>
              <a:off x="1785383" y="3151550"/>
              <a:ext cx="1515722" cy="593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8DE3CB-4647-A529-EAD6-95DD496800AB}"/>
                </a:ext>
              </a:extLst>
            </p:cNvPr>
            <p:cNvSpPr txBox="1"/>
            <p:nvPr/>
          </p:nvSpPr>
          <p:spPr>
            <a:xfrm>
              <a:off x="1116083" y="2761181"/>
              <a:ext cx="2379359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cản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trọng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lượng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của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B6F5EF-6CCB-35E1-370E-5B015E1B964C}"/>
                </a:ext>
              </a:extLst>
            </p:cNvPr>
            <p:cNvSpPr/>
            <p:nvPr/>
          </p:nvSpPr>
          <p:spPr>
            <a:xfrm>
              <a:off x="5494267" y="1283970"/>
              <a:ext cx="2618911" cy="433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354C46-168D-BB4C-EAD6-C83DF7B3C645}"/>
                </a:ext>
              </a:extLst>
            </p:cNvPr>
            <p:cNvSpPr/>
            <p:nvPr/>
          </p:nvSpPr>
          <p:spPr>
            <a:xfrm>
              <a:off x="6462944" y="1794309"/>
              <a:ext cx="1505234" cy="540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2B8452-D4F7-377F-5570-628E6342DF5A}"/>
                </a:ext>
              </a:extLst>
            </p:cNvPr>
            <p:cNvSpPr txBox="1"/>
            <p:nvPr/>
          </p:nvSpPr>
          <p:spPr>
            <a:xfrm>
              <a:off x="6237078" y="1663079"/>
              <a:ext cx="1802121" cy="6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dụng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đến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quả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bóng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5DD2D8-2574-D971-6901-90F3A37304C6}"/>
                </a:ext>
              </a:extLst>
            </p:cNvPr>
            <p:cNvSpPr/>
            <p:nvPr/>
          </p:nvSpPr>
          <p:spPr>
            <a:xfrm>
              <a:off x="8408090" y="1250284"/>
              <a:ext cx="1804191" cy="622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0E9265-5BA8-78D9-4447-04752EE23806}"/>
                </a:ext>
              </a:extLst>
            </p:cNvPr>
            <p:cNvSpPr txBox="1"/>
            <p:nvPr/>
          </p:nvSpPr>
          <p:spPr>
            <a:xfrm>
              <a:off x="9295828" y="1897096"/>
              <a:ext cx="1420369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cản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quả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457B4A-B378-ED4E-6308-2FE57AF50A88}"/>
                </a:ext>
              </a:extLst>
            </p:cNvPr>
            <p:cNvSpPr/>
            <p:nvPr/>
          </p:nvSpPr>
          <p:spPr>
            <a:xfrm>
              <a:off x="8525926" y="2983782"/>
              <a:ext cx="1804191" cy="413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7F9358-4CB0-3825-2C83-C1C44CE4681D}"/>
                </a:ext>
              </a:extLst>
            </p:cNvPr>
            <p:cNvSpPr txBox="1"/>
            <p:nvPr/>
          </p:nvSpPr>
          <p:spPr>
            <a:xfrm>
              <a:off x="8602427" y="3777427"/>
              <a:ext cx="1804191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Hướng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vận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động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của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BACA8D-84DB-92E5-BFBA-D1690890738D}"/>
                </a:ext>
              </a:extLst>
            </p:cNvPr>
            <p:cNvSpPr/>
            <p:nvPr/>
          </p:nvSpPr>
          <p:spPr>
            <a:xfrm>
              <a:off x="6515467" y="3190306"/>
              <a:ext cx="524526" cy="622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C7E39A-8E7E-8C58-384F-B7F0380E1854}"/>
                </a:ext>
              </a:extLst>
            </p:cNvPr>
            <p:cNvSpPr txBox="1"/>
            <p:nvPr/>
          </p:nvSpPr>
          <p:spPr>
            <a:xfrm>
              <a:off x="6310361" y="3128003"/>
              <a:ext cx="905200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8D0EAB-9F09-47C8-5928-E153B21E0218}"/>
                </a:ext>
              </a:extLst>
            </p:cNvPr>
            <p:cNvSpPr/>
            <p:nvPr/>
          </p:nvSpPr>
          <p:spPr>
            <a:xfrm rot="295030">
              <a:off x="7063369" y="4527372"/>
              <a:ext cx="1804191" cy="622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C58DC2-8424-F6B4-FA91-A2A8F5445C64}"/>
                </a:ext>
              </a:extLst>
            </p:cNvPr>
            <p:cNvSpPr txBox="1"/>
            <p:nvPr/>
          </p:nvSpPr>
          <p:spPr>
            <a:xfrm>
              <a:off x="6943867" y="4569112"/>
              <a:ext cx="2149466" cy="34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tam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2BD5EB-B4C0-CE6D-ABF0-423D9121DC2E}"/>
                </a:ext>
              </a:extLst>
            </p:cNvPr>
            <p:cNvSpPr txBox="1"/>
            <p:nvPr/>
          </p:nvSpPr>
          <p:spPr>
            <a:xfrm>
              <a:off x="7509004" y="1247944"/>
              <a:ext cx="1505234" cy="39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Ném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bóng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3F53B4-C534-E8FB-A647-C5D89B9B8BCF}"/>
              </a:ext>
            </a:extLst>
          </p:cNvPr>
          <p:cNvSpPr txBox="1"/>
          <p:nvPr/>
        </p:nvSpPr>
        <p:spPr>
          <a:xfrm>
            <a:off x="4666305" y="417204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1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7326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475FB35-54A6-E596-C53C-0107BD67F1B4}"/>
              </a:ext>
            </a:extLst>
          </p:cNvPr>
          <p:cNvGrpSpPr/>
          <p:nvPr/>
        </p:nvGrpSpPr>
        <p:grpSpPr>
          <a:xfrm>
            <a:off x="1215958" y="876937"/>
            <a:ext cx="9328042" cy="5981063"/>
            <a:chOff x="6079562" y="2755103"/>
            <a:chExt cx="6011135" cy="3854290"/>
          </a:xfrm>
        </p:grpSpPr>
        <p:pic>
          <p:nvPicPr>
            <p:cNvPr id="5" name="Picture 2" descr="PHCN Online - SINH CƠ HỌC. HỆ ĐÒN BẨY VÀ CÁC LOẠI ĐÒN BẨY">
              <a:extLst>
                <a:ext uri="{FF2B5EF4-FFF2-40B4-BE49-F238E27FC236}">
                  <a16:creationId xmlns:a16="http://schemas.microsoft.com/office/drawing/2014/main" id="{082AA4A9-75AB-C64A-6645-FEF05C5D0E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2" t="48362" r="3735" b="2686"/>
            <a:stretch/>
          </p:blipFill>
          <p:spPr bwMode="auto">
            <a:xfrm>
              <a:off x="6079562" y="2755103"/>
              <a:ext cx="6011135" cy="3854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86185D-6D02-3436-A0CC-F06E3FF021F6}"/>
                </a:ext>
              </a:extLst>
            </p:cNvPr>
            <p:cNvSpPr txBox="1"/>
            <p:nvPr/>
          </p:nvSpPr>
          <p:spPr>
            <a:xfrm>
              <a:off x="7307263" y="5998774"/>
              <a:ext cx="1260583" cy="3232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F17BC8-6AF9-DE34-2AC3-BDDCB790FA22}"/>
                </a:ext>
              </a:extLst>
            </p:cNvPr>
            <p:cNvSpPr txBox="1"/>
            <p:nvPr/>
          </p:nvSpPr>
          <p:spPr>
            <a:xfrm>
              <a:off x="6959264" y="2800610"/>
              <a:ext cx="3649330" cy="3232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nâng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gót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658CCF-DA5F-6338-5EFE-D4E4BD524CD4}"/>
                </a:ext>
              </a:extLst>
            </p:cNvPr>
            <p:cNvSpPr txBox="1"/>
            <p:nvPr/>
          </p:nvSpPr>
          <p:spPr>
            <a:xfrm>
              <a:off x="9654165" y="3401066"/>
              <a:ext cx="2067187" cy="630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tam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BCA8E1-8C36-B188-7AE3-452B0A509B31}"/>
                </a:ext>
              </a:extLst>
            </p:cNvPr>
            <p:cNvSpPr txBox="1"/>
            <p:nvPr/>
          </p:nvSpPr>
          <p:spPr>
            <a:xfrm>
              <a:off x="6651577" y="3651650"/>
              <a:ext cx="1791268" cy="630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lượng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88DD3A6-E910-2A2F-5F52-945483D2617F}"/>
              </a:ext>
            </a:extLst>
          </p:cNvPr>
          <p:cNvSpPr txBox="1"/>
          <p:nvPr/>
        </p:nvSpPr>
        <p:spPr>
          <a:xfrm>
            <a:off x="9022662" y="445825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2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88222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F8C38B-5A2E-E19D-D01F-DCF561655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665" y="808402"/>
            <a:ext cx="3670668" cy="36706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87B120-0E38-B9F4-4CBA-7B59B73EF8F4}"/>
              </a:ext>
            </a:extLst>
          </p:cNvPr>
          <p:cNvSpPr txBox="1"/>
          <p:nvPr/>
        </p:nvSpPr>
        <p:spPr>
          <a:xfrm>
            <a:off x="3199729" y="4775682"/>
            <a:ext cx="57925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ĐÒN BẨY LÀM ĐỔI HƯỚNG TÁC DỤNG LỰC</a:t>
            </a:r>
          </a:p>
        </p:txBody>
      </p:sp>
    </p:spTree>
    <p:extLst>
      <p:ext uri="{BB962C8B-B14F-4D97-AF65-F5344CB8AC3E}">
        <p14:creationId xmlns:p14="http://schemas.microsoft.com/office/powerpoint/2010/main" val="230898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C8B4DE-16A9-A0ED-4CBD-17402ED1068A}"/>
              </a:ext>
            </a:extLst>
          </p:cNvPr>
          <p:cNvSpPr txBox="1"/>
          <p:nvPr/>
        </p:nvSpPr>
        <p:spPr>
          <a:xfrm>
            <a:off x="8169165" y="605557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578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3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1D7F70-9715-478A-562C-42C3D3D3A427}"/>
              </a:ext>
            </a:extLst>
          </p:cNvPr>
          <p:cNvGrpSpPr/>
          <p:nvPr/>
        </p:nvGrpSpPr>
        <p:grpSpPr>
          <a:xfrm>
            <a:off x="536093" y="767896"/>
            <a:ext cx="11119813" cy="5572663"/>
            <a:chOff x="536093" y="1059726"/>
            <a:chExt cx="11119813" cy="55726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ED3A0B4-5102-8A7F-326E-B4E5FB00E11C}"/>
                </a:ext>
              </a:extLst>
            </p:cNvPr>
            <p:cNvSpPr/>
            <p:nvPr/>
          </p:nvSpPr>
          <p:spPr>
            <a:xfrm>
              <a:off x="3301992" y="1059726"/>
              <a:ext cx="2618911" cy="264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0CE033-994B-EBDD-395F-4ECDC3CE5376}"/>
                </a:ext>
              </a:extLst>
            </p:cNvPr>
            <p:cNvSpPr/>
            <p:nvPr/>
          </p:nvSpPr>
          <p:spPr>
            <a:xfrm>
              <a:off x="4663048" y="2007151"/>
              <a:ext cx="1086033" cy="344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HCN Online - SINH CƠ HỌC. HỆ ĐÒN BẨY VÀ CÁC LOẠI ĐÒN BẨY">
              <a:extLst>
                <a:ext uri="{FF2B5EF4-FFF2-40B4-BE49-F238E27FC236}">
                  <a16:creationId xmlns:a16="http://schemas.microsoft.com/office/drawing/2014/main" id="{F59D1313-8568-C30E-7127-E1190762F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" t="47900" r="9261" b="4676"/>
            <a:stretch/>
          </p:blipFill>
          <p:spPr bwMode="auto">
            <a:xfrm>
              <a:off x="536093" y="1323811"/>
              <a:ext cx="11119813" cy="5308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12C5A6-72AE-1A7D-2C68-34ECFCAC168F}"/>
                </a:ext>
              </a:extLst>
            </p:cNvPr>
            <p:cNvSpPr txBox="1"/>
            <p:nvPr/>
          </p:nvSpPr>
          <p:spPr>
            <a:xfrm>
              <a:off x="3377573" y="1538354"/>
              <a:ext cx="5717788" cy="5699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khuỷu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0E6D88-23EC-B04A-62B4-FCFF64E985E6}"/>
                </a:ext>
              </a:extLst>
            </p:cNvPr>
            <p:cNvSpPr txBox="1"/>
            <p:nvPr/>
          </p:nvSpPr>
          <p:spPr>
            <a:xfrm>
              <a:off x="4198833" y="2179263"/>
              <a:ext cx="2279788" cy="978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nhị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E50001-1390-E251-D323-69F4E75DB86C}"/>
                </a:ext>
              </a:extLst>
            </p:cNvPr>
            <p:cNvSpPr txBox="1"/>
            <p:nvPr/>
          </p:nvSpPr>
          <p:spPr>
            <a:xfrm>
              <a:off x="4351233" y="2331663"/>
              <a:ext cx="2279788" cy="978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nhị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48099D-A653-B0B4-B60B-E77D3267EAB2}"/>
                </a:ext>
              </a:extLst>
            </p:cNvPr>
            <p:cNvSpPr txBox="1"/>
            <p:nvPr/>
          </p:nvSpPr>
          <p:spPr>
            <a:xfrm>
              <a:off x="9095361" y="3078366"/>
              <a:ext cx="2279788" cy="978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cản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3873DC-059A-F785-28B7-C2294CC778FE}"/>
                </a:ext>
              </a:extLst>
            </p:cNvPr>
            <p:cNvSpPr txBox="1"/>
            <p:nvPr/>
          </p:nvSpPr>
          <p:spPr>
            <a:xfrm>
              <a:off x="662553" y="5194062"/>
              <a:ext cx="2498936" cy="978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khuỷu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85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5D88BC2-4AD8-0D3F-48C1-A5CBC2B5D8DC}"/>
              </a:ext>
            </a:extLst>
          </p:cNvPr>
          <p:cNvSpPr/>
          <p:nvPr/>
        </p:nvSpPr>
        <p:spPr>
          <a:xfrm>
            <a:off x="244233" y="365850"/>
            <a:ext cx="6609328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F9AABB-1A13-7A52-C174-38CB9D853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33" y="365850"/>
            <a:ext cx="606077" cy="606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5D3395-C281-1DBB-8E57-4952D9F22DD8}"/>
              </a:ext>
            </a:extLst>
          </p:cNvPr>
          <p:cNvSpPr txBox="1"/>
          <p:nvPr/>
        </p:nvSpPr>
        <p:spPr>
          <a:xfrm>
            <a:off x="850309" y="393045"/>
            <a:ext cx="5736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28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1026" name="Picture 2" descr="1st Class Lever.avi on Make a GIF">
            <a:extLst>
              <a:ext uri="{FF2B5EF4-FFF2-40B4-BE49-F238E27FC236}">
                <a16:creationId xmlns:a16="http://schemas.microsoft.com/office/drawing/2014/main" id="{A0373357-2601-8EAF-4B3A-6DE71C61C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4" t="2573" r="23398" b="24494"/>
          <a:stretch/>
        </p:blipFill>
        <p:spPr bwMode="auto">
          <a:xfrm>
            <a:off x="3581263" y="2545889"/>
            <a:ext cx="5029472" cy="410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D3C0CA-9C30-68A0-E4A4-CF74ABDDA865}"/>
              </a:ext>
            </a:extLst>
          </p:cNvPr>
          <p:cNvSpPr txBox="1"/>
          <p:nvPr/>
        </p:nvSpPr>
        <p:spPr>
          <a:xfrm>
            <a:off x="547271" y="1246319"/>
            <a:ext cx="11210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Khi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do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chịu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nó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thể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khác</a:t>
            </a:r>
            <a:endParaRPr lang="en-US" sz="24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0" name="Graphic 9" descr="Arrow Slight curve">
            <a:extLst>
              <a:ext uri="{FF2B5EF4-FFF2-40B4-BE49-F238E27FC236}">
                <a16:creationId xmlns:a16="http://schemas.microsoft.com/office/drawing/2014/main" id="{F37E1149-FD5A-94C6-7A8F-1873906684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36921" y="1657882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7BA632-2298-CA75-5094-D685E16C8F3D}"/>
              </a:ext>
            </a:extLst>
          </p:cNvPr>
          <p:cNvSpPr txBox="1"/>
          <p:nvPr/>
        </p:nvSpPr>
        <p:spPr>
          <a:xfrm>
            <a:off x="5176343" y="1834549"/>
            <a:ext cx="1839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Bẩy</a:t>
            </a:r>
            <a:endParaRPr lang="en-US" sz="3200" dirty="0">
              <a:solidFill>
                <a:srgbClr val="002060"/>
              </a:solidFill>
              <a:latin typeface="Roboto Black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AB061A-8A18-05EF-88BF-6252052942B1}"/>
              </a:ext>
            </a:extLst>
          </p:cNvPr>
          <p:cNvSpPr txBox="1"/>
          <p:nvPr/>
        </p:nvSpPr>
        <p:spPr>
          <a:xfrm>
            <a:off x="547271" y="2625316"/>
            <a:ext cx="7629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thể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thay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đổi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hướng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endParaRPr lang="en-US" sz="24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3863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9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8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7FCE4-DD4D-C492-3056-09B4A3D3F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" y="0"/>
            <a:ext cx="104000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BD28CA-89F8-DCCC-4B23-A8EC15E4171B}"/>
              </a:ext>
            </a:extLst>
          </p:cNvPr>
          <p:cNvSpPr txBox="1"/>
          <p:nvPr/>
        </p:nvSpPr>
        <p:spPr>
          <a:xfrm>
            <a:off x="10436352" y="1069701"/>
            <a:ext cx="1505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giản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cụ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tập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8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8B087-701B-DC0C-53D9-81CF33E65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90595-A046-4420-0F4E-171F9191FED8}"/>
              </a:ext>
            </a:extLst>
          </p:cNvPr>
          <p:cNvSpPr txBox="1"/>
          <p:nvPr/>
        </p:nvSpPr>
        <p:spPr>
          <a:xfrm>
            <a:off x="1203960" y="1536174"/>
            <a:ext cx="4130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Nêu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ví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về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dùng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đổi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hướng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tác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endParaRPr lang="en-US" sz="48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9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FD3EF-2F5A-022C-E74F-0E9CA4D56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1" y="125915"/>
            <a:ext cx="9339278" cy="6606170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5069718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8AA05-8AB8-5C8D-3D13-18A29E0A8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13555" b="1233"/>
          <a:stretch/>
        </p:blipFill>
        <p:spPr>
          <a:xfrm>
            <a:off x="459516" y="905256"/>
            <a:ext cx="5534793" cy="5360450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  <a:softEdge rad="1143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D72F8-B943-3004-70E5-7B597FB0C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93" y="905256"/>
            <a:ext cx="5683074" cy="5360450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55886821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894</Words>
  <Application>Microsoft Office PowerPoint</Application>
  <PresentationFormat>Widescreen</PresentationFormat>
  <Paragraphs>148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#9Slide03 Arima Madurai Black</vt:lpstr>
      <vt:lpstr>Arial</vt:lpstr>
      <vt:lpstr>Averta Std CY</vt:lpstr>
      <vt:lpstr>Calibri</vt:lpstr>
      <vt:lpstr>Calibri Light</vt:lpstr>
      <vt:lpstr>Roboto</vt:lpstr>
      <vt:lpstr>Roboto Black</vt:lpstr>
      <vt:lpstr>Roboto Condensed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</dc:creator>
  <cp:lastModifiedBy>DUC-PC</cp:lastModifiedBy>
  <cp:revision>8</cp:revision>
  <dcterms:created xsi:type="dcterms:W3CDTF">2023-02-26T10:52:00Z</dcterms:created>
  <dcterms:modified xsi:type="dcterms:W3CDTF">2023-11-30T03:08:30Z</dcterms:modified>
</cp:coreProperties>
</file>