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58" r:id="rId3"/>
    <p:sldId id="259" r:id="rId4"/>
    <p:sldId id="261" r:id="rId5"/>
    <p:sldId id="262" r:id="rId6"/>
    <p:sldId id="263" r:id="rId7"/>
    <p:sldId id="266" r:id="rId8"/>
    <p:sldId id="268" r:id="rId9"/>
    <p:sldId id="264" r:id="rId10"/>
    <p:sldId id="276" r:id="rId11"/>
    <p:sldId id="269" r:id="rId12"/>
    <p:sldId id="267" r:id="rId13"/>
    <p:sldId id="273" r:id="rId14"/>
    <p:sldId id="274" r:id="rId15"/>
    <p:sldId id="256" r:id="rId16"/>
    <p:sldId id="270" r:id="rId17"/>
  </p:sldIdLst>
  <p:sldSz cx="18288000" cy="10287000"/>
  <p:notesSz cx="6858000" cy="9144000"/>
  <p:embeddedFontLst>
    <p:embeddedFont>
      <p:font typeface="Montserrat Black" panose="00000A00000000000000" pitchFamily="2" charset="0"/>
      <p:bold r:id="rId18"/>
      <p:boldItalic r:id="rId19"/>
    </p:embeddedFont>
    <p:embeddedFont>
      <p:font typeface="#9Slide04 Chonburi" panose="00000500000000000000" pitchFamily="2" charset="-34"/>
      <p:regular r:id="rId20"/>
    </p:embeddedFont>
    <p:embeddedFont>
      <p:font typeface="Clarendon Lt BT" panose="02040604040505020204" pitchFamily="18" charset="0"/>
      <p:regular r:id="rId21"/>
    </p:embeddedFont>
    <p:embeddedFont>
      <p:font typeface="Paytone One" panose="020B0604020202020204" charset="0"/>
      <p:regular r:id="rId22"/>
    </p:embeddedFont>
    <p:embeddedFont>
      <p:font typeface="Monkey" panose="020B0604020202020204" charset="0"/>
      <p:regular r:id="rId23"/>
    </p:embeddedFont>
    <p:embeddedFont>
      <p:font typeface="Merriweather Black" panose="00000A00000000000000" pitchFamily="2" charset="0"/>
      <p:bold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istral" panose="03090702030407020403" pitchFamily="66" charset="0"/>
      <p:regular r:id="rId30"/>
    </p:embeddedFont>
    <p:embeddedFont>
      <p:font typeface="UTM Alpine KT" panose="0204060305050602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92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7.png"/><Relationship Id="rId18" Type="http://schemas.openxmlformats.org/officeDocument/2006/relationships/image" Target="../media/image12.svg"/><Relationship Id="rId3" Type="http://schemas.openxmlformats.org/officeDocument/2006/relationships/image" Target="../media/image14.svg"/><Relationship Id="rId7" Type="http://schemas.openxmlformats.org/officeDocument/2006/relationships/image" Target="../media/image4.png"/><Relationship Id="rId12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25.svg"/><Relationship Id="rId19" Type="http://schemas.openxmlformats.org/officeDocument/2006/relationships/image" Target="../media/image9.gif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30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18" Type="http://schemas.openxmlformats.org/officeDocument/2006/relationships/image" Target="../media/image2.png"/><Relationship Id="rId12" Type="http://schemas.openxmlformats.org/officeDocument/2006/relationships/image" Target="../media/image21.svg"/><Relationship Id="rId1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25.svg"/><Relationship Id="rId2" Type="http://schemas.openxmlformats.org/officeDocument/2006/relationships/video" Target="../media/media2.mp4"/><Relationship Id="rId16" Type="http://schemas.openxmlformats.org/officeDocument/2006/relationships/image" Target="../media/image24.png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4.svg"/><Relationship Id="rId15" Type="http://schemas.openxmlformats.org/officeDocument/2006/relationships/image" Target="../media/image27.gif"/><Relationship Id="rId10" Type="http://schemas.openxmlformats.org/officeDocument/2006/relationships/image" Target="../media/image23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4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29.jpeg"/><Relationship Id="rId10" Type="http://schemas.openxmlformats.org/officeDocument/2006/relationships/image" Target="../media/image25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5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4.svg"/><Relationship Id="rId7" Type="http://schemas.openxmlformats.org/officeDocument/2006/relationships/image" Target="../media/image4.pn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0" Type="http://schemas.openxmlformats.org/officeDocument/2006/relationships/image" Target="../media/image25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4.svg"/><Relationship Id="rId7" Type="http://schemas.openxmlformats.org/officeDocument/2006/relationships/image" Target="../media/image4.png"/><Relationship Id="rId12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25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.png"/><Relationship Id="rId18" Type="http://schemas.openxmlformats.org/officeDocument/2006/relationships/image" Target="../media/image25.svg"/><Relationship Id="rId3" Type="http://schemas.openxmlformats.org/officeDocument/2006/relationships/image" Target="../media/image12.svg"/><Relationship Id="rId21" Type="http://schemas.openxmlformats.org/officeDocument/2006/relationships/image" Target="../media/image14.gif"/><Relationship Id="rId7" Type="http://schemas.openxmlformats.org/officeDocument/2006/relationships/image" Target="../media/image71.svg"/><Relationship Id="rId12" Type="http://schemas.openxmlformats.org/officeDocument/2006/relationships/image" Target="../media/image19.svg"/><Relationship Id="rId17" Type="http://schemas.openxmlformats.org/officeDocument/2006/relationships/image" Target="../media/image5.png"/><Relationship Id="rId2" Type="http://schemas.openxmlformats.org/officeDocument/2006/relationships/image" Target="../media/image8.png"/><Relationship Id="rId16" Type="http://schemas.openxmlformats.org/officeDocument/2006/relationships/image" Target="../media/image23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3.png"/><Relationship Id="rId5" Type="http://schemas.openxmlformats.org/officeDocument/2006/relationships/image" Target="../media/image14.svg"/><Relationship Id="rId15" Type="http://schemas.openxmlformats.org/officeDocument/2006/relationships/image" Target="../media/image4.png"/><Relationship Id="rId23" Type="http://schemas.openxmlformats.org/officeDocument/2006/relationships/image" Target="../media/image25.gif"/><Relationship Id="rId10" Type="http://schemas.openxmlformats.org/officeDocument/2006/relationships/image" Target="../media/image17.svg"/><Relationship Id="rId19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43.png"/><Relationship Id="rId14" Type="http://schemas.openxmlformats.org/officeDocument/2006/relationships/image" Target="../media/image21.svg"/><Relationship Id="rId22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6.png"/><Relationship Id="rId3" Type="http://schemas.openxmlformats.org/officeDocument/2006/relationships/image" Target="../media/image14.svg"/><Relationship Id="rId7" Type="http://schemas.openxmlformats.org/officeDocument/2006/relationships/image" Target="../media/image4.png"/><Relationship Id="rId12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25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7.png"/><Relationship Id="rId18" Type="http://schemas.openxmlformats.org/officeDocument/2006/relationships/image" Target="../media/image37.svg"/><Relationship Id="rId3" Type="http://schemas.openxmlformats.org/officeDocument/2006/relationships/image" Target="../media/image14.svg"/><Relationship Id="rId21" Type="http://schemas.openxmlformats.org/officeDocument/2006/relationships/image" Target="../media/image13.gif"/><Relationship Id="rId7" Type="http://schemas.openxmlformats.org/officeDocument/2006/relationships/image" Target="../media/image4.png"/><Relationship Id="rId12" Type="http://schemas.openxmlformats.org/officeDocument/2006/relationships/image" Target="../media/image32.sv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25.svg"/><Relationship Id="rId19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8" Type="http://schemas.openxmlformats.org/officeDocument/2006/relationships/image" Target="../media/image30.svg"/><Relationship Id="rId3" Type="http://schemas.openxmlformats.org/officeDocument/2006/relationships/image" Target="../media/image14.svg"/><Relationship Id="rId7" Type="http://schemas.openxmlformats.org/officeDocument/2006/relationships/image" Target="../media/image4.pn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25.svg"/><Relationship Id="rId19" Type="http://schemas.openxmlformats.org/officeDocument/2006/relationships/image" Target="../media/image14.gif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2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4.svg"/><Relationship Id="rId15" Type="http://schemas.openxmlformats.org/officeDocument/2006/relationships/image" Target="../media/image15.png"/><Relationship Id="rId10" Type="http://schemas.openxmlformats.org/officeDocument/2006/relationships/image" Target="../media/image23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4.png"/><Relationship Id="rId12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16.png"/><Relationship Id="rId10" Type="http://schemas.openxmlformats.org/officeDocument/2006/relationships/image" Target="../media/image25.sv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2.svg"/><Relationship Id="rId25" Type="http://schemas.openxmlformats.org/officeDocument/2006/relationships/image" Target="../media/image4.png"/><Relationship Id="rId12" Type="http://schemas.openxmlformats.org/officeDocument/2006/relationships/image" Target="../media/image25.svg"/><Relationship Id="rId2" Type="http://schemas.openxmlformats.org/officeDocument/2006/relationships/video" Target="../media/media2.mp4"/><Relationship Id="rId20" Type="http://schemas.openxmlformats.org/officeDocument/2006/relationships/image" Target="../media/image8.png"/><Relationship Id="rId16" Type="http://schemas.openxmlformats.org/officeDocument/2006/relationships/image" Target="../media/image30.svg"/><Relationship Id="rId29" Type="http://schemas.openxmlformats.org/officeDocument/2006/relationships/image" Target="../media/image23.png"/><Relationship Id="rId1" Type="http://schemas.microsoft.com/office/2007/relationships/media" Target="../media/media2.mp4"/><Relationship Id="rId24" Type="http://schemas.openxmlformats.org/officeDocument/2006/relationships/image" Target="../media/image3.png"/><Relationship Id="rId5" Type="http://schemas.openxmlformats.org/officeDocument/2006/relationships/image" Target="../media/image14.svg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19" Type="http://schemas.openxmlformats.org/officeDocument/2006/relationships/image" Target="../media/image66.svg"/><Relationship Id="rId10" Type="http://schemas.openxmlformats.org/officeDocument/2006/relationships/image" Target="../media/image23.svg"/><Relationship Id="rId31" Type="http://schemas.openxmlformats.org/officeDocument/2006/relationships/image" Target="../media/image24.png"/><Relationship Id="rId4" Type="http://schemas.openxmlformats.org/officeDocument/2006/relationships/image" Target="../media/image22.png"/><Relationship Id="rId22" Type="http://schemas.openxmlformats.org/officeDocument/2006/relationships/image" Target="../media/image1.png"/><Relationship Id="rId27" Type="http://schemas.openxmlformats.org/officeDocument/2006/relationships/image" Target="../media/image6.png"/><Relationship Id="rId14" Type="http://schemas.openxmlformats.org/officeDocument/2006/relationships/image" Target="../media/image32.svg"/><Relationship Id="rId30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21.svg"/><Relationship Id="rId17" Type="http://schemas.openxmlformats.org/officeDocument/2006/relationships/image" Target="../media/image25.gif"/><Relationship Id="rId2" Type="http://schemas.openxmlformats.org/officeDocument/2006/relationships/video" Target="../media/media3.mp4"/><Relationship Id="rId16" Type="http://schemas.openxmlformats.org/officeDocument/2006/relationships/image" Target="../media/image25.svg"/><Relationship Id="rId1" Type="http://schemas.microsoft.com/office/2007/relationships/media" Target="../media/media3.mp4"/><Relationship Id="rId11" Type="http://schemas.openxmlformats.org/officeDocument/2006/relationships/image" Target="../media/image3.png"/><Relationship Id="rId1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4.svg"/><Relationship Id="rId1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06740"/>
            <a:ext cx="18288000" cy="2080260"/>
          </a:xfrm>
          <a:custGeom>
            <a:avLst/>
            <a:gdLst/>
            <a:ahLst/>
            <a:cxnLst/>
            <a:rect l="l" t="t" r="r" b="b"/>
            <a:pathLst>
              <a:path w="18288000" h="2080260">
                <a:moveTo>
                  <a:pt x="0" y="0"/>
                </a:moveTo>
                <a:lnTo>
                  <a:pt x="18288000" y="0"/>
                </a:lnTo>
                <a:lnTo>
                  <a:pt x="18288000" y="2080260"/>
                </a:lnTo>
                <a:lnTo>
                  <a:pt x="0" y="208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59456" y="-26133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3774428" y="694787"/>
            <a:ext cx="1981862" cy="1035523"/>
          </a:xfrm>
          <a:custGeom>
            <a:avLst/>
            <a:gdLst/>
            <a:ahLst/>
            <a:cxnLst/>
            <a:rect l="l" t="t" r="r" b="b"/>
            <a:pathLst>
              <a:path w="1981862" h="1035523">
                <a:moveTo>
                  <a:pt x="1981862" y="0"/>
                </a:moveTo>
                <a:lnTo>
                  <a:pt x="0" y="0"/>
                </a:lnTo>
                <a:lnTo>
                  <a:pt x="0" y="1035522"/>
                </a:lnTo>
                <a:lnTo>
                  <a:pt x="1981862" y="1035522"/>
                </a:lnTo>
                <a:lnTo>
                  <a:pt x="19818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2586" y="8922978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35757" y="9258300"/>
            <a:ext cx="965568" cy="1013478"/>
          </a:xfrm>
          <a:custGeom>
            <a:avLst/>
            <a:gdLst/>
            <a:ahLst/>
            <a:cxnLst/>
            <a:rect l="l" t="t" r="r" b="b"/>
            <a:pathLst>
              <a:path w="965568" h="1013478">
                <a:moveTo>
                  <a:pt x="0" y="0"/>
                </a:moveTo>
                <a:lnTo>
                  <a:pt x="965568" y="0"/>
                </a:lnTo>
                <a:lnTo>
                  <a:pt x="965568" y="1013478"/>
                </a:lnTo>
                <a:lnTo>
                  <a:pt x="0" y="1013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45789" y="8800854"/>
            <a:ext cx="1044938" cy="1096786"/>
          </a:xfrm>
          <a:custGeom>
            <a:avLst/>
            <a:gdLst/>
            <a:ahLst/>
            <a:cxnLst/>
            <a:rect l="l" t="t" r="r" b="b"/>
            <a:pathLst>
              <a:path w="1044938" h="1096786">
                <a:moveTo>
                  <a:pt x="0" y="0"/>
                </a:moveTo>
                <a:lnTo>
                  <a:pt x="1044938" y="0"/>
                </a:lnTo>
                <a:lnTo>
                  <a:pt x="1044938" y="1096786"/>
                </a:lnTo>
                <a:lnTo>
                  <a:pt x="0" y="1096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6901" y="9246870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84841" y="9008321"/>
            <a:ext cx="1018352" cy="1068881"/>
          </a:xfrm>
          <a:custGeom>
            <a:avLst/>
            <a:gdLst/>
            <a:ahLst/>
            <a:cxnLst/>
            <a:rect l="l" t="t" r="r" b="b"/>
            <a:pathLst>
              <a:path w="1018352" h="1068881">
                <a:moveTo>
                  <a:pt x="0" y="0"/>
                </a:moveTo>
                <a:lnTo>
                  <a:pt x="1018352" y="0"/>
                </a:lnTo>
                <a:lnTo>
                  <a:pt x="1018352" y="1068880"/>
                </a:lnTo>
                <a:lnTo>
                  <a:pt x="0" y="10688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7085" y="9500642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87487" y="8922978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28292" y="950064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458789" y="879118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12214" y="9126504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232482" y="9359381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27586" y="8922978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995723" y="9886210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4" y="0"/>
                </a:lnTo>
                <a:lnTo>
                  <a:pt x="584554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431238" y="-105750"/>
            <a:ext cx="9173164" cy="2316891"/>
          </a:xfrm>
          <a:custGeom>
            <a:avLst/>
            <a:gdLst/>
            <a:ahLst/>
            <a:cxnLst/>
            <a:rect l="l" t="t" r="r" b="b"/>
            <a:pathLst>
              <a:path w="9173164" h="9012634">
                <a:moveTo>
                  <a:pt x="0" y="0"/>
                </a:moveTo>
                <a:lnTo>
                  <a:pt x="9173164" y="0"/>
                </a:lnTo>
                <a:lnTo>
                  <a:pt x="9173164" y="9012634"/>
                </a:lnTo>
                <a:lnTo>
                  <a:pt x="0" y="90126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605625" y="623720"/>
            <a:ext cx="1766013" cy="922742"/>
          </a:xfrm>
          <a:custGeom>
            <a:avLst/>
            <a:gdLst/>
            <a:ahLst/>
            <a:cxnLst/>
            <a:rect l="l" t="t" r="r" b="b"/>
            <a:pathLst>
              <a:path w="1766013" h="922742">
                <a:moveTo>
                  <a:pt x="1766013" y="0"/>
                </a:moveTo>
                <a:lnTo>
                  <a:pt x="0" y="0"/>
                </a:lnTo>
                <a:lnTo>
                  <a:pt x="0" y="922741"/>
                </a:lnTo>
                <a:lnTo>
                  <a:pt x="1766013" y="922741"/>
                </a:lnTo>
                <a:lnTo>
                  <a:pt x="176601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-145561" y="5818876"/>
            <a:ext cx="2938318" cy="4643893"/>
          </a:xfrm>
          <a:custGeom>
            <a:avLst/>
            <a:gdLst/>
            <a:ahLst/>
            <a:cxnLst/>
            <a:rect l="l" t="t" r="r" b="b"/>
            <a:pathLst>
              <a:path w="2938318" h="4643893">
                <a:moveTo>
                  <a:pt x="2938318" y="0"/>
                </a:moveTo>
                <a:lnTo>
                  <a:pt x="0" y="0"/>
                </a:lnTo>
                <a:lnTo>
                  <a:pt x="0" y="4643893"/>
                </a:lnTo>
                <a:lnTo>
                  <a:pt x="2938318" y="4643893"/>
                </a:lnTo>
                <a:lnTo>
                  <a:pt x="293831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596264" y="2414548"/>
            <a:ext cx="4238744" cy="6490744"/>
          </a:xfrm>
          <a:custGeom>
            <a:avLst/>
            <a:gdLst/>
            <a:ahLst/>
            <a:cxnLst/>
            <a:rect l="l" t="t" r="r" b="b"/>
            <a:pathLst>
              <a:path w="4238744" h="6490744">
                <a:moveTo>
                  <a:pt x="0" y="0"/>
                </a:moveTo>
                <a:lnTo>
                  <a:pt x="4238744" y="0"/>
                </a:lnTo>
                <a:lnTo>
                  <a:pt x="4238744" y="6490744"/>
                </a:lnTo>
                <a:lnTo>
                  <a:pt x="0" y="64907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637017" y="415960"/>
            <a:ext cx="7563047" cy="1419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99"/>
              </a:lnSpc>
            </a:pPr>
            <a:r>
              <a:rPr lang="en-US" sz="8000" dirty="0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TRÒ CHƠI</a:t>
            </a:r>
            <a:endParaRPr lang="en-US" sz="8000" dirty="0">
              <a:solidFill>
                <a:srgbClr val="000000"/>
              </a:solidFill>
              <a:latin typeface="Merriweather Black" panose="00000A00000000000000" pitchFamily="2" charset="0"/>
              <a:ea typeface="Monkey"/>
              <a:cs typeface="Monkey"/>
              <a:sym typeface="Monkey"/>
            </a:endParaRP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3024941" y="2180933"/>
            <a:ext cx="1740418" cy="169831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864933" y="2463786"/>
            <a:ext cx="1019381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pine KT" panose="02040603050506020204" pitchFamily="18" charset="0"/>
              </a:rPr>
              <a:t>Thử</a:t>
            </a:r>
            <a:r>
              <a:rPr lang="en-US" sz="13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pine KT" panose="02040603050506020204" pitchFamily="18" charset="0"/>
              </a:rPr>
              <a:t> </a:t>
            </a:r>
            <a:r>
              <a:rPr lang="en-US" sz="138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pine KT" panose="02040603050506020204" pitchFamily="18" charset="0"/>
              </a:rPr>
              <a:t>làm</a:t>
            </a:r>
            <a:r>
              <a:rPr lang="en-US" sz="13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pine KT" panose="02040603050506020204" pitchFamily="18" charset="0"/>
              </a:rPr>
              <a:t> </a:t>
            </a:r>
            <a:r>
              <a:rPr lang="en-US" sz="138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pine KT" panose="02040603050506020204" pitchFamily="18" charset="0"/>
              </a:rPr>
              <a:t>bác</a:t>
            </a:r>
            <a:r>
              <a:rPr lang="en-US" sz="13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pine KT" panose="02040603050506020204" pitchFamily="18" charset="0"/>
              </a:rPr>
              <a:t> </a:t>
            </a:r>
            <a:r>
              <a:rPr lang="en-US" sz="13800" b="1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lpine KT" panose="02040603050506020204" pitchFamily="18" charset="0"/>
              </a:rPr>
              <a:t>sĩ</a:t>
            </a:r>
            <a:endParaRPr lang="en-US" sz="13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lpine KT" panose="0204060305050602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42116" y="4779798"/>
            <a:ext cx="1291417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</a:pP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tham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06740"/>
            <a:ext cx="18288000" cy="2080260"/>
          </a:xfrm>
          <a:custGeom>
            <a:avLst/>
            <a:gdLst/>
            <a:ahLst/>
            <a:cxnLst/>
            <a:rect l="l" t="t" r="r" b="b"/>
            <a:pathLst>
              <a:path w="18288000" h="2080260">
                <a:moveTo>
                  <a:pt x="0" y="0"/>
                </a:moveTo>
                <a:lnTo>
                  <a:pt x="18288000" y="0"/>
                </a:lnTo>
                <a:lnTo>
                  <a:pt x="18288000" y="2080260"/>
                </a:lnTo>
                <a:lnTo>
                  <a:pt x="0" y="208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2586" y="8922978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45789" y="8800854"/>
            <a:ext cx="1044938" cy="1096786"/>
          </a:xfrm>
          <a:custGeom>
            <a:avLst/>
            <a:gdLst/>
            <a:ahLst/>
            <a:cxnLst/>
            <a:rect l="l" t="t" r="r" b="b"/>
            <a:pathLst>
              <a:path w="1044938" h="1096786">
                <a:moveTo>
                  <a:pt x="0" y="0"/>
                </a:moveTo>
                <a:lnTo>
                  <a:pt x="1044938" y="0"/>
                </a:lnTo>
                <a:lnTo>
                  <a:pt x="1044938" y="1096786"/>
                </a:lnTo>
                <a:lnTo>
                  <a:pt x="0" y="1096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87487" y="8922978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458789" y="879118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27586" y="8922978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144000" y="-36145"/>
            <a:ext cx="8342551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605624" y="347754"/>
            <a:ext cx="7985102" cy="1198708"/>
          </a:xfrm>
          <a:custGeom>
            <a:avLst/>
            <a:gdLst/>
            <a:ahLst/>
            <a:cxnLst/>
            <a:rect l="l" t="t" r="r" b="b"/>
            <a:pathLst>
              <a:path w="1766013" h="922742">
                <a:moveTo>
                  <a:pt x="1766013" y="0"/>
                </a:moveTo>
                <a:lnTo>
                  <a:pt x="0" y="0"/>
                </a:lnTo>
                <a:lnTo>
                  <a:pt x="0" y="922741"/>
                </a:lnTo>
                <a:lnTo>
                  <a:pt x="1766013" y="922741"/>
                </a:lnTo>
                <a:lnTo>
                  <a:pt x="1766013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97014"/>
              </p:ext>
            </p:extLst>
          </p:nvPr>
        </p:nvGraphicFramePr>
        <p:xfrm>
          <a:off x="467079" y="126288"/>
          <a:ext cx="17528644" cy="9461050"/>
        </p:xfrm>
        <a:graphic>
          <a:graphicData uri="http://schemas.openxmlformats.org/drawingml/2006/table">
            <a:tbl>
              <a:tblPr firstRow="1" firstCol="1" bandRow="1"/>
              <a:tblGrid>
                <a:gridCol w="8829321">
                  <a:extLst>
                    <a:ext uri="{9D8B030D-6E8A-4147-A177-3AD203B41FA5}">
                      <a16:colId xmlns:a16="http://schemas.microsoft.com/office/drawing/2014/main" val="3661831788"/>
                    </a:ext>
                  </a:extLst>
                </a:gridCol>
                <a:gridCol w="8699323">
                  <a:extLst>
                    <a:ext uri="{9D8B030D-6E8A-4147-A177-3AD203B41FA5}">
                      <a16:colId xmlns:a16="http://schemas.microsoft.com/office/drawing/2014/main" val="3809688082"/>
                    </a:ext>
                  </a:extLst>
                </a:gridCol>
              </a:tblGrid>
              <a:tr h="8963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mệt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ốm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72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mệt</a:t>
                      </a:r>
                      <a:r>
                        <a:rPr lang="en-US" sz="40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ốm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649378"/>
                  </a:ext>
                </a:extLst>
              </a:tr>
              <a:tr h="8963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 người thân uống thuốc theo chỉ địnhcủa bác sĩ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đói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964764"/>
                  </a:ext>
                </a:extLst>
              </a:tr>
              <a:tr h="142293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của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mệt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dù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lường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337188"/>
                  </a:ext>
                </a:extLst>
              </a:tr>
              <a:tr h="8963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ứng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Tùy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tùy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415657"/>
                  </a:ext>
                </a:extLst>
              </a:tr>
              <a:tr h="142293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loại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mệt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ốm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591932"/>
                  </a:ext>
                </a:extLst>
              </a:tr>
              <a:tr h="1792767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xuyên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dõi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của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là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dõi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vức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khoẻ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của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mệt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ốm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72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294038"/>
                  </a:ext>
                </a:extLst>
              </a:tr>
              <a:tr h="448192">
                <a:tc>
                  <a:txBody>
                    <a:bodyPr/>
                    <a:lstStyle/>
                    <a:p>
                      <a:pPr indent="3683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3683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612836"/>
                  </a:ext>
                </a:extLst>
              </a:tr>
              <a:tr h="448192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54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1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06740"/>
            <a:ext cx="18288000" cy="2080260"/>
          </a:xfrm>
          <a:custGeom>
            <a:avLst/>
            <a:gdLst/>
            <a:ahLst/>
            <a:cxnLst/>
            <a:rect l="l" t="t" r="r" b="b"/>
            <a:pathLst>
              <a:path w="18288000" h="2080260">
                <a:moveTo>
                  <a:pt x="0" y="0"/>
                </a:moveTo>
                <a:lnTo>
                  <a:pt x="18288000" y="0"/>
                </a:lnTo>
                <a:lnTo>
                  <a:pt x="18288000" y="2080260"/>
                </a:lnTo>
                <a:lnTo>
                  <a:pt x="0" y="2080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83268" y="1282969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112214" y="510939"/>
            <a:ext cx="1981862" cy="1035523"/>
          </a:xfrm>
          <a:custGeom>
            <a:avLst/>
            <a:gdLst/>
            <a:ahLst/>
            <a:cxnLst/>
            <a:rect l="l" t="t" r="r" b="b"/>
            <a:pathLst>
              <a:path w="1981862" h="1035523">
                <a:moveTo>
                  <a:pt x="1981862" y="0"/>
                </a:moveTo>
                <a:lnTo>
                  <a:pt x="0" y="0"/>
                </a:lnTo>
                <a:lnTo>
                  <a:pt x="0" y="1035522"/>
                </a:lnTo>
                <a:lnTo>
                  <a:pt x="1981862" y="1035522"/>
                </a:lnTo>
                <a:lnTo>
                  <a:pt x="198186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2586" y="8922978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35757" y="9258300"/>
            <a:ext cx="965568" cy="1013478"/>
          </a:xfrm>
          <a:custGeom>
            <a:avLst/>
            <a:gdLst/>
            <a:ahLst/>
            <a:cxnLst/>
            <a:rect l="l" t="t" r="r" b="b"/>
            <a:pathLst>
              <a:path w="965568" h="1013478">
                <a:moveTo>
                  <a:pt x="0" y="0"/>
                </a:moveTo>
                <a:lnTo>
                  <a:pt x="965568" y="0"/>
                </a:lnTo>
                <a:lnTo>
                  <a:pt x="965568" y="1013478"/>
                </a:lnTo>
                <a:lnTo>
                  <a:pt x="0" y="10134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45789" y="8800854"/>
            <a:ext cx="1044938" cy="1096786"/>
          </a:xfrm>
          <a:custGeom>
            <a:avLst/>
            <a:gdLst/>
            <a:ahLst/>
            <a:cxnLst/>
            <a:rect l="l" t="t" r="r" b="b"/>
            <a:pathLst>
              <a:path w="1044938" h="1096786">
                <a:moveTo>
                  <a:pt x="0" y="0"/>
                </a:moveTo>
                <a:lnTo>
                  <a:pt x="1044938" y="0"/>
                </a:lnTo>
                <a:lnTo>
                  <a:pt x="1044938" y="1096786"/>
                </a:lnTo>
                <a:lnTo>
                  <a:pt x="0" y="10967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6901" y="9246870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84841" y="9008321"/>
            <a:ext cx="1018352" cy="1068881"/>
          </a:xfrm>
          <a:custGeom>
            <a:avLst/>
            <a:gdLst/>
            <a:ahLst/>
            <a:cxnLst/>
            <a:rect l="l" t="t" r="r" b="b"/>
            <a:pathLst>
              <a:path w="1018352" h="1068881">
                <a:moveTo>
                  <a:pt x="0" y="0"/>
                </a:moveTo>
                <a:lnTo>
                  <a:pt x="1018352" y="0"/>
                </a:lnTo>
                <a:lnTo>
                  <a:pt x="1018352" y="1068880"/>
                </a:lnTo>
                <a:lnTo>
                  <a:pt x="0" y="10688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7085" y="9500642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87487" y="8922978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28292" y="950064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458789" y="879118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12214" y="9126504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232482" y="9359381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27586" y="8922978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995723" y="9886210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4" y="0"/>
                </a:lnTo>
                <a:lnTo>
                  <a:pt x="584554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429999" y="1282969"/>
            <a:ext cx="3998292" cy="2089108"/>
          </a:xfrm>
          <a:custGeom>
            <a:avLst/>
            <a:gdLst/>
            <a:ahLst/>
            <a:cxnLst/>
            <a:rect l="l" t="t" r="r" b="b"/>
            <a:pathLst>
              <a:path w="3998292" h="2089108">
                <a:moveTo>
                  <a:pt x="0" y="0"/>
                </a:moveTo>
                <a:lnTo>
                  <a:pt x="3998293" y="0"/>
                </a:lnTo>
                <a:lnTo>
                  <a:pt x="3998293" y="2089108"/>
                </a:lnTo>
                <a:lnTo>
                  <a:pt x="0" y="2089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270455" y="-65654"/>
            <a:ext cx="16382669" cy="1983254"/>
          </a:xfrm>
          <a:custGeom>
            <a:avLst/>
            <a:gdLst/>
            <a:ahLst/>
            <a:cxnLst/>
            <a:rect l="l" t="t" r="r" b="b"/>
            <a:pathLst>
              <a:path w="9259428" h="9097388">
                <a:moveTo>
                  <a:pt x="0" y="0"/>
                </a:moveTo>
                <a:lnTo>
                  <a:pt x="9259428" y="0"/>
                </a:lnTo>
                <a:lnTo>
                  <a:pt x="9259428" y="9097388"/>
                </a:lnTo>
                <a:lnTo>
                  <a:pt x="0" y="9097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243737" y="1932822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605625" y="623720"/>
            <a:ext cx="1766013" cy="922742"/>
          </a:xfrm>
          <a:custGeom>
            <a:avLst/>
            <a:gdLst/>
            <a:ahLst/>
            <a:cxnLst/>
            <a:rect l="l" t="t" r="r" b="b"/>
            <a:pathLst>
              <a:path w="1766013" h="922742">
                <a:moveTo>
                  <a:pt x="1766013" y="0"/>
                </a:moveTo>
                <a:lnTo>
                  <a:pt x="0" y="0"/>
                </a:lnTo>
                <a:lnTo>
                  <a:pt x="0" y="922741"/>
                </a:lnTo>
                <a:lnTo>
                  <a:pt x="1766013" y="922741"/>
                </a:lnTo>
                <a:lnTo>
                  <a:pt x="176601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173336" y="3515060"/>
            <a:ext cx="1857809" cy="188913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901119" y="395765"/>
            <a:ext cx="17293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Sắm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sóc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8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59198" y="2616539"/>
            <a:ext cx="6321677" cy="66838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(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1,3)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mỏi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bữa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Lan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miệng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755389" y="2582674"/>
            <a:ext cx="6257160" cy="66838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(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2,4) 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nặng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2100" y="2659504"/>
            <a:ext cx="5252583" cy="63504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Tx/>
              <a:buChar char="-"/>
            </a:pP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" name="Color wheel &amp; 3 Minute Countdown With Music - 3 phút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935200" y="10331"/>
            <a:ext cx="3363686" cy="1892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26" grpId="0"/>
      <p:bldP spid="27" grpId="0" build="p" animBg="1"/>
      <p:bldP spid="28" grpId="0" build="p" animBg="1"/>
      <p:bldP spid="29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06740"/>
            <a:ext cx="18288000" cy="2080260"/>
          </a:xfrm>
          <a:custGeom>
            <a:avLst/>
            <a:gdLst/>
            <a:ahLst/>
            <a:cxnLst/>
            <a:rect l="l" t="t" r="r" b="b"/>
            <a:pathLst>
              <a:path w="18288000" h="2080260">
                <a:moveTo>
                  <a:pt x="0" y="0"/>
                </a:moveTo>
                <a:lnTo>
                  <a:pt x="18288000" y="0"/>
                </a:lnTo>
                <a:lnTo>
                  <a:pt x="18288000" y="2080260"/>
                </a:lnTo>
                <a:lnTo>
                  <a:pt x="0" y="208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83268" y="1282969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112214" y="510939"/>
            <a:ext cx="1981862" cy="1035523"/>
          </a:xfrm>
          <a:custGeom>
            <a:avLst/>
            <a:gdLst/>
            <a:ahLst/>
            <a:cxnLst/>
            <a:rect l="l" t="t" r="r" b="b"/>
            <a:pathLst>
              <a:path w="1981862" h="1035523">
                <a:moveTo>
                  <a:pt x="1981862" y="0"/>
                </a:moveTo>
                <a:lnTo>
                  <a:pt x="0" y="0"/>
                </a:lnTo>
                <a:lnTo>
                  <a:pt x="0" y="1035522"/>
                </a:lnTo>
                <a:lnTo>
                  <a:pt x="1981862" y="1035522"/>
                </a:lnTo>
                <a:lnTo>
                  <a:pt x="19818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2586" y="8922978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35757" y="9258300"/>
            <a:ext cx="965568" cy="1013478"/>
          </a:xfrm>
          <a:custGeom>
            <a:avLst/>
            <a:gdLst/>
            <a:ahLst/>
            <a:cxnLst/>
            <a:rect l="l" t="t" r="r" b="b"/>
            <a:pathLst>
              <a:path w="965568" h="1013478">
                <a:moveTo>
                  <a:pt x="0" y="0"/>
                </a:moveTo>
                <a:lnTo>
                  <a:pt x="965568" y="0"/>
                </a:lnTo>
                <a:lnTo>
                  <a:pt x="965568" y="1013478"/>
                </a:lnTo>
                <a:lnTo>
                  <a:pt x="0" y="1013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45789" y="8800854"/>
            <a:ext cx="1044938" cy="1096786"/>
          </a:xfrm>
          <a:custGeom>
            <a:avLst/>
            <a:gdLst/>
            <a:ahLst/>
            <a:cxnLst/>
            <a:rect l="l" t="t" r="r" b="b"/>
            <a:pathLst>
              <a:path w="1044938" h="1096786">
                <a:moveTo>
                  <a:pt x="0" y="0"/>
                </a:moveTo>
                <a:lnTo>
                  <a:pt x="1044938" y="0"/>
                </a:lnTo>
                <a:lnTo>
                  <a:pt x="1044938" y="1096786"/>
                </a:lnTo>
                <a:lnTo>
                  <a:pt x="0" y="1096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6901" y="9246870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84841" y="9008321"/>
            <a:ext cx="1018352" cy="1068881"/>
          </a:xfrm>
          <a:custGeom>
            <a:avLst/>
            <a:gdLst/>
            <a:ahLst/>
            <a:cxnLst/>
            <a:rect l="l" t="t" r="r" b="b"/>
            <a:pathLst>
              <a:path w="1018352" h="1068881">
                <a:moveTo>
                  <a:pt x="0" y="0"/>
                </a:moveTo>
                <a:lnTo>
                  <a:pt x="1018352" y="0"/>
                </a:lnTo>
                <a:lnTo>
                  <a:pt x="1018352" y="1068880"/>
                </a:lnTo>
                <a:lnTo>
                  <a:pt x="0" y="10688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7085" y="9500642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87487" y="8922978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28292" y="950064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458789" y="879118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12214" y="9126504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232482" y="9359381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27586" y="8922978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995723" y="9886210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4" y="0"/>
                </a:lnTo>
                <a:lnTo>
                  <a:pt x="584554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28700" y="4098946"/>
            <a:ext cx="3998292" cy="2089108"/>
          </a:xfrm>
          <a:custGeom>
            <a:avLst/>
            <a:gdLst/>
            <a:ahLst/>
            <a:cxnLst/>
            <a:rect l="l" t="t" r="r" b="b"/>
            <a:pathLst>
              <a:path w="3998292" h="2089108">
                <a:moveTo>
                  <a:pt x="0" y="0"/>
                </a:moveTo>
                <a:lnTo>
                  <a:pt x="3998292" y="0"/>
                </a:lnTo>
                <a:lnTo>
                  <a:pt x="3998292" y="2089108"/>
                </a:lnTo>
                <a:lnTo>
                  <a:pt x="0" y="2089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951151" y="2582674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605625" y="623720"/>
            <a:ext cx="1766013" cy="922742"/>
          </a:xfrm>
          <a:custGeom>
            <a:avLst/>
            <a:gdLst/>
            <a:ahLst/>
            <a:cxnLst/>
            <a:rect l="l" t="t" r="r" b="b"/>
            <a:pathLst>
              <a:path w="1766013" h="922742">
                <a:moveTo>
                  <a:pt x="1766013" y="0"/>
                </a:moveTo>
                <a:lnTo>
                  <a:pt x="0" y="0"/>
                </a:lnTo>
                <a:lnTo>
                  <a:pt x="0" y="922741"/>
                </a:lnTo>
                <a:lnTo>
                  <a:pt x="1766013" y="922741"/>
                </a:lnTo>
                <a:lnTo>
                  <a:pt x="176601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9230567" flipH="1">
            <a:off x="12215826" y="4626721"/>
            <a:ext cx="538656" cy="1961994"/>
          </a:xfrm>
          <a:custGeom>
            <a:avLst/>
            <a:gdLst/>
            <a:ahLst/>
            <a:cxnLst/>
            <a:rect l="l" t="t" r="r" b="b"/>
            <a:pathLst>
              <a:path w="538656" h="1961994">
                <a:moveTo>
                  <a:pt x="538657" y="0"/>
                </a:moveTo>
                <a:lnTo>
                  <a:pt x="0" y="0"/>
                </a:lnTo>
                <a:lnTo>
                  <a:pt x="0" y="1961994"/>
                </a:lnTo>
                <a:lnTo>
                  <a:pt x="538657" y="1961994"/>
                </a:lnTo>
                <a:lnTo>
                  <a:pt x="53865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Rectangle 25"/>
          <p:cNvSpPr/>
          <p:nvPr/>
        </p:nvSpPr>
        <p:spPr>
          <a:xfrm>
            <a:off x="3200400" y="366355"/>
            <a:ext cx="12031518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Xử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 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bữa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món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bữa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" descr="Uống Nước Cam Có Tác Dụng Gì? Có Tốt Không? [Chuyên Gia Giải Đáp]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598541"/>
            <a:ext cx="5105400" cy="339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on gái bé xiú đã biết đấm lưng xoa bóp: Đây chính là lý do ông bố nào cũng  muốn có một gái rượu trong đời - Netizen - Việt Giải Tr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6598541"/>
            <a:ext cx="5509775" cy="339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06740"/>
            <a:ext cx="18288000" cy="2080260"/>
          </a:xfrm>
          <a:custGeom>
            <a:avLst/>
            <a:gdLst/>
            <a:ahLst/>
            <a:cxnLst/>
            <a:rect l="l" t="t" r="r" b="b"/>
            <a:pathLst>
              <a:path w="18288000" h="2080260">
                <a:moveTo>
                  <a:pt x="0" y="0"/>
                </a:moveTo>
                <a:lnTo>
                  <a:pt x="18288000" y="0"/>
                </a:lnTo>
                <a:lnTo>
                  <a:pt x="18288000" y="2080260"/>
                </a:lnTo>
                <a:lnTo>
                  <a:pt x="0" y="208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83268" y="1282969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112214" y="510939"/>
            <a:ext cx="1981862" cy="1035523"/>
          </a:xfrm>
          <a:custGeom>
            <a:avLst/>
            <a:gdLst/>
            <a:ahLst/>
            <a:cxnLst/>
            <a:rect l="l" t="t" r="r" b="b"/>
            <a:pathLst>
              <a:path w="1981862" h="1035523">
                <a:moveTo>
                  <a:pt x="1981862" y="0"/>
                </a:moveTo>
                <a:lnTo>
                  <a:pt x="0" y="0"/>
                </a:lnTo>
                <a:lnTo>
                  <a:pt x="0" y="1035522"/>
                </a:lnTo>
                <a:lnTo>
                  <a:pt x="1981862" y="1035522"/>
                </a:lnTo>
                <a:lnTo>
                  <a:pt x="19818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2586" y="8922978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35757" y="9258300"/>
            <a:ext cx="965568" cy="1013478"/>
          </a:xfrm>
          <a:custGeom>
            <a:avLst/>
            <a:gdLst/>
            <a:ahLst/>
            <a:cxnLst/>
            <a:rect l="l" t="t" r="r" b="b"/>
            <a:pathLst>
              <a:path w="965568" h="1013478">
                <a:moveTo>
                  <a:pt x="0" y="0"/>
                </a:moveTo>
                <a:lnTo>
                  <a:pt x="965568" y="0"/>
                </a:lnTo>
                <a:lnTo>
                  <a:pt x="965568" y="1013478"/>
                </a:lnTo>
                <a:lnTo>
                  <a:pt x="0" y="1013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45789" y="8800854"/>
            <a:ext cx="1044938" cy="1096786"/>
          </a:xfrm>
          <a:custGeom>
            <a:avLst/>
            <a:gdLst/>
            <a:ahLst/>
            <a:cxnLst/>
            <a:rect l="l" t="t" r="r" b="b"/>
            <a:pathLst>
              <a:path w="1044938" h="1096786">
                <a:moveTo>
                  <a:pt x="0" y="0"/>
                </a:moveTo>
                <a:lnTo>
                  <a:pt x="1044938" y="0"/>
                </a:lnTo>
                <a:lnTo>
                  <a:pt x="1044938" y="1096786"/>
                </a:lnTo>
                <a:lnTo>
                  <a:pt x="0" y="1096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6901" y="9246870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84841" y="9008321"/>
            <a:ext cx="1018352" cy="1068881"/>
          </a:xfrm>
          <a:custGeom>
            <a:avLst/>
            <a:gdLst/>
            <a:ahLst/>
            <a:cxnLst/>
            <a:rect l="l" t="t" r="r" b="b"/>
            <a:pathLst>
              <a:path w="1018352" h="1068881">
                <a:moveTo>
                  <a:pt x="0" y="0"/>
                </a:moveTo>
                <a:lnTo>
                  <a:pt x="1018352" y="0"/>
                </a:lnTo>
                <a:lnTo>
                  <a:pt x="1018352" y="1068880"/>
                </a:lnTo>
                <a:lnTo>
                  <a:pt x="0" y="10688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7085" y="9500642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87487" y="8922978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28292" y="950064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458789" y="879118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12214" y="9126504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232482" y="9359381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27586" y="8922978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995723" y="9886210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4" y="0"/>
                </a:lnTo>
                <a:lnTo>
                  <a:pt x="584554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28700" y="4098946"/>
            <a:ext cx="3998292" cy="2089108"/>
          </a:xfrm>
          <a:custGeom>
            <a:avLst/>
            <a:gdLst/>
            <a:ahLst/>
            <a:cxnLst/>
            <a:rect l="l" t="t" r="r" b="b"/>
            <a:pathLst>
              <a:path w="3998292" h="2089108">
                <a:moveTo>
                  <a:pt x="0" y="0"/>
                </a:moveTo>
                <a:lnTo>
                  <a:pt x="3998292" y="0"/>
                </a:lnTo>
                <a:lnTo>
                  <a:pt x="3998292" y="2089108"/>
                </a:lnTo>
                <a:lnTo>
                  <a:pt x="0" y="2089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951151" y="2582674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605625" y="623720"/>
            <a:ext cx="1766013" cy="922742"/>
          </a:xfrm>
          <a:custGeom>
            <a:avLst/>
            <a:gdLst/>
            <a:ahLst/>
            <a:cxnLst/>
            <a:rect l="l" t="t" r="r" b="b"/>
            <a:pathLst>
              <a:path w="1766013" h="922742">
                <a:moveTo>
                  <a:pt x="1766013" y="0"/>
                </a:moveTo>
                <a:lnTo>
                  <a:pt x="0" y="0"/>
                </a:lnTo>
                <a:lnTo>
                  <a:pt x="0" y="922741"/>
                </a:lnTo>
                <a:lnTo>
                  <a:pt x="1766013" y="922741"/>
                </a:lnTo>
                <a:lnTo>
                  <a:pt x="176601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Rectangle 24"/>
          <p:cNvSpPr/>
          <p:nvPr/>
        </p:nvSpPr>
        <p:spPr>
          <a:xfrm>
            <a:off x="4048781" y="342900"/>
            <a:ext cx="10201674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Xử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 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dậy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xô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chậu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Rót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8781" y="5753100"/>
            <a:ext cx="5278582" cy="41148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/>
          <a:srcRect l="16561" t="5556" r="20692" b="7408"/>
          <a:stretch/>
        </p:blipFill>
        <p:spPr>
          <a:xfrm>
            <a:off x="9903200" y="5753100"/>
            <a:ext cx="437744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06740"/>
            <a:ext cx="18288000" cy="2080260"/>
          </a:xfrm>
          <a:custGeom>
            <a:avLst/>
            <a:gdLst/>
            <a:ahLst/>
            <a:cxnLst/>
            <a:rect l="l" t="t" r="r" b="b"/>
            <a:pathLst>
              <a:path w="18288000" h="2080260">
                <a:moveTo>
                  <a:pt x="0" y="0"/>
                </a:moveTo>
                <a:lnTo>
                  <a:pt x="18288000" y="0"/>
                </a:lnTo>
                <a:lnTo>
                  <a:pt x="18288000" y="2080260"/>
                </a:lnTo>
                <a:lnTo>
                  <a:pt x="0" y="208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83268" y="1282969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112214" y="510939"/>
            <a:ext cx="1981862" cy="1035523"/>
          </a:xfrm>
          <a:custGeom>
            <a:avLst/>
            <a:gdLst/>
            <a:ahLst/>
            <a:cxnLst/>
            <a:rect l="l" t="t" r="r" b="b"/>
            <a:pathLst>
              <a:path w="1981862" h="1035523">
                <a:moveTo>
                  <a:pt x="1981862" y="0"/>
                </a:moveTo>
                <a:lnTo>
                  <a:pt x="0" y="0"/>
                </a:lnTo>
                <a:lnTo>
                  <a:pt x="0" y="1035522"/>
                </a:lnTo>
                <a:lnTo>
                  <a:pt x="1981862" y="1035522"/>
                </a:lnTo>
                <a:lnTo>
                  <a:pt x="19818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2586" y="8922978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35757" y="9258300"/>
            <a:ext cx="965568" cy="1013478"/>
          </a:xfrm>
          <a:custGeom>
            <a:avLst/>
            <a:gdLst/>
            <a:ahLst/>
            <a:cxnLst/>
            <a:rect l="l" t="t" r="r" b="b"/>
            <a:pathLst>
              <a:path w="965568" h="1013478">
                <a:moveTo>
                  <a:pt x="0" y="0"/>
                </a:moveTo>
                <a:lnTo>
                  <a:pt x="965568" y="0"/>
                </a:lnTo>
                <a:lnTo>
                  <a:pt x="965568" y="1013478"/>
                </a:lnTo>
                <a:lnTo>
                  <a:pt x="0" y="1013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45789" y="8800854"/>
            <a:ext cx="1044938" cy="1096786"/>
          </a:xfrm>
          <a:custGeom>
            <a:avLst/>
            <a:gdLst/>
            <a:ahLst/>
            <a:cxnLst/>
            <a:rect l="l" t="t" r="r" b="b"/>
            <a:pathLst>
              <a:path w="1044938" h="1096786">
                <a:moveTo>
                  <a:pt x="0" y="0"/>
                </a:moveTo>
                <a:lnTo>
                  <a:pt x="1044938" y="0"/>
                </a:lnTo>
                <a:lnTo>
                  <a:pt x="1044938" y="1096786"/>
                </a:lnTo>
                <a:lnTo>
                  <a:pt x="0" y="1096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6901" y="9246870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84841" y="9008321"/>
            <a:ext cx="1018352" cy="1068881"/>
          </a:xfrm>
          <a:custGeom>
            <a:avLst/>
            <a:gdLst/>
            <a:ahLst/>
            <a:cxnLst/>
            <a:rect l="l" t="t" r="r" b="b"/>
            <a:pathLst>
              <a:path w="1018352" h="1068881">
                <a:moveTo>
                  <a:pt x="0" y="0"/>
                </a:moveTo>
                <a:lnTo>
                  <a:pt x="1018352" y="0"/>
                </a:lnTo>
                <a:lnTo>
                  <a:pt x="1018352" y="1068880"/>
                </a:lnTo>
                <a:lnTo>
                  <a:pt x="0" y="10688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7085" y="9500642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87487" y="8922978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28292" y="950064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458789" y="879118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12214" y="9126504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232482" y="9359381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27586" y="8922978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995723" y="9886210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4" y="0"/>
                </a:lnTo>
                <a:lnTo>
                  <a:pt x="584554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429999" y="1282969"/>
            <a:ext cx="3998292" cy="2089108"/>
          </a:xfrm>
          <a:custGeom>
            <a:avLst/>
            <a:gdLst/>
            <a:ahLst/>
            <a:cxnLst/>
            <a:rect l="l" t="t" r="r" b="b"/>
            <a:pathLst>
              <a:path w="3998292" h="2089108">
                <a:moveTo>
                  <a:pt x="0" y="0"/>
                </a:moveTo>
                <a:lnTo>
                  <a:pt x="3998293" y="0"/>
                </a:lnTo>
                <a:lnTo>
                  <a:pt x="3998293" y="2089108"/>
                </a:lnTo>
                <a:lnTo>
                  <a:pt x="0" y="2089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270455" y="-65654"/>
            <a:ext cx="19558455" cy="1983254"/>
          </a:xfrm>
          <a:custGeom>
            <a:avLst/>
            <a:gdLst/>
            <a:ahLst/>
            <a:cxnLst/>
            <a:rect l="l" t="t" r="r" b="b"/>
            <a:pathLst>
              <a:path w="9259428" h="9097388">
                <a:moveTo>
                  <a:pt x="0" y="0"/>
                </a:moveTo>
                <a:lnTo>
                  <a:pt x="9259428" y="0"/>
                </a:lnTo>
                <a:lnTo>
                  <a:pt x="9259428" y="9097388"/>
                </a:lnTo>
                <a:lnTo>
                  <a:pt x="0" y="9097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243737" y="1932822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605625" y="623720"/>
            <a:ext cx="1766013" cy="922742"/>
          </a:xfrm>
          <a:custGeom>
            <a:avLst/>
            <a:gdLst/>
            <a:ahLst/>
            <a:cxnLst/>
            <a:rect l="l" t="t" r="r" b="b"/>
            <a:pathLst>
              <a:path w="1766013" h="922742">
                <a:moveTo>
                  <a:pt x="1766013" y="0"/>
                </a:moveTo>
                <a:lnTo>
                  <a:pt x="0" y="0"/>
                </a:lnTo>
                <a:lnTo>
                  <a:pt x="0" y="922741"/>
                </a:lnTo>
                <a:lnTo>
                  <a:pt x="1766013" y="922741"/>
                </a:lnTo>
                <a:lnTo>
                  <a:pt x="176601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Rectangle 25"/>
          <p:cNvSpPr/>
          <p:nvPr/>
        </p:nvSpPr>
        <p:spPr>
          <a:xfrm>
            <a:off x="348496" y="307261"/>
            <a:ext cx="17293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mệt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8201" y="3630587"/>
            <a:ext cx="16864992" cy="260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450215"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vi-VN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22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 rot="1868413">
            <a:off x="-2320166" y="1401793"/>
            <a:ext cx="18224024" cy="8581858"/>
          </a:xfrm>
          <a:custGeom>
            <a:avLst/>
            <a:gdLst/>
            <a:ahLst/>
            <a:cxnLst/>
            <a:rect l="l" t="t" r="r" b="b"/>
            <a:pathLst>
              <a:path w="18224024" h="8581858">
                <a:moveTo>
                  <a:pt x="0" y="0"/>
                </a:moveTo>
                <a:lnTo>
                  <a:pt x="18224024" y="0"/>
                </a:lnTo>
                <a:lnTo>
                  <a:pt x="18224024" y="8581859"/>
                </a:lnTo>
                <a:lnTo>
                  <a:pt x="0" y="85818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39900">
            <a:off x="-531890" y="852572"/>
            <a:ext cx="18224024" cy="8581858"/>
          </a:xfrm>
          <a:custGeom>
            <a:avLst/>
            <a:gdLst/>
            <a:ahLst/>
            <a:cxnLst/>
            <a:rect l="l" t="t" r="r" b="b"/>
            <a:pathLst>
              <a:path w="18224024" h="8581858">
                <a:moveTo>
                  <a:pt x="0" y="0"/>
                </a:moveTo>
                <a:lnTo>
                  <a:pt x="18224023" y="0"/>
                </a:lnTo>
                <a:lnTo>
                  <a:pt x="18224023" y="8581859"/>
                </a:lnTo>
                <a:lnTo>
                  <a:pt x="0" y="85818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009" y="298101"/>
            <a:ext cx="17761787" cy="9988899"/>
            <a:chOff x="0" y="0"/>
            <a:chExt cx="23682382" cy="1331853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332116" cy="13318532"/>
              <a:chOff x="0" y="0"/>
              <a:chExt cx="65202" cy="261473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5202" cy="2614735"/>
              </a:xfrm>
              <a:custGeom>
                <a:avLst/>
                <a:gdLst/>
                <a:ahLst/>
                <a:cxnLst/>
                <a:rect l="l" t="t" r="r" b="b"/>
                <a:pathLst>
                  <a:path w="65202" h="2614735">
                    <a:moveTo>
                      <a:pt x="0" y="0"/>
                    </a:moveTo>
                    <a:lnTo>
                      <a:pt x="65202" y="0"/>
                    </a:lnTo>
                    <a:lnTo>
                      <a:pt x="65202" y="2614735"/>
                    </a:lnTo>
                    <a:lnTo>
                      <a:pt x="0" y="2614735"/>
                    </a:lnTo>
                    <a:close/>
                  </a:path>
                </a:pathLst>
              </a:custGeom>
              <a:solidFill>
                <a:srgbClr val="FFE500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65202" cy="26337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11668318" y="-11668318"/>
              <a:ext cx="345745" cy="23682382"/>
              <a:chOff x="0" y="0"/>
              <a:chExt cx="67878" cy="464939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7878" cy="4649399"/>
              </a:xfrm>
              <a:custGeom>
                <a:avLst/>
                <a:gdLst/>
                <a:ahLst/>
                <a:cxnLst/>
                <a:rect l="l" t="t" r="r" b="b"/>
                <a:pathLst>
                  <a:path w="67878" h="4649399">
                    <a:moveTo>
                      <a:pt x="0" y="0"/>
                    </a:moveTo>
                    <a:lnTo>
                      <a:pt x="67878" y="0"/>
                    </a:lnTo>
                    <a:lnTo>
                      <a:pt x="67878" y="4649399"/>
                    </a:lnTo>
                    <a:lnTo>
                      <a:pt x="0" y="4649399"/>
                    </a:lnTo>
                    <a:close/>
                  </a:path>
                </a:pathLst>
              </a:custGeom>
              <a:solidFill>
                <a:srgbClr val="FFE50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67878" cy="4668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3350266" y="0"/>
              <a:ext cx="332116" cy="13318532"/>
              <a:chOff x="0" y="0"/>
              <a:chExt cx="65202" cy="261473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5202" cy="2614735"/>
              </a:xfrm>
              <a:custGeom>
                <a:avLst/>
                <a:gdLst/>
                <a:ahLst/>
                <a:cxnLst/>
                <a:rect l="l" t="t" r="r" b="b"/>
                <a:pathLst>
                  <a:path w="65202" h="2614735">
                    <a:moveTo>
                      <a:pt x="0" y="0"/>
                    </a:moveTo>
                    <a:lnTo>
                      <a:pt x="65202" y="0"/>
                    </a:lnTo>
                    <a:lnTo>
                      <a:pt x="65202" y="2614735"/>
                    </a:lnTo>
                    <a:lnTo>
                      <a:pt x="0" y="2614735"/>
                    </a:lnTo>
                    <a:close/>
                  </a:path>
                </a:pathLst>
              </a:custGeom>
              <a:solidFill>
                <a:srgbClr val="FFE50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65202" cy="26337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11668318" y="1304468"/>
              <a:ext cx="345745" cy="23682382"/>
              <a:chOff x="0" y="0"/>
              <a:chExt cx="67878" cy="464939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7878" cy="4649399"/>
              </a:xfrm>
              <a:custGeom>
                <a:avLst/>
                <a:gdLst/>
                <a:ahLst/>
                <a:cxnLst/>
                <a:rect l="l" t="t" r="r" b="b"/>
                <a:pathLst>
                  <a:path w="67878" h="4649399">
                    <a:moveTo>
                      <a:pt x="0" y="0"/>
                    </a:moveTo>
                    <a:lnTo>
                      <a:pt x="67878" y="0"/>
                    </a:lnTo>
                    <a:lnTo>
                      <a:pt x="67878" y="4649399"/>
                    </a:lnTo>
                    <a:lnTo>
                      <a:pt x="0" y="4649399"/>
                    </a:lnTo>
                    <a:close/>
                  </a:path>
                </a:pathLst>
              </a:custGeom>
              <a:solidFill>
                <a:srgbClr val="FFE500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67878" cy="4668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11109309" y="2314211"/>
            <a:ext cx="4228770" cy="6757023"/>
          </a:xfrm>
          <a:custGeom>
            <a:avLst/>
            <a:gdLst/>
            <a:ahLst/>
            <a:cxnLst/>
            <a:rect l="l" t="t" r="r" b="b"/>
            <a:pathLst>
              <a:path w="4228770" h="6757023">
                <a:moveTo>
                  <a:pt x="0" y="0"/>
                </a:moveTo>
                <a:lnTo>
                  <a:pt x="4228770" y="0"/>
                </a:lnTo>
                <a:lnTo>
                  <a:pt x="4228770" y="6757023"/>
                </a:lnTo>
                <a:lnTo>
                  <a:pt x="0" y="67570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6064">
            <a:off x="13478492" y="2946806"/>
            <a:ext cx="3719174" cy="6290358"/>
          </a:xfrm>
          <a:custGeom>
            <a:avLst/>
            <a:gdLst/>
            <a:ahLst/>
            <a:cxnLst/>
            <a:rect l="l" t="t" r="r" b="b"/>
            <a:pathLst>
              <a:path w="3719174" h="6290358">
                <a:moveTo>
                  <a:pt x="0" y="0"/>
                </a:moveTo>
                <a:lnTo>
                  <a:pt x="3719174" y="0"/>
                </a:lnTo>
                <a:lnTo>
                  <a:pt x="3719174" y="6290358"/>
                </a:lnTo>
                <a:lnTo>
                  <a:pt x="0" y="62903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376831">
            <a:off x="11503498" y="4516407"/>
            <a:ext cx="3440393" cy="3619878"/>
          </a:xfrm>
          <a:custGeom>
            <a:avLst/>
            <a:gdLst/>
            <a:ahLst/>
            <a:cxnLst/>
            <a:rect l="l" t="t" r="r" b="b"/>
            <a:pathLst>
              <a:path w="3440393" h="3619878">
                <a:moveTo>
                  <a:pt x="0" y="0"/>
                </a:moveTo>
                <a:lnTo>
                  <a:pt x="3440392" y="0"/>
                </a:lnTo>
                <a:lnTo>
                  <a:pt x="3440392" y="3619878"/>
                </a:lnTo>
                <a:lnTo>
                  <a:pt x="0" y="36198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910493" y="6091985"/>
            <a:ext cx="4309325" cy="3361274"/>
          </a:xfrm>
          <a:custGeom>
            <a:avLst/>
            <a:gdLst/>
            <a:ahLst/>
            <a:cxnLst/>
            <a:rect l="l" t="t" r="r" b="b"/>
            <a:pathLst>
              <a:path w="4309325" h="3361274">
                <a:moveTo>
                  <a:pt x="0" y="0"/>
                </a:moveTo>
                <a:lnTo>
                  <a:pt x="4309325" y="0"/>
                </a:lnTo>
                <a:lnTo>
                  <a:pt x="4309325" y="3361273"/>
                </a:lnTo>
                <a:lnTo>
                  <a:pt x="0" y="33612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94246" y="1779879"/>
            <a:ext cx="1072695" cy="1080801"/>
          </a:xfrm>
          <a:custGeom>
            <a:avLst/>
            <a:gdLst/>
            <a:ahLst/>
            <a:cxnLst/>
            <a:rect l="l" t="t" r="r" b="b"/>
            <a:pathLst>
              <a:path w="1072695" h="1080801">
                <a:moveTo>
                  <a:pt x="0" y="0"/>
                </a:moveTo>
                <a:lnTo>
                  <a:pt x="1072695" y="0"/>
                </a:lnTo>
                <a:lnTo>
                  <a:pt x="1072695" y="1080801"/>
                </a:lnTo>
                <a:lnTo>
                  <a:pt x="0" y="10808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696569" y="7258482"/>
            <a:ext cx="1206127" cy="1636018"/>
          </a:xfrm>
          <a:custGeom>
            <a:avLst/>
            <a:gdLst/>
            <a:ahLst/>
            <a:cxnLst/>
            <a:rect l="l" t="t" r="r" b="b"/>
            <a:pathLst>
              <a:path w="1206127" h="1636018">
                <a:moveTo>
                  <a:pt x="0" y="0"/>
                </a:moveTo>
                <a:lnTo>
                  <a:pt x="1206127" y="0"/>
                </a:lnTo>
                <a:lnTo>
                  <a:pt x="1206127" y="1636019"/>
                </a:lnTo>
                <a:lnTo>
                  <a:pt x="0" y="16360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1676202" y="2993816"/>
            <a:ext cx="1012316" cy="1345270"/>
          </a:xfrm>
          <a:custGeom>
            <a:avLst/>
            <a:gdLst/>
            <a:ahLst/>
            <a:cxnLst/>
            <a:rect l="l" t="t" r="r" b="b"/>
            <a:pathLst>
              <a:path w="1012316" h="1345270">
                <a:moveTo>
                  <a:pt x="0" y="0"/>
                </a:moveTo>
                <a:lnTo>
                  <a:pt x="1012316" y="0"/>
                </a:lnTo>
                <a:lnTo>
                  <a:pt x="1012316" y="1345270"/>
                </a:lnTo>
                <a:lnTo>
                  <a:pt x="0" y="13452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4531866" y="892626"/>
            <a:ext cx="3389930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Trò chơi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3010" y="5049899"/>
            <a:ext cx="101697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larendon Lt BT" panose="02040604040505020204" pitchFamily="18" charset="0"/>
              </a:rPr>
              <a:t>GIAI ĐIỆU THÂN QUEN</a:t>
            </a:r>
            <a:endParaRPr lang="en-US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larendon Lt BT" panose="0204060404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26786" y="2432234"/>
            <a:ext cx="4238744" cy="6490744"/>
          </a:xfrm>
          <a:custGeom>
            <a:avLst/>
            <a:gdLst/>
            <a:ahLst/>
            <a:cxnLst/>
            <a:rect l="l" t="t" r="r" b="b"/>
            <a:pathLst>
              <a:path w="4238744" h="6490744">
                <a:moveTo>
                  <a:pt x="0" y="0"/>
                </a:moveTo>
                <a:lnTo>
                  <a:pt x="4238744" y="0"/>
                </a:lnTo>
                <a:lnTo>
                  <a:pt x="4238744" y="6490744"/>
                </a:lnTo>
                <a:lnTo>
                  <a:pt x="0" y="6490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206740"/>
            <a:ext cx="18288000" cy="2080260"/>
          </a:xfrm>
          <a:custGeom>
            <a:avLst/>
            <a:gdLst/>
            <a:ahLst/>
            <a:cxnLst/>
            <a:rect l="l" t="t" r="r" b="b"/>
            <a:pathLst>
              <a:path w="18288000" h="2080260">
                <a:moveTo>
                  <a:pt x="0" y="0"/>
                </a:moveTo>
                <a:lnTo>
                  <a:pt x="18288000" y="0"/>
                </a:lnTo>
                <a:lnTo>
                  <a:pt x="18288000" y="2080260"/>
                </a:lnTo>
                <a:lnTo>
                  <a:pt x="0" y="2080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9020" y="5945834"/>
            <a:ext cx="5417994" cy="2986669"/>
          </a:xfrm>
          <a:custGeom>
            <a:avLst/>
            <a:gdLst/>
            <a:ahLst/>
            <a:cxnLst/>
            <a:rect l="l" t="t" r="r" b="b"/>
            <a:pathLst>
              <a:path w="5417994" h="2986669">
                <a:moveTo>
                  <a:pt x="0" y="0"/>
                </a:moveTo>
                <a:lnTo>
                  <a:pt x="5417994" y="0"/>
                </a:lnTo>
                <a:lnTo>
                  <a:pt x="5417994" y="2986669"/>
                </a:lnTo>
                <a:lnTo>
                  <a:pt x="0" y="29866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83268" y="1282969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66325" y="1028700"/>
            <a:ext cx="10129584" cy="7772154"/>
          </a:xfrm>
          <a:custGeom>
            <a:avLst/>
            <a:gdLst/>
            <a:ahLst/>
            <a:cxnLst/>
            <a:rect l="l" t="t" r="r" b="b"/>
            <a:pathLst>
              <a:path w="10129584" h="7772154">
                <a:moveTo>
                  <a:pt x="0" y="0"/>
                </a:moveTo>
                <a:lnTo>
                  <a:pt x="10129584" y="0"/>
                </a:lnTo>
                <a:lnTo>
                  <a:pt x="10129584" y="7772154"/>
                </a:lnTo>
                <a:lnTo>
                  <a:pt x="0" y="7772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0100" y="298824"/>
            <a:ext cx="2558523" cy="2591506"/>
          </a:xfrm>
          <a:custGeom>
            <a:avLst/>
            <a:gdLst/>
            <a:ahLst/>
            <a:cxnLst/>
            <a:rect l="l" t="t" r="r" b="b"/>
            <a:pathLst>
              <a:path w="2558523" h="2591506">
                <a:moveTo>
                  <a:pt x="0" y="0"/>
                </a:moveTo>
                <a:lnTo>
                  <a:pt x="2558523" y="0"/>
                </a:lnTo>
                <a:lnTo>
                  <a:pt x="2558523" y="2591506"/>
                </a:lnTo>
                <a:lnTo>
                  <a:pt x="0" y="25915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02951" y="2616469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112214" y="510939"/>
            <a:ext cx="1981862" cy="1035523"/>
          </a:xfrm>
          <a:custGeom>
            <a:avLst/>
            <a:gdLst/>
            <a:ahLst/>
            <a:cxnLst/>
            <a:rect l="l" t="t" r="r" b="b"/>
            <a:pathLst>
              <a:path w="1981862" h="1035523">
                <a:moveTo>
                  <a:pt x="1981862" y="0"/>
                </a:moveTo>
                <a:lnTo>
                  <a:pt x="0" y="0"/>
                </a:lnTo>
                <a:lnTo>
                  <a:pt x="0" y="1035522"/>
                </a:lnTo>
                <a:lnTo>
                  <a:pt x="1981862" y="1035522"/>
                </a:lnTo>
                <a:lnTo>
                  <a:pt x="198186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2586" y="8922978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935757" y="9258300"/>
            <a:ext cx="965568" cy="1013478"/>
          </a:xfrm>
          <a:custGeom>
            <a:avLst/>
            <a:gdLst/>
            <a:ahLst/>
            <a:cxnLst/>
            <a:rect l="l" t="t" r="r" b="b"/>
            <a:pathLst>
              <a:path w="965568" h="1013478">
                <a:moveTo>
                  <a:pt x="0" y="0"/>
                </a:moveTo>
                <a:lnTo>
                  <a:pt x="965568" y="0"/>
                </a:lnTo>
                <a:lnTo>
                  <a:pt x="965568" y="1013478"/>
                </a:lnTo>
                <a:lnTo>
                  <a:pt x="0" y="10134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45789" y="8800854"/>
            <a:ext cx="1044938" cy="1096786"/>
          </a:xfrm>
          <a:custGeom>
            <a:avLst/>
            <a:gdLst/>
            <a:ahLst/>
            <a:cxnLst/>
            <a:rect l="l" t="t" r="r" b="b"/>
            <a:pathLst>
              <a:path w="1044938" h="1096786">
                <a:moveTo>
                  <a:pt x="0" y="0"/>
                </a:moveTo>
                <a:lnTo>
                  <a:pt x="1044938" y="0"/>
                </a:lnTo>
                <a:lnTo>
                  <a:pt x="1044938" y="1096786"/>
                </a:lnTo>
                <a:lnTo>
                  <a:pt x="0" y="10967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116901" y="9246870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684841" y="9008321"/>
            <a:ext cx="1018352" cy="1068881"/>
          </a:xfrm>
          <a:custGeom>
            <a:avLst/>
            <a:gdLst/>
            <a:ahLst/>
            <a:cxnLst/>
            <a:rect l="l" t="t" r="r" b="b"/>
            <a:pathLst>
              <a:path w="1018352" h="1068881">
                <a:moveTo>
                  <a:pt x="0" y="0"/>
                </a:moveTo>
                <a:lnTo>
                  <a:pt x="1018352" y="0"/>
                </a:lnTo>
                <a:lnTo>
                  <a:pt x="1018352" y="1068880"/>
                </a:lnTo>
                <a:lnTo>
                  <a:pt x="0" y="10688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87085" y="9500642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587487" y="8922978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428292" y="950064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458789" y="879118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112214" y="9126504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232482" y="9359381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927586" y="8922978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995723" y="9886210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4" y="0"/>
                </a:lnTo>
                <a:lnTo>
                  <a:pt x="584554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987551" y="3527504"/>
            <a:ext cx="7324147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50"/>
              </a:lnSpc>
            </a:pPr>
            <a:r>
              <a:rPr lang="en-US" sz="15000" dirty="0" smtClean="0">
                <a:solidFill>
                  <a:srgbClr val="FFFFFF"/>
                </a:solidFill>
                <a:latin typeface="Monkey"/>
                <a:ea typeface="Monkey"/>
                <a:cs typeface="Monkey"/>
                <a:sym typeface="Monkey"/>
              </a:rPr>
              <a:t>THANK</a:t>
            </a:r>
          </a:p>
          <a:p>
            <a:pPr algn="ctr">
              <a:lnSpc>
                <a:spcPts val="11850"/>
              </a:lnSpc>
            </a:pPr>
            <a:r>
              <a:rPr lang="en-US" sz="15000" dirty="0" smtClean="0">
                <a:solidFill>
                  <a:srgbClr val="FFFFFF"/>
                </a:solidFill>
                <a:latin typeface="Monkey"/>
                <a:ea typeface="Monkey"/>
                <a:cs typeface="Monkey"/>
                <a:sym typeface="Monkey"/>
              </a:rPr>
              <a:t>YOU!</a:t>
            </a:r>
            <a:endParaRPr lang="en-US" sz="15000" dirty="0">
              <a:solidFill>
                <a:srgbClr val="FFFFFF"/>
              </a:solidFill>
              <a:latin typeface="Monkey"/>
              <a:ea typeface="Monkey"/>
              <a:cs typeface="Monkey"/>
              <a:sym typeface="Monkey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2996574" y="5723610"/>
            <a:ext cx="2120883" cy="3351971"/>
          </a:xfrm>
          <a:custGeom>
            <a:avLst/>
            <a:gdLst/>
            <a:ahLst/>
            <a:cxnLst/>
            <a:rect l="l" t="t" r="r" b="b"/>
            <a:pathLst>
              <a:path w="2120883" h="3351971">
                <a:moveTo>
                  <a:pt x="0" y="0"/>
                </a:moveTo>
                <a:lnTo>
                  <a:pt x="2120883" y="0"/>
                </a:lnTo>
                <a:lnTo>
                  <a:pt x="2120883" y="3351971"/>
                </a:lnTo>
                <a:lnTo>
                  <a:pt x="0" y="335197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4034113" y="4426404"/>
            <a:ext cx="1147756" cy="119558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1205637" y="8024021"/>
            <a:ext cx="1077632" cy="1051560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>
            <a:off x="4238189" y="824498"/>
            <a:ext cx="1887360" cy="986146"/>
          </a:xfrm>
          <a:custGeom>
            <a:avLst/>
            <a:gdLst/>
            <a:ahLst/>
            <a:cxnLst/>
            <a:rect l="l" t="t" r="r" b="b"/>
            <a:pathLst>
              <a:path w="1887360" h="986146">
                <a:moveTo>
                  <a:pt x="0" y="0"/>
                </a:moveTo>
                <a:lnTo>
                  <a:pt x="1887361" y="0"/>
                </a:lnTo>
                <a:lnTo>
                  <a:pt x="1887361" y="986146"/>
                </a:lnTo>
                <a:lnTo>
                  <a:pt x="0" y="9861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637172">
            <a:off x="11615183" y="2950751"/>
            <a:ext cx="1003435" cy="1026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06740"/>
            <a:ext cx="18288000" cy="2080260"/>
          </a:xfrm>
          <a:custGeom>
            <a:avLst/>
            <a:gdLst/>
            <a:ahLst/>
            <a:cxnLst/>
            <a:rect l="l" t="t" r="r" b="b"/>
            <a:pathLst>
              <a:path w="18288000" h="2080260">
                <a:moveTo>
                  <a:pt x="0" y="0"/>
                </a:moveTo>
                <a:lnTo>
                  <a:pt x="18288000" y="0"/>
                </a:lnTo>
                <a:lnTo>
                  <a:pt x="18288000" y="2080260"/>
                </a:lnTo>
                <a:lnTo>
                  <a:pt x="0" y="208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83268" y="1282969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112214" y="510939"/>
            <a:ext cx="1981862" cy="1035523"/>
          </a:xfrm>
          <a:custGeom>
            <a:avLst/>
            <a:gdLst/>
            <a:ahLst/>
            <a:cxnLst/>
            <a:rect l="l" t="t" r="r" b="b"/>
            <a:pathLst>
              <a:path w="1981862" h="1035523">
                <a:moveTo>
                  <a:pt x="1981862" y="0"/>
                </a:moveTo>
                <a:lnTo>
                  <a:pt x="0" y="0"/>
                </a:lnTo>
                <a:lnTo>
                  <a:pt x="0" y="1035522"/>
                </a:lnTo>
                <a:lnTo>
                  <a:pt x="1981862" y="1035522"/>
                </a:lnTo>
                <a:lnTo>
                  <a:pt x="198186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2586" y="8922978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35757" y="9258300"/>
            <a:ext cx="965568" cy="1013478"/>
          </a:xfrm>
          <a:custGeom>
            <a:avLst/>
            <a:gdLst/>
            <a:ahLst/>
            <a:cxnLst/>
            <a:rect l="l" t="t" r="r" b="b"/>
            <a:pathLst>
              <a:path w="965568" h="1013478">
                <a:moveTo>
                  <a:pt x="0" y="0"/>
                </a:moveTo>
                <a:lnTo>
                  <a:pt x="965568" y="0"/>
                </a:lnTo>
                <a:lnTo>
                  <a:pt x="965568" y="1013478"/>
                </a:lnTo>
                <a:lnTo>
                  <a:pt x="0" y="1013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45789" y="8800854"/>
            <a:ext cx="1044938" cy="1096786"/>
          </a:xfrm>
          <a:custGeom>
            <a:avLst/>
            <a:gdLst/>
            <a:ahLst/>
            <a:cxnLst/>
            <a:rect l="l" t="t" r="r" b="b"/>
            <a:pathLst>
              <a:path w="1044938" h="1096786">
                <a:moveTo>
                  <a:pt x="0" y="0"/>
                </a:moveTo>
                <a:lnTo>
                  <a:pt x="1044938" y="0"/>
                </a:lnTo>
                <a:lnTo>
                  <a:pt x="1044938" y="1096786"/>
                </a:lnTo>
                <a:lnTo>
                  <a:pt x="0" y="1096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6901" y="9246870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84841" y="9008321"/>
            <a:ext cx="1018352" cy="1068881"/>
          </a:xfrm>
          <a:custGeom>
            <a:avLst/>
            <a:gdLst/>
            <a:ahLst/>
            <a:cxnLst/>
            <a:rect l="l" t="t" r="r" b="b"/>
            <a:pathLst>
              <a:path w="1018352" h="1068881">
                <a:moveTo>
                  <a:pt x="0" y="0"/>
                </a:moveTo>
                <a:lnTo>
                  <a:pt x="1018352" y="0"/>
                </a:lnTo>
                <a:lnTo>
                  <a:pt x="1018352" y="1068880"/>
                </a:lnTo>
                <a:lnTo>
                  <a:pt x="0" y="10688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7085" y="9500642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87487" y="8922978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28292" y="950064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458789" y="879118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12214" y="9126504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232482" y="9359381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27586" y="8922978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995723" y="9886210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4" y="0"/>
                </a:lnTo>
                <a:lnTo>
                  <a:pt x="584554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362083" y="7296056"/>
            <a:ext cx="2083418" cy="3642993"/>
          </a:xfrm>
          <a:custGeom>
            <a:avLst/>
            <a:gdLst/>
            <a:ahLst/>
            <a:cxnLst/>
            <a:rect l="l" t="t" r="r" b="b"/>
            <a:pathLst>
              <a:path w="3164618" h="5001552">
                <a:moveTo>
                  <a:pt x="0" y="0"/>
                </a:moveTo>
                <a:lnTo>
                  <a:pt x="3164619" y="0"/>
                </a:lnTo>
                <a:lnTo>
                  <a:pt x="3164619" y="5001552"/>
                </a:lnTo>
                <a:lnTo>
                  <a:pt x="0" y="5001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28700" y="4098946"/>
            <a:ext cx="3998292" cy="2089108"/>
          </a:xfrm>
          <a:custGeom>
            <a:avLst/>
            <a:gdLst/>
            <a:ahLst/>
            <a:cxnLst/>
            <a:rect l="l" t="t" r="r" b="b"/>
            <a:pathLst>
              <a:path w="3998292" h="2089108">
                <a:moveTo>
                  <a:pt x="0" y="0"/>
                </a:moveTo>
                <a:lnTo>
                  <a:pt x="3998292" y="0"/>
                </a:lnTo>
                <a:lnTo>
                  <a:pt x="3998292" y="2089108"/>
                </a:lnTo>
                <a:lnTo>
                  <a:pt x="0" y="2089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1450" y="494648"/>
            <a:ext cx="17233414" cy="6508954"/>
          </a:xfrm>
          <a:custGeom>
            <a:avLst/>
            <a:gdLst/>
            <a:ahLst/>
            <a:cxnLst/>
            <a:rect l="l" t="t" r="r" b="b"/>
            <a:pathLst>
              <a:path w="8632013" h="8480953">
                <a:moveTo>
                  <a:pt x="0" y="0"/>
                </a:moveTo>
                <a:lnTo>
                  <a:pt x="8632013" y="0"/>
                </a:lnTo>
                <a:lnTo>
                  <a:pt x="8632013" y="8480953"/>
                </a:lnTo>
                <a:lnTo>
                  <a:pt x="0" y="84809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951151" y="2582674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605625" y="623720"/>
            <a:ext cx="1766013" cy="922742"/>
          </a:xfrm>
          <a:custGeom>
            <a:avLst/>
            <a:gdLst/>
            <a:ahLst/>
            <a:cxnLst/>
            <a:rect l="l" t="t" r="r" b="b"/>
            <a:pathLst>
              <a:path w="1766013" h="922742">
                <a:moveTo>
                  <a:pt x="1766013" y="0"/>
                </a:moveTo>
                <a:lnTo>
                  <a:pt x="0" y="0"/>
                </a:lnTo>
                <a:lnTo>
                  <a:pt x="0" y="922741"/>
                </a:lnTo>
                <a:lnTo>
                  <a:pt x="1766013" y="922741"/>
                </a:lnTo>
                <a:lnTo>
                  <a:pt x="176601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764017" y="3937100"/>
            <a:ext cx="1520161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Tiết</a:t>
            </a:r>
            <a:r>
              <a:rPr lang="en-US" sz="80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8000" dirty="0" smtClean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53. </a:t>
            </a:r>
            <a:r>
              <a:rPr lang="en-US" sz="800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Kĩ</a:t>
            </a:r>
            <a:r>
              <a:rPr lang="en-US" sz="80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năng</a:t>
            </a:r>
            <a:r>
              <a:rPr lang="en-US" sz="80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chăm</a:t>
            </a:r>
            <a:r>
              <a:rPr lang="en-US" sz="80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sóc</a:t>
            </a:r>
            <a:r>
              <a:rPr lang="en-US" sz="80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người</a:t>
            </a:r>
            <a:r>
              <a:rPr lang="en-US" sz="80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thân</a:t>
            </a:r>
            <a:r>
              <a:rPr lang="en-US" sz="80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bị</a:t>
            </a:r>
            <a:r>
              <a:rPr lang="en-US" sz="80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mệt</a:t>
            </a:r>
            <a:r>
              <a:rPr lang="en-US" sz="80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, </a:t>
            </a:r>
            <a:r>
              <a:rPr lang="en-US" sz="8000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ốm</a:t>
            </a:r>
            <a:endParaRPr lang="en-US" sz="8000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26397" y="1877611"/>
            <a:ext cx="140121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4 Chonburi" panose="00000500000000000000" pitchFamily="2" charset="-34"/>
                <a:cs typeface="#9Slide04 Chonburi" panose="00000500000000000000" pitchFamily="2" charset="-34"/>
              </a:rPr>
              <a:t>CHỦ ĐỀ 5: EM VỚI GIA ĐÌNH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4 Chonburi" panose="00000500000000000000" pitchFamily="2" charset="-34"/>
              <a:cs typeface="#9Slide04 Chonburi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06740"/>
            <a:ext cx="18288000" cy="2080260"/>
          </a:xfrm>
          <a:custGeom>
            <a:avLst/>
            <a:gdLst/>
            <a:ahLst/>
            <a:cxnLst/>
            <a:rect l="l" t="t" r="r" b="b"/>
            <a:pathLst>
              <a:path w="18288000" h="2080260">
                <a:moveTo>
                  <a:pt x="0" y="0"/>
                </a:moveTo>
                <a:lnTo>
                  <a:pt x="18288000" y="0"/>
                </a:lnTo>
                <a:lnTo>
                  <a:pt x="18288000" y="2080260"/>
                </a:lnTo>
                <a:lnTo>
                  <a:pt x="0" y="208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712262" y="510939"/>
            <a:ext cx="2721307" cy="1421883"/>
          </a:xfrm>
          <a:custGeom>
            <a:avLst/>
            <a:gdLst/>
            <a:ahLst/>
            <a:cxnLst/>
            <a:rect l="l" t="t" r="r" b="b"/>
            <a:pathLst>
              <a:path w="2721307" h="1421883">
                <a:moveTo>
                  <a:pt x="2721307" y="0"/>
                </a:moveTo>
                <a:lnTo>
                  <a:pt x="0" y="0"/>
                </a:lnTo>
                <a:lnTo>
                  <a:pt x="0" y="1421883"/>
                </a:lnTo>
                <a:lnTo>
                  <a:pt x="2721307" y="1421883"/>
                </a:lnTo>
                <a:lnTo>
                  <a:pt x="272130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2586" y="8922978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35757" y="9258300"/>
            <a:ext cx="965568" cy="1013478"/>
          </a:xfrm>
          <a:custGeom>
            <a:avLst/>
            <a:gdLst/>
            <a:ahLst/>
            <a:cxnLst/>
            <a:rect l="l" t="t" r="r" b="b"/>
            <a:pathLst>
              <a:path w="965568" h="1013478">
                <a:moveTo>
                  <a:pt x="0" y="0"/>
                </a:moveTo>
                <a:lnTo>
                  <a:pt x="965568" y="0"/>
                </a:lnTo>
                <a:lnTo>
                  <a:pt x="965568" y="1013478"/>
                </a:lnTo>
                <a:lnTo>
                  <a:pt x="0" y="1013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45789" y="8800854"/>
            <a:ext cx="1044938" cy="1096786"/>
          </a:xfrm>
          <a:custGeom>
            <a:avLst/>
            <a:gdLst/>
            <a:ahLst/>
            <a:cxnLst/>
            <a:rect l="l" t="t" r="r" b="b"/>
            <a:pathLst>
              <a:path w="1044938" h="1096786">
                <a:moveTo>
                  <a:pt x="0" y="0"/>
                </a:moveTo>
                <a:lnTo>
                  <a:pt x="1044938" y="0"/>
                </a:lnTo>
                <a:lnTo>
                  <a:pt x="1044938" y="1096786"/>
                </a:lnTo>
                <a:lnTo>
                  <a:pt x="0" y="1096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16901" y="9246870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4841" y="9008321"/>
            <a:ext cx="1018352" cy="1068881"/>
          </a:xfrm>
          <a:custGeom>
            <a:avLst/>
            <a:gdLst/>
            <a:ahLst/>
            <a:cxnLst/>
            <a:rect l="l" t="t" r="r" b="b"/>
            <a:pathLst>
              <a:path w="1018352" h="1068881">
                <a:moveTo>
                  <a:pt x="0" y="0"/>
                </a:moveTo>
                <a:lnTo>
                  <a:pt x="1018352" y="0"/>
                </a:lnTo>
                <a:lnTo>
                  <a:pt x="1018352" y="1068880"/>
                </a:lnTo>
                <a:lnTo>
                  <a:pt x="0" y="10688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87085" y="9500642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87487" y="8922978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428292" y="950064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58789" y="879118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12214" y="9126504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32482" y="9359381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927586" y="8922978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995723" y="9886210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4" y="0"/>
                </a:lnTo>
                <a:lnTo>
                  <a:pt x="584554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5091165" y="2140647"/>
            <a:ext cx="1766013" cy="922742"/>
          </a:xfrm>
          <a:custGeom>
            <a:avLst/>
            <a:gdLst/>
            <a:ahLst/>
            <a:cxnLst/>
            <a:rect l="l" t="t" r="r" b="b"/>
            <a:pathLst>
              <a:path w="1766013" h="922742">
                <a:moveTo>
                  <a:pt x="1766013" y="0"/>
                </a:moveTo>
                <a:lnTo>
                  <a:pt x="0" y="0"/>
                </a:lnTo>
                <a:lnTo>
                  <a:pt x="0" y="922742"/>
                </a:lnTo>
                <a:lnTo>
                  <a:pt x="1766013" y="922742"/>
                </a:lnTo>
                <a:lnTo>
                  <a:pt x="176601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038936" y="2512158"/>
            <a:ext cx="5160492" cy="3815694"/>
          </a:xfrm>
          <a:custGeom>
            <a:avLst/>
            <a:gdLst/>
            <a:ahLst/>
            <a:cxnLst/>
            <a:rect l="l" t="t" r="r" b="b"/>
            <a:pathLst>
              <a:path w="5936943" h="5833047">
                <a:moveTo>
                  <a:pt x="0" y="0"/>
                </a:moveTo>
                <a:lnTo>
                  <a:pt x="5936943" y="0"/>
                </a:lnTo>
                <a:lnTo>
                  <a:pt x="5936943" y="5833047"/>
                </a:lnTo>
                <a:lnTo>
                  <a:pt x="0" y="5833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243737" y="1504401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6"/>
                </a:lnTo>
                <a:lnTo>
                  <a:pt x="0" y="1299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-82249" y="4939912"/>
            <a:ext cx="2916602" cy="4250934"/>
          </a:xfrm>
          <a:custGeom>
            <a:avLst/>
            <a:gdLst/>
            <a:ahLst/>
            <a:cxnLst/>
            <a:rect l="l" t="t" r="r" b="b"/>
            <a:pathLst>
              <a:path w="3490101" h="5515964">
                <a:moveTo>
                  <a:pt x="3490100" y="0"/>
                </a:moveTo>
                <a:lnTo>
                  <a:pt x="0" y="0"/>
                </a:lnTo>
                <a:lnTo>
                  <a:pt x="0" y="5515963"/>
                </a:lnTo>
                <a:lnTo>
                  <a:pt x="3490100" y="5515963"/>
                </a:lnTo>
                <a:lnTo>
                  <a:pt x="349010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824974" y="4878839"/>
            <a:ext cx="5394909" cy="3875455"/>
          </a:xfrm>
          <a:custGeom>
            <a:avLst/>
            <a:gdLst/>
            <a:ahLst/>
            <a:cxnLst/>
            <a:rect l="l" t="t" r="r" b="b"/>
            <a:pathLst>
              <a:path w="3292430" h="4150122">
                <a:moveTo>
                  <a:pt x="0" y="0"/>
                </a:moveTo>
                <a:lnTo>
                  <a:pt x="3292431" y="0"/>
                </a:lnTo>
                <a:lnTo>
                  <a:pt x="3292431" y="4150123"/>
                </a:lnTo>
                <a:lnTo>
                  <a:pt x="0" y="41501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576621" y="-160349"/>
            <a:ext cx="6916128" cy="4629203"/>
          </a:xfrm>
          <a:custGeom>
            <a:avLst/>
            <a:gdLst/>
            <a:ahLst/>
            <a:cxnLst/>
            <a:rect l="l" t="t" r="r" b="b"/>
            <a:pathLst>
              <a:path w="3975925" h="4114800">
                <a:moveTo>
                  <a:pt x="0" y="0"/>
                </a:moveTo>
                <a:lnTo>
                  <a:pt x="3975925" y="0"/>
                </a:lnTo>
                <a:lnTo>
                  <a:pt x="39759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5112214" y="4085454"/>
            <a:ext cx="2721307" cy="1421883"/>
          </a:xfrm>
          <a:custGeom>
            <a:avLst/>
            <a:gdLst/>
            <a:ahLst/>
            <a:cxnLst/>
            <a:rect l="l" t="t" r="r" b="b"/>
            <a:pathLst>
              <a:path w="2721307" h="1421883">
                <a:moveTo>
                  <a:pt x="2721308" y="0"/>
                </a:moveTo>
                <a:lnTo>
                  <a:pt x="0" y="0"/>
                </a:lnTo>
                <a:lnTo>
                  <a:pt x="0" y="1421883"/>
                </a:lnTo>
                <a:lnTo>
                  <a:pt x="2721308" y="1421883"/>
                </a:lnTo>
                <a:lnTo>
                  <a:pt x="27213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69007">
            <a:off x="13346897" y="470254"/>
            <a:ext cx="4952411" cy="4189995"/>
          </a:xfrm>
          <a:custGeom>
            <a:avLst/>
            <a:gdLst/>
            <a:ahLst/>
            <a:cxnLst/>
            <a:rect l="l" t="t" r="r" b="b"/>
            <a:pathLst>
              <a:path w="3139291" h="3836911">
                <a:moveTo>
                  <a:pt x="0" y="0"/>
                </a:moveTo>
                <a:lnTo>
                  <a:pt x="3139291" y="0"/>
                </a:lnTo>
                <a:lnTo>
                  <a:pt x="3139291" y="3836911"/>
                </a:lnTo>
                <a:lnTo>
                  <a:pt x="0" y="383691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817789">
            <a:off x="15226790" y="7979073"/>
            <a:ext cx="1707291" cy="1338147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871973" y="3630146"/>
            <a:ext cx="5720891" cy="2063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7"/>
              </a:lnSpc>
            </a:pPr>
            <a:r>
              <a:rPr lang="en-US" sz="9883" dirty="0" err="1">
                <a:solidFill>
                  <a:srgbClr val="000000"/>
                </a:solidFill>
                <a:latin typeface="Montserrat Black" panose="00000A00000000000000" pitchFamily="2" charset="0"/>
                <a:ea typeface="Monkey"/>
                <a:cs typeface="Monkey"/>
                <a:sym typeface="Monkey"/>
              </a:rPr>
              <a:t>Nội</a:t>
            </a:r>
            <a:r>
              <a:rPr lang="en-US" sz="9883" dirty="0">
                <a:solidFill>
                  <a:srgbClr val="000000"/>
                </a:solidFill>
                <a:latin typeface="Montserrat Black" panose="00000A00000000000000" pitchFamily="2" charset="0"/>
                <a:ea typeface="Monkey"/>
                <a:cs typeface="Monkey"/>
                <a:sym typeface="Monkey"/>
              </a:rPr>
              <a:t> dung</a:t>
            </a:r>
          </a:p>
        </p:txBody>
      </p:sp>
      <p:sp>
        <p:nvSpPr>
          <p:cNvPr id="27" name="Freeform 21"/>
          <p:cNvSpPr/>
          <p:nvPr/>
        </p:nvSpPr>
        <p:spPr>
          <a:xfrm>
            <a:off x="13816251" y="4837725"/>
            <a:ext cx="4327096" cy="3875455"/>
          </a:xfrm>
          <a:custGeom>
            <a:avLst/>
            <a:gdLst/>
            <a:ahLst/>
            <a:cxnLst/>
            <a:rect l="l" t="t" r="r" b="b"/>
            <a:pathLst>
              <a:path w="3292430" h="4150122">
                <a:moveTo>
                  <a:pt x="0" y="0"/>
                </a:moveTo>
                <a:lnTo>
                  <a:pt x="3292431" y="0"/>
                </a:lnTo>
                <a:lnTo>
                  <a:pt x="3292431" y="4150123"/>
                </a:lnTo>
                <a:lnTo>
                  <a:pt x="0" y="41501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6"/>
          <p:cNvSpPr txBox="1"/>
          <p:nvPr/>
        </p:nvSpPr>
        <p:spPr>
          <a:xfrm>
            <a:off x="7825908" y="1137474"/>
            <a:ext cx="4358038" cy="2003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7"/>
              </a:lnSpc>
            </a:pPr>
            <a:r>
              <a:rPr lang="en-US" sz="5400" dirty="0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Chia </a:t>
            </a: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sẻ</a:t>
            </a:r>
            <a:r>
              <a:rPr lang="en-US" sz="5400" dirty="0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 </a:t>
            </a:r>
          </a:p>
          <a:p>
            <a:pPr algn="ctr">
              <a:lnSpc>
                <a:spcPts val="7807"/>
              </a:lnSpc>
            </a:pP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về</a:t>
            </a:r>
            <a:r>
              <a:rPr lang="en-US" sz="5400" dirty="0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kĩ</a:t>
            </a:r>
            <a:r>
              <a:rPr lang="en-US" sz="5400" dirty="0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năng</a:t>
            </a:r>
            <a:endParaRPr lang="en-US" sz="5400" dirty="0">
              <a:solidFill>
                <a:srgbClr val="000000"/>
              </a:solidFill>
              <a:latin typeface="Merriweather Black" panose="00000A00000000000000" pitchFamily="2" charset="0"/>
              <a:ea typeface="Monkey"/>
              <a:cs typeface="Monkey"/>
              <a:sym typeface="Monkey"/>
            </a:endParaRPr>
          </a:p>
        </p:txBody>
      </p:sp>
      <p:sp>
        <p:nvSpPr>
          <p:cNvPr id="29" name="TextBox 26"/>
          <p:cNvSpPr txBox="1"/>
          <p:nvPr/>
        </p:nvSpPr>
        <p:spPr>
          <a:xfrm>
            <a:off x="13637685" y="1050123"/>
            <a:ext cx="4358038" cy="2673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Xác</a:t>
            </a:r>
            <a:r>
              <a:rPr lang="en-US" sz="5400" dirty="0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định</a:t>
            </a:r>
            <a:r>
              <a:rPr lang="en-US" sz="5400" dirty="0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việc</a:t>
            </a:r>
            <a:r>
              <a:rPr lang="en-US" sz="5400" dirty="0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nên</a:t>
            </a:r>
            <a:r>
              <a:rPr lang="en-US" sz="5400" dirty="0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làm</a:t>
            </a:r>
            <a:r>
              <a:rPr lang="en-US" sz="5400" dirty="0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và</a:t>
            </a:r>
            <a:r>
              <a:rPr lang="en-US" sz="5400" dirty="0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không</a:t>
            </a:r>
            <a:r>
              <a:rPr lang="en-US" sz="5400" dirty="0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nên</a:t>
            </a:r>
            <a:r>
              <a:rPr lang="en-US" sz="5400" dirty="0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làm</a:t>
            </a:r>
            <a:endParaRPr lang="en-US" sz="5400" dirty="0">
              <a:solidFill>
                <a:srgbClr val="000000"/>
              </a:solidFill>
              <a:latin typeface="Merriweather Black" panose="00000A00000000000000" pitchFamily="2" charset="0"/>
              <a:ea typeface="Monkey"/>
              <a:cs typeface="Monkey"/>
              <a:sym typeface="Monkey"/>
            </a:endParaRPr>
          </a:p>
        </p:txBody>
      </p:sp>
      <p:sp>
        <p:nvSpPr>
          <p:cNvPr id="30" name="TextBox 26"/>
          <p:cNvSpPr txBox="1"/>
          <p:nvPr/>
        </p:nvSpPr>
        <p:spPr>
          <a:xfrm>
            <a:off x="8367979" y="5447342"/>
            <a:ext cx="4358038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7"/>
              </a:lnSpc>
            </a:pP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Sắm</a:t>
            </a:r>
            <a:r>
              <a:rPr lang="en-US" sz="5400" dirty="0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vai</a:t>
            </a:r>
            <a:r>
              <a:rPr lang="en-US" sz="5400" dirty="0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 </a:t>
            </a:r>
          </a:p>
          <a:p>
            <a:pPr algn="ctr">
              <a:lnSpc>
                <a:spcPts val="7807"/>
              </a:lnSpc>
            </a:pP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thể</a:t>
            </a:r>
            <a:r>
              <a:rPr lang="en-US" sz="5400" dirty="0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hiện</a:t>
            </a:r>
            <a:endParaRPr lang="en-US" sz="5400" dirty="0">
              <a:solidFill>
                <a:srgbClr val="000000"/>
              </a:solidFill>
              <a:latin typeface="Merriweather Black" panose="00000A00000000000000" pitchFamily="2" charset="0"/>
              <a:ea typeface="Monkey"/>
              <a:cs typeface="Monkey"/>
              <a:sym typeface="Monkey"/>
            </a:endParaRPr>
          </a:p>
        </p:txBody>
      </p:sp>
      <p:sp>
        <p:nvSpPr>
          <p:cNvPr id="31" name="TextBox 26"/>
          <p:cNvSpPr txBox="1"/>
          <p:nvPr/>
        </p:nvSpPr>
        <p:spPr>
          <a:xfrm>
            <a:off x="14653122" y="5507337"/>
            <a:ext cx="2854626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07"/>
              </a:lnSpc>
            </a:pP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Vận</a:t>
            </a:r>
            <a:r>
              <a:rPr lang="en-US" sz="5400" dirty="0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Merriweather Black" panose="00000A00000000000000" pitchFamily="2" charset="0"/>
                <a:ea typeface="Monkey"/>
                <a:cs typeface="Monkey"/>
                <a:sym typeface="Monkey"/>
              </a:rPr>
              <a:t>dụng</a:t>
            </a:r>
            <a:endParaRPr lang="en-US" sz="5400" dirty="0">
              <a:solidFill>
                <a:srgbClr val="000000"/>
              </a:solidFill>
              <a:latin typeface="Merriweather Black" panose="00000A00000000000000" pitchFamily="2" charset="0"/>
              <a:ea typeface="Monkey"/>
              <a:cs typeface="Monkey"/>
              <a:sym typeface="Monke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06740"/>
            <a:ext cx="18288000" cy="2080260"/>
          </a:xfrm>
          <a:custGeom>
            <a:avLst/>
            <a:gdLst/>
            <a:ahLst/>
            <a:cxnLst/>
            <a:rect l="l" t="t" r="r" b="b"/>
            <a:pathLst>
              <a:path w="18288000" h="2080260">
                <a:moveTo>
                  <a:pt x="0" y="0"/>
                </a:moveTo>
                <a:lnTo>
                  <a:pt x="18288000" y="0"/>
                </a:lnTo>
                <a:lnTo>
                  <a:pt x="18288000" y="2080260"/>
                </a:lnTo>
                <a:lnTo>
                  <a:pt x="0" y="208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818981" y="-368042"/>
            <a:ext cx="2721307" cy="1421883"/>
          </a:xfrm>
          <a:custGeom>
            <a:avLst/>
            <a:gdLst/>
            <a:ahLst/>
            <a:cxnLst/>
            <a:rect l="l" t="t" r="r" b="b"/>
            <a:pathLst>
              <a:path w="2721307" h="1421883">
                <a:moveTo>
                  <a:pt x="2721307" y="0"/>
                </a:moveTo>
                <a:lnTo>
                  <a:pt x="0" y="0"/>
                </a:lnTo>
                <a:lnTo>
                  <a:pt x="0" y="1421883"/>
                </a:lnTo>
                <a:lnTo>
                  <a:pt x="2721307" y="1421883"/>
                </a:lnTo>
                <a:lnTo>
                  <a:pt x="272130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2586" y="8922978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35757" y="9258300"/>
            <a:ext cx="965568" cy="1013478"/>
          </a:xfrm>
          <a:custGeom>
            <a:avLst/>
            <a:gdLst/>
            <a:ahLst/>
            <a:cxnLst/>
            <a:rect l="l" t="t" r="r" b="b"/>
            <a:pathLst>
              <a:path w="965568" h="1013478">
                <a:moveTo>
                  <a:pt x="0" y="0"/>
                </a:moveTo>
                <a:lnTo>
                  <a:pt x="965568" y="0"/>
                </a:lnTo>
                <a:lnTo>
                  <a:pt x="965568" y="1013478"/>
                </a:lnTo>
                <a:lnTo>
                  <a:pt x="0" y="1013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45789" y="8800854"/>
            <a:ext cx="1044938" cy="1096786"/>
          </a:xfrm>
          <a:custGeom>
            <a:avLst/>
            <a:gdLst/>
            <a:ahLst/>
            <a:cxnLst/>
            <a:rect l="l" t="t" r="r" b="b"/>
            <a:pathLst>
              <a:path w="1044938" h="1096786">
                <a:moveTo>
                  <a:pt x="0" y="0"/>
                </a:moveTo>
                <a:lnTo>
                  <a:pt x="1044938" y="0"/>
                </a:lnTo>
                <a:lnTo>
                  <a:pt x="1044938" y="1096786"/>
                </a:lnTo>
                <a:lnTo>
                  <a:pt x="0" y="1096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16901" y="9246870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84841" y="9008321"/>
            <a:ext cx="1018352" cy="1068881"/>
          </a:xfrm>
          <a:custGeom>
            <a:avLst/>
            <a:gdLst/>
            <a:ahLst/>
            <a:cxnLst/>
            <a:rect l="l" t="t" r="r" b="b"/>
            <a:pathLst>
              <a:path w="1018352" h="1068881">
                <a:moveTo>
                  <a:pt x="0" y="0"/>
                </a:moveTo>
                <a:lnTo>
                  <a:pt x="1018352" y="0"/>
                </a:lnTo>
                <a:lnTo>
                  <a:pt x="1018352" y="1068880"/>
                </a:lnTo>
                <a:lnTo>
                  <a:pt x="0" y="10688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87085" y="9500642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87487" y="8922978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428292" y="950064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58789" y="879118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12214" y="9126504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32482" y="9359381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927586" y="8922978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995723" y="9886210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4" y="0"/>
                </a:lnTo>
                <a:lnTo>
                  <a:pt x="584554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154024" y="3594097"/>
            <a:ext cx="2079053" cy="1086305"/>
          </a:xfrm>
          <a:custGeom>
            <a:avLst/>
            <a:gdLst/>
            <a:ahLst/>
            <a:cxnLst/>
            <a:rect l="l" t="t" r="r" b="b"/>
            <a:pathLst>
              <a:path w="2079053" h="1086305">
                <a:moveTo>
                  <a:pt x="2079053" y="0"/>
                </a:moveTo>
                <a:lnTo>
                  <a:pt x="0" y="0"/>
                </a:lnTo>
                <a:lnTo>
                  <a:pt x="0" y="1086305"/>
                </a:lnTo>
                <a:lnTo>
                  <a:pt x="2079053" y="1086305"/>
                </a:lnTo>
                <a:lnTo>
                  <a:pt x="207905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599234" y="1110301"/>
            <a:ext cx="3030822" cy="1583604"/>
          </a:xfrm>
          <a:custGeom>
            <a:avLst/>
            <a:gdLst/>
            <a:ahLst/>
            <a:cxnLst/>
            <a:rect l="l" t="t" r="r" b="b"/>
            <a:pathLst>
              <a:path w="3030822" h="1583604">
                <a:moveTo>
                  <a:pt x="0" y="0"/>
                </a:moveTo>
                <a:lnTo>
                  <a:pt x="3030822" y="0"/>
                </a:lnTo>
                <a:lnTo>
                  <a:pt x="3030822" y="1583605"/>
                </a:lnTo>
                <a:lnTo>
                  <a:pt x="0" y="15836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5274416" y="1665031"/>
            <a:ext cx="2721307" cy="1421883"/>
          </a:xfrm>
          <a:custGeom>
            <a:avLst/>
            <a:gdLst/>
            <a:ahLst/>
            <a:cxnLst/>
            <a:rect l="l" t="t" r="r" b="b"/>
            <a:pathLst>
              <a:path w="2721307" h="1421883">
                <a:moveTo>
                  <a:pt x="2721308" y="0"/>
                </a:moveTo>
                <a:lnTo>
                  <a:pt x="0" y="0"/>
                </a:lnTo>
                <a:lnTo>
                  <a:pt x="0" y="1421883"/>
                </a:lnTo>
                <a:lnTo>
                  <a:pt x="2721308" y="1421883"/>
                </a:lnTo>
                <a:lnTo>
                  <a:pt x="27213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9919588" y="678728"/>
            <a:ext cx="2079053" cy="1086305"/>
          </a:xfrm>
          <a:custGeom>
            <a:avLst/>
            <a:gdLst/>
            <a:ahLst/>
            <a:cxnLst/>
            <a:rect l="l" t="t" r="r" b="b"/>
            <a:pathLst>
              <a:path w="2079053" h="1086305">
                <a:moveTo>
                  <a:pt x="2079053" y="0"/>
                </a:moveTo>
                <a:lnTo>
                  <a:pt x="0" y="0"/>
                </a:lnTo>
                <a:lnTo>
                  <a:pt x="0" y="1086305"/>
                </a:lnTo>
                <a:lnTo>
                  <a:pt x="2079053" y="1086305"/>
                </a:lnTo>
                <a:lnTo>
                  <a:pt x="207905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1510819" y="-56059"/>
            <a:ext cx="16401934" cy="2580692"/>
          </a:xfrm>
          <a:custGeom>
            <a:avLst/>
            <a:gdLst/>
            <a:ahLst/>
            <a:cxnLst/>
            <a:rect l="l" t="t" r="r" b="b"/>
            <a:pathLst>
              <a:path w="5936943" h="5833047">
                <a:moveTo>
                  <a:pt x="5936943" y="0"/>
                </a:moveTo>
                <a:lnTo>
                  <a:pt x="0" y="0"/>
                </a:lnTo>
                <a:lnTo>
                  <a:pt x="0" y="5833047"/>
                </a:lnTo>
                <a:lnTo>
                  <a:pt x="5936943" y="5833047"/>
                </a:lnTo>
                <a:lnTo>
                  <a:pt x="593694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7381910" y="4755814"/>
            <a:ext cx="3490101" cy="5515964"/>
          </a:xfrm>
          <a:custGeom>
            <a:avLst/>
            <a:gdLst/>
            <a:ahLst/>
            <a:cxnLst/>
            <a:rect l="l" t="t" r="r" b="b"/>
            <a:pathLst>
              <a:path w="3490101" h="5515964">
                <a:moveTo>
                  <a:pt x="0" y="0"/>
                </a:moveTo>
                <a:lnTo>
                  <a:pt x="3490101" y="0"/>
                </a:lnTo>
                <a:lnTo>
                  <a:pt x="3490101" y="5515963"/>
                </a:lnTo>
                <a:lnTo>
                  <a:pt x="0" y="55159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0" y="-101895"/>
            <a:ext cx="1461503" cy="15242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810578" y="213812"/>
            <a:ext cx="12708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de-DE" sz="48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de-DE" sz="48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de-DE" sz="48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sẻ về kĩ năng chăm sóc người thân khi bị mệt, ốm.</a:t>
            </a:r>
            <a:endParaRPr lang="en-US" sz="48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26743" y="27051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29922" y="3555545"/>
            <a:ext cx="15327467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1,2: 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Minh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vội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76400" y="6557638"/>
            <a:ext cx="1518906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3,4: b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bụng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vội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lọ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hi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vọng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chờ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06740"/>
            <a:ext cx="18288000" cy="2080260"/>
          </a:xfrm>
          <a:custGeom>
            <a:avLst/>
            <a:gdLst/>
            <a:ahLst/>
            <a:cxnLst/>
            <a:rect l="l" t="t" r="r" b="b"/>
            <a:pathLst>
              <a:path w="18288000" h="2080260">
                <a:moveTo>
                  <a:pt x="0" y="0"/>
                </a:moveTo>
                <a:lnTo>
                  <a:pt x="18288000" y="0"/>
                </a:lnTo>
                <a:lnTo>
                  <a:pt x="18288000" y="2080260"/>
                </a:lnTo>
                <a:lnTo>
                  <a:pt x="0" y="2080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38464" y="214999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112214" y="510939"/>
            <a:ext cx="1981862" cy="1035523"/>
          </a:xfrm>
          <a:custGeom>
            <a:avLst/>
            <a:gdLst/>
            <a:ahLst/>
            <a:cxnLst/>
            <a:rect l="l" t="t" r="r" b="b"/>
            <a:pathLst>
              <a:path w="1981862" h="1035523">
                <a:moveTo>
                  <a:pt x="1981862" y="0"/>
                </a:moveTo>
                <a:lnTo>
                  <a:pt x="0" y="0"/>
                </a:lnTo>
                <a:lnTo>
                  <a:pt x="0" y="1035522"/>
                </a:lnTo>
                <a:lnTo>
                  <a:pt x="1981862" y="1035522"/>
                </a:lnTo>
                <a:lnTo>
                  <a:pt x="198186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2586" y="8922978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35757" y="9258300"/>
            <a:ext cx="965568" cy="1013478"/>
          </a:xfrm>
          <a:custGeom>
            <a:avLst/>
            <a:gdLst/>
            <a:ahLst/>
            <a:cxnLst/>
            <a:rect l="l" t="t" r="r" b="b"/>
            <a:pathLst>
              <a:path w="965568" h="1013478">
                <a:moveTo>
                  <a:pt x="0" y="0"/>
                </a:moveTo>
                <a:lnTo>
                  <a:pt x="965568" y="0"/>
                </a:lnTo>
                <a:lnTo>
                  <a:pt x="965568" y="1013478"/>
                </a:lnTo>
                <a:lnTo>
                  <a:pt x="0" y="10134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45789" y="8800854"/>
            <a:ext cx="1044938" cy="1096786"/>
          </a:xfrm>
          <a:custGeom>
            <a:avLst/>
            <a:gdLst/>
            <a:ahLst/>
            <a:cxnLst/>
            <a:rect l="l" t="t" r="r" b="b"/>
            <a:pathLst>
              <a:path w="1044938" h="1096786">
                <a:moveTo>
                  <a:pt x="0" y="0"/>
                </a:moveTo>
                <a:lnTo>
                  <a:pt x="1044938" y="0"/>
                </a:lnTo>
                <a:lnTo>
                  <a:pt x="1044938" y="1096786"/>
                </a:lnTo>
                <a:lnTo>
                  <a:pt x="0" y="10967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6901" y="9246870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84841" y="9008321"/>
            <a:ext cx="1018352" cy="1068881"/>
          </a:xfrm>
          <a:custGeom>
            <a:avLst/>
            <a:gdLst/>
            <a:ahLst/>
            <a:cxnLst/>
            <a:rect l="l" t="t" r="r" b="b"/>
            <a:pathLst>
              <a:path w="1018352" h="1068881">
                <a:moveTo>
                  <a:pt x="0" y="0"/>
                </a:moveTo>
                <a:lnTo>
                  <a:pt x="1018352" y="0"/>
                </a:lnTo>
                <a:lnTo>
                  <a:pt x="1018352" y="1068880"/>
                </a:lnTo>
                <a:lnTo>
                  <a:pt x="0" y="10688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7085" y="9500642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87487" y="8922978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28292" y="950064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458789" y="879118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12214" y="9126504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232482" y="9359381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27586" y="8922978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995723" y="9886210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4" y="0"/>
                </a:lnTo>
                <a:lnTo>
                  <a:pt x="584554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28700" y="4098946"/>
            <a:ext cx="3998292" cy="2089108"/>
          </a:xfrm>
          <a:custGeom>
            <a:avLst/>
            <a:gdLst/>
            <a:ahLst/>
            <a:cxnLst/>
            <a:rect l="l" t="t" r="r" b="b"/>
            <a:pathLst>
              <a:path w="3998292" h="2089108">
                <a:moveTo>
                  <a:pt x="0" y="0"/>
                </a:moveTo>
                <a:lnTo>
                  <a:pt x="3998292" y="0"/>
                </a:lnTo>
                <a:lnTo>
                  <a:pt x="3998292" y="2089108"/>
                </a:lnTo>
                <a:lnTo>
                  <a:pt x="0" y="2089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524484" y="907032"/>
            <a:ext cx="6247973" cy="9172957"/>
          </a:xfrm>
          <a:custGeom>
            <a:avLst/>
            <a:gdLst/>
            <a:ahLst/>
            <a:cxnLst/>
            <a:rect l="l" t="t" r="r" b="b"/>
            <a:pathLst>
              <a:path w="9259428" h="9097388">
                <a:moveTo>
                  <a:pt x="0" y="0"/>
                </a:moveTo>
                <a:lnTo>
                  <a:pt x="9259427" y="0"/>
                </a:lnTo>
                <a:lnTo>
                  <a:pt x="9259427" y="9097388"/>
                </a:lnTo>
                <a:lnTo>
                  <a:pt x="0" y="9097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058315" y="306542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7545789" y="215000"/>
            <a:ext cx="2892674" cy="1331462"/>
          </a:xfrm>
          <a:custGeom>
            <a:avLst/>
            <a:gdLst/>
            <a:ahLst/>
            <a:cxnLst/>
            <a:rect l="l" t="t" r="r" b="b"/>
            <a:pathLst>
              <a:path w="1766013" h="922742">
                <a:moveTo>
                  <a:pt x="1766013" y="0"/>
                </a:moveTo>
                <a:lnTo>
                  <a:pt x="0" y="0"/>
                </a:lnTo>
                <a:lnTo>
                  <a:pt x="0" y="922741"/>
                </a:lnTo>
                <a:lnTo>
                  <a:pt x="1766013" y="922741"/>
                </a:lnTo>
                <a:lnTo>
                  <a:pt x="176601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Rectangle 26"/>
          <p:cNvSpPr/>
          <p:nvPr/>
        </p:nvSpPr>
        <p:spPr>
          <a:xfrm>
            <a:off x="161313" y="341202"/>
            <a:ext cx="5045059" cy="9735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742950" indent="-74295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AutoNum type="arabicPeriod"/>
              <a:tabLst>
                <a:tab pos="90170" algn="l"/>
                <a:tab pos="180340" algn="l"/>
              </a:tabLst>
            </a:pPr>
            <a:r>
              <a:rPr lang="en-US" sz="4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chăm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mệt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 marL="742950" indent="-74295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AutoNum type="arabicPeriod"/>
              <a:tabLst>
                <a:tab pos="90170" algn="l"/>
                <a:tab pos="180340" algn="l"/>
              </a:tabLst>
            </a:pPr>
            <a:r>
              <a:rPr lang="en-US" sz="4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en-US" sz="4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0175" y="2318472"/>
            <a:ext cx="12564510" cy="37856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1,2: 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Minh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vội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45138" y="6564006"/>
            <a:ext cx="12534585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3,4: b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bụng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vội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lọ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hi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vọng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chờ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2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109422" y="-60746"/>
            <a:ext cx="4308307" cy="242153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855665" y="289313"/>
            <a:ext cx="83718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THẢO LUẬN NHÓM</a:t>
            </a:r>
            <a:endParaRPr lang="en-US" sz="8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262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27" grpId="0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06740"/>
            <a:ext cx="18288000" cy="2080260"/>
          </a:xfrm>
          <a:custGeom>
            <a:avLst/>
            <a:gdLst/>
            <a:ahLst/>
            <a:cxnLst/>
            <a:rect l="l" t="t" r="r" b="b"/>
            <a:pathLst>
              <a:path w="18288000" h="2080260">
                <a:moveTo>
                  <a:pt x="0" y="0"/>
                </a:moveTo>
                <a:lnTo>
                  <a:pt x="18288000" y="0"/>
                </a:lnTo>
                <a:lnTo>
                  <a:pt x="18288000" y="2080260"/>
                </a:lnTo>
                <a:lnTo>
                  <a:pt x="0" y="208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2586" y="8922978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35757" y="9258300"/>
            <a:ext cx="965568" cy="1013478"/>
          </a:xfrm>
          <a:custGeom>
            <a:avLst/>
            <a:gdLst/>
            <a:ahLst/>
            <a:cxnLst/>
            <a:rect l="l" t="t" r="r" b="b"/>
            <a:pathLst>
              <a:path w="965568" h="1013478">
                <a:moveTo>
                  <a:pt x="0" y="0"/>
                </a:moveTo>
                <a:lnTo>
                  <a:pt x="965568" y="0"/>
                </a:lnTo>
                <a:lnTo>
                  <a:pt x="965568" y="1013478"/>
                </a:lnTo>
                <a:lnTo>
                  <a:pt x="0" y="1013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45789" y="8800854"/>
            <a:ext cx="1044938" cy="1096786"/>
          </a:xfrm>
          <a:custGeom>
            <a:avLst/>
            <a:gdLst/>
            <a:ahLst/>
            <a:cxnLst/>
            <a:rect l="l" t="t" r="r" b="b"/>
            <a:pathLst>
              <a:path w="1044938" h="1096786">
                <a:moveTo>
                  <a:pt x="0" y="0"/>
                </a:moveTo>
                <a:lnTo>
                  <a:pt x="1044938" y="0"/>
                </a:lnTo>
                <a:lnTo>
                  <a:pt x="1044938" y="1096786"/>
                </a:lnTo>
                <a:lnTo>
                  <a:pt x="0" y="1096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6901" y="9246870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84841" y="9008321"/>
            <a:ext cx="1018352" cy="1068881"/>
          </a:xfrm>
          <a:custGeom>
            <a:avLst/>
            <a:gdLst/>
            <a:ahLst/>
            <a:cxnLst/>
            <a:rect l="l" t="t" r="r" b="b"/>
            <a:pathLst>
              <a:path w="1018352" h="1068881">
                <a:moveTo>
                  <a:pt x="0" y="0"/>
                </a:moveTo>
                <a:lnTo>
                  <a:pt x="1018352" y="0"/>
                </a:lnTo>
                <a:lnTo>
                  <a:pt x="1018352" y="1068880"/>
                </a:lnTo>
                <a:lnTo>
                  <a:pt x="0" y="1068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7085" y="9500642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28292" y="950064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12214" y="9126504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232482" y="9359381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995723" y="9886210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4" y="0"/>
                </a:lnTo>
                <a:lnTo>
                  <a:pt x="584554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"/>
          <p:cNvGrpSpPr/>
          <p:nvPr/>
        </p:nvGrpSpPr>
        <p:grpSpPr>
          <a:xfrm>
            <a:off x="0" y="0"/>
            <a:ext cx="5943600" cy="10287000"/>
            <a:chOff x="0" y="0"/>
            <a:chExt cx="2408296" cy="2709333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419100" y="675719"/>
            <a:ext cx="5105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53199" y="952501"/>
            <a:ext cx="11442523" cy="86587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 Minh,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nhờn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800000" flipH="1">
            <a:off x="5375692" y="327386"/>
            <a:ext cx="1551450" cy="625114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913" y="6336306"/>
            <a:ext cx="5209774" cy="3922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31337" y="419100"/>
            <a:ext cx="82253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0144" y="1472636"/>
            <a:ext cx="15887705" cy="4965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chăm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a: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chờ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nấu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b: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orezol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gạo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rang,...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387633"/>
            <a:ext cx="3886205" cy="3886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034" r="13175"/>
          <a:stretch/>
        </p:blipFill>
        <p:spPr>
          <a:xfrm>
            <a:off x="4114805" y="6590041"/>
            <a:ext cx="4495800" cy="3696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934" y="6497487"/>
            <a:ext cx="3700442" cy="3716962"/>
          </a:xfrm>
          <a:prstGeom prst="rect">
            <a:avLst/>
          </a:prstGeom>
        </p:spPr>
      </p:pic>
      <p:pic>
        <p:nvPicPr>
          <p:cNvPr id="7" name="Picture 6" descr="7 Cách chăm sóc Người Ốm nhanh hồi phục❤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400" y="6800795"/>
            <a:ext cx="387509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5"/>
          <p:cNvSpPr/>
          <p:nvPr/>
        </p:nvSpPr>
        <p:spPr>
          <a:xfrm rot="1750010">
            <a:off x="2051633" y="8112083"/>
            <a:ext cx="1405109" cy="616272"/>
          </a:xfrm>
          <a:custGeom>
            <a:avLst/>
            <a:gdLst/>
            <a:ahLst/>
            <a:cxnLst/>
            <a:rect l="l" t="t" r="r" b="b"/>
            <a:pathLst>
              <a:path w="1722667" h="1048674">
                <a:moveTo>
                  <a:pt x="0" y="0"/>
                </a:moveTo>
                <a:lnTo>
                  <a:pt x="1722667" y="0"/>
                </a:lnTo>
                <a:lnTo>
                  <a:pt x="1722667" y="1048673"/>
                </a:lnTo>
                <a:lnTo>
                  <a:pt x="0" y="1048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15852661" y="2685954"/>
            <a:ext cx="4238744" cy="6490744"/>
          </a:xfrm>
          <a:custGeom>
            <a:avLst/>
            <a:gdLst/>
            <a:ahLst/>
            <a:cxnLst/>
            <a:rect l="l" t="t" r="r" b="b"/>
            <a:pathLst>
              <a:path w="4238744" h="6490744">
                <a:moveTo>
                  <a:pt x="0" y="0"/>
                </a:moveTo>
                <a:lnTo>
                  <a:pt x="4238745" y="0"/>
                </a:lnTo>
                <a:lnTo>
                  <a:pt x="4238745" y="6490744"/>
                </a:lnTo>
                <a:lnTo>
                  <a:pt x="0" y="64907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206740"/>
            <a:ext cx="18288000" cy="2080260"/>
          </a:xfrm>
          <a:custGeom>
            <a:avLst/>
            <a:gdLst/>
            <a:ahLst/>
            <a:cxnLst/>
            <a:rect l="l" t="t" r="r" b="b"/>
            <a:pathLst>
              <a:path w="18288000" h="2080260">
                <a:moveTo>
                  <a:pt x="0" y="0"/>
                </a:moveTo>
                <a:lnTo>
                  <a:pt x="18288000" y="0"/>
                </a:lnTo>
                <a:lnTo>
                  <a:pt x="18288000" y="2080260"/>
                </a:lnTo>
                <a:lnTo>
                  <a:pt x="0" y="208026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67636" y="896609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6458869" y="225819"/>
            <a:ext cx="1981862" cy="1035523"/>
          </a:xfrm>
          <a:custGeom>
            <a:avLst/>
            <a:gdLst/>
            <a:ahLst/>
            <a:cxnLst/>
            <a:rect l="l" t="t" r="r" b="b"/>
            <a:pathLst>
              <a:path w="1981862" h="1035523">
                <a:moveTo>
                  <a:pt x="1981862" y="0"/>
                </a:moveTo>
                <a:lnTo>
                  <a:pt x="0" y="0"/>
                </a:lnTo>
                <a:lnTo>
                  <a:pt x="0" y="1035523"/>
                </a:lnTo>
                <a:lnTo>
                  <a:pt x="1981862" y="1035523"/>
                </a:lnTo>
                <a:lnTo>
                  <a:pt x="1981862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2586" y="8922978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35757" y="9258300"/>
            <a:ext cx="965568" cy="1013478"/>
          </a:xfrm>
          <a:custGeom>
            <a:avLst/>
            <a:gdLst/>
            <a:ahLst/>
            <a:cxnLst/>
            <a:rect l="l" t="t" r="r" b="b"/>
            <a:pathLst>
              <a:path w="965568" h="1013478">
                <a:moveTo>
                  <a:pt x="0" y="0"/>
                </a:moveTo>
                <a:lnTo>
                  <a:pt x="965568" y="0"/>
                </a:lnTo>
                <a:lnTo>
                  <a:pt x="965568" y="1013478"/>
                </a:lnTo>
                <a:lnTo>
                  <a:pt x="0" y="101347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45789" y="8800854"/>
            <a:ext cx="1044938" cy="1096786"/>
          </a:xfrm>
          <a:custGeom>
            <a:avLst/>
            <a:gdLst/>
            <a:ahLst/>
            <a:cxnLst/>
            <a:rect l="l" t="t" r="r" b="b"/>
            <a:pathLst>
              <a:path w="1044938" h="1096786">
                <a:moveTo>
                  <a:pt x="0" y="0"/>
                </a:moveTo>
                <a:lnTo>
                  <a:pt x="1044938" y="0"/>
                </a:lnTo>
                <a:lnTo>
                  <a:pt x="1044938" y="1096786"/>
                </a:lnTo>
                <a:lnTo>
                  <a:pt x="0" y="109678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16901" y="9246870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84841" y="9008321"/>
            <a:ext cx="1018352" cy="1068881"/>
          </a:xfrm>
          <a:custGeom>
            <a:avLst/>
            <a:gdLst/>
            <a:ahLst/>
            <a:cxnLst/>
            <a:rect l="l" t="t" r="r" b="b"/>
            <a:pathLst>
              <a:path w="1018352" h="1068881">
                <a:moveTo>
                  <a:pt x="0" y="0"/>
                </a:moveTo>
                <a:lnTo>
                  <a:pt x="1018352" y="0"/>
                </a:lnTo>
                <a:lnTo>
                  <a:pt x="1018352" y="1068880"/>
                </a:lnTo>
                <a:lnTo>
                  <a:pt x="0" y="106888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87085" y="9500642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87487" y="8922978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28292" y="950064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458789" y="879118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112214" y="9126504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232482" y="9359381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927586" y="8922978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995723" y="9886210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4" y="0"/>
                </a:lnTo>
                <a:lnTo>
                  <a:pt x="584554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437680" y="1629154"/>
            <a:ext cx="2350533" cy="1228154"/>
          </a:xfrm>
          <a:custGeom>
            <a:avLst/>
            <a:gdLst/>
            <a:ahLst/>
            <a:cxnLst/>
            <a:rect l="l" t="t" r="r" b="b"/>
            <a:pathLst>
              <a:path w="2350533" h="1228154">
                <a:moveTo>
                  <a:pt x="0" y="0"/>
                </a:moveTo>
                <a:lnTo>
                  <a:pt x="2350534" y="0"/>
                </a:lnTo>
                <a:lnTo>
                  <a:pt x="2350534" y="1228153"/>
                </a:lnTo>
                <a:lnTo>
                  <a:pt x="0" y="1228153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915174" y="-128701"/>
            <a:ext cx="16635854" cy="2690883"/>
          </a:xfrm>
          <a:custGeom>
            <a:avLst/>
            <a:gdLst/>
            <a:ahLst/>
            <a:cxnLst/>
            <a:rect l="l" t="t" r="r" b="b"/>
            <a:pathLst>
              <a:path w="9259428" h="9097388">
                <a:moveTo>
                  <a:pt x="0" y="0"/>
                </a:moveTo>
                <a:lnTo>
                  <a:pt x="9259427" y="0"/>
                </a:lnTo>
                <a:lnTo>
                  <a:pt x="9259427" y="9097388"/>
                </a:lnTo>
                <a:lnTo>
                  <a:pt x="0" y="909738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769068" y="1084950"/>
            <a:ext cx="3538136" cy="1848676"/>
          </a:xfrm>
          <a:custGeom>
            <a:avLst/>
            <a:gdLst/>
            <a:ahLst/>
            <a:cxnLst/>
            <a:rect l="l" t="t" r="r" b="b"/>
            <a:pathLst>
              <a:path w="3538136" h="1848676">
                <a:moveTo>
                  <a:pt x="0" y="0"/>
                </a:moveTo>
                <a:lnTo>
                  <a:pt x="3538136" y="0"/>
                </a:lnTo>
                <a:lnTo>
                  <a:pt x="3538136" y="1848676"/>
                </a:lnTo>
                <a:lnTo>
                  <a:pt x="0" y="184867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-34380" y="7114350"/>
            <a:ext cx="2155789" cy="3611133"/>
          </a:xfrm>
          <a:custGeom>
            <a:avLst/>
            <a:gdLst/>
            <a:ahLst/>
            <a:cxnLst/>
            <a:rect l="l" t="t" r="r" b="b"/>
            <a:pathLst>
              <a:path w="4250767" h="6718166">
                <a:moveTo>
                  <a:pt x="4250767" y="0"/>
                </a:moveTo>
                <a:lnTo>
                  <a:pt x="0" y="0"/>
                </a:lnTo>
                <a:lnTo>
                  <a:pt x="0" y="6718167"/>
                </a:lnTo>
                <a:lnTo>
                  <a:pt x="4250767" y="6718167"/>
                </a:lnTo>
                <a:lnTo>
                  <a:pt x="4250767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719004" y="-214044"/>
            <a:ext cx="2023179" cy="1779907"/>
          </a:xfrm>
          <a:custGeom>
            <a:avLst/>
            <a:gdLst/>
            <a:ahLst/>
            <a:cxnLst/>
            <a:rect l="l" t="t" r="r" b="b"/>
            <a:pathLst>
              <a:path w="2558523" h="2591506">
                <a:moveTo>
                  <a:pt x="0" y="0"/>
                </a:moveTo>
                <a:lnTo>
                  <a:pt x="2558523" y="0"/>
                </a:lnTo>
                <a:lnTo>
                  <a:pt x="2558523" y="2591506"/>
                </a:lnTo>
                <a:lnTo>
                  <a:pt x="0" y="2591506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7" name="Rectangle 26"/>
          <p:cNvSpPr/>
          <p:nvPr/>
        </p:nvSpPr>
        <p:spPr>
          <a:xfrm>
            <a:off x="1429595" y="190757"/>
            <a:ext cx="126832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8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sóc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mệt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ốm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26193" y="2765292"/>
            <a:ext cx="8712385" cy="9825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rò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“AI NHANH, AI ĐÚNG". 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03405" y="4228696"/>
            <a:ext cx="14655464" cy="47910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800" b="1" i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lang="en-US" sz="38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38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1,4: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bìa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2,3: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bìa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Color wheel &amp; 3 Minute Countdown With Music - 3 phút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4203381" y="12763"/>
            <a:ext cx="4146832" cy="2332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7" grpId="0"/>
      <p:bldP spid="28" grpId="0" animBg="1"/>
      <p:bldP spid="29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06740"/>
            <a:ext cx="18288000" cy="2080260"/>
          </a:xfrm>
          <a:custGeom>
            <a:avLst/>
            <a:gdLst/>
            <a:ahLst/>
            <a:cxnLst/>
            <a:rect l="l" t="t" r="r" b="b"/>
            <a:pathLst>
              <a:path w="18288000" h="2080260">
                <a:moveTo>
                  <a:pt x="0" y="0"/>
                </a:moveTo>
                <a:lnTo>
                  <a:pt x="18288000" y="0"/>
                </a:lnTo>
                <a:lnTo>
                  <a:pt x="18288000" y="2080260"/>
                </a:lnTo>
                <a:lnTo>
                  <a:pt x="0" y="2080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73298" y="255895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496410" y="510939"/>
            <a:ext cx="1981862" cy="1035523"/>
          </a:xfrm>
          <a:custGeom>
            <a:avLst/>
            <a:gdLst/>
            <a:ahLst/>
            <a:cxnLst/>
            <a:rect l="l" t="t" r="r" b="b"/>
            <a:pathLst>
              <a:path w="1981862" h="1035523">
                <a:moveTo>
                  <a:pt x="1981862" y="0"/>
                </a:moveTo>
                <a:lnTo>
                  <a:pt x="0" y="0"/>
                </a:lnTo>
                <a:lnTo>
                  <a:pt x="0" y="1035522"/>
                </a:lnTo>
                <a:lnTo>
                  <a:pt x="1981862" y="1035522"/>
                </a:lnTo>
                <a:lnTo>
                  <a:pt x="198186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2586" y="8922978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35757" y="9258300"/>
            <a:ext cx="965568" cy="1013478"/>
          </a:xfrm>
          <a:custGeom>
            <a:avLst/>
            <a:gdLst/>
            <a:ahLst/>
            <a:cxnLst/>
            <a:rect l="l" t="t" r="r" b="b"/>
            <a:pathLst>
              <a:path w="965568" h="1013478">
                <a:moveTo>
                  <a:pt x="0" y="0"/>
                </a:moveTo>
                <a:lnTo>
                  <a:pt x="965568" y="0"/>
                </a:lnTo>
                <a:lnTo>
                  <a:pt x="965568" y="1013478"/>
                </a:lnTo>
                <a:lnTo>
                  <a:pt x="0" y="1013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545789" y="8800854"/>
            <a:ext cx="1044938" cy="1096786"/>
          </a:xfrm>
          <a:custGeom>
            <a:avLst/>
            <a:gdLst/>
            <a:ahLst/>
            <a:cxnLst/>
            <a:rect l="l" t="t" r="r" b="b"/>
            <a:pathLst>
              <a:path w="1044938" h="1096786">
                <a:moveTo>
                  <a:pt x="0" y="0"/>
                </a:moveTo>
                <a:lnTo>
                  <a:pt x="1044938" y="0"/>
                </a:lnTo>
                <a:lnTo>
                  <a:pt x="1044938" y="1096786"/>
                </a:lnTo>
                <a:lnTo>
                  <a:pt x="0" y="1096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6901" y="9246870"/>
            <a:ext cx="1218233" cy="1278679"/>
          </a:xfrm>
          <a:custGeom>
            <a:avLst/>
            <a:gdLst/>
            <a:ahLst/>
            <a:cxnLst/>
            <a:rect l="l" t="t" r="r" b="b"/>
            <a:pathLst>
              <a:path w="1218233" h="1278679">
                <a:moveTo>
                  <a:pt x="0" y="0"/>
                </a:moveTo>
                <a:lnTo>
                  <a:pt x="1218232" y="0"/>
                </a:lnTo>
                <a:lnTo>
                  <a:pt x="1218232" y="1278679"/>
                </a:lnTo>
                <a:lnTo>
                  <a:pt x="0" y="12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684841" y="9008321"/>
            <a:ext cx="1018352" cy="1068881"/>
          </a:xfrm>
          <a:custGeom>
            <a:avLst/>
            <a:gdLst/>
            <a:ahLst/>
            <a:cxnLst/>
            <a:rect l="l" t="t" r="r" b="b"/>
            <a:pathLst>
              <a:path w="1018352" h="1068881">
                <a:moveTo>
                  <a:pt x="0" y="0"/>
                </a:moveTo>
                <a:lnTo>
                  <a:pt x="1018352" y="0"/>
                </a:lnTo>
                <a:lnTo>
                  <a:pt x="1018352" y="1068880"/>
                </a:lnTo>
                <a:lnTo>
                  <a:pt x="0" y="10688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87085" y="9500642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87487" y="8922978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28292" y="950064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458789" y="8791182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12214" y="9126504"/>
            <a:ext cx="771136" cy="771136"/>
          </a:xfrm>
          <a:custGeom>
            <a:avLst/>
            <a:gdLst/>
            <a:ahLst/>
            <a:cxnLst/>
            <a:rect l="l" t="t" r="r" b="b"/>
            <a:pathLst>
              <a:path w="771136" h="771136">
                <a:moveTo>
                  <a:pt x="0" y="0"/>
                </a:moveTo>
                <a:lnTo>
                  <a:pt x="771136" y="0"/>
                </a:lnTo>
                <a:lnTo>
                  <a:pt x="771136" y="771136"/>
                </a:lnTo>
                <a:lnTo>
                  <a:pt x="0" y="7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232482" y="9359381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927586" y="8922978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3" y="0"/>
                </a:lnTo>
                <a:lnTo>
                  <a:pt x="584553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995723" y="9886210"/>
            <a:ext cx="584553" cy="576559"/>
          </a:xfrm>
          <a:custGeom>
            <a:avLst/>
            <a:gdLst/>
            <a:ahLst/>
            <a:cxnLst/>
            <a:rect l="l" t="t" r="r" b="b"/>
            <a:pathLst>
              <a:path w="584553" h="576559">
                <a:moveTo>
                  <a:pt x="0" y="0"/>
                </a:moveTo>
                <a:lnTo>
                  <a:pt x="584554" y="0"/>
                </a:lnTo>
                <a:lnTo>
                  <a:pt x="584554" y="576559"/>
                </a:lnTo>
                <a:lnTo>
                  <a:pt x="0" y="5765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212061" y="7219438"/>
            <a:ext cx="3998292" cy="2089108"/>
          </a:xfrm>
          <a:custGeom>
            <a:avLst/>
            <a:gdLst/>
            <a:ahLst/>
            <a:cxnLst/>
            <a:rect l="l" t="t" r="r" b="b"/>
            <a:pathLst>
              <a:path w="3998292" h="2089108">
                <a:moveTo>
                  <a:pt x="0" y="0"/>
                </a:moveTo>
                <a:lnTo>
                  <a:pt x="3998292" y="0"/>
                </a:lnTo>
                <a:lnTo>
                  <a:pt x="3998292" y="2089108"/>
                </a:lnTo>
                <a:lnTo>
                  <a:pt x="0" y="2089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951151" y="2582674"/>
            <a:ext cx="2487474" cy="1299705"/>
          </a:xfrm>
          <a:custGeom>
            <a:avLst/>
            <a:gdLst/>
            <a:ahLst/>
            <a:cxnLst/>
            <a:rect l="l" t="t" r="r" b="b"/>
            <a:pathLst>
              <a:path w="2487474" h="1299705">
                <a:moveTo>
                  <a:pt x="0" y="0"/>
                </a:moveTo>
                <a:lnTo>
                  <a:pt x="2487474" y="0"/>
                </a:lnTo>
                <a:lnTo>
                  <a:pt x="2487474" y="1299705"/>
                </a:lnTo>
                <a:lnTo>
                  <a:pt x="0" y="12997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605625" y="623720"/>
            <a:ext cx="1766013" cy="922742"/>
          </a:xfrm>
          <a:custGeom>
            <a:avLst/>
            <a:gdLst/>
            <a:ahLst/>
            <a:cxnLst/>
            <a:rect l="l" t="t" r="r" b="b"/>
            <a:pathLst>
              <a:path w="1766013" h="922742">
                <a:moveTo>
                  <a:pt x="1766013" y="0"/>
                </a:moveTo>
                <a:lnTo>
                  <a:pt x="0" y="0"/>
                </a:lnTo>
                <a:lnTo>
                  <a:pt x="0" y="922741"/>
                </a:lnTo>
                <a:lnTo>
                  <a:pt x="1766013" y="922741"/>
                </a:lnTo>
                <a:lnTo>
                  <a:pt x="176601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-818944" flipH="1">
            <a:off x="975298" y="5572137"/>
            <a:ext cx="1623574" cy="166108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49540" y="518380"/>
            <a:ext cx="34499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72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7860" y="1846642"/>
            <a:ext cx="1279549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Ai </a:t>
            </a:r>
            <a:r>
              <a:rPr lang="en-US" sz="166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nhanh</a:t>
            </a:r>
            <a:r>
              <a:rPr lang="en-US" sz="166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, </a:t>
            </a:r>
            <a:r>
              <a:rPr lang="en-US" sz="166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ai</a:t>
            </a:r>
            <a:r>
              <a:rPr lang="en-US" sz="166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 </a:t>
            </a:r>
            <a:r>
              <a:rPr lang="en-US" sz="166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đúng</a:t>
            </a:r>
            <a:endParaRPr lang="en-US" sz="16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29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097000" y="-45832"/>
            <a:ext cx="4190998" cy="235743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207120" y="4619962"/>
            <a:ext cx="132198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/>
              <a:t>Gắn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các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tờ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bìa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màu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đó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lên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bảng</a:t>
            </a:r>
            <a:r>
              <a:rPr lang="en-US" sz="4800" b="1" dirty="0" smtClean="0"/>
              <a:t>:</a:t>
            </a:r>
          </a:p>
          <a:p>
            <a:pPr marL="685800" indent="-685800" algn="just">
              <a:buFontTx/>
              <a:buChar char="-"/>
            </a:pPr>
            <a:r>
              <a:rPr lang="en-US" sz="4800" dirty="0" err="1" smtClean="0"/>
              <a:t>Trên</a:t>
            </a:r>
            <a:r>
              <a:rPr lang="en-US" sz="4800" dirty="0" smtClean="0"/>
              <a:t> </a:t>
            </a:r>
            <a:r>
              <a:rPr lang="en-US" sz="4800" dirty="0" err="1" smtClean="0"/>
              <a:t>mặt</a:t>
            </a:r>
            <a:r>
              <a:rPr lang="en-US" sz="4800" dirty="0" smtClean="0"/>
              <a:t> </a:t>
            </a:r>
            <a:r>
              <a:rPr lang="en-US" sz="4800" dirty="0" err="1" smtClean="0"/>
              <a:t>bàn</a:t>
            </a:r>
            <a:r>
              <a:rPr lang="en-US" sz="4800" dirty="0" smtClean="0"/>
              <a:t> </a:t>
            </a:r>
            <a:r>
              <a:rPr lang="en-US" sz="4800" dirty="0" err="1" smtClean="0"/>
              <a:t>đã</a:t>
            </a:r>
            <a:r>
              <a:rPr lang="en-US" sz="4800" dirty="0" smtClean="0"/>
              <a:t> </a:t>
            </a:r>
            <a:r>
              <a:rPr lang="en-US" sz="4800" dirty="0" err="1" smtClean="0"/>
              <a:t>chuẩn</a:t>
            </a:r>
            <a:r>
              <a:rPr lang="en-US" sz="4800" dirty="0" smtClean="0"/>
              <a:t> </a:t>
            </a:r>
            <a:r>
              <a:rPr lang="en-US" sz="4800" dirty="0" err="1" smtClean="0"/>
              <a:t>bị</a:t>
            </a:r>
            <a:r>
              <a:rPr lang="en-US" sz="4800" dirty="0" smtClean="0"/>
              <a:t> </a:t>
            </a:r>
            <a:r>
              <a:rPr lang="en-US" sz="4800" dirty="0" err="1" smtClean="0"/>
              <a:t>sẵn</a:t>
            </a:r>
            <a:r>
              <a:rPr lang="en-US" sz="4800" dirty="0" smtClean="0"/>
              <a:t> </a:t>
            </a:r>
            <a:r>
              <a:rPr lang="en-US" sz="4800" dirty="0" err="1" smtClean="0"/>
              <a:t>băng</a:t>
            </a:r>
            <a:r>
              <a:rPr lang="en-US" sz="4800" dirty="0" smtClean="0"/>
              <a:t> </a:t>
            </a:r>
            <a:r>
              <a:rPr lang="en-US" sz="4800" dirty="0" err="1" smtClean="0"/>
              <a:t>dính</a:t>
            </a:r>
            <a:r>
              <a:rPr lang="en-US" sz="4800" dirty="0" smtClean="0"/>
              <a:t>. </a:t>
            </a:r>
            <a:r>
              <a:rPr lang="en-US" sz="4800" dirty="0" err="1" smtClean="0"/>
              <a:t>Các</a:t>
            </a:r>
            <a:r>
              <a:rPr lang="en-US" sz="4800" dirty="0" smtClean="0"/>
              <a:t> </a:t>
            </a:r>
            <a:r>
              <a:rPr lang="en-US" sz="4800" dirty="0" err="1" smtClean="0"/>
              <a:t>em</a:t>
            </a:r>
            <a:r>
              <a:rPr lang="en-US" sz="4800" dirty="0" smtClean="0"/>
              <a:t> </a:t>
            </a:r>
            <a:r>
              <a:rPr lang="en-US" sz="4800" dirty="0" err="1" smtClean="0"/>
              <a:t>nhanh</a:t>
            </a:r>
            <a:r>
              <a:rPr lang="en-US" sz="4800" dirty="0" smtClean="0"/>
              <a:t> </a:t>
            </a:r>
            <a:r>
              <a:rPr lang="en-US" sz="4800" dirty="0" err="1" smtClean="0"/>
              <a:t>tay</a:t>
            </a:r>
            <a:r>
              <a:rPr lang="en-US" sz="4800" dirty="0" smtClean="0"/>
              <a:t> </a:t>
            </a:r>
            <a:r>
              <a:rPr lang="en-US" sz="4800" dirty="0" err="1" smtClean="0"/>
              <a:t>dán</a:t>
            </a:r>
            <a:r>
              <a:rPr lang="en-US" sz="4800" dirty="0" smtClean="0"/>
              <a:t> </a:t>
            </a:r>
            <a:r>
              <a:rPr lang="en-US" sz="4800" dirty="0" err="1" smtClean="0"/>
              <a:t>vào</a:t>
            </a:r>
            <a:r>
              <a:rPr lang="en-US" sz="4800" dirty="0" smtClean="0"/>
              <a:t> </a:t>
            </a:r>
            <a:r>
              <a:rPr lang="en-US" sz="4800" dirty="0" err="1" smtClean="0"/>
              <a:t>phía</a:t>
            </a:r>
            <a:r>
              <a:rPr lang="en-US" sz="4800" dirty="0" smtClean="0"/>
              <a:t> </a:t>
            </a:r>
            <a:r>
              <a:rPr lang="en-US" sz="4800" dirty="0" err="1" smtClean="0"/>
              <a:t>sau</a:t>
            </a:r>
            <a:r>
              <a:rPr lang="en-US" sz="4800" dirty="0" smtClean="0"/>
              <a:t> của </a:t>
            </a:r>
            <a:r>
              <a:rPr lang="en-US" sz="4800" dirty="0" err="1" smtClean="0"/>
              <a:t>các</a:t>
            </a:r>
            <a:r>
              <a:rPr lang="en-US" sz="4800" dirty="0" smtClean="0"/>
              <a:t> </a:t>
            </a:r>
            <a:r>
              <a:rPr lang="en-US" sz="4800" dirty="0" err="1" smtClean="0"/>
              <a:t>tờ</a:t>
            </a:r>
            <a:r>
              <a:rPr lang="en-US" sz="4800" dirty="0" smtClean="0"/>
              <a:t> </a:t>
            </a:r>
            <a:r>
              <a:rPr lang="en-US" sz="4800" dirty="0" err="1" smtClean="0"/>
              <a:t>bìa</a:t>
            </a:r>
            <a:r>
              <a:rPr lang="en-US" sz="4800" dirty="0" smtClean="0"/>
              <a:t> </a:t>
            </a:r>
            <a:r>
              <a:rPr lang="en-US" sz="4800" dirty="0" err="1" smtClean="0"/>
              <a:t>đó</a:t>
            </a:r>
            <a:r>
              <a:rPr lang="en-US" sz="4800" dirty="0" smtClean="0"/>
              <a:t>.</a:t>
            </a:r>
          </a:p>
          <a:p>
            <a:pPr marL="685800" indent="-685800" algn="just">
              <a:buFontTx/>
              <a:buChar char="-"/>
            </a:pPr>
            <a:r>
              <a:rPr lang="en-US" sz="4800" dirty="0" err="1" smtClean="0"/>
              <a:t>Mỗi</a:t>
            </a:r>
            <a:r>
              <a:rPr lang="en-US" sz="4800" dirty="0" smtClean="0"/>
              <a:t> </a:t>
            </a:r>
            <a:r>
              <a:rPr lang="en-US" sz="4800" dirty="0" err="1" smtClean="0"/>
              <a:t>nhóm</a:t>
            </a:r>
            <a:r>
              <a:rPr lang="en-US" sz="4800" dirty="0" smtClean="0"/>
              <a:t> </a:t>
            </a:r>
            <a:r>
              <a:rPr lang="en-US" sz="4800" dirty="0" err="1" smtClean="0"/>
              <a:t>cử</a:t>
            </a:r>
            <a:r>
              <a:rPr lang="en-US" sz="4800" dirty="0" smtClean="0"/>
              <a:t> 1 </a:t>
            </a:r>
            <a:r>
              <a:rPr lang="en-US" sz="4800" dirty="0" err="1" smtClean="0"/>
              <a:t>bạn</a:t>
            </a:r>
            <a:r>
              <a:rPr lang="en-US" sz="4800" dirty="0" smtClean="0"/>
              <a:t> </a:t>
            </a:r>
            <a:r>
              <a:rPr lang="en-US" sz="4800" dirty="0" err="1" smtClean="0"/>
              <a:t>đại</a:t>
            </a:r>
            <a:r>
              <a:rPr lang="en-US" sz="4800" dirty="0" smtClean="0"/>
              <a:t> </a:t>
            </a:r>
            <a:r>
              <a:rPr lang="en-US" sz="4800" dirty="0" err="1" smtClean="0"/>
              <a:t>diện</a:t>
            </a:r>
            <a:r>
              <a:rPr lang="en-US" sz="4800" dirty="0" smtClean="0"/>
              <a:t> </a:t>
            </a:r>
            <a:r>
              <a:rPr lang="en-US" sz="4800" dirty="0" err="1" smtClean="0"/>
              <a:t>lên</a:t>
            </a:r>
            <a:r>
              <a:rPr lang="en-US" sz="4800" dirty="0" smtClean="0"/>
              <a:t> </a:t>
            </a:r>
            <a:r>
              <a:rPr lang="en-US" sz="4800" dirty="0" err="1" smtClean="0"/>
              <a:t>gắn</a:t>
            </a:r>
            <a:r>
              <a:rPr lang="en-US" sz="4800" dirty="0" smtClean="0"/>
              <a:t> </a:t>
            </a:r>
            <a:r>
              <a:rPr lang="en-US" sz="4800" dirty="0" err="1" smtClean="0"/>
              <a:t>cho</a:t>
            </a:r>
            <a:r>
              <a:rPr lang="en-US" sz="4800" dirty="0" smtClean="0"/>
              <a:t> </a:t>
            </a:r>
            <a:r>
              <a:rPr lang="en-US" sz="4800" dirty="0" err="1" smtClean="0"/>
              <a:t>cả</a:t>
            </a:r>
            <a:r>
              <a:rPr lang="en-US" sz="4800" dirty="0" smtClean="0"/>
              <a:t> </a:t>
            </a:r>
            <a:r>
              <a:rPr lang="en-US" sz="4800" dirty="0" err="1" smtClean="0"/>
              <a:t>nhóm</a:t>
            </a:r>
            <a:r>
              <a:rPr lang="en-US" sz="4800" dirty="0" smtClean="0"/>
              <a:t>.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998</Words>
  <Application>Microsoft Office PowerPoint</Application>
  <PresentationFormat>Custom</PresentationFormat>
  <Paragraphs>85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Montserrat Black</vt:lpstr>
      <vt:lpstr>#9Slide04 Chonburi</vt:lpstr>
      <vt:lpstr>Clarendon Lt BT</vt:lpstr>
      <vt:lpstr>Paytone One</vt:lpstr>
      <vt:lpstr>Monkey</vt:lpstr>
      <vt:lpstr>Merriweather Black</vt:lpstr>
      <vt:lpstr>Times New Roman</vt:lpstr>
      <vt:lpstr>Calibri</vt:lpstr>
      <vt:lpstr>Arial</vt:lpstr>
      <vt:lpstr>Mistral</vt:lpstr>
      <vt:lpstr>UTM Alpine KT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Giai điệu thân quen</dc:title>
  <cp:lastModifiedBy>THU HUONG</cp:lastModifiedBy>
  <cp:revision>18</cp:revision>
  <dcterms:created xsi:type="dcterms:W3CDTF">2006-08-16T00:00:00Z</dcterms:created>
  <dcterms:modified xsi:type="dcterms:W3CDTF">2025-05-13T16:04:39Z</dcterms:modified>
  <dc:identifier>DAGbVGYDo3o</dc:identifier>
</cp:coreProperties>
</file>