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33"/>
  </p:notesMasterIdLst>
  <p:sldIdLst>
    <p:sldId id="311" r:id="rId2"/>
    <p:sldId id="312" r:id="rId3"/>
    <p:sldId id="331" r:id="rId4"/>
    <p:sldId id="332" r:id="rId5"/>
    <p:sldId id="330" r:id="rId6"/>
    <p:sldId id="334" r:id="rId7"/>
    <p:sldId id="335" r:id="rId8"/>
    <p:sldId id="256" r:id="rId9"/>
    <p:sldId id="316" r:id="rId10"/>
    <p:sldId id="321" r:id="rId11"/>
    <p:sldId id="322" r:id="rId12"/>
    <p:sldId id="336" r:id="rId13"/>
    <p:sldId id="345" r:id="rId14"/>
    <p:sldId id="269" r:id="rId15"/>
    <p:sldId id="297" r:id="rId16"/>
    <p:sldId id="299" r:id="rId17"/>
    <p:sldId id="346" r:id="rId18"/>
    <p:sldId id="354" r:id="rId19"/>
    <p:sldId id="301" r:id="rId20"/>
    <p:sldId id="306" r:id="rId21"/>
    <p:sldId id="307" r:id="rId22"/>
    <p:sldId id="302" r:id="rId23"/>
    <p:sldId id="328" r:id="rId24"/>
    <p:sldId id="323" r:id="rId25"/>
    <p:sldId id="279" r:id="rId26"/>
    <p:sldId id="324" r:id="rId27"/>
    <p:sldId id="304" r:id="rId28"/>
    <p:sldId id="347" r:id="rId29"/>
    <p:sldId id="258" r:id="rId30"/>
    <p:sldId id="340" r:id="rId31"/>
    <p:sldId id="290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 Black" panose="020F0A02020204030203" pitchFamily="34" charset="0"/>
      <p:bold r:id="rId38"/>
      <p:boldItalic r:id="rId39"/>
    </p:embeddedFont>
    <p:embeddedFont>
      <p:font typeface="Segoe UI Black" panose="020B0A02040204020203" pitchFamily="34" charset="0"/>
      <p:bold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  <p:embeddedFont>
      <p:font typeface="TAN Headline" panose="020B0604020202020204" charset="0"/>
      <p:regular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D5"/>
    <a:srgbClr val="EC646C"/>
    <a:srgbClr val="E6E1DA"/>
    <a:srgbClr val="F5F1EA"/>
    <a:srgbClr val="727871"/>
    <a:srgbClr val="33353D"/>
    <a:srgbClr val="CCCCCC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2B788C-366B-4786-B2ED-C267384E9179}">
  <a:tblStyle styleId="{2D2B788C-366B-4786-B2ED-C267384E91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3883" autoAdjust="0"/>
  </p:normalViewPr>
  <p:slideViewPr>
    <p:cSldViewPr snapToGrid="0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919e83c9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919e83c9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919e83c9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919e83c9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533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Google Shape;3598;gb676e13364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9" name="Google Shape;3599;gb676e13364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dc65556dd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dc65556dd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5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21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Hoa</a:t>
            </a:r>
            <a:r>
              <a:rPr lang="en-US" dirty="0"/>
              <a:t>: I like Simon's films. Who stars in it? Mark: Linda Brown and Susan Smith. </a:t>
            </a:r>
            <a:r>
              <a:rPr lang="en-US" dirty="0" err="1"/>
              <a:t>Hoa</a:t>
            </a:r>
            <a:r>
              <a:rPr lang="en-US" dirty="0"/>
              <a:t>: They're well-known actresses. What is it about? Mark: It's about two naughty girls. Although they are twins, they don't grow up together after their parents' marriage ends. </a:t>
            </a:r>
            <a:r>
              <a:rPr lang="en-US" dirty="0" err="1"/>
              <a:t>Hoa</a:t>
            </a:r>
            <a:r>
              <a:rPr lang="en-US" dirty="0"/>
              <a:t>: What happens next? Mark: The twins meet each other for the first time at a summer camp. They make a plan to bring their parents back together. And then many funny things happen. </a:t>
            </a:r>
            <a:r>
              <a:rPr lang="en-US" dirty="0" err="1"/>
              <a:t>Hoa</a:t>
            </a:r>
            <a:r>
              <a:rPr lang="en-US" dirty="0"/>
              <a:t>: Did it receive good reviews? Mark: Yes, most people say it's a must-see for young people because it's funny and moving. The acting and music are excellent, too....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9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Hoa</a:t>
            </a:r>
            <a:r>
              <a:rPr lang="en-US" dirty="0"/>
              <a:t>: I like Simon's films. Who stars in it? Mark: Linda Brown and Susan Smith. </a:t>
            </a:r>
            <a:r>
              <a:rPr lang="en-US" dirty="0" err="1"/>
              <a:t>Hoa</a:t>
            </a:r>
            <a:r>
              <a:rPr lang="en-US" dirty="0"/>
              <a:t>: They're well-known actresses. What is it about? Mark: It's about two naughty girls. Although they are twins, they don't grow up together after their parents' marriage ends. </a:t>
            </a:r>
            <a:r>
              <a:rPr lang="en-US" dirty="0" err="1"/>
              <a:t>Hoa</a:t>
            </a:r>
            <a:r>
              <a:rPr lang="en-US" dirty="0"/>
              <a:t>: What happens next? Mark: The twins meet each other for the first time at a summer camp. They make a plan to bring their parents back together. And then many funny things happen. </a:t>
            </a:r>
            <a:r>
              <a:rPr lang="en-US" dirty="0" err="1"/>
              <a:t>Hoa</a:t>
            </a:r>
            <a:r>
              <a:rPr lang="en-US" dirty="0"/>
              <a:t>: Did it receive good reviews? Mark: Yes, most people say it's a must-see for young people because it's funny and moving. The acting and music are excellent, too....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53A2B5-3425-40B4-90FD-E4FAB3B6FF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gd8005aab45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4" name="Google Shape;3074;gd8005aab45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8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66650" y="4413175"/>
            <a:ext cx="8410818" cy="363074"/>
          </a:xfrm>
          <a:custGeom>
            <a:avLst/>
            <a:gdLst/>
            <a:ahLst/>
            <a:cxnLst/>
            <a:rect l="l" t="t" r="r" b="b"/>
            <a:pathLst>
              <a:path w="66102" h="3014" extrusionOk="0">
                <a:moveTo>
                  <a:pt x="0" y="1"/>
                </a:moveTo>
                <a:lnTo>
                  <a:pt x="0" y="3013"/>
                </a:lnTo>
                <a:lnTo>
                  <a:pt x="66101" y="3013"/>
                </a:lnTo>
                <a:lnTo>
                  <a:pt x="661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" name="Google Shape;22;p2"/>
          <p:cNvGrpSpPr/>
          <p:nvPr/>
        </p:nvGrpSpPr>
        <p:grpSpPr>
          <a:xfrm>
            <a:off x="551419" y="4490101"/>
            <a:ext cx="8034130" cy="186957"/>
            <a:chOff x="551419" y="4502346"/>
            <a:chExt cx="8034130" cy="186957"/>
          </a:xfrm>
        </p:grpSpPr>
        <p:sp>
          <p:nvSpPr>
            <p:cNvPr id="23" name="Google Shape;23;p2"/>
            <p:cNvSpPr/>
            <p:nvPr/>
          </p:nvSpPr>
          <p:spPr>
            <a:xfrm>
              <a:off x="55141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06764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6126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352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757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71102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2559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8009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03703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9407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5027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1" y="1339"/>
                  </a:lnTo>
                  <a:lnTo>
                    <a:pt x="1502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0720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6425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2033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738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3431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90512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24755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604492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6153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31844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674637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3168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8861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985738" y="1421811"/>
            <a:ext cx="51726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2765438" y="3436100"/>
            <a:ext cx="3613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/>
          <p:nvPr/>
        </p:nvSpPr>
        <p:spPr>
          <a:xfrm>
            <a:off x="366625" y="365700"/>
            <a:ext cx="8410800" cy="4412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2415786" y="-476508"/>
            <a:ext cx="4312422" cy="936483"/>
            <a:chOff x="2415786" y="-106391"/>
            <a:chExt cx="4312422" cy="936483"/>
          </a:xfrm>
        </p:grpSpPr>
        <p:grpSp>
          <p:nvGrpSpPr>
            <p:cNvPr id="67" name="Google Shape;67;p4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72;p4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73" name="Google Shape;73;p4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790550" y="73137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33250" y="1268975"/>
            <a:ext cx="7677600" cy="31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464188" y="4557269"/>
            <a:ext cx="8215713" cy="43500"/>
            <a:chOff x="333288" y="337069"/>
            <a:chExt cx="8215713" cy="43500"/>
          </a:xfrm>
        </p:grpSpPr>
        <p:sp>
          <p:nvSpPr>
            <p:cNvPr id="80" name="Google Shape;80;p4"/>
            <p:cNvSpPr/>
            <p:nvPr/>
          </p:nvSpPr>
          <p:spPr>
            <a:xfrm>
              <a:off x="333288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7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1" y="244"/>
                  </a:cubicBezTo>
                  <a:cubicBezTo>
                    <a:pt x="1588" y="82"/>
                    <a:pt x="1367" y="1"/>
                    <a:pt x="1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9688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8466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249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603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44816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4359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237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1160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994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872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7504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8" y="1344"/>
                    <a:pt x="1738" y="858"/>
                  </a:cubicBezTo>
                  <a:cubicBezTo>
                    <a:pt x="1738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628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5071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3854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263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1415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0198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8981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7765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6542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5326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24109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2892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1675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0453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9236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8020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6803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58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364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3147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193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0714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491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827488" y="337069"/>
              <a:ext cx="43475" cy="43500"/>
            </a:xfrm>
            <a:custGeom>
              <a:avLst/>
              <a:gdLst/>
              <a:ahLst/>
              <a:cxnLst/>
              <a:rect l="l" t="t" r="r" b="b"/>
              <a:pathLst>
                <a:path w="1739" h="1740" extrusionOk="0">
                  <a:moveTo>
                    <a:pt x="920" y="0"/>
                  </a:moveTo>
                  <a:cubicBezTo>
                    <a:pt x="907" y="0"/>
                    <a:pt x="894" y="0"/>
                    <a:pt x="881" y="1"/>
                  </a:cubicBezTo>
                  <a:cubicBezTo>
                    <a:pt x="394" y="1"/>
                    <a:pt x="0" y="372"/>
                    <a:pt x="0" y="859"/>
                  </a:cubicBezTo>
                  <a:cubicBezTo>
                    <a:pt x="0" y="1345"/>
                    <a:pt x="394" y="1739"/>
                    <a:pt x="881" y="1739"/>
                  </a:cubicBezTo>
                  <a:cubicBezTo>
                    <a:pt x="1345" y="1739"/>
                    <a:pt x="1739" y="1345"/>
                    <a:pt x="1739" y="859"/>
                  </a:cubicBezTo>
                  <a:cubicBezTo>
                    <a:pt x="1739" y="386"/>
                    <a:pt x="1366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058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841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6188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083613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8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2" y="244"/>
                  </a:cubicBezTo>
                  <a:cubicBezTo>
                    <a:pt x="1588" y="82"/>
                    <a:pt x="1368" y="1"/>
                    <a:pt x="1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205263" y="337219"/>
              <a:ext cx="57950" cy="43200"/>
            </a:xfrm>
            <a:custGeom>
              <a:avLst/>
              <a:gdLst/>
              <a:ahLst/>
              <a:cxnLst/>
              <a:rect l="l" t="t" r="r" b="b"/>
              <a:pathLst>
                <a:path w="2318" h="1728" extrusionOk="0">
                  <a:moveTo>
                    <a:pt x="1147" y="1"/>
                  </a:moveTo>
                  <a:cubicBezTo>
                    <a:pt x="927" y="1"/>
                    <a:pt x="707" y="82"/>
                    <a:pt x="533" y="244"/>
                  </a:cubicBezTo>
                  <a:cubicBezTo>
                    <a:pt x="0" y="777"/>
                    <a:pt x="371" y="1704"/>
                    <a:pt x="1159" y="1727"/>
                  </a:cubicBezTo>
                  <a:cubicBezTo>
                    <a:pt x="1924" y="1704"/>
                    <a:pt x="2318" y="777"/>
                    <a:pt x="1761" y="244"/>
                  </a:cubicBezTo>
                  <a:cubicBezTo>
                    <a:pt x="1588" y="82"/>
                    <a:pt x="1367" y="1"/>
                    <a:pt x="1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505525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3790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25741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1357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135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8918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7701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76484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5262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4045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2829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1612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0395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6917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95638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6739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5523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5" y="1738"/>
                    <a:pt x="1738" y="1344"/>
                    <a:pt x="1738" y="858"/>
                  </a:cubicBezTo>
                  <a:cubicBezTo>
                    <a:pt x="1738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4300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6308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618671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1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6065063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9433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0" y="371"/>
                    <a:pt x="0" y="858"/>
                  </a:cubicBezTo>
                  <a:cubicBezTo>
                    <a:pt x="0" y="1344"/>
                    <a:pt x="371" y="1738"/>
                    <a:pt x="858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82113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81" y="0"/>
                  </a:moveTo>
                  <a:cubicBezTo>
                    <a:pt x="394" y="0"/>
                    <a:pt x="0" y="371"/>
                    <a:pt x="0" y="858"/>
                  </a:cubicBezTo>
                  <a:cubicBezTo>
                    <a:pt x="0" y="1344"/>
                    <a:pt x="394" y="1738"/>
                    <a:pt x="881" y="1738"/>
                  </a:cubicBezTo>
                  <a:cubicBezTo>
                    <a:pt x="1344" y="1738"/>
                    <a:pt x="1738" y="1344"/>
                    <a:pt x="1738" y="858"/>
                  </a:cubicBezTo>
                  <a:cubicBezTo>
                    <a:pt x="1738" y="371"/>
                    <a:pt x="1344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699463" y="337069"/>
              <a:ext cx="43475" cy="43500"/>
            </a:xfrm>
            <a:custGeom>
              <a:avLst/>
              <a:gdLst/>
              <a:ahLst/>
              <a:cxnLst/>
              <a:rect l="l" t="t" r="r" b="b"/>
              <a:pathLst>
                <a:path w="1739" h="1740" extrusionOk="0">
                  <a:moveTo>
                    <a:pt x="920" y="0"/>
                  </a:moveTo>
                  <a:cubicBezTo>
                    <a:pt x="907" y="0"/>
                    <a:pt x="894" y="0"/>
                    <a:pt x="881" y="1"/>
                  </a:cubicBezTo>
                  <a:cubicBezTo>
                    <a:pt x="394" y="1"/>
                    <a:pt x="0" y="372"/>
                    <a:pt x="0" y="859"/>
                  </a:cubicBezTo>
                  <a:cubicBezTo>
                    <a:pt x="0" y="1345"/>
                    <a:pt x="394" y="1739"/>
                    <a:pt x="881" y="1739"/>
                  </a:cubicBezTo>
                  <a:cubicBezTo>
                    <a:pt x="1345" y="1739"/>
                    <a:pt x="1739" y="1345"/>
                    <a:pt x="1739" y="859"/>
                  </a:cubicBezTo>
                  <a:cubicBezTo>
                    <a:pt x="1739" y="386"/>
                    <a:pt x="1366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577788" y="337081"/>
              <a:ext cx="43475" cy="43475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58" y="0"/>
                  </a:moveTo>
                  <a:cubicBezTo>
                    <a:pt x="371" y="0"/>
                    <a:pt x="1" y="371"/>
                    <a:pt x="1" y="858"/>
                  </a:cubicBezTo>
                  <a:cubicBezTo>
                    <a:pt x="1" y="1344"/>
                    <a:pt x="371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45611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58" y="0"/>
                  </a:moveTo>
                  <a:cubicBezTo>
                    <a:pt x="372" y="0"/>
                    <a:pt x="1" y="371"/>
                    <a:pt x="1" y="858"/>
                  </a:cubicBezTo>
                  <a:cubicBezTo>
                    <a:pt x="1" y="1344"/>
                    <a:pt x="372" y="1738"/>
                    <a:pt x="858" y="1738"/>
                  </a:cubicBezTo>
                  <a:cubicBezTo>
                    <a:pt x="1345" y="1738"/>
                    <a:pt x="1739" y="1344"/>
                    <a:pt x="1739" y="858"/>
                  </a:cubicBezTo>
                  <a:cubicBezTo>
                    <a:pt x="1739" y="371"/>
                    <a:pt x="1345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333863" y="337081"/>
              <a:ext cx="43500" cy="43475"/>
            </a:xfrm>
            <a:custGeom>
              <a:avLst/>
              <a:gdLst/>
              <a:ahLst/>
              <a:cxnLst/>
              <a:rect l="l" t="t" r="r" b="b"/>
              <a:pathLst>
                <a:path w="1740" h="1739" extrusionOk="0">
                  <a:moveTo>
                    <a:pt x="882" y="0"/>
                  </a:moveTo>
                  <a:cubicBezTo>
                    <a:pt x="395" y="0"/>
                    <a:pt x="1" y="371"/>
                    <a:pt x="1" y="858"/>
                  </a:cubicBezTo>
                  <a:cubicBezTo>
                    <a:pt x="1" y="1344"/>
                    <a:pt x="395" y="1738"/>
                    <a:pt x="882" y="1738"/>
                  </a:cubicBezTo>
                  <a:cubicBezTo>
                    <a:pt x="1368" y="1738"/>
                    <a:pt x="1739" y="1344"/>
                    <a:pt x="1739" y="858"/>
                  </a:cubicBezTo>
                  <a:cubicBezTo>
                    <a:pt x="1739" y="371"/>
                    <a:pt x="136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"/>
          <p:cNvSpPr/>
          <p:nvPr/>
        </p:nvSpPr>
        <p:spPr>
          <a:xfrm>
            <a:off x="734100" y="1367925"/>
            <a:ext cx="7675800" cy="3044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2" name="Google Shape;402;p13"/>
          <p:cNvGrpSpPr/>
          <p:nvPr/>
        </p:nvGrpSpPr>
        <p:grpSpPr>
          <a:xfrm>
            <a:off x="2415786" y="-122625"/>
            <a:ext cx="4312422" cy="1649401"/>
            <a:chOff x="2415786" y="-122625"/>
            <a:chExt cx="4312422" cy="1649401"/>
          </a:xfrm>
        </p:grpSpPr>
        <p:grpSp>
          <p:nvGrpSpPr>
            <p:cNvPr id="403" name="Google Shape;403;p13"/>
            <p:cNvGrpSpPr/>
            <p:nvPr/>
          </p:nvGrpSpPr>
          <p:grpSpPr>
            <a:xfrm>
              <a:off x="2415786" y="590292"/>
              <a:ext cx="4312422" cy="936483"/>
              <a:chOff x="2415786" y="-106391"/>
              <a:chExt cx="4312422" cy="936483"/>
            </a:xfrm>
          </p:grpSpPr>
          <p:grpSp>
            <p:nvGrpSpPr>
              <p:cNvPr id="404" name="Google Shape;404;p13"/>
              <p:cNvGrpSpPr/>
              <p:nvPr/>
            </p:nvGrpSpPr>
            <p:grpSpPr>
              <a:xfrm>
                <a:off x="2415786" y="-106391"/>
                <a:ext cx="358097" cy="936483"/>
                <a:chOff x="1872499" y="-301466"/>
                <a:chExt cx="358097" cy="936483"/>
              </a:xfrm>
            </p:grpSpPr>
            <p:sp>
              <p:nvSpPr>
                <p:cNvPr id="405" name="Google Shape;405;p13"/>
                <p:cNvSpPr/>
                <p:nvPr/>
              </p:nvSpPr>
              <p:spPr>
                <a:xfrm>
                  <a:off x="1872499" y="-301466"/>
                  <a:ext cx="358097" cy="9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8" h="8311" extrusionOk="0">
                      <a:moveTo>
                        <a:pt x="3021" y="6456"/>
                      </a:moveTo>
                      <a:lnTo>
                        <a:pt x="2247" y="6456"/>
                      </a:lnTo>
                      <a:cubicBezTo>
                        <a:pt x="2192" y="5916"/>
                        <a:pt x="2145" y="5439"/>
                        <a:pt x="2145" y="5392"/>
                      </a:cubicBezTo>
                      <a:cubicBezTo>
                        <a:pt x="2145" y="5392"/>
                        <a:pt x="2184" y="5360"/>
                        <a:pt x="2231" y="5329"/>
                      </a:cubicBezTo>
                      <a:cubicBezTo>
                        <a:pt x="2348" y="5251"/>
                        <a:pt x="2481" y="5149"/>
                        <a:pt x="2481" y="4961"/>
                      </a:cubicBezTo>
                      <a:cubicBezTo>
                        <a:pt x="2481" y="4805"/>
                        <a:pt x="2364" y="4640"/>
                        <a:pt x="2184" y="4523"/>
                      </a:cubicBezTo>
                      <a:cubicBezTo>
                        <a:pt x="2043" y="4421"/>
                        <a:pt x="1871" y="4359"/>
                        <a:pt x="1699" y="4335"/>
                      </a:cubicBezTo>
                      <a:lnTo>
                        <a:pt x="1699" y="1"/>
                      </a:lnTo>
                      <a:lnTo>
                        <a:pt x="1441" y="1"/>
                      </a:lnTo>
                      <a:lnTo>
                        <a:pt x="1441" y="4351"/>
                      </a:lnTo>
                      <a:cubicBezTo>
                        <a:pt x="1284" y="4374"/>
                        <a:pt x="1136" y="4437"/>
                        <a:pt x="1010" y="4523"/>
                      </a:cubicBezTo>
                      <a:cubicBezTo>
                        <a:pt x="830" y="4640"/>
                        <a:pt x="705" y="4805"/>
                        <a:pt x="705" y="4961"/>
                      </a:cubicBezTo>
                      <a:cubicBezTo>
                        <a:pt x="705" y="5149"/>
                        <a:pt x="846" y="5251"/>
                        <a:pt x="963" y="5329"/>
                      </a:cubicBezTo>
                      <a:cubicBezTo>
                        <a:pt x="1010" y="5368"/>
                        <a:pt x="1049" y="5392"/>
                        <a:pt x="1049" y="5399"/>
                      </a:cubicBezTo>
                      <a:cubicBezTo>
                        <a:pt x="1042" y="5446"/>
                        <a:pt x="1002" y="5916"/>
                        <a:pt x="956" y="6456"/>
                      </a:cubicBezTo>
                      <a:lnTo>
                        <a:pt x="157" y="6456"/>
                      </a:lnTo>
                      <a:cubicBezTo>
                        <a:pt x="71" y="6456"/>
                        <a:pt x="1" y="6526"/>
                        <a:pt x="1" y="6612"/>
                      </a:cubicBezTo>
                      <a:lnTo>
                        <a:pt x="1" y="8154"/>
                      </a:lnTo>
                      <a:cubicBezTo>
                        <a:pt x="1" y="8232"/>
                        <a:pt x="71" y="8302"/>
                        <a:pt x="157" y="8302"/>
                      </a:cubicBezTo>
                      <a:lnTo>
                        <a:pt x="556" y="8302"/>
                      </a:lnTo>
                      <a:cubicBezTo>
                        <a:pt x="556" y="8161"/>
                        <a:pt x="666" y="8044"/>
                        <a:pt x="799" y="8028"/>
                      </a:cubicBezTo>
                      <a:lnTo>
                        <a:pt x="791" y="8138"/>
                      </a:lnTo>
                      <a:cubicBezTo>
                        <a:pt x="791" y="8240"/>
                        <a:pt x="940" y="8248"/>
                        <a:pt x="956" y="8146"/>
                      </a:cubicBezTo>
                      <a:lnTo>
                        <a:pt x="963" y="8060"/>
                      </a:lnTo>
                      <a:cubicBezTo>
                        <a:pt x="1057" y="8115"/>
                        <a:pt x="1112" y="8208"/>
                        <a:pt x="1112" y="8310"/>
                      </a:cubicBezTo>
                      <a:lnTo>
                        <a:pt x="2067" y="8310"/>
                      </a:lnTo>
                      <a:cubicBezTo>
                        <a:pt x="2067" y="8201"/>
                        <a:pt x="2129" y="8107"/>
                        <a:pt x="2231" y="8060"/>
                      </a:cubicBezTo>
                      <a:lnTo>
                        <a:pt x="2239" y="8154"/>
                      </a:lnTo>
                      <a:cubicBezTo>
                        <a:pt x="2239" y="8201"/>
                        <a:pt x="2278" y="8232"/>
                        <a:pt x="2325" y="8232"/>
                      </a:cubicBezTo>
                      <a:cubicBezTo>
                        <a:pt x="2372" y="8224"/>
                        <a:pt x="2403" y="8185"/>
                        <a:pt x="2403" y="8146"/>
                      </a:cubicBezTo>
                      <a:lnTo>
                        <a:pt x="2395" y="8044"/>
                      </a:lnTo>
                      <a:cubicBezTo>
                        <a:pt x="2520" y="8068"/>
                        <a:pt x="2614" y="8177"/>
                        <a:pt x="2622" y="8310"/>
                      </a:cubicBezTo>
                      <a:lnTo>
                        <a:pt x="3021" y="8310"/>
                      </a:lnTo>
                      <a:cubicBezTo>
                        <a:pt x="3099" y="8310"/>
                        <a:pt x="3170" y="8240"/>
                        <a:pt x="3178" y="8154"/>
                      </a:cubicBezTo>
                      <a:lnTo>
                        <a:pt x="3178" y="6612"/>
                      </a:lnTo>
                      <a:cubicBezTo>
                        <a:pt x="3178" y="6526"/>
                        <a:pt x="3107" y="6448"/>
                        <a:pt x="3021" y="6456"/>
                      </a:cubicBezTo>
                      <a:close/>
                      <a:moveTo>
                        <a:pt x="1981" y="5423"/>
                      </a:moveTo>
                      <a:cubicBezTo>
                        <a:pt x="1988" y="5470"/>
                        <a:pt x="2027" y="5932"/>
                        <a:pt x="2074" y="6456"/>
                      </a:cubicBezTo>
                      <a:lnTo>
                        <a:pt x="1112" y="6456"/>
                      </a:lnTo>
                      <a:cubicBezTo>
                        <a:pt x="1167" y="5932"/>
                        <a:pt x="1214" y="5478"/>
                        <a:pt x="1214" y="5423"/>
                      </a:cubicBezTo>
                      <a:cubicBezTo>
                        <a:pt x="1229" y="5321"/>
                        <a:pt x="1151" y="5266"/>
                        <a:pt x="1057" y="5196"/>
                      </a:cubicBezTo>
                      <a:cubicBezTo>
                        <a:pt x="956" y="5133"/>
                        <a:pt x="869" y="5063"/>
                        <a:pt x="869" y="4961"/>
                      </a:cubicBezTo>
                      <a:cubicBezTo>
                        <a:pt x="869" y="4860"/>
                        <a:pt x="963" y="4750"/>
                        <a:pt x="1096" y="4656"/>
                      </a:cubicBezTo>
                      <a:cubicBezTo>
                        <a:pt x="1198" y="4586"/>
                        <a:pt x="1315" y="4539"/>
                        <a:pt x="1441" y="4515"/>
                      </a:cubicBezTo>
                      <a:lnTo>
                        <a:pt x="1441" y="4586"/>
                      </a:lnTo>
                      <a:cubicBezTo>
                        <a:pt x="1433" y="4672"/>
                        <a:pt x="1511" y="4742"/>
                        <a:pt x="1597" y="4719"/>
                      </a:cubicBezTo>
                      <a:cubicBezTo>
                        <a:pt x="1660" y="4703"/>
                        <a:pt x="1707" y="4640"/>
                        <a:pt x="1699" y="4570"/>
                      </a:cubicBezTo>
                      <a:lnTo>
                        <a:pt x="1699" y="4507"/>
                      </a:lnTo>
                      <a:cubicBezTo>
                        <a:pt x="1840" y="4523"/>
                        <a:pt x="1973" y="4578"/>
                        <a:pt x="2090" y="4656"/>
                      </a:cubicBezTo>
                      <a:cubicBezTo>
                        <a:pt x="2223" y="4750"/>
                        <a:pt x="2317" y="4867"/>
                        <a:pt x="2317" y="4961"/>
                      </a:cubicBezTo>
                      <a:cubicBezTo>
                        <a:pt x="2317" y="5063"/>
                        <a:pt x="2215" y="5141"/>
                        <a:pt x="2129" y="5196"/>
                      </a:cubicBezTo>
                      <a:cubicBezTo>
                        <a:pt x="2043" y="5259"/>
                        <a:pt x="1965" y="5321"/>
                        <a:pt x="1981" y="54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3"/>
                <p:cNvSpPr/>
                <p:nvPr/>
              </p:nvSpPr>
              <p:spPr>
                <a:xfrm>
                  <a:off x="1879992" y="431064"/>
                  <a:ext cx="343111" cy="1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598" extrusionOk="0">
                      <a:moveTo>
                        <a:pt x="149" y="1"/>
                      </a:moveTo>
                      <a:lnTo>
                        <a:pt x="2903" y="1"/>
                      </a:lnTo>
                      <a:cubicBezTo>
                        <a:pt x="2982" y="1"/>
                        <a:pt x="3044" y="63"/>
                        <a:pt x="3044" y="150"/>
                      </a:cubicBezTo>
                      <a:lnTo>
                        <a:pt x="3044" y="1456"/>
                      </a:lnTo>
                      <a:cubicBezTo>
                        <a:pt x="3044" y="1534"/>
                        <a:pt x="2982" y="1597"/>
                        <a:pt x="2903" y="1597"/>
                      </a:cubicBezTo>
                      <a:lnTo>
                        <a:pt x="2536" y="1597"/>
                      </a:lnTo>
                      <a:cubicBezTo>
                        <a:pt x="2528" y="1261"/>
                        <a:pt x="2019" y="1261"/>
                        <a:pt x="2019" y="1597"/>
                      </a:cubicBezTo>
                      <a:lnTo>
                        <a:pt x="1025" y="1597"/>
                      </a:lnTo>
                      <a:cubicBezTo>
                        <a:pt x="1025" y="1261"/>
                        <a:pt x="517" y="1261"/>
                        <a:pt x="517" y="1597"/>
                      </a:cubicBezTo>
                      <a:lnTo>
                        <a:pt x="149" y="1597"/>
                      </a:lnTo>
                      <a:cubicBezTo>
                        <a:pt x="63" y="1597"/>
                        <a:pt x="0" y="1534"/>
                        <a:pt x="0" y="1456"/>
                      </a:cubicBezTo>
                      <a:lnTo>
                        <a:pt x="0" y="150"/>
                      </a:lnTo>
                      <a:cubicBezTo>
                        <a:pt x="0" y="71"/>
                        <a:pt x="63" y="1"/>
                        <a:pt x="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3"/>
                <p:cNvSpPr/>
                <p:nvPr/>
              </p:nvSpPr>
              <p:spPr>
                <a:xfrm>
                  <a:off x="1885750" y="436424"/>
                  <a:ext cx="331603" cy="16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1402" extrusionOk="0">
                      <a:moveTo>
                        <a:pt x="133" y="1"/>
                      </a:moveTo>
                      <a:lnTo>
                        <a:pt x="2809" y="1"/>
                      </a:lnTo>
                      <a:cubicBezTo>
                        <a:pt x="2887" y="8"/>
                        <a:pt x="2942" y="63"/>
                        <a:pt x="2942" y="141"/>
                      </a:cubicBezTo>
                      <a:lnTo>
                        <a:pt x="2942" y="1268"/>
                      </a:lnTo>
                      <a:cubicBezTo>
                        <a:pt x="2942" y="1339"/>
                        <a:pt x="2880" y="1401"/>
                        <a:pt x="2809" y="1401"/>
                      </a:cubicBezTo>
                      <a:lnTo>
                        <a:pt x="2465" y="1401"/>
                      </a:lnTo>
                      <a:cubicBezTo>
                        <a:pt x="2488" y="1065"/>
                        <a:pt x="1964" y="1065"/>
                        <a:pt x="1988" y="1401"/>
                      </a:cubicBezTo>
                      <a:lnTo>
                        <a:pt x="963" y="1401"/>
                      </a:lnTo>
                      <a:cubicBezTo>
                        <a:pt x="978" y="1065"/>
                        <a:pt x="462" y="1065"/>
                        <a:pt x="477" y="1401"/>
                      </a:cubicBezTo>
                      <a:lnTo>
                        <a:pt x="133" y="1401"/>
                      </a:lnTo>
                      <a:cubicBezTo>
                        <a:pt x="63" y="1401"/>
                        <a:pt x="0" y="1339"/>
                        <a:pt x="0" y="1268"/>
                      </a:cubicBezTo>
                      <a:lnTo>
                        <a:pt x="0" y="141"/>
                      </a:lnTo>
                      <a:cubicBezTo>
                        <a:pt x="0" y="63"/>
                        <a:pt x="55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1962023" y="424733"/>
                  <a:ext cx="179049" cy="1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1668" extrusionOk="0">
                      <a:moveTo>
                        <a:pt x="1440" y="0"/>
                      </a:moveTo>
                      <a:lnTo>
                        <a:pt x="1276" y="8"/>
                      </a:lnTo>
                      <a:cubicBezTo>
                        <a:pt x="1323" y="509"/>
                        <a:pt x="1385" y="1174"/>
                        <a:pt x="1425" y="1612"/>
                      </a:cubicBezTo>
                      <a:cubicBezTo>
                        <a:pt x="1444" y="1604"/>
                        <a:pt x="1464" y="1601"/>
                        <a:pt x="1483" y="1601"/>
                      </a:cubicBezTo>
                      <a:cubicBezTo>
                        <a:pt x="1503" y="1601"/>
                        <a:pt x="1522" y="1604"/>
                        <a:pt x="1542" y="1612"/>
                      </a:cubicBezTo>
                      <a:cubicBezTo>
                        <a:pt x="1558" y="1612"/>
                        <a:pt x="1573" y="1628"/>
                        <a:pt x="1589" y="1628"/>
                      </a:cubicBezTo>
                      <a:cubicBezTo>
                        <a:pt x="1550" y="1190"/>
                        <a:pt x="1487" y="501"/>
                        <a:pt x="1440" y="0"/>
                      </a:cubicBezTo>
                      <a:close/>
                      <a:moveTo>
                        <a:pt x="149" y="0"/>
                      </a:moveTo>
                      <a:cubicBezTo>
                        <a:pt x="94" y="501"/>
                        <a:pt x="40" y="1158"/>
                        <a:pt x="1" y="1589"/>
                      </a:cubicBezTo>
                      <a:cubicBezTo>
                        <a:pt x="55" y="1597"/>
                        <a:pt x="110" y="1628"/>
                        <a:pt x="157" y="1667"/>
                      </a:cubicBezTo>
                      <a:cubicBezTo>
                        <a:pt x="196" y="1229"/>
                        <a:pt x="259" y="5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9" name="Google Shape;409;p13"/>
              <p:cNvGrpSpPr/>
              <p:nvPr/>
            </p:nvGrpSpPr>
            <p:grpSpPr>
              <a:xfrm>
                <a:off x="6370111" y="-106391"/>
                <a:ext cx="358097" cy="936483"/>
                <a:chOff x="1872499" y="-301466"/>
                <a:chExt cx="358097" cy="936483"/>
              </a:xfrm>
            </p:grpSpPr>
            <p:sp>
              <p:nvSpPr>
                <p:cNvPr id="410" name="Google Shape;410;p13"/>
                <p:cNvSpPr/>
                <p:nvPr/>
              </p:nvSpPr>
              <p:spPr>
                <a:xfrm>
                  <a:off x="1872499" y="-301466"/>
                  <a:ext cx="358097" cy="936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8" h="8311" extrusionOk="0">
                      <a:moveTo>
                        <a:pt x="3021" y="6456"/>
                      </a:moveTo>
                      <a:lnTo>
                        <a:pt x="2247" y="6456"/>
                      </a:lnTo>
                      <a:cubicBezTo>
                        <a:pt x="2192" y="5916"/>
                        <a:pt x="2145" y="5439"/>
                        <a:pt x="2145" y="5392"/>
                      </a:cubicBezTo>
                      <a:cubicBezTo>
                        <a:pt x="2145" y="5392"/>
                        <a:pt x="2184" y="5360"/>
                        <a:pt x="2231" y="5329"/>
                      </a:cubicBezTo>
                      <a:cubicBezTo>
                        <a:pt x="2348" y="5251"/>
                        <a:pt x="2481" y="5149"/>
                        <a:pt x="2481" y="4961"/>
                      </a:cubicBezTo>
                      <a:cubicBezTo>
                        <a:pt x="2481" y="4805"/>
                        <a:pt x="2364" y="4640"/>
                        <a:pt x="2184" y="4523"/>
                      </a:cubicBezTo>
                      <a:cubicBezTo>
                        <a:pt x="2043" y="4421"/>
                        <a:pt x="1871" y="4359"/>
                        <a:pt x="1699" y="4335"/>
                      </a:cubicBezTo>
                      <a:lnTo>
                        <a:pt x="1699" y="1"/>
                      </a:lnTo>
                      <a:lnTo>
                        <a:pt x="1441" y="1"/>
                      </a:lnTo>
                      <a:lnTo>
                        <a:pt x="1441" y="4351"/>
                      </a:lnTo>
                      <a:cubicBezTo>
                        <a:pt x="1284" y="4374"/>
                        <a:pt x="1136" y="4437"/>
                        <a:pt x="1010" y="4523"/>
                      </a:cubicBezTo>
                      <a:cubicBezTo>
                        <a:pt x="830" y="4640"/>
                        <a:pt x="705" y="4805"/>
                        <a:pt x="705" y="4961"/>
                      </a:cubicBezTo>
                      <a:cubicBezTo>
                        <a:pt x="705" y="5149"/>
                        <a:pt x="846" y="5251"/>
                        <a:pt x="963" y="5329"/>
                      </a:cubicBezTo>
                      <a:cubicBezTo>
                        <a:pt x="1010" y="5368"/>
                        <a:pt x="1049" y="5392"/>
                        <a:pt x="1049" y="5399"/>
                      </a:cubicBezTo>
                      <a:cubicBezTo>
                        <a:pt x="1042" y="5446"/>
                        <a:pt x="1002" y="5916"/>
                        <a:pt x="956" y="6456"/>
                      </a:cubicBezTo>
                      <a:lnTo>
                        <a:pt x="157" y="6456"/>
                      </a:lnTo>
                      <a:cubicBezTo>
                        <a:pt x="71" y="6456"/>
                        <a:pt x="1" y="6526"/>
                        <a:pt x="1" y="6612"/>
                      </a:cubicBezTo>
                      <a:lnTo>
                        <a:pt x="1" y="8154"/>
                      </a:lnTo>
                      <a:cubicBezTo>
                        <a:pt x="1" y="8232"/>
                        <a:pt x="71" y="8302"/>
                        <a:pt x="157" y="8302"/>
                      </a:cubicBezTo>
                      <a:lnTo>
                        <a:pt x="556" y="8302"/>
                      </a:lnTo>
                      <a:cubicBezTo>
                        <a:pt x="556" y="8161"/>
                        <a:pt x="666" y="8044"/>
                        <a:pt x="799" y="8028"/>
                      </a:cubicBezTo>
                      <a:lnTo>
                        <a:pt x="791" y="8138"/>
                      </a:lnTo>
                      <a:cubicBezTo>
                        <a:pt x="791" y="8240"/>
                        <a:pt x="940" y="8248"/>
                        <a:pt x="956" y="8146"/>
                      </a:cubicBezTo>
                      <a:lnTo>
                        <a:pt x="963" y="8060"/>
                      </a:lnTo>
                      <a:cubicBezTo>
                        <a:pt x="1057" y="8115"/>
                        <a:pt x="1112" y="8208"/>
                        <a:pt x="1112" y="8310"/>
                      </a:cubicBezTo>
                      <a:lnTo>
                        <a:pt x="2067" y="8310"/>
                      </a:lnTo>
                      <a:cubicBezTo>
                        <a:pt x="2067" y="8201"/>
                        <a:pt x="2129" y="8107"/>
                        <a:pt x="2231" y="8060"/>
                      </a:cubicBezTo>
                      <a:lnTo>
                        <a:pt x="2239" y="8154"/>
                      </a:lnTo>
                      <a:cubicBezTo>
                        <a:pt x="2239" y="8201"/>
                        <a:pt x="2278" y="8232"/>
                        <a:pt x="2325" y="8232"/>
                      </a:cubicBezTo>
                      <a:cubicBezTo>
                        <a:pt x="2372" y="8224"/>
                        <a:pt x="2403" y="8185"/>
                        <a:pt x="2403" y="8146"/>
                      </a:cubicBezTo>
                      <a:lnTo>
                        <a:pt x="2395" y="8044"/>
                      </a:lnTo>
                      <a:cubicBezTo>
                        <a:pt x="2520" y="8068"/>
                        <a:pt x="2614" y="8177"/>
                        <a:pt x="2622" y="8310"/>
                      </a:cubicBezTo>
                      <a:lnTo>
                        <a:pt x="3021" y="8310"/>
                      </a:lnTo>
                      <a:cubicBezTo>
                        <a:pt x="3099" y="8310"/>
                        <a:pt x="3170" y="8240"/>
                        <a:pt x="3178" y="8154"/>
                      </a:cubicBezTo>
                      <a:lnTo>
                        <a:pt x="3178" y="6612"/>
                      </a:lnTo>
                      <a:cubicBezTo>
                        <a:pt x="3178" y="6526"/>
                        <a:pt x="3107" y="6448"/>
                        <a:pt x="3021" y="6456"/>
                      </a:cubicBezTo>
                      <a:close/>
                      <a:moveTo>
                        <a:pt x="1981" y="5423"/>
                      </a:moveTo>
                      <a:cubicBezTo>
                        <a:pt x="1988" y="5470"/>
                        <a:pt x="2027" y="5932"/>
                        <a:pt x="2074" y="6456"/>
                      </a:cubicBezTo>
                      <a:lnTo>
                        <a:pt x="1112" y="6456"/>
                      </a:lnTo>
                      <a:cubicBezTo>
                        <a:pt x="1167" y="5932"/>
                        <a:pt x="1214" y="5478"/>
                        <a:pt x="1214" y="5423"/>
                      </a:cubicBezTo>
                      <a:cubicBezTo>
                        <a:pt x="1229" y="5321"/>
                        <a:pt x="1151" y="5266"/>
                        <a:pt x="1057" y="5196"/>
                      </a:cubicBezTo>
                      <a:cubicBezTo>
                        <a:pt x="956" y="5133"/>
                        <a:pt x="869" y="5063"/>
                        <a:pt x="869" y="4961"/>
                      </a:cubicBezTo>
                      <a:cubicBezTo>
                        <a:pt x="869" y="4860"/>
                        <a:pt x="963" y="4750"/>
                        <a:pt x="1096" y="4656"/>
                      </a:cubicBezTo>
                      <a:cubicBezTo>
                        <a:pt x="1198" y="4586"/>
                        <a:pt x="1315" y="4539"/>
                        <a:pt x="1441" y="4515"/>
                      </a:cubicBezTo>
                      <a:lnTo>
                        <a:pt x="1441" y="4586"/>
                      </a:lnTo>
                      <a:cubicBezTo>
                        <a:pt x="1433" y="4672"/>
                        <a:pt x="1511" y="4742"/>
                        <a:pt x="1597" y="4719"/>
                      </a:cubicBezTo>
                      <a:cubicBezTo>
                        <a:pt x="1660" y="4703"/>
                        <a:pt x="1707" y="4640"/>
                        <a:pt x="1699" y="4570"/>
                      </a:cubicBezTo>
                      <a:lnTo>
                        <a:pt x="1699" y="4507"/>
                      </a:lnTo>
                      <a:cubicBezTo>
                        <a:pt x="1840" y="4523"/>
                        <a:pt x="1973" y="4578"/>
                        <a:pt x="2090" y="4656"/>
                      </a:cubicBezTo>
                      <a:cubicBezTo>
                        <a:pt x="2223" y="4750"/>
                        <a:pt x="2317" y="4867"/>
                        <a:pt x="2317" y="4961"/>
                      </a:cubicBezTo>
                      <a:cubicBezTo>
                        <a:pt x="2317" y="5063"/>
                        <a:pt x="2215" y="5141"/>
                        <a:pt x="2129" y="5196"/>
                      </a:cubicBezTo>
                      <a:cubicBezTo>
                        <a:pt x="2043" y="5259"/>
                        <a:pt x="1965" y="5321"/>
                        <a:pt x="1981" y="54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1879992" y="431064"/>
                  <a:ext cx="343111" cy="180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598" extrusionOk="0">
                      <a:moveTo>
                        <a:pt x="149" y="1"/>
                      </a:moveTo>
                      <a:lnTo>
                        <a:pt x="2903" y="1"/>
                      </a:lnTo>
                      <a:cubicBezTo>
                        <a:pt x="2982" y="1"/>
                        <a:pt x="3044" y="63"/>
                        <a:pt x="3044" y="150"/>
                      </a:cubicBezTo>
                      <a:lnTo>
                        <a:pt x="3044" y="1456"/>
                      </a:lnTo>
                      <a:cubicBezTo>
                        <a:pt x="3044" y="1534"/>
                        <a:pt x="2982" y="1597"/>
                        <a:pt x="2903" y="1597"/>
                      </a:cubicBezTo>
                      <a:lnTo>
                        <a:pt x="2536" y="1597"/>
                      </a:lnTo>
                      <a:cubicBezTo>
                        <a:pt x="2528" y="1261"/>
                        <a:pt x="2019" y="1261"/>
                        <a:pt x="2019" y="1597"/>
                      </a:cubicBezTo>
                      <a:lnTo>
                        <a:pt x="1025" y="1597"/>
                      </a:lnTo>
                      <a:cubicBezTo>
                        <a:pt x="1025" y="1261"/>
                        <a:pt x="517" y="1261"/>
                        <a:pt x="517" y="1597"/>
                      </a:cubicBezTo>
                      <a:lnTo>
                        <a:pt x="149" y="1597"/>
                      </a:lnTo>
                      <a:cubicBezTo>
                        <a:pt x="63" y="1597"/>
                        <a:pt x="0" y="1534"/>
                        <a:pt x="0" y="1456"/>
                      </a:cubicBezTo>
                      <a:lnTo>
                        <a:pt x="0" y="150"/>
                      </a:lnTo>
                      <a:cubicBezTo>
                        <a:pt x="0" y="71"/>
                        <a:pt x="63" y="1"/>
                        <a:pt x="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1885750" y="436424"/>
                  <a:ext cx="331603" cy="16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" h="1402" extrusionOk="0">
                      <a:moveTo>
                        <a:pt x="133" y="1"/>
                      </a:moveTo>
                      <a:lnTo>
                        <a:pt x="2809" y="1"/>
                      </a:lnTo>
                      <a:cubicBezTo>
                        <a:pt x="2887" y="8"/>
                        <a:pt x="2942" y="63"/>
                        <a:pt x="2942" y="141"/>
                      </a:cubicBezTo>
                      <a:lnTo>
                        <a:pt x="2942" y="1268"/>
                      </a:lnTo>
                      <a:cubicBezTo>
                        <a:pt x="2942" y="1339"/>
                        <a:pt x="2880" y="1401"/>
                        <a:pt x="2809" y="1401"/>
                      </a:cubicBezTo>
                      <a:lnTo>
                        <a:pt x="2465" y="1401"/>
                      </a:lnTo>
                      <a:cubicBezTo>
                        <a:pt x="2488" y="1065"/>
                        <a:pt x="1964" y="1065"/>
                        <a:pt x="1988" y="1401"/>
                      </a:cubicBezTo>
                      <a:lnTo>
                        <a:pt x="963" y="1401"/>
                      </a:lnTo>
                      <a:cubicBezTo>
                        <a:pt x="978" y="1065"/>
                        <a:pt x="462" y="1065"/>
                        <a:pt x="477" y="1401"/>
                      </a:cubicBezTo>
                      <a:lnTo>
                        <a:pt x="133" y="1401"/>
                      </a:lnTo>
                      <a:cubicBezTo>
                        <a:pt x="63" y="1401"/>
                        <a:pt x="0" y="1339"/>
                        <a:pt x="0" y="1268"/>
                      </a:cubicBezTo>
                      <a:lnTo>
                        <a:pt x="0" y="141"/>
                      </a:lnTo>
                      <a:cubicBezTo>
                        <a:pt x="0" y="63"/>
                        <a:pt x="55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3"/>
                <p:cNvSpPr/>
                <p:nvPr/>
              </p:nvSpPr>
              <p:spPr>
                <a:xfrm>
                  <a:off x="1962023" y="424733"/>
                  <a:ext cx="179049" cy="1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1668" extrusionOk="0">
                      <a:moveTo>
                        <a:pt x="1440" y="0"/>
                      </a:moveTo>
                      <a:lnTo>
                        <a:pt x="1276" y="8"/>
                      </a:lnTo>
                      <a:cubicBezTo>
                        <a:pt x="1323" y="509"/>
                        <a:pt x="1385" y="1174"/>
                        <a:pt x="1425" y="1612"/>
                      </a:cubicBezTo>
                      <a:cubicBezTo>
                        <a:pt x="1444" y="1604"/>
                        <a:pt x="1464" y="1601"/>
                        <a:pt x="1483" y="1601"/>
                      </a:cubicBezTo>
                      <a:cubicBezTo>
                        <a:pt x="1503" y="1601"/>
                        <a:pt x="1522" y="1604"/>
                        <a:pt x="1542" y="1612"/>
                      </a:cubicBezTo>
                      <a:cubicBezTo>
                        <a:pt x="1558" y="1612"/>
                        <a:pt x="1573" y="1628"/>
                        <a:pt x="1589" y="1628"/>
                      </a:cubicBezTo>
                      <a:cubicBezTo>
                        <a:pt x="1550" y="1190"/>
                        <a:pt x="1487" y="501"/>
                        <a:pt x="1440" y="0"/>
                      </a:cubicBezTo>
                      <a:close/>
                      <a:moveTo>
                        <a:pt x="149" y="0"/>
                      </a:moveTo>
                      <a:cubicBezTo>
                        <a:pt x="94" y="501"/>
                        <a:pt x="40" y="1158"/>
                        <a:pt x="1" y="1589"/>
                      </a:cubicBezTo>
                      <a:cubicBezTo>
                        <a:pt x="55" y="1597"/>
                        <a:pt x="110" y="1628"/>
                        <a:pt x="157" y="1667"/>
                      </a:cubicBezTo>
                      <a:cubicBezTo>
                        <a:pt x="196" y="1229"/>
                        <a:pt x="259" y="525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414" name="Google Shape;414;p13"/>
            <p:cNvCxnSpPr/>
            <p:nvPr/>
          </p:nvCxnSpPr>
          <p:spPr>
            <a:xfrm rot="10800000">
              <a:off x="2594588" y="-122625"/>
              <a:ext cx="0" cy="774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 rot="10800000">
              <a:off x="6547450" y="-95650"/>
              <a:ext cx="0" cy="774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6" name="Google Shape;416;p13"/>
          <p:cNvSpPr txBox="1">
            <a:spLocks noGrp="1"/>
          </p:cNvSpPr>
          <p:nvPr>
            <p:ph type="title"/>
          </p:nvPr>
        </p:nvSpPr>
        <p:spPr>
          <a:xfrm>
            <a:off x="1790550" y="73137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title" idx="2" hasCustomPrompt="1"/>
          </p:nvPr>
        </p:nvSpPr>
        <p:spPr>
          <a:xfrm>
            <a:off x="1265931" y="1886900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8" name="Google Shape;418;p13"/>
          <p:cNvSpPr txBox="1">
            <a:spLocks noGrp="1"/>
          </p:cNvSpPr>
          <p:nvPr>
            <p:ph type="title" idx="3"/>
          </p:nvPr>
        </p:nvSpPr>
        <p:spPr>
          <a:xfrm>
            <a:off x="2019575" y="1866225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9" name="Google Shape;419;p13"/>
          <p:cNvSpPr txBox="1">
            <a:spLocks noGrp="1"/>
          </p:cNvSpPr>
          <p:nvPr>
            <p:ph type="subTitle" idx="1"/>
          </p:nvPr>
        </p:nvSpPr>
        <p:spPr>
          <a:xfrm>
            <a:off x="2010351" y="2258625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13"/>
          <p:cNvSpPr txBox="1">
            <a:spLocks noGrp="1"/>
          </p:cNvSpPr>
          <p:nvPr>
            <p:ph type="title" idx="4" hasCustomPrompt="1"/>
          </p:nvPr>
        </p:nvSpPr>
        <p:spPr>
          <a:xfrm>
            <a:off x="4847331" y="1886900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13"/>
          <p:cNvSpPr txBox="1">
            <a:spLocks noGrp="1"/>
          </p:cNvSpPr>
          <p:nvPr>
            <p:ph type="title" idx="5"/>
          </p:nvPr>
        </p:nvSpPr>
        <p:spPr>
          <a:xfrm>
            <a:off x="5600975" y="1866225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2" name="Google Shape;422;p13"/>
          <p:cNvSpPr txBox="1">
            <a:spLocks noGrp="1"/>
          </p:cNvSpPr>
          <p:nvPr>
            <p:ph type="subTitle" idx="6"/>
          </p:nvPr>
        </p:nvSpPr>
        <p:spPr>
          <a:xfrm>
            <a:off x="5591751" y="2258625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3" name="Google Shape;423;p13"/>
          <p:cNvSpPr txBox="1">
            <a:spLocks noGrp="1"/>
          </p:cNvSpPr>
          <p:nvPr>
            <p:ph type="title" idx="7" hasCustomPrompt="1"/>
          </p:nvPr>
        </p:nvSpPr>
        <p:spPr>
          <a:xfrm>
            <a:off x="1265931" y="3074475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 idx="8"/>
          </p:nvPr>
        </p:nvSpPr>
        <p:spPr>
          <a:xfrm>
            <a:off x="2019575" y="3053800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9"/>
          </p:nvPr>
        </p:nvSpPr>
        <p:spPr>
          <a:xfrm>
            <a:off x="2010351" y="3446200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7331" y="3074475"/>
            <a:ext cx="742200" cy="4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7" name="Google Shape;427;p13"/>
          <p:cNvSpPr txBox="1">
            <a:spLocks noGrp="1"/>
          </p:cNvSpPr>
          <p:nvPr>
            <p:ph type="title" idx="14"/>
          </p:nvPr>
        </p:nvSpPr>
        <p:spPr>
          <a:xfrm>
            <a:off x="5600975" y="3053800"/>
            <a:ext cx="21888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subTitle" idx="15"/>
          </p:nvPr>
        </p:nvSpPr>
        <p:spPr>
          <a:xfrm>
            <a:off x="5591751" y="3446200"/>
            <a:ext cx="2286300" cy="5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5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32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2"/>
          <p:cNvSpPr txBox="1">
            <a:spLocks noGrp="1"/>
          </p:cNvSpPr>
          <p:nvPr>
            <p:ph type="title"/>
          </p:nvPr>
        </p:nvSpPr>
        <p:spPr>
          <a:xfrm>
            <a:off x="739541" y="2786163"/>
            <a:ext cx="407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08" name="Google Shape;1508;p32"/>
          <p:cNvSpPr txBox="1">
            <a:spLocks noGrp="1"/>
          </p:cNvSpPr>
          <p:nvPr>
            <p:ph type="title" idx="2" hasCustomPrompt="1"/>
          </p:nvPr>
        </p:nvSpPr>
        <p:spPr>
          <a:xfrm>
            <a:off x="1387451" y="1529848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9" name="Google Shape;1509;p32"/>
          <p:cNvSpPr txBox="1">
            <a:spLocks noGrp="1"/>
          </p:cNvSpPr>
          <p:nvPr>
            <p:ph type="subTitle" idx="1"/>
          </p:nvPr>
        </p:nvSpPr>
        <p:spPr>
          <a:xfrm>
            <a:off x="739541" y="3768538"/>
            <a:ext cx="4438800" cy="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10" name="Google Shape;1510;p32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511" name="Google Shape;1511;p32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512" name="Google Shape;1512;p3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32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517" name="Google Shape;1517;p32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2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1" name="Google Shape;1521;p32"/>
          <p:cNvGrpSpPr/>
          <p:nvPr/>
        </p:nvGrpSpPr>
        <p:grpSpPr>
          <a:xfrm>
            <a:off x="8414301" y="731375"/>
            <a:ext cx="363074" cy="4049243"/>
            <a:chOff x="366626" y="731375"/>
            <a:chExt cx="363074" cy="4049243"/>
          </a:xfrm>
        </p:grpSpPr>
        <p:sp>
          <p:nvSpPr>
            <p:cNvPr id="1522" name="Google Shape;1522;p32"/>
            <p:cNvSpPr/>
            <p:nvPr/>
          </p:nvSpPr>
          <p:spPr>
            <a:xfrm rot="5400000">
              <a:off x="-1476459" y="2574460"/>
              <a:ext cx="4049243" cy="363074"/>
            </a:xfrm>
            <a:custGeom>
              <a:avLst/>
              <a:gdLst/>
              <a:ahLst/>
              <a:cxnLst/>
              <a:rect l="l" t="t" r="r" b="b"/>
              <a:pathLst>
                <a:path w="66102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66101" y="3013"/>
                  </a:lnTo>
                  <a:lnTo>
                    <a:pt x="66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3" name="Google Shape;1523;p32"/>
            <p:cNvGrpSpPr/>
            <p:nvPr/>
          </p:nvGrpSpPr>
          <p:grpSpPr>
            <a:xfrm>
              <a:off x="454685" y="879637"/>
              <a:ext cx="186957" cy="3752719"/>
              <a:chOff x="465813" y="916146"/>
              <a:chExt cx="186957" cy="3752719"/>
            </a:xfrm>
          </p:grpSpPr>
          <p:sp>
            <p:nvSpPr>
              <p:cNvPr id="1524" name="Google Shape;1524;p32"/>
              <p:cNvSpPr/>
              <p:nvPr/>
            </p:nvSpPr>
            <p:spPr>
              <a:xfrm rot="5400000">
                <a:off x="460880" y="921080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2"/>
              <p:cNvSpPr/>
              <p:nvPr/>
            </p:nvSpPr>
            <p:spPr>
              <a:xfrm rot="5400000">
                <a:off x="460880" y="1276426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 rot="5400000">
                <a:off x="460880" y="1630922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352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 rot="5400000">
                <a:off x="460880" y="1985419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2"/>
              <p:cNvSpPr/>
              <p:nvPr/>
            </p:nvSpPr>
            <p:spPr>
              <a:xfrm rot="5400000">
                <a:off x="460880" y="2340764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2"/>
              <p:cNvSpPr/>
              <p:nvPr/>
            </p:nvSpPr>
            <p:spPr>
              <a:xfrm rot="5400000">
                <a:off x="460880" y="269526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 rot="5400000">
                <a:off x="460880" y="304975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 rot="5400000">
                <a:off x="460826" y="3406747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 rot="5400000">
                <a:off x="460880" y="376373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 rot="5400000">
                <a:off x="460880" y="411993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1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1" y="1339"/>
                    </a:lnTo>
                    <a:lnTo>
                      <a:pt x="1502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 rot="5400000">
                <a:off x="460826" y="4476921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32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353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3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3"/>
          <p:cNvSpPr txBox="1">
            <a:spLocks noGrp="1"/>
          </p:cNvSpPr>
          <p:nvPr>
            <p:ph type="title"/>
          </p:nvPr>
        </p:nvSpPr>
        <p:spPr>
          <a:xfrm>
            <a:off x="4336036" y="2786163"/>
            <a:ext cx="407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8" name="Google Shape;1538;p33"/>
          <p:cNvSpPr txBox="1">
            <a:spLocks noGrp="1"/>
          </p:cNvSpPr>
          <p:nvPr>
            <p:ph type="title" idx="2" hasCustomPrompt="1"/>
          </p:nvPr>
        </p:nvSpPr>
        <p:spPr>
          <a:xfrm>
            <a:off x="7039120" y="1529848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9" name="Google Shape;1539;p33"/>
          <p:cNvSpPr txBox="1">
            <a:spLocks noGrp="1"/>
          </p:cNvSpPr>
          <p:nvPr>
            <p:ph type="subTitle" idx="1"/>
          </p:nvPr>
        </p:nvSpPr>
        <p:spPr>
          <a:xfrm>
            <a:off x="3976036" y="3768538"/>
            <a:ext cx="4438800" cy="33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40" name="Google Shape;1540;p33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541" name="Google Shape;1541;p33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542" name="Google Shape;1542;p33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3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3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3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6" name="Google Shape;1546;p33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547" name="Google Shape;1547;p33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3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3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3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51" name="Google Shape;1551;p33"/>
          <p:cNvGrpSpPr/>
          <p:nvPr/>
        </p:nvGrpSpPr>
        <p:grpSpPr>
          <a:xfrm>
            <a:off x="366626" y="731375"/>
            <a:ext cx="363074" cy="4049243"/>
            <a:chOff x="366626" y="731375"/>
            <a:chExt cx="363074" cy="4049243"/>
          </a:xfrm>
        </p:grpSpPr>
        <p:sp>
          <p:nvSpPr>
            <p:cNvPr id="1552" name="Google Shape;1552;p33"/>
            <p:cNvSpPr/>
            <p:nvPr/>
          </p:nvSpPr>
          <p:spPr>
            <a:xfrm rot="5400000">
              <a:off x="-1476459" y="2574460"/>
              <a:ext cx="4049243" cy="363074"/>
            </a:xfrm>
            <a:custGeom>
              <a:avLst/>
              <a:gdLst/>
              <a:ahLst/>
              <a:cxnLst/>
              <a:rect l="l" t="t" r="r" b="b"/>
              <a:pathLst>
                <a:path w="66102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66101" y="3013"/>
                  </a:lnTo>
                  <a:lnTo>
                    <a:pt x="66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3" name="Google Shape;1553;p33"/>
            <p:cNvGrpSpPr/>
            <p:nvPr/>
          </p:nvGrpSpPr>
          <p:grpSpPr>
            <a:xfrm>
              <a:off x="454685" y="879637"/>
              <a:ext cx="186957" cy="3752719"/>
              <a:chOff x="465813" y="916146"/>
              <a:chExt cx="186957" cy="3752719"/>
            </a:xfrm>
          </p:grpSpPr>
          <p:sp>
            <p:nvSpPr>
              <p:cNvPr id="1554" name="Google Shape;1554;p33"/>
              <p:cNvSpPr/>
              <p:nvPr/>
            </p:nvSpPr>
            <p:spPr>
              <a:xfrm rot="5400000">
                <a:off x="460880" y="921080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3"/>
              <p:cNvSpPr/>
              <p:nvPr/>
            </p:nvSpPr>
            <p:spPr>
              <a:xfrm rot="5400000">
                <a:off x="460880" y="1276426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3"/>
              <p:cNvSpPr/>
              <p:nvPr/>
            </p:nvSpPr>
            <p:spPr>
              <a:xfrm rot="5400000">
                <a:off x="460880" y="1630922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352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3"/>
              <p:cNvSpPr/>
              <p:nvPr/>
            </p:nvSpPr>
            <p:spPr>
              <a:xfrm rot="5400000">
                <a:off x="460880" y="1985419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3"/>
              <p:cNvSpPr/>
              <p:nvPr/>
            </p:nvSpPr>
            <p:spPr>
              <a:xfrm rot="5400000">
                <a:off x="460880" y="2340764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3"/>
              <p:cNvSpPr/>
              <p:nvPr/>
            </p:nvSpPr>
            <p:spPr>
              <a:xfrm rot="5400000">
                <a:off x="460880" y="269526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2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3"/>
              <p:cNvSpPr/>
              <p:nvPr/>
            </p:nvSpPr>
            <p:spPr>
              <a:xfrm rot="5400000">
                <a:off x="460880" y="304975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2" y="1"/>
                    </a:moveTo>
                    <a:lnTo>
                      <a:pt x="712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3"/>
              <p:cNvSpPr/>
              <p:nvPr/>
            </p:nvSpPr>
            <p:spPr>
              <a:xfrm rot="5400000">
                <a:off x="460826" y="3406747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503" y="1761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3"/>
              <p:cNvSpPr/>
              <p:nvPr/>
            </p:nvSpPr>
            <p:spPr>
              <a:xfrm rot="5400000">
                <a:off x="460880" y="3763737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24" y="1"/>
                    </a:moveTo>
                    <a:lnTo>
                      <a:pt x="713" y="681"/>
                    </a:lnTo>
                    <a:lnTo>
                      <a:pt x="0" y="674"/>
                    </a:lnTo>
                    <a:lnTo>
                      <a:pt x="0" y="674"/>
                    </a:lnTo>
                    <a:lnTo>
                      <a:pt x="579" y="1088"/>
                    </a:lnTo>
                    <a:lnTo>
                      <a:pt x="353" y="1761"/>
                    </a:lnTo>
                    <a:lnTo>
                      <a:pt x="924" y="1339"/>
                    </a:lnTo>
                    <a:lnTo>
                      <a:pt x="1495" y="1761"/>
                    </a:lnTo>
                    <a:lnTo>
                      <a:pt x="1268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35" y="681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3"/>
              <p:cNvSpPr/>
              <p:nvPr/>
            </p:nvSpPr>
            <p:spPr>
              <a:xfrm rot="5400000">
                <a:off x="460880" y="4119931"/>
                <a:ext cx="196825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762" extrusionOk="0">
                    <a:moveTo>
                      <a:pt x="931" y="1"/>
                    </a:moveTo>
                    <a:lnTo>
                      <a:pt x="720" y="681"/>
                    </a:lnTo>
                    <a:lnTo>
                      <a:pt x="0" y="674"/>
                    </a:lnTo>
                    <a:lnTo>
                      <a:pt x="587" y="1088"/>
                    </a:lnTo>
                    <a:lnTo>
                      <a:pt x="360" y="1761"/>
                    </a:lnTo>
                    <a:lnTo>
                      <a:pt x="931" y="1339"/>
                    </a:lnTo>
                    <a:lnTo>
                      <a:pt x="1502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3"/>
              <p:cNvSpPr/>
              <p:nvPr/>
            </p:nvSpPr>
            <p:spPr>
              <a:xfrm rot="5400000">
                <a:off x="460826" y="4476921"/>
                <a:ext cx="196931" cy="186957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62" extrusionOk="0">
                    <a:moveTo>
                      <a:pt x="932" y="1"/>
                    </a:moveTo>
                    <a:lnTo>
                      <a:pt x="713" y="681"/>
                    </a:lnTo>
                    <a:lnTo>
                      <a:pt x="1" y="674"/>
                    </a:lnTo>
                    <a:lnTo>
                      <a:pt x="580" y="1088"/>
                    </a:lnTo>
                    <a:lnTo>
                      <a:pt x="353" y="1761"/>
                    </a:lnTo>
                    <a:lnTo>
                      <a:pt x="353" y="1761"/>
                    </a:lnTo>
                    <a:lnTo>
                      <a:pt x="932" y="1339"/>
                    </a:lnTo>
                    <a:lnTo>
                      <a:pt x="1503" y="1761"/>
                    </a:lnTo>
                    <a:lnTo>
                      <a:pt x="1276" y="1088"/>
                    </a:lnTo>
                    <a:lnTo>
                      <a:pt x="1855" y="674"/>
                    </a:lnTo>
                    <a:lnTo>
                      <a:pt x="1855" y="674"/>
                    </a:lnTo>
                    <a:lnTo>
                      <a:pt x="1143" y="681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4">
    <p:bg>
      <p:bgPr>
        <a:solidFill>
          <a:schemeClr val="accent3"/>
        </a:solidFill>
        <a:effectLst/>
      </p:bgPr>
    </p:bg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35"/>
          <p:cNvGrpSpPr/>
          <p:nvPr/>
        </p:nvGrpSpPr>
        <p:grpSpPr>
          <a:xfrm>
            <a:off x="733251" y="731311"/>
            <a:ext cx="7677410" cy="3680606"/>
            <a:chOff x="973663" y="803588"/>
            <a:chExt cx="7196673" cy="3536324"/>
          </a:xfrm>
        </p:grpSpPr>
        <p:sp>
          <p:nvSpPr>
            <p:cNvPr id="1649" name="Google Shape;1649;p35"/>
            <p:cNvSpPr/>
            <p:nvPr/>
          </p:nvSpPr>
          <p:spPr>
            <a:xfrm>
              <a:off x="973663" y="803588"/>
              <a:ext cx="7196673" cy="3536324"/>
            </a:xfrm>
            <a:custGeom>
              <a:avLst/>
              <a:gdLst/>
              <a:ahLst/>
              <a:cxnLst/>
              <a:rect l="l" t="t" r="r" b="b"/>
              <a:pathLst>
                <a:path w="24891" h="12074" extrusionOk="0">
                  <a:moveTo>
                    <a:pt x="2348" y="1"/>
                  </a:moveTo>
                  <a:lnTo>
                    <a:pt x="2348" y="392"/>
                  </a:lnTo>
                  <a:cubicBezTo>
                    <a:pt x="2340" y="1472"/>
                    <a:pt x="1472" y="2348"/>
                    <a:pt x="392" y="2348"/>
                  </a:cubicBezTo>
                  <a:lnTo>
                    <a:pt x="1" y="2348"/>
                  </a:lnTo>
                  <a:lnTo>
                    <a:pt x="1" y="9617"/>
                  </a:lnTo>
                  <a:lnTo>
                    <a:pt x="392" y="9617"/>
                  </a:lnTo>
                  <a:cubicBezTo>
                    <a:pt x="1472" y="9617"/>
                    <a:pt x="2340" y="10493"/>
                    <a:pt x="2348" y="11573"/>
                  </a:cubicBezTo>
                  <a:lnTo>
                    <a:pt x="2348" y="11659"/>
                  </a:lnTo>
                  <a:lnTo>
                    <a:pt x="2332" y="12074"/>
                  </a:lnTo>
                  <a:lnTo>
                    <a:pt x="22574" y="12074"/>
                  </a:lnTo>
                  <a:lnTo>
                    <a:pt x="22543" y="11659"/>
                  </a:lnTo>
                  <a:lnTo>
                    <a:pt x="22543" y="11565"/>
                  </a:lnTo>
                  <a:cubicBezTo>
                    <a:pt x="22551" y="10486"/>
                    <a:pt x="23427" y="9609"/>
                    <a:pt x="24499" y="9609"/>
                  </a:cubicBezTo>
                  <a:lnTo>
                    <a:pt x="24890" y="9609"/>
                  </a:lnTo>
                  <a:lnTo>
                    <a:pt x="24890" y="2348"/>
                  </a:lnTo>
                  <a:lnTo>
                    <a:pt x="24499" y="2348"/>
                  </a:lnTo>
                  <a:cubicBezTo>
                    <a:pt x="23427" y="2348"/>
                    <a:pt x="22551" y="1472"/>
                    <a:pt x="22543" y="392"/>
                  </a:cubicBezTo>
                  <a:lnTo>
                    <a:pt x="22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28575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00051" y="1030574"/>
              <a:ext cx="6748525" cy="3080298"/>
            </a:xfrm>
            <a:custGeom>
              <a:avLst/>
              <a:gdLst/>
              <a:ahLst/>
              <a:cxnLst/>
              <a:rect l="l" t="t" r="r" b="b"/>
              <a:pathLst>
                <a:path w="23341" h="10517" fill="none" extrusionOk="0">
                  <a:moveTo>
                    <a:pt x="2340" y="10516"/>
                  </a:moveTo>
                  <a:lnTo>
                    <a:pt x="21001" y="10516"/>
                  </a:lnTo>
                  <a:cubicBezTo>
                    <a:pt x="21134" y="9265"/>
                    <a:pt x="22096" y="8263"/>
                    <a:pt x="23341" y="8075"/>
                  </a:cubicBezTo>
                  <a:lnTo>
                    <a:pt x="23341" y="2324"/>
                  </a:lnTo>
                  <a:cubicBezTo>
                    <a:pt x="22136" y="2152"/>
                    <a:pt x="21189" y="1205"/>
                    <a:pt x="21017" y="0"/>
                  </a:cubicBezTo>
                  <a:lnTo>
                    <a:pt x="2324" y="0"/>
                  </a:lnTo>
                  <a:cubicBezTo>
                    <a:pt x="2152" y="1205"/>
                    <a:pt x="1205" y="2152"/>
                    <a:pt x="0" y="2324"/>
                  </a:cubicBezTo>
                  <a:lnTo>
                    <a:pt x="0" y="8075"/>
                  </a:lnTo>
                  <a:cubicBezTo>
                    <a:pt x="1244" y="8263"/>
                    <a:pt x="2207" y="9265"/>
                    <a:pt x="2340" y="10516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miter lim="7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35"/>
          <p:cNvGrpSpPr/>
          <p:nvPr/>
        </p:nvGrpSpPr>
        <p:grpSpPr>
          <a:xfrm>
            <a:off x="365129" y="4684789"/>
            <a:ext cx="8442698" cy="186011"/>
            <a:chOff x="365129" y="4684789"/>
            <a:chExt cx="8442698" cy="186011"/>
          </a:xfrm>
        </p:grpSpPr>
        <p:grpSp>
          <p:nvGrpSpPr>
            <p:cNvPr id="1652" name="Google Shape;1652;p35"/>
            <p:cNvGrpSpPr/>
            <p:nvPr/>
          </p:nvGrpSpPr>
          <p:grpSpPr>
            <a:xfrm>
              <a:off x="6699723" y="4684789"/>
              <a:ext cx="2108103" cy="186003"/>
              <a:chOff x="2353654" y="2041057"/>
              <a:chExt cx="1717955" cy="151580"/>
            </a:xfrm>
          </p:grpSpPr>
          <p:sp>
            <p:nvSpPr>
              <p:cNvPr id="1653" name="Google Shape;1653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54" name="Google Shape;1654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55" name="Google Shape;1655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68" name="Google Shape;1668;p35"/>
            <p:cNvGrpSpPr/>
            <p:nvPr/>
          </p:nvGrpSpPr>
          <p:grpSpPr>
            <a:xfrm>
              <a:off x="4839273" y="4684789"/>
              <a:ext cx="2108103" cy="186003"/>
              <a:chOff x="2353654" y="2041057"/>
              <a:chExt cx="1717955" cy="151580"/>
            </a:xfrm>
          </p:grpSpPr>
          <p:sp>
            <p:nvSpPr>
              <p:cNvPr id="1669" name="Google Shape;1669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70" name="Google Shape;1670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71" name="Google Shape;1671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9" name="Google Shape;1679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0" name="Google Shape;1680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84" name="Google Shape;1684;p35"/>
            <p:cNvGrpSpPr/>
            <p:nvPr/>
          </p:nvGrpSpPr>
          <p:grpSpPr>
            <a:xfrm>
              <a:off x="2979886" y="4684789"/>
              <a:ext cx="2108103" cy="186003"/>
              <a:chOff x="2353654" y="2041057"/>
              <a:chExt cx="1717955" cy="151580"/>
            </a:xfrm>
          </p:grpSpPr>
          <p:sp>
            <p:nvSpPr>
              <p:cNvPr id="1685" name="Google Shape;1685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6" name="Google Shape;1686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687" name="Google Shape;1687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00" name="Google Shape;1700;p35"/>
            <p:cNvGrpSpPr/>
            <p:nvPr/>
          </p:nvGrpSpPr>
          <p:grpSpPr>
            <a:xfrm>
              <a:off x="789137" y="4684789"/>
              <a:ext cx="2441477" cy="186011"/>
              <a:chOff x="566741" y="4487689"/>
              <a:chExt cx="2441477" cy="186011"/>
            </a:xfrm>
          </p:grpSpPr>
          <p:grpSp>
            <p:nvGrpSpPr>
              <p:cNvPr id="1701" name="Google Shape;1701;p35"/>
              <p:cNvGrpSpPr/>
              <p:nvPr/>
            </p:nvGrpSpPr>
            <p:grpSpPr>
              <a:xfrm>
                <a:off x="900115" y="4487689"/>
                <a:ext cx="2108103" cy="186003"/>
                <a:chOff x="2353654" y="2041057"/>
                <a:chExt cx="1717955" cy="151580"/>
              </a:xfrm>
            </p:grpSpPr>
            <p:sp>
              <p:nvSpPr>
                <p:cNvPr id="1702" name="Google Shape;1702;p35"/>
                <p:cNvSpPr/>
                <p:nvPr/>
              </p:nvSpPr>
              <p:spPr>
                <a:xfrm rot="-5400000">
                  <a:off x="3136842" y="1257869"/>
                  <a:ext cx="151580" cy="171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03" name="Google Shape;1703;p35"/>
                <p:cNvGrpSpPr/>
                <p:nvPr/>
              </p:nvGrpSpPr>
              <p:grpSpPr>
                <a:xfrm>
                  <a:off x="2426575" y="2068278"/>
                  <a:ext cx="1572215" cy="96475"/>
                  <a:chOff x="2297453" y="4299121"/>
                  <a:chExt cx="1648369" cy="96475"/>
                </a:xfrm>
              </p:grpSpPr>
              <p:sp>
                <p:nvSpPr>
                  <p:cNvPr id="1704" name="Google Shape;1704;p35"/>
                  <p:cNvSpPr/>
                  <p:nvPr/>
                </p:nvSpPr>
                <p:spPr>
                  <a:xfrm rot="-5400000">
                    <a:off x="228032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5" name="Google Shape;1705;p35"/>
                  <p:cNvSpPr/>
                  <p:nvPr/>
                </p:nvSpPr>
                <p:spPr>
                  <a:xfrm rot="-5400000">
                    <a:off x="241238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6" name="Google Shape;1706;p35"/>
                  <p:cNvSpPr/>
                  <p:nvPr/>
                </p:nvSpPr>
                <p:spPr>
                  <a:xfrm rot="-5400000">
                    <a:off x="254443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7" name="Google Shape;1707;p35"/>
                  <p:cNvSpPr/>
                  <p:nvPr/>
                </p:nvSpPr>
                <p:spPr>
                  <a:xfrm rot="-5400000">
                    <a:off x="267649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8" name="Google Shape;1708;p35"/>
                  <p:cNvSpPr/>
                  <p:nvPr/>
                </p:nvSpPr>
                <p:spPr>
                  <a:xfrm rot="-5400000">
                    <a:off x="280920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9" name="Google Shape;1709;p35"/>
                  <p:cNvSpPr/>
                  <p:nvPr/>
                </p:nvSpPr>
                <p:spPr>
                  <a:xfrm rot="-5400000">
                    <a:off x="294126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0" name="Google Shape;1710;p35"/>
                  <p:cNvSpPr/>
                  <p:nvPr/>
                </p:nvSpPr>
                <p:spPr>
                  <a:xfrm rot="-5400000">
                    <a:off x="3073359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1" name="Google Shape;1711;p35"/>
                  <p:cNvSpPr/>
                  <p:nvPr/>
                </p:nvSpPr>
                <p:spPr>
                  <a:xfrm rot="-5400000">
                    <a:off x="320545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2" name="Google Shape;1712;p35"/>
                  <p:cNvSpPr/>
                  <p:nvPr/>
                </p:nvSpPr>
                <p:spPr>
                  <a:xfrm rot="-5400000">
                    <a:off x="3337510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3" name="Google Shape;1713;p35"/>
                  <p:cNvSpPr/>
                  <p:nvPr/>
                </p:nvSpPr>
                <p:spPr>
                  <a:xfrm rot="-5400000">
                    <a:off x="346956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4" name="Google Shape;1714;p35"/>
                  <p:cNvSpPr/>
                  <p:nvPr/>
                </p:nvSpPr>
                <p:spPr>
                  <a:xfrm rot="-5400000">
                    <a:off x="360228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5" name="Google Shape;1715;p35"/>
                  <p:cNvSpPr/>
                  <p:nvPr/>
                </p:nvSpPr>
                <p:spPr>
                  <a:xfrm rot="-5400000">
                    <a:off x="373433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6" name="Google Shape;1716;p35"/>
                  <p:cNvSpPr/>
                  <p:nvPr/>
                </p:nvSpPr>
                <p:spPr>
                  <a:xfrm rot="-5400000">
                    <a:off x="3866433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17" name="Google Shape;1717;p35"/>
              <p:cNvGrpSpPr/>
              <p:nvPr/>
            </p:nvGrpSpPr>
            <p:grpSpPr>
              <a:xfrm>
                <a:off x="566741" y="4487702"/>
                <a:ext cx="576987" cy="185998"/>
                <a:chOff x="566741" y="4487702"/>
                <a:chExt cx="576987" cy="185998"/>
              </a:xfrm>
            </p:grpSpPr>
            <p:sp>
              <p:nvSpPr>
                <p:cNvPr id="1718" name="Google Shape;1718;p35"/>
                <p:cNvSpPr/>
                <p:nvPr/>
              </p:nvSpPr>
              <p:spPr>
                <a:xfrm rot="-5400000">
                  <a:off x="762235" y="4292207"/>
                  <a:ext cx="185998" cy="57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5"/>
                <p:cNvSpPr/>
                <p:nvPr/>
              </p:nvSpPr>
              <p:spPr>
                <a:xfrm rot="-5400000">
                  <a:off x="649532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5"/>
                <p:cNvSpPr/>
                <p:nvPr/>
              </p:nvSpPr>
              <p:spPr>
                <a:xfrm rot="-5400000">
                  <a:off x="804090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5"/>
                <p:cNvSpPr/>
                <p:nvPr/>
              </p:nvSpPr>
              <p:spPr>
                <a:xfrm rot="-5400000">
                  <a:off x="958696" y="4543824"/>
                  <a:ext cx="118384" cy="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2" name="Google Shape;1722;p35"/>
            <p:cNvGrpSpPr/>
            <p:nvPr/>
          </p:nvGrpSpPr>
          <p:grpSpPr>
            <a:xfrm>
              <a:off x="365129" y="4684802"/>
              <a:ext cx="686703" cy="185998"/>
              <a:chOff x="365129" y="4684802"/>
              <a:chExt cx="686703" cy="185998"/>
            </a:xfrm>
          </p:grpSpPr>
          <p:sp>
            <p:nvSpPr>
              <p:cNvPr id="1723" name="Google Shape;1723;p35"/>
              <p:cNvSpPr/>
              <p:nvPr/>
            </p:nvSpPr>
            <p:spPr>
              <a:xfrm rot="-5400000">
                <a:off x="615481" y="4434449"/>
                <a:ext cx="185998" cy="68670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 rot="-5400000">
                <a:off x="402349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 rot="-5400000">
                <a:off x="557682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 rot="-5400000">
                <a:off x="712240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 rot="-5400000">
                <a:off x="866846" y="4740924"/>
                <a:ext cx="118384" cy="7292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3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8" name="Google Shape;1728;p35"/>
          <p:cNvGrpSpPr/>
          <p:nvPr/>
        </p:nvGrpSpPr>
        <p:grpSpPr>
          <a:xfrm>
            <a:off x="365129" y="272689"/>
            <a:ext cx="8442698" cy="186011"/>
            <a:chOff x="365129" y="4684789"/>
            <a:chExt cx="8442698" cy="186011"/>
          </a:xfrm>
        </p:grpSpPr>
        <p:grpSp>
          <p:nvGrpSpPr>
            <p:cNvPr id="1729" name="Google Shape;1729;p35"/>
            <p:cNvGrpSpPr/>
            <p:nvPr/>
          </p:nvGrpSpPr>
          <p:grpSpPr>
            <a:xfrm>
              <a:off x="6699723" y="4684789"/>
              <a:ext cx="2108103" cy="186003"/>
              <a:chOff x="2353654" y="2041057"/>
              <a:chExt cx="1717955" cy="151580"/>
            </a:xfrm>
          </p:grpSpPr>
          <p:sp>
            <p:nvSpPr>
              <p:cNvPr id="1730" name="Google Shape;1730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1" name="Google Shape;1731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32" name="Google Shape;1732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5" name="Google Shape;1745;p35"/>
            <p:cNvGrpSpPr/>
            <p:nvPr/>
          </p:nvGrpSpPr>
          <p:grpSpPr>
            <a:xfrm>
              <a:off x="4839273" y="4684789"/>
              <a:ext cx="2108103" cy="186003"/>
              <a:chOff x="2353654" y="2041057"/>
              <a:chExt cx="1717955" cy="151580"/>
            </a:xfrm>
          </p:grpSpPr>
          <p:sp>
            <p:nvSpPr>
              <p:cNvPr id="1746" name="Google Shape;1746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47" name="Google Shape;1747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48" name="Google Shape;1748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61" name="Google Shape;1761;p35"/>
            <p:cNvGrpSpPr/>
            <p:nvPr/>
          </p:nvGrpSpPr>
          <p:grpSpPr>
            <a:xfrm>
              <a:off x="2979886" y="4684789"/>
              <a:ext cx="2108103" cy="186003"/>
              <a:chOff x="2353654" y="2041057"/>
              <a:chExt cx="1717955" cy="151580"/>
            </a:xfrm>
          </p:grpSpPr>
          <p:sp>
            <p:nvSpPr>
              <p:cNvPr id="1762" name="Google Shape;1762;p35"/>
              <p:cNvSpPr/>
              <p:nvPr/>
            </p:nvSpPr>
            <p:spPr>
              <a:xfrm rot="-5400000">
                <a:off x="3136842" y="1257869"/>
                <a:ext cx="151580" cy="171795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63" name="Google Shape;1763;p35"/>
              <p:cNvGrpSpPr/>
              <p:nvPr/>
            </p:nvGrpSpPr>
            <p:grpSpPr>
              <a:xfrm>
                <a:off x="2426575" y="2068278"/>
                <a:ext cx="1572215" cy="96475"/>
                <a:chOff x="2297453" y="4299121"/>
                <a:chExt cx="1648369" cy="96475"/>
              </a:xfrm>
            </p:grpSpPr>
            <p:sp>
              <p:nvSpPr>
                <p:cNvPr id="1764" name="Google Shape;1764;p35"/>
                <p:cNvSpPr/>
                <p:nvPr/>
              </p:nvSpPr>
              <p:spPr>
                <a:xfrm rot="-5400000">
                  <a:off x="228032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35"/>
                <p:cNvSpPr/>
                <p:nvPr/>
              </p:nvSpPr>
              <p:spPr>
                <a:xfrm rot="-5400000">
                  <a:off x="241238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35"/>
                <p:cNvSpPr/>
                <p:nvPr/>
              </p:nvSpPr>
              <p:spPr>
                <a:xfrm rot="-5400000">
                  <a:off x="2544436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35"/>
                <p:cNvSpPr/>
                <p:nvPr/>
              </p:nvSpPr>
              <p:spPr>
                <a:xfrm rot="-5400000">
                  <a:off x="2676491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35"/>
                <p:cNvSpPr/>
                <p:nvPr/>
              </p:nvSpPr>
              <p:spPr>
                <a:xfrm rot="-5400000">
                  <a:off x="280920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35"/>
                <p:cNvSpPr/>
                <p:nvPr/>
              </p:nvSpPr>
              <p:spPr>
                <a:xfrm rot="-5400000">
                  <a:off x="294126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35"/>
                <p:cNvSpPr/>
                <p:nvPr/>
              </p:nvSpPr>
              <p:spPr>
                <a:xfrm rot="-5400000">
                  <a:off x="3073359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35"/>
                <p:cNvSpPr/>
                <p:nvPr/>
              </p:nvSpPr>
              <p:spPr>
                <a:xfrm rot="-5400000">
                  <a:off x="320545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2" name="Google Shape;1772;p35"/>
                <p:cNvSpPr/>
                <p:nvPr/>
              </p:nvSpPr>
              <p:spPr>
                <a:xfrm rot="-5400000">
                  <a:off x="3337510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0"/>
                      </a:moveTo>
                      <a:lnTo>
                        <a:pt x="0" y="751"/>
                      </a:lnTo>
                      <a:lnTo>
                        <a:pt x="1166" y="751"/>
                      </a:lnTo>
                      <a:lnTo>
                        <a:pt x="116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3" name="Google Shape;1773;p35"/>
                <p:cNvSpPr/>
                <p:nvPr/>
              </p:nvSpPr>
              <p:spPr>
                <a:xfrm rot="-5400000">
                  <a:off x="3469565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5"/>
                <p:cNvSpPr/>
                <p:nvPr/>
              </p:nvSpPr>
              <p:spPr>
                <a:xfrm rot="-5400000">
                  <a:off x="3602282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5"/>
                <p:cNvSpPr/>
                <p:nvPr/>
              </p:nvSpPr>
              <p:spPr>
                <a:xfrm rot="-5400000">
                  <a:off x="3734337" y="4316249"/>
                  <a:ext cx="96475" cy="62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35"/>
                <p:cNvSpPr/>
                <p:nvPr/>
              </p:nvSpPr>
              <p:spPr>
                <a:xfrm rot="-5400000">
                  <a:off x="3866433" y="4316207"/>
                  <a:ext cx="96475" cy="62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77" name="Google Shape;1777;p35"/>
            <p:cNvGrpSpPr/>
            <p:nvPr/>
          </p:nvGrpSpPr>
          <p:grpSpPr>
            <a:xfrm>
              <a:off x="789137" y="4684789"/>
              <a:ext cx="2441477" cy="186011"/>
              <a:chOff x="566741" y="4487689"/>
              <a:chExt cx="2441477" cy="186011"/>
            </a:xfrm>
          </p:grpSpPr>
          <p:grpSp>
            <p:nvGrpSpPr>
              <p:cNvPr id="1778" name="Google Shape;1778;p35"/>
              <p:cNvGrpSpPr/>
              <p:nvPr/>
            </p:nvGrpSpPr>
            <p:grpSpPr>
              <a:xfrm>
                <a:off x="900115" y="4487689"/>
                <a:ext cx="2108103" cy="186003"/>
                <a:chOff x="2353654" y="2041057"/>
                <a:chExt cx="1717955" cy="151580"/>
              </a:xfrm>
            </p:grpSpPr>
            <p:sp>
              <p:nvSpPr>
                <p:cNvPr id="1779" name="Google Shape;1779;p35"/>
                <p:cNvSpPr/>
                <p:nvPr/>
              </p:nvSpPr>
              <p:spPr>
                <a:xfrm rot="-5400000">
                  <a:off x="3136842" y="1257869"/>
                  <a:ext cx="151580" cy="171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80" name="Google Shape;1780;p35"/>
                <p:cNvGrpSpPr/>
                <p:nvPr/>
              </p:nvGrpSpPr>
              <p:grpSpPr>
                <a:xfrm>
                  <a:off x="2426575" y="2068278"/>
                  <a:ext cx="1572215" cy="96475"/>
                  <a:chOff x="2297453" y="4299121"/>
                  <a:chExt cx="1648369" cy="96475"/>
                </a:xfrm>
              </p:grpSpPr>
              <p:sp>
                <p:nvSpPr>
                  <p:cNvPr id="1781" name="Google Shape;1781;p35"/>
                  <p:cNvSpPr/>
                  <p:nvPr/>
                </p:nvSpPr>
                <p:spPr>
                  <a:xfrm rot="-5400000">
                    <a:off x="228032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2" name="Google Shape;1782;p35"/>
                  <p:cNvSpPr/>
                  <p:nvPr/>
                </p:nvSpPr>
                <p:spPr>
                  <a:xfrm rot="-5400000">
                    <a:off x="241238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3" name="Google Shape;1783;p35"/>
                  <p:cNvSpPr/>
                  <p:nvPr/>
                </p:nvSpPr>
                <p:spPr>
                  <a:xfrm rot="-5400000">
                    <a:off x="2544436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4" name="Google Shape;1784;p35"/>
                  <p:cNvSpPr/>
                  <p:nvPr/>
                </p:nvSpPr>
                <p:spPr>
                  <a:xfrm rot="-5400000">
                    <a:off x="2676491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5" name="Google Shape;1785;p35"/>
                  <p:cNvSpPr/>
                  <p:nvPr/>
                </p:nvSpPr>
                <p:spPr>
                  <a:xfrm rot="-5400000">
                    <a:off x="280920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6" name="Google Shape;1786;p35"/>
                  <p:cNvSpPr/>
                  <p:nvPr/>
                </p:nvSpPr>
                <p:spPr>
                  <a:xfrm rot="-5400000">
                    <a:off x="294126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7" name="Google Shape;1787;p35"/>
                  <p:cNvSpPr/>
                  <p:nvPr/>
                </p:nvSpPr>
                <p:spPr>
                  <a:xfrm rot="-5400000">
                    <a:off x="3073359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8" name="Google Shape;1788;p35"/>
                  <p:cNvSpPr/>
                  <p:nvPr/>
                </p:nvSpPr>
                <p:spPr>
                  <a:xfrm rot="-5400000">
                    <a:off x="320545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9" name="Google Shape;1789;p35"/>
                  <p:cNvSpPr/>
                  <p:nvPr/>
                </p:nvSpPr>
                <p:spPr>
                  <a:xfrm rot="-5400000">
                    <a:off x="3337510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0"/>
                        </a:moveTo>
                        <a:lnTo>
                          <a:pt x="0" y="751"/>
                        </a:lnTo>
                        <a:lnTo>
                          <a:pt x="1166" y="751"/>
                        </a:lnTo>
                        <a:lnTo>
                          <a:pt x="116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0" name="Google Shape;1790;p35"/>
                  <p:cNvSpPr/>
                  <p:nvPr/>
                </p:nvSpPr>
                <p:spPr>
                  <a:xfrm rot="-5400000">
                    <a:off x="3469565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1" name="Google Shape;1791;p35"/>
                  <p:cNvSpPr/>
                  <p:nvPr/>
                </p:nvSpPr>
                <p:spPr>
                  <a:xfrm rot="-5400000">
                    <a:off x="3602282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2" name="Google Shape;1792;p35"/>
                  <p:cNvSpPr/>
                  <p:nvPr/>
                </p:nvSpPr>
                <p:spPr>
                  <a:xfrm rot="-5400000">
                    <a:off x="3734337" y="4316249"/>
                    <a:ext cx="96475" cy="62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2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3" name="Google Shape;1793;p35"/>
                  <p:cNvSpPr/>
                  <p:nvPr/>
                </p:nvSpPr>
                <p:spPr>
                  <a:xfrm rot="-5400000">
                    <a:off x="3866433" y="4316207"/>
                    <a:ext cx="96475" cy="62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6" h="753" extrusionOk="0">
                        <a:moveTo>
                          <a:pt x="0" y="1"/>
                        </a:moveTo>
                        <a:lnTo>
                          <a:pt x="0" y="752"/>
                        </a:lnTo>
                        <a:lnTo>
                          <a:pt x="1166" y="752"/>
                        </a:lnTo>
                        <a:lnTo>
                          <a:pt x="116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94" name="Google Shape;1794;p35"/>
              <p:cNvGrpSpPr/>
              <p:nvPr/>
            </p:nvGrpSpPr>
            <p:grpSpPr>
              <a:xfrm>
                <a:off x="566741" y="4487702"/>
                <a:ext cx="576987" cy="185998"/>
                <a:chOff x="566741" y="4487702"/>
                <a:chExt cx="576987" cy="185998"/>
              </a:xfrm>
            </p:grpSpPr>
            <p:sp>
              <p:nvSpPr>
                <p:cNvPr id="1795" name="Google Shape;1795;p35"/>
                <p:cNvSpPr/>
                <p:nvPr/>
              </p:nvSpPr>
              <p:spPr>
                <a:xfrm rot="-5400000">
                  <a:off x="762235" y="4292207"/>
                  <a:ext cx="185998" cy="576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2" h="21769" extrusionOk="0">
                      <a:moveTo>
                        <a:pt x="1" y="1"/>
                      </a:moveTo>
                      <a:lnTo>
                        <a:pt x="1" y="21768"/>
                      </a:lnTo>
                      <a:lnTo>
                        <a:pt x="1832" y="21768"/>
                      </a:lnTo>
                      <a:lnTo>
                        <a:pt x="1832" y="1"/>
                      </a:lnTo>
                      <a:close/>
                    </a:path>
                  </a:pathLst>
                </a:custGeom>
                <a:solidFill>
                  <a:srgbClr val="3335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35"/>
                <p:cNvSpPr/>
                <p:nvPr/>
              </p:nvSpPr>
              <p:spPr>
                <a:xfrm rot="-5400000">
                  <a:off x="649532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35"/>
                <p:cNvSpPr/>
                <p:nvPr/>
              </p:nvSpPr>
              <p:spPr>
                <a:xfrm rot="-5400000">
                  <a:off x="804090" y="4543873"/>
                  <a:ext cx="118384" cy="7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2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5"/>
                <p:cNvSpPr/>
                <p:nvPr/>
              </p:nvSpPr>
              <p:spPr>
                <a:xfrm rot="-5400000">
                  <a:off x="958696" y="4543824"/>
                  <a:ext cx="118384" cy="72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753" extrusionOk="0">
                      <a:moveTo>
                        <a:pt x="0" y="1"/>
                      </a:moveTo>
                      <a:lnTo>
                        <a:pt x="0" y="752"/>
                      </a:lnTo>
                      <a:lnTo>
                        <a:pt x="1166" y="752"/>
                      </a:lnTo>
                      <a:lnTo>
                        <a:pt x="1166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99" name="Google Shape;1799;p35"/>
            <p:cNvGrpSpPr/>
            <p:nvPr/>
          </p:nvGrpSpPr>
          <p:grpSpPr>
            <a:xfrm>
              <a:off x="365129" y="4684802"/>
              <a:ext cx="686703" cy="185998"/>
              <a:chOff x="365129" y="4684802"/>
              <a:chExt cx="686703" cy="185998"/>
            </a:xfrm>
          </p:grpSpPr>
          <p:sp>
            <p:nvSpPr>
              <p:cNvPr id="1800" name="Google Shape;1800;p35"/>
              <p:cNvSpPr/>
              <p:nvPr/>
            </p:nvSpPr>
            <p:spPr>
              <a:xfrm rot="-5400000">
                <a:off x="615481" y="4434449"/>
                <a:ext cx="185998" cy="68670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1769" extrusionOk="0">
                    <a:moveTo>
                      <a:pt x="1" y="1"/>
                    </a:moveTo>
                    <a:lnTo>
                      <a:pt x="1" y="21768"/>
                    </a:lnTo>
                    <a:lnTo>
                      <a:pt x="1832" y="21768"/>
                    </a:lnTo>
                    <a:lnTo>
                      <a:pt x="1832" y="1"/>
                    </a:lnTo>
                    <a:close/>
                  </a:path>
                </a:pathLst>
              </a:custGeom>
              <a:solidFill>
                <a:srgbClr val="333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 rot="-5400000">
                <a:off x="402349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5"/>
              <p:cNvSpPr/>
              <p:nvPr/>
            </p:nvSpPr>
            <p:spPr>
              <a:xfrm rot="-5400000">
                <a:off x="557682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5"/>
              <p:cNvSpPr/>
              <p:nvPr/>
            </p:nvSpPr>
            <p:spPr>
              <a:xfrm rot="-5400000">
                <a:off x="712240" y="4740973"/>
                <a:ext cx="118384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2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5"/>
              <p:cNvSpPr/>
              <p:nvPr/>
            </p:nvSpPr>
            <p:spPr>
              <a:xfrm rot="-5400000">
                <a:off x="866846" y="4740924"/>
                <a:ext cx="118384" cy="72921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53" extrusionOk="0">
                    <a:moveTo>
                      <a:pt x="0" y="1"/>
                    </a:moveTo>
                    <a:lnTo>
                      <a:pt x="0" y="752"/>
                    </a:lnTo>
                    <a:lnTo>
                      <a:pt x="1166" y="752"/>
                    </a:lnTo>
                    <a:lnTo>
                      <a:pt x="11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05" name="Google Shape;1805;p35"/>
          <p:cNvSpPr txBox="1">
            <a:spLocks noGrp="1"/>
          </p:cNvSpPr>
          <p:nvPr>
            <p:ph type="title"/>
          </p:nvPr>
        </p:nvSpPr>
        <p:spPr>
          <a:xfrm>
            <a:off x="2440950" y="1410258"/>
            <a:ext cx="4262100" cy="10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806" name="Google Shape;1806;p35"/>
          <p:cNvSpPr txBox="1"/>
          <p:nvPr/>
        </p:nvSpPr>
        <p:spPr>
          <a:xfrm>
            <a:off x="2651850" y="3505085"/>
            <a:ext cx="384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7" name="Google Shape;1807;p35"/>
          <p:cNvSpPr txBox="1">
            <a:spLocks noGrp="1"/>
          </p:cNvSpPr>
          <p:nvPr>
            <p:ph type="subTitle" idx="1"/>
          </p:nvPr>
        </p:nvSpPr>
        <p:spPr>
          <a:xfrm>
            <a:off x="1678800" y="2456974"/>
            <a:ext cx="57864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36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0" name="Google Shape;1810;p36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811" name="Google Shape;1811;p36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812" name="Google Shape;1812;p36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6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6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6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6" name="Google Shape;1816;p36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17" name="Google Shape;1817;p36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6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6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37"/>
          <p:cNvSpPr/>
          <p:nvPr/>
        </p:nvSpPr>
        <p:spPr>
          <a:xfrm>
            <a:off x="366600" y="731375"/>
            <a:ext cx="8410800" cy="4046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3" name="Google Shape;1823;p37"/>
          <p:cNvGrpSpPr/>
          <p:nvPr/>
        </p:nvGrpSpPr>
        <p:grpSpPr>
          <a:xfrm>
            <a:off x="2415786" y="-95508"/>
            <a:ext cx="4312422" cy="936483"/>
            <a:chOff x="2415786" y="-106391"/>
            <a:chExt cx="4312422" cy="936483"/>
          </a:xfrm>
        </p:grpSpPr>
        <p:grpSp>
          <p:nvGrpSpPr>
            <p:cNvPr id="1824" name="Google Shape;1824;p37"/>
            <p:cNvGrpSpPr/>
            <p:nvPr/>
          </p:nvGrpSpPr>
          <p:grpSpPr>
            <a:xfrm>
              <a:off x="2415786" y="-106391"/>
              <a:ext cx="358097" cy="936483"/>
              <a:chOff x="1872499" y="-301466"/>
              <a:chExt cx="358097" cy="936483"/>
            </a:xfrm>
          </p:grpSpPr>
          <p:sp>
            <p:nvSpPr>
              <p:cNvPr id="1825" name="Google Shape;1825;p37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7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7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7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37"/>
            <p:cNvGrpSpPr/>
            <p:nvPr/>
          </p:nvGrpSpPr>
          <p:grpSpPr>
            <a:xfrm>
              <a:off x="6370111" y="-106391"/>
              <a:ext cx="358097" cy="936483"/>
              <a:chOff x="1872499" y="-301466"/>
              <a:chExt cx="358097" cy="936483"/>
            </a:xfrm>
          </p:grpSpPr>
          <p:sp>
            <p:nvSpPr>
              <p:cNvPr id="1830" name="Google Shape;1830;p37"/>
              <p:cNvSpPr/>
              <p:nvPr/>
            </p:nvSpPr>
            <p:spPr>
              <a:xfrm>
                <a:off x="1872499" y="-301466"/>
                <a:ext cx="358097" cy="93648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8311" extrusionOk="0">
                    <a:moveTo>
                      <a:pt x="3021" y="6456"/>
                    </a:moveTo>
                    <a:lnTo>
                      <a:pt x="2247" y="6456"/>
                    </a:lnTo>
                    <a:cubicBezTo>
                      <a:pt x="2192" y="5916"/>
                      <a:pt x="2145" y="5439"/>
                      <a:pt x="2145" y="5392"/>
                    </a:cubicBezTo>
                    <a:cubicBezTo>
                      <a:pt x="2145" y="5392"/>
                      <a:pt x="2184" y="5360"/>
                      <a:pt x="2231" y="5329"/>
                    </a:cubicBezTo>
                    <a:cubicBezTo>
                      <a:pt x="2348" y="5251"/>
                      <a:pt x="2481" y="5149"/>
                      <a:pt x="2481" y="4961"/>
                    </a:cubicBezTo>
                    <a:cubicBezTo>
                      <a:pt x="2481" y="4805"/>
                      <a:pt x="2364" y="4640"/>
                      <a:pt x="2184" y="4523"/>
                    </a:cubicBezTo>
                    <a:cubicBezTo>
                      <a:pt x="2043" y="4421"/>
                      <a:pt x="1871" y="4359"/>
                      <a:pt x="1699" y="4335"/>
                    </a:cubicBezTo>
                    <a:lnTo>
                      <a:pt x="1699" y="1"/>
                    </a:lnTo>
                    <a:lnTo>
                      <a:pt x="1441" y="1"/>
                    </a:lnTo>
                    <a:lnTo>
                      <a:pt x="1441" y="4351"/>
                    </a:lnTo>
                    <a:cubicBezTo>
                      <a:pt x="1284" y="4374"/>
                      <a:pt x="1136" y="4437"/>
                      <a:pt x="1010" y="4523"/>
                    </a:cubicBezTo>
                    <a:cubicBezTo>
                      <a:pt x="830" y="4640"/>
                      <a:pt x="705" y="4805"/>
                      <a:pt x="705" y="4961"/>
                    </a:cubicBezTo>
                    <a:cubicBezTo>
                      <a:pt x="705" y="5149"/>
                      <a:pt x="846" y="5251"/>
                      <a:pt x="963" y="5329"/>
                    </a:cubicBezTo>
                    <a:cubicBezTo>
                      <a:pt x="1010" y="5368"/>
                      <a:pt x="1049" y="5392"/>
                      <a:pt x="1049" y="5399"/>
                    </a:cubicBezTo>
                    <a:cubicBezTo>
                      <a:pt x="1042" y="5446"/>
                      <a:pt x="1002" y="5916"/>
                      <a:pt x="956" y="6456"/>
                    </a:cubicBezTo>
                    <a:lnTo>
                      <a:pt x="157" y="6456"/>
                    </a:lnTo>
                    <a:cubicBezTo>
                      <a:pt x="71" y="6456"/>
                      <a:pt x="1" y="6526"/>
                      <a:pt x="1" y="6612"/>
                    </a:cubicBezTo>
                    <a:lnTo>
                      <a:pt x="1" y="8154"/>
                    </a:lnTo>
                    <a:cubicBezTo>
                      <a:pt x="1" y="8232"/>
                      <a:pt x="71" y="8302"/>
                      <a:pt x="157" y="8302"/>
                    </a:cubicBezTo>
                    <a:lnTo>
                      <a:pt x="556" y="8302"/>
                    </a:lnTo>
                    <a:cubicBezTo>
                      <a:pt x="556" y="8161"/>
                      <a:pt x="666" y="8044"/>
                      <a:pt x="799" y="8028"/>
                    </a:cubicBezTo>
                    <a:lnTo>
                      <a:pt x="791" y="8138"/>
                    </a:lnTo>
                    <a:cubicBezTo>
                      <a:pt x="791" y="8240"/>
                      <a:pt x="940" y="8248"/>
                      <a:pt x="956" y="8146"/>
                    </a:cubicBezTo>
                    <a:lnTo>
                      <a:pt x="963" y="8060"/>
                    </a:lnTo>
                    <a:cubicBezTo>
                      <a:pt x="1057" y="8115"/>
                      <a:pt x="1112" y="8208"/>
                      <a:pt x="1112" y="8310"/>
                    </a:cubicBezTo>
                    <a:lnTo>
                      <a:pt x="2067" y="8310"/>
                    </a:lnTo>
                    <a:cubicBezTo>
                      <a:pt x="2067" y="8201"/>
                      <a:pt x="2129" y="8107"/>
                      <a:pt x="2231" y="8060"/>
                    </a:cubicBezTo>
                    <a:lnTo>
                      <a:pt x="2239" y="8154"/>
                    </a:lnTo>
                    <a:cubicBezTo>
                      <a:pt x="2239" y="8201"/>
                      <a:pt x="2278" y="8232"/>
                      <a:pt x="2325" y="8232"/>
                    </a:cubicBezTo>
                    <a:cubicBezTo>
                      <a:pt x="2372" y="8224"/>
                      <a:pt x="2403" y="8185"/>
                      <a:pt x="2403" y="8146"/>
                    </a:cubicBezTo>
                    <a:lnTo>
                      <a:pt x="2395" y="8044"/>
                    </a:lnTo>
                    <a:cubicBezTo>
                      <a:pt x="2520" y="8068"/>
                      <a:pt x="2614" y="8177"/>
                      <a:pt x="2622" y="8310"/>
                    </a:cubicBezTo>
                    <a:lnTo>
                      <a:pt x="3021" y="8310"/>
                    </a:lnTo>
                    <a:cubicBezTo>
                      <a:pt x="3099" y="8310"/>
                      <a:pt x="3170" y="8240"/>
                      <a:pt x="3178" y="8154"/>
                    </a:cubicBezTo>
                    <a:lnTo>
                      <a:pt x="3178" y="6612"/>
                    </a:lnTo>
                    <a:cubicBezTo>
                      <a:pt x="3178" y="6526"/>
                      <a:pt x="3107" y="6448"/>
                      <a:pt x="3021" y="6456"/>
                    </a:cubicBezTo>
                    <a:close/>
                    <a:moveTo>
                      <a:pt x="1981" y="5423"/>
                    </a:moveTo>
                    <a:cubicBezTo>
                      <a:pt x="1988" y="5470"/>
                      <a:pt x="2027" y="5932"/>
                      <a:pt x="2074" y="6456"/>
                    </a:cubicBezTo>
                    <a:lnTo>
                      <a:pt x="1112" y="6456"/>
                    </a:lnTo>
                    <a:cubicBezTo>
                      <a:pt x="1167" y="5932"/>
                      <a:pt x="1214" y="5478"/>
                      <a:pt x="1214" y="5423"/>
                    </a:cubicBezTo>
                    <a:cubicBezTo>
                      <a:pt x="1229" y="5321"/>
                      <a:pt x="1151" y="5266"/>
                      <a:pt x="1057" y="5196"/>
                    </a:cubicBezTo>
                    <a:cubicBezTo>
                      <a:pt x="956" y="5133"/>
                      <a:pt x="869" y="5063"/>
                      <a:pt x="869" y="4961"/>
                    </a:cubicBezTo>
                    <a:cubicBezTo>
                      <a:pt x="869" y="4860"/>
                      <a:pt x="963" y="4750"/>
                      <a:pt x="1096" y="4656"/>
                    </a:cubicBezTo>
                    <a:cubicBezTo>
                      <a:pt x="1198" y="4586"/>
                      <a:pt x="1315" y="4539"/>
                      <a:pt x="1441" y="4515"/>
                    </a:cubicBezTo>
                    <a:lnTo>
                      <a:pt x="1441" y="4586"/>
                    </a:lnTo>
                    <a:cubicBezTo>
                      <a:pt x="1433" y="4672"/>
                      <a:pt x="1511" y="4742"/>
                      <a:pt x="1597" y="4719"/>
                    </a:cubicBezTo>
                    <a:cubicBezTo>
                      <a:pt x="1660" y="4703"/>
                      <a:pt x="1707" y="4640"/>
                      <a:pt x="1699" y="4570"/>
                    </a:cubicBezTo>
                    <a:lnTo>
                      <a:pt x="1699" y="4507"/>
                    </a:lnTo>
                    <a:cubicBezTo>
                      <a:pt x="1840" y="4523"/>
                      <a:pt x="1973" y="4578"/>
                      <a:pt x="2090" y="4656"/>
                    </a:cubicBezTo>
                    <a:cubicBezTo>
                      <a:pt x="2223" y="4750"/>
                      <a:pt x="2317" y="4867"/>
                      <a:pt x="2317" y="4961"/>
                    </a:cubicBezTo>
                    <a:cubicBezTo>
                      <a:pt x="2317" y="5063"/>
                      <a:pt x="2215" y="5141"/>
                      <a:pt x="2129" y="5196"/>
                    </a:cubicBezTo>
                    <a:cubicBezTo>
                      <a:pt x="2043" y="5259"/>
                      <a:pt x="1965" y="5321"/>
                      <a:pt x="1981" y="54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7"/>
              <p:cNvSpPr/>
              <p:nvPr/>
            </p:nvSpPr>
            <p:spPr>
              <a:xfrm>
                <a:off x="1879992" y="431064"/>
                <a:ext cx="343111" cy="180063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1598" extrusionOk="0">
                    <a:moveTo>
                      <a:pt x="149" y="1"/>
                    </a:moveTo>
                    <a:lnTo>
                      <a:pt x="2903" y="1"/>
                    </a:lnTo>
                    <a:cubicBezTo>
                      <a:pt x="2982" y="1"/>
                      <a:pt x="3044" y="63"/>
                      <a:pt x="3044" y="150"/>
                    </a:cubicBezTo>
                    <a:lnTo>
                      <a:pt x="3044" y="1456"/>
                    </a:lnTo>
                    <a:cubicBezTo>
                      <a:pt x="3044" y="1534"/>
                      <a:pt x="2982" y="1597"/>
                      <a:pt x="2903" y="1597"/>
                    </a:cubicBezTo>
                    <a:lnTo>
                      <a:pt x="2536" y="1597"/>
                    </a:lnTo>
                    <a:cubicBezTo>
                      <a:pt x="2528" y="1261"/>
                      <a:pt x="2019" y="1261"/>
                      <a:pt x="2019" y="1597"/>
                    </a:cubicBezTo>
                    <a:lnTo>
                      <a:pt x="1025" y="1597"/>
                    </a:lnTo>
                    <a:cubicBezTo>
                      <a:pt x="1025" y="1261"/>
                      <a:pt x="517" y="1261"/>
                      <a:pt x="517" y="1597"/>
                    </a:cubicBezTo>
                    <a:lnTo>
                      <a:pt x="149" y="1597"/>
                    </a:lnTo>
                    <a:cubicBezTo>
                      <a:pt x="63" y="1597"/>
                      <a:pt x="0" y="1534"/>
                      <a:pt x="0" y="1456"/>
                    </a:cubicBezTo>
                    <a:lnTo>
                      <a:pt x="0" y="150"/>
                    </a:lnTo>
                    <a:cubicBezTo>
                      <a:pt x="0" y="71"/>
                      <a:pt x="63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7"/>
              <p:cNvSpPr/>
              <p:nvPr/>
            </p:nvSpPr>
            <p:spPr>
              <a:xfrm>
                <a:off x="1885750" y="436424"/>
                <a:ext cx="331603" cy="169351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02" extrusionOk="0">
                    <a:moveTo>
                      <a:pt x="133" y="1"/>
                    </a:moveTo>
                    <a:lnTo>
                      <a:pt x="2809" y="1"/>
                    </a:lnTo>
                    <a:cubicBezTo>
                      <a:pt x="2887" y="8"/>
                      <a:pt x="2942" y="63"/>
                      <a:pt x="2942" y="141"/>
                    </a:cubicBezTo>
                    <a:lnTo>
                      <a:pt x="2942" y="1268"/>
                    </a:lnTo>
                    <a:cubicBezTo>
                      <a:pt x="2942" y="1339"/>
                      <a:pt x="2880" y="1401"/>
                      <a:pt x="2809" y="1401"/>
                    </a:cubicBezTo>
                    <a:lnTo>
                      <a:pt x="2465" y="1401"/>
                    </a:lnTo>
                    <a:cubicBezTo>
                      <a:pt x="2488" y="1065"/>
                      <a:pt x="1964" y="1065"/>
                      <a:pt x="1988" y="1401"/>
                    </a:cubicBezTo>
                    <a:lnTo>
                      <a:pt x="963" y="1401"/>
                    </a:lnTo>
                    <a:cubicBezTo>
                      <a:pt x="978" y="1065"/>
                      <a:pt x="462" y="1065"/>
                      <a:pt x="477" y="1401"/>
                    </a:cubicBezTo>
                    <a:lnTo>
                      <a:pt x="133" y="1401"/>
                    </a:lnTo>
                    <a:cubicBezTo>
                      <a:pt x="63" y="1401"/>
                      <a:pt x="0" y="1339"/>
                      <a:pt x="0" y="1268"/>
                    </a:cubicBezTo>
                    <a:lnTo>
                      <a:pt x="0" y="141"/>
                    </a:lnTo>
                    <a:cubicBezTo>
                      <a:pt x="0" y="63"/>
                      <a:pt x="55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7"/>
              <p:cNvSpPr/>
              <p:nvPr/>
            </p:nvSpPr>
            <p:spPr>
              <a:xfrm>
                <a:off x="1962023" y="424733"/>
                <a:ext cx="179049" cy="18795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68" extrusionOk="0">
                    <a:moveTo>
                      <a:pt x="1440" y="0"/>
                    </a:moveTo>
                    <a:lnTo>
                      <a:pt x="1276" y="8"/>
                    </a:lnTo>
                    <a:cubicBezTo>
                      <a:pt x="1323" y="509"/>
                      <a:pt x="1385" y="1174"/>
                      <a:pt x="1425" y="1612"/>
                    </a:cubicBezTo>
                    <a:cubicBezTo>
                      <a:pt x="1444" y="1604"/>
                      <a:pt x="1464" y="1601"/>
                      <a:pt x="1483" y="1601"/>
                    </a:cubicBezTo>
                    <a:cubicBezTo>
                      <a:pt x="1503" y="1601"/>
                      <a:pt x="1522" y="1604"/>
                      <a:pt x="1542" y="1612"/>
                    </a:cubicBezTo>
                    <a:cubicBezTo>
                      <a:pt x="1558" y="1612"/>
                      <a:pt x="1573" y="1628"/>
                      <a:pt x="1589" y="1628"/>
                    </a:cubicBezTo>
                    <a:cubicBezTo>
                      <a:pt x="1550" y="1190"/>
                      <a:pt x="1487" y="501"/>
                      <a:pt x="1440" y="0"/>
                    </a:cubicBezTo>
                    <a:close/>
                    <a:moveTo>
                      <a:pt x="149" y="0"/>
                    </a:moveTo>
                    <a:cubicBezTo>
                      <a:pt x="94" y="501"/>
                      <a:pt x="40" y="1158"/>
                      <a:pt x="1" y="1589"/>
                    </a:cubicBezTo>
                    <a:cubicBezTo>
                      <a:pt x="55" y="1597"/>
                      <a:pt x="110" y="1628"/>
                      <a:pt x="157" y="1667"/>
                    </a:cubicBezTo>
                    <a:cubicBezTo>
                      <a:pt x="196" y="1229"/>
                      <a:pt x="259" y="525"/>
                      <a:pt x="3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4" name="Google Shape;1834;p37"/>
          <p:cNvSpPr/>
          <p:nvPr/>
        </p:nvSpPr>
        <p:spPr>
          <a:xfrm>
            <a:off x="366650" y="4413175"/>
            <a:ext cx="8410818" cy="363074"/>
          </a:xfrm>
          <a:custGeom>
            <a:avLst/>
            <a:gdLst/>
            <a:ahLst/>
            <a:cxnLst/>
            <a:rect l="l" t="t" r="r" b="b"/>
            <a:pathLst>
              <a:path w="66102" h="3014" extrusionOk="0">
                <a:moveTo>
                  <a:pt x="0" y="1"/>
                </a:moveTo>
                <a:lnTo>
                  <a:pt x="0" y="3013"/>
                </a:lnTo>
                <a:lnTo>
                  <a:pt x="66101" y="3013"/>
                </a:lnTo>
                <a:lnTo>
                  <a:pt x="661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5" name="Google Shape;1835;p37"/>
          <p:cNvGrpSpPr/>
          <p:nvPr/>
        </p:nvGrpSpPr>
        <p:grpSpPr>
          <a:xfrm>
            <a:off x="551419" y="4490101"/>
            <a:ext cx="8034130" cy="186957"/>
            <a:chOff x="551419" y="4502346"/>
            <a:chExt cx="8034130" cy="186957"/>
          </a:xfrm>
        </p:grpSpPr>
        <p:sp>
          <p:nvSpPr>
            <p:cNvPr id="1836" name="Google Shape;1836;p37"/>
            <p:cNvSpPr/>
            <p:nvPr/>
          </p:nvSpPr>
          <p:spPr>
            <a:xfrm>
              <a:off x="55141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906764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126126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352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1615757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1971102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2325599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268009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303703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3394076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375027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20" y="681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60" y="1761"/>
                  </a:lnTo>
                  <a:lnTo>
                    <a:pt x="931" y="1339"/>
                  </a:lnTo>
                  <a:lnTo>
                    <a:pt x="1502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410720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446425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482033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7"/>
            <p:cNvSpPr/>
            <p:nvPr/>
          </p:nvSpPr>
          <p:spPr>
            <a:xfrm>
              <a:off x="5177381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2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3" y="1761"/>
                  </a:lnTo>
                  <a:lnTo>
                    <a:pt x="353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7"/>
            <p:cNvSpPr/>
            <p:nvPr/>
          </p:nvSpPr>
          <p:spPr>
            <a:xfrm>
              <a:off x="5534318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7"/>
            <p:cNvSpPr/>
            <p:nvPr/>
          </p:nvSpPr>
          <p:spPr>
            <a:xfrm>
              <a:off x="5890512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7"/>
            <p:cNvSpPr/>
            <p:nvPr/>
          </p:nvSpPr>
          <p:spPr>
            <a:xfrm>
              <a:off x="624755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7"/>
            <p:cNvSpPr/>
            <p:nvPr/>
          </p:nvSpPr>
          <p:spPr>
            <a:xfrm>
              <a:off x="6604492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7"/>
            <p:cNvSpPr/>
            <p:nvPr/>
          </p:nvSpPr>
          <p:spPr>
            <a:xfrm>
              <a:off x="6961535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24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79" y="1088"/>
                  </a:lnTo>
                  <a:lnTo>
                    <a:pt x="352" y="1761"/>
                  </a:lnTo>
                  <a:lnTo>
                    <a:pt x="924" y="1339"/>
                  </a:lnTo>
                  <a:lnTo>
                    <a:pt x="1495" y="1761"/>
                  </a:lnTo>
                  <a:lnTo>
                    <a:pt x="1268" y="1088"/>
                  </a:lnTo>
                  <a:lnTo>
                    <a:pt x="1855" y="674"/>
                  </a:lnTo>
                  <a:lnTo>
                    <a:pt x="1135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7"/>
            <p:cNvSpPr/>
            <p:nvPr/>
          </p:nvSpPr>
          <p:spPr>
            <a:xfrm>
              <a:off x="7318443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7"/>
            <p:cNvSpPr/>
            <p:nvPr/>
          </p:nvSpPr>
          <p:spPr>
            <a:xfrm>
              <a:off x="7674637" y="4502346"/>
              <a:ext cx="197674" cy="186957"/>
            </a:xfrm>
            <a:custGeom>
              <a:avLst/>
              <a:gdLst/>
              <a:ahLst/>
              <a:cxnLst/>
              <a:rect l="l" t="t" r="r" b="b"/>
              <a:pathLst>
                <a:path w="1863" h="1762" extrusionOk="0">
                  <a:moveTo>
                    <a:pt x="932" y="1"/>
                  </a:moveTo>
                  <a:lnTo>
                    <a:pt x="721" y="681"/>
                  </a:lnTo>
                  <a:lnTo>
                    <a:pt x="1" y="674"/>
                  </a:lnTo>
                  <a:lnTo>
                    <a:pt x="588" y="1088"/>
                  </a:lnTo>
                  <a:lnTo>
                    <a:pt x="361" y="1761"/>
                  </a:lnTo>
                  <a:lnTo>
                    <a:pt x="932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63" y="674"/>
                  </a:lnTo>
                  <a:lnTo>
                    <a:pt x="1143" y="68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7"/>
            <p:cNvSpPr/>
            <p:nvPr/>
          </p:nvSpPr>
          <p:spPr>
            <a:xfrm>
              <a:off x="8031680" y="4502346"/>
              <a:ext cx="196825" cy="186957"/>
            </a:xfrm>
            <a:custGeom>
              <a:avLst/>
              <a:gdLst/>
              <a:ahLst/>
              <a:cxnLst/>
              <a:rect l="l" t="t" r="r" b="b"/>
              <a:pathLst>
                <a:path w="1855" h="1762" extrusionOk="0">
                  <a:moveTo>
                    <a:pt x="931" y="1"/>
                  </a:moveTo>
                  <a:lnTo>
                    <a:pt x="712" y="681"/>
                  </a:lnTo>
                  <a:lnTo>
                    <a:pt x="0" y="674"/>
                  </a:lnTo>
                  <a:lnTo>
                    <a:pt x="0" y="674"/>
                  </a:lnTo>
                  <a:lnTo>
                    <a:pt x="587" y="1088"/>
                  </a:lnTo>
                  <a:lnTo>
                    <a:pt x="352" y="1761"/>
                  </a:lnTo>
                  <a:lnTo>
                    <a:pt x="931" y="1339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7"/>
            <p:cNvSpPr/>
            <p:nvPr/>
          </p:nvSpPr>
          <p:spPr>
            <a:xfrm>
              <a:off x="8388617" y="4502346"/>
              <a:ext cx="196931" cy="186957"/>
            </a:xfrm>
            <a:custGeom>
              <a:avLst/>
              <a:gdLst/>
              <a:ahLst/>
              <a:cxnLst/>
              <a:rect l="l" t="t" r="r" b="b"/>
              <a:pathLst>
                <a:path w="1856" h="1762" extrusionOk="0">
                  <a:moveTo>
                    <a:pt x="924" y="1"/>
                  </a:moveTo>
                  <a:lnTo>
                    <a:pt x="713" y="681"/>
                  </a:lnTo>
                  <a:lnTo>
                    <a:pt x="1" y="674"/>
                  </a:lnTo>
                  <a:lnTo>
                    <a:pt x="1" y="674"/>
                  </a:lnTo>
                  <a:lnTo>
                    <a:pt x="580" y="1088"/>
                  </a:lnTo>
                  <a:lnTo>
                    <a:pt x="353" y="1761"/>
                  </a:lnTo>
                  <a:lnTo>
                    <a:pt x="924" y="1339"/>
                  </a:lnTo>
                  <a:lnTo>
                    <a:pt x="1503" y="1761"/>
                  </a:lnTo>
                  <a:lnTo>
                    <a:pt x="1503" y="1761"/>
                  </a:lnTo>
                  <a:lnTo>
                    <a:pt x="1276" y="1088"/>
                  </a:lnTo>
                  <a:lnTo>
                    <a:pt x="1855" y="674"/>
                  </a:lnTo>
                  <a:lnTo>
                    <a:pt x="1855" y="674"/>
                  </a:lnTo>
                  <a:lnTo>
                    <a:pt x="1143" y="681"/>
                  </a:lnTo>
                  <a:lnTo>
                    <a:pt x="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33250" y="731375"/>
            <a:ext cx="76776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3250" y="1152475"/>
            <a:ext cx="7677600" cy="32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8" r:id="rId5"/>
    <p:sldLayoutId id="2147483679" r:id="rId6"/>
    <p:sldLayoutId id="2147483681" r:id="rId7"/>
    <p:sldLayoutId id="2147483682" r:id="rId8"/>
    <p:sldLayoutId id="214748368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39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10.pn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30769-02A1-4FCF-8128-8367488A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06"/>
            <a:ext cx="90921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5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2E244ED-72D1-4EF1-A392-93410573720C}"/>
              </a:ext>
            </a:extLst>
          </p:cNvPr>
          <p:cNvSpPr/>
          <p:nvPr/>
        </p:nvSpPr>
        <p:spPr>
          <a:xfrm>
            <a:off x="1749377" y="1753959"/>
            <a:ext cx="5677903" cy="222526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rgbClr val="0070C0"/>
                </a:solidFill>
              </a:rPr>
              <a:t>Which comedies did you see? </a:t>
            </a:r>
            <a:endParaRPr lang="en-US" sz="4500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3EECE26-D266-4E21-80B7-706280AC98EF}"/>
              </a:ext>
            </a:extLst>
          </p:cNvPr>
          <p:cNvSpPr/>
          <p:nvPr/>
        </p:nvSpPr>
        <p:spPr>
          <a:xfrm rot="1952308">
            <a:off x="7181943" y="280373"/>
            <a:ext cx="1708754" cy="1216375"/>
          </a:xfrm>
          <a:custGeom>
            <a:avLst/>
            <a:gdLst/>
            <a:ahLst/>
            <a:cxnLst/>
            <a:rect l="l" t="t" r="r" b="b"/>
            <a:pathLst>
              <a:path w="4415125" h="3162333">
                <a:moveTo>
                  <a:pt x="0" y="0"/>
                </a:moveTo>
                <a:lnTo>
                  <a:pt x="4415125" y="0"/>
                </a:lnTo>
                <a:lnTo>
                  <a:pt x="4415125" y="3162333"/>
                </a:lnTo>
                <a:lnTo>
                  <a:pt x="0" y="3162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1B7E4BD-B7E1-4B82-ACF1-3ECC9945A2D9}"/>
              </a:ext>
            </a:extLst>
          </p:cNvPr>
          <p:cNvSpPr/>
          <p:nvPr/>
        </p:nvSpPr>
        <p:spPr>
          <a:xfrm>
            <a:off x="255845" y="160617"/>
            <a:ext cx="1902110" cy="1594314"/>
          </a:xfrm>
          <a:custGeom>
            <a:avLst/>
            <a:gdLst/>
            <a:ahLst/>
            <a:cxnLst/>
            <a:rect l="l" t="t" r="r" b="b"/>
            <a:pathLst>
              <a:path w="5746837" h="4816894">
                <a:moveTo>
                  <a:pt x="0" y="0"/>
                </a:moveTo>
                <a:lnTo>
                  <a:pt x="5746837" y="0"/>
                </a:lnTo>
                <a:lnTo>
                  <a:pt x="5746837" y="4816894"/>
                </a:lnTo>
                <a:lnTo>
                  <a:pt x="0" y="481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06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507" r="4220"/>
          <a:stretch/>
        </p:blipFill>
        <p:spPr>
          <a:xfrm>
            <a:off x="376988" y="712721"/>
            <a:ext cx="2532415" cy="3676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11" y="712721"/>
            <a:ext cx="2942446" cy="1764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768" y="2581154"/>
            <a:ext cx="2931489" cy="1799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664" y="712721"/>
            <a:ext cx="2642349" cy="3672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413297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9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F8C4ED-97B0-7E12-5D25-8489CCD8AC0E}"/>
              </a:ext>
            </a:extLst>
          </p:cNvPr>
          <p:cNvGrpSpPr/>
          <p:nvPr/>
        </p:nvGrpSpPr>
        <p:grpSpPr>
          <a:xfrm>
            <a:off x="1338216" y="2239287"/>
            <a:ext cx="2421212" cy="1665176"/>
            <a:chOff x="11887203" y="2933700"/>
            <a:chExt cx="3733798" cy="1905000"/>
          </a:xfrm>
        </p:grpSpPr>
        <p:sp>
          <p:nvSpPr>
            <p:cNvPr id="8" name="Speech Bubble: Rectangle with Corners Rounded 55">
              <a:extLst>
                <a:ext uri="{FF2B5EF4-FFF2-40B4-BE49-F238E27FC236}">
                  <a16:creationId xmlns:a16="http://schemas.microsoft.com/office/drawing/2014/main" id="{BF8D2B30-8435-4126-DC46-EA8D57A79489}"/>
                </a:ext>
              </a:extLst>
            </p:cNvPr>
            <p:cNvSpPr/>
            <p:nvPr/>
          </p:nvSpPr>
          <p:spPr>
            <a:xfrm>
              <a:off x="11887203" y="2933700"/>
              <a:ext cx="3733798" cy="1905000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0" descr="4,009 Agree Face Stock Vectors and Vector Art | Shutterstock">
              <a:extLst>
                <a:ext uri="{FF2B5EF4-FFF2-40B4-BE49-F238E27FC236}">
                  <a16:creationId xmlns:a16="http://schemas.microsoft.com/office/drawing/2014/main" id="{9B101EA0-BA75-0BE1-9BE4-FAB34A64D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817" y="2994847"/>
              <a:ext cx="2949747" cy="169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BFF6A0-52C0-E3BE-1B29-B59FAB95A4D0}"/>
              </a:ext>
            </a:extLst>
          </p:cNvPr>
          <p:cNvGrpSpPr/>
          <p:nvPr/>
        </p:nvGrpSpPr>
        <p:grpSpPr>
          <a:xfrm>
            <a:off x="5339154" y="2260116"/>
            <a:ext cx="2512051" cy="1665175"/>
            <a:chOff x="10388503" y="2776929"/>
            <a:chExt cx="4382708" cy="2743730"/>
          </a:xfrm>
        </p:grpSpPr>
        <p:sp>
          <p:nvSpPr>
            <p:cNvPr id="11" name="Speech Bubble: Rectangle with Corners Rounded 55">
              <a:extLst>
                <a:ext uri="{FF2B5EF4-FFF2-40B4-BE49-F238E27FC236}">
                  <a16:creationId xmlns:a16="http://schemas.microsoft.com/office/drawing/2014/main" id="{E0D3C135-BD1E-60BD-58A1-C2E3762B2056}"/>
                </a:ext>
              </a:extLst>
            </p:cNvPr>
            <p:cNvSpPr/>
            <p:nvPr/>
          </p:nvSpPr>
          <p:spPr>
            <a:xfrm>
              <a:off x="10388503" y="2776929"/>
              <a:ext cx="4382708" cy="2743730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BCE74D-B123-6CC3-7C5A-92D005288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19524" y="2994281"/>
              <a:ext cx="2316131" cy="230902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08657E97-3819-4C00-B0E7-EF60F0D586BE}"/>
              </a:ext>
            </a:extLst>
          </p:cNvPr>
          <p:cNvSpPr/>
          <p:nvPr/>
        </p:nvSpPr>
        <p:spPr>
          <a:xfrm>
            <a:off x="676203" y="998307"/>
            <a:ext cx="3745238" cy="102756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What do you </a:t>
            </a:r>
            <a:r>
              <a:rPr lang="en-US" sz="2400" b="1" u="sng" dirty="0">
                <a:solidFill>
                  <a:srgbClr val="FF0000"/>
                </a:solidFill>
              </a:rPr>
              <a:t>like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about a comedy?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8A19768D-FCA0-4988-82D7-EF1532A3D648}"/>
              </a:ext>
            </a:extLst>
          </p:cNvPr>
          <p:cNvSpPr/>
          <p:nvPr/>
        </p:nvSpPr>
        <p:spPr>
          <a:xfrm>
            <a:off x="4722562" y="998307"/>
            <a:ext cx="3745236" cy="102756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What do you </a:t>
            </a:r>
            <a:r>
              <a:rPr lang="en-US" sz="2400" b="1" u="sng" dirty="0">
                <a:solidFill>
                  <a:srgbClr val="FF0000"/>
                </a:solidFill>
              </a:rPr>
              <a:t>dislike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about a comedy?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53" y="3017520"/>
            <a:ext cx="2053234" cy="1713147"/>
          </a:xfrm>
          <a:prstGeom prst="rect">
            <a:avLst/>
          </a:prstGeom>
        </p:spPr>
      </p:pic>
      <p:pic>
        <p:nvPicPr>
          <p:cNvPr id="13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6980" y="3346615"/>
            <a:ext cx="2313930" cy="13015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B8649D-3A70-4FE3-8353-BA1EDEE3DBE2}"/>
              </a:ext>
            </a:extLst>
          </p:cNvPr>
          <p:cNvGrpSpPr/>
          <p:nvPr/>
        </p:nvGrpSpPr>
        <p:grpSpPr>
          <a:xfrm>
            <a:off x="2640608" y="2138878"/>
            <a:ext cx="1618919" cy="1113403"/>
            <a:chOff x="11887203" y="2933700"/>
            <a:chExt cx="3733798" cy="1905000"/>
          </a:xfrm>
        </p:grpSpPr>
        <p:sp>
          <p:nvSpPr>
            <p:cNvPr id="15" name="Speech Bubble: Rectangle with Corners Rounded 55">
              <a:extLst>
                <a:ext uri="{FF2B5EF4-FFF2-40B4-BE49-F238E27FC236}">
                  <a16:creationId xmlns:a16="http://schemas.microsoft.com/office/drawing/2014/main" id="{7D4E58BF-6F6B-4DA7-8BA6-95AF84CC50BC}"/>
                </a:ext>
              </a:extLst>
            </p:cNvPr>
            <p:cNvSpPr/>
            <p:nvPr/>
          </p:nvSpPr>
          <p:spPr>
            <a:xfrm>
              <a:off x="11887203" y="2933700"/>
              <a:ext cx="3733798" cy="1905000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0" descr="4,009 Agree Face Stock Vectors and Vector Art | Shutterstock">
              <a:extLst>
                <a:ext uri="{FF2B5EF4-FFF2-40B4-BE49-F238E27FC236}">
                  <a16:creationId xmlns:a16="http://schemas.microsoft.com/office/drawing/2014/main" id="{90D2AAF1-C26F-4F82-BD65-83DC258E2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817" y="2994847"/>
              <a:ext cx="2949747" cy="169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25549C-B68C-4545-BDC6-71EAA2C22F21}"/>
              </a:ext>
            </a:extLst>
          </p:cNvPr>
          <p:cNvGrpSpPr/>
          <p:nvPr/>
        </p:nvGrpSpPr>
        <p:grpSpPr>
          <a:xfrm>
            <a:off x="4899714" y="2120202"/>
            <a:ext cx="1679657" cy="1113402"/>
            <a:chOff x="10388503" y="2776929"/>
            <a:chExt cx="4382708" cy="2743730"/>
          </a:xfrm>
        </p:grpSpPr>
        <p:sp>
          <p:nvSpPr>
            <p:cNvPr id="20" name="Speech Bubble: Rectangle with Corners Rounded 55">
              <a:extLst>
                <a:ext uri="{FF2B5EF4-FFF2-40B4-BE49-F238E27FC236}">
                  <a16:creationId xmlns:a16="http://schemas.microsoft.com/office/drawing/2014/main" id="{65A60803-ACEE-45D3-90AD-49F777108539}"/>
                </a:ext>
              </a:extLst>
            </p:cNvPr>
            <p:cNvSpPr/>
            <p:nvPr/>
          </p:nvSpPr>
          <p:spPr>
            <a:xfrm>
              <a:off x="10388503" y="2776929"/>
              <a:ext cx="4382708" cy="2743730"/>
            </a:xfrm>
            <a:prstGeom prst="wedgeRoundRect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74E8A8-91CF-416D-8E5B-7A201FDB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19524" y="2994281"/>
              <a:ext cx="2316131" cy="2309026"/>
            </a:xfrm>
            <a:prstGeom prst="rect">
              <a:avLst/>
            </a:prstGeom>
          </p:spPr>
        </p:pic>
      </p:grpSp>
      <p:sp>
        <p:nvSpPr>
          <p:cNvPr id="22" name="Rectangle: Rounded Corners 1">
            <a:extLst>
              <a:ext uri="{FF2B5EF4-FFF2-40B4-BE49-F238E27FC236}">
                <a16:creationId xmlns:a16="http://schemas.microsoft.com/office/drawing/2014/main" id="{5B6268C2-3C32-4461-92D1-EDB0180F3871}"/>
              </a:ext>
            </a:extLst>
          </p:cNvPr>
          <p:cNvSpPr/>
          <p:nvPr/>
        </p:nvSpPr>
        <p:spPr>
          <a:xfrm>
            <a:off x="676203" y="998307"/>
            <a:ext cx="3745238" cy="102756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1. What do you </a:t>
            </a:r>
            <a:r>
              <a:rPr lang="en-US" sz="2400" b="1" u="sng" dirty="0">
                <a:solidFill>
                  <a:srgbClr val="FF0000"/>
                </a:solidFill>
              </a:rPr>
              <a:t>like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about a comedy?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B1EB594-3A95-45D1-9F35-D3CE6F68D641}"/>
              </a:ext>
            </a:extLst>
          </p:cNvPr>
          <p:cNvSpPr/>
          <p:nvPr/>
        </p:nvSpPr>
        <p:spPr>
          <a:xfrm>
            <a:off x="4722562" y="998307"/>
            <a:ext cx="3745236" cy="1027561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What do you </a:t>
            </a:r>
            <a:r>
              <a:rPr lang="en-US" sz="2400" b="1" u="sng" dirty="0">
                <a:solidFill>
                  <a:srgbClr val="FF0000"/>
                </a:solidFill>
              </a:rPr>
              <a:t>dislike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about a comedy?</a:t>
            </a:r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800F6C-B2E6-4315-B5B3-FC97D3C2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50" y="442008"/>
            <a:ext cx="7677600" cy="402944"/>
          </a:xfrm>
        </p:spPr>
        <p:txBody>
          <a:bodyPr/>
          <a:lstStyle/>
          <a:p>
            <a:pPr algn="l"/>
            <a:r>
              <a:rPr lang="en-US" dirty="0"/>
              <a:t>1. Work in pairs. Discuss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40730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53"/>
          <p:cNvGrpSpPr/>
          <p:nvPr/>
        </p:nvGrpSpPr>
        <p:grpSpPr>
          <a:xfrm>
            <a:off x="1493523" y="1409426"/>
            <a:ext cx="1934800" cy="1079871"/>
            <a:chOff x="3607875" y="1353500"/>
            <a:chExt cx="1934800" cy="1079871"/>
          </a:xfrm>
        </p:grpSpPr>
        <p:grpSp>
          <p:nvGrpSpPr>
            <p:cNvPr id="2647" name="Google Shape;2647;p53"/>
            <p:cNvGrpSpPr/>
            <p:nvPr/>
          </p:nvGrpSpPr>
          <p:grpSpPr>
            <a:xfrm>
              <a:off x="3611385" y="1359648"/>
              <a:ext cx="1931182" cy="1073723"/>
              <a:chOff x="971816" y="1340492"/>
              <a:chExt cx="1827560" cy="1016110"/>
            </a:xfrm>
          </p:grpSpPr>
          <p:sp>
            <p:nvSpPr>
              <p:cNvPr id="2648" name="Google Shape;2648;p53"/>
              <p:cNvSpPr/>
              <p:nvPr/>
            </p:nvSpPr>
            <p:spPr>
              <a:xfrm>
                <a:off x="971816" y="1340492"/>
                <a:ext cx="1827226" cy="1016110"/>
              </a:xfrm>
              <a:custGeom>
                <a:avLst/>
                <a:gdLst/>
                <a:ahLst/>
                <a:cxnLst/>
                <a:rect l="l" t="t" r="r" b="b"/>
                <a:pathLst>
                  <a:path w="38373" h="21339" extrusionOk="0">
                    <a:moveTo>
                      <a:pt x="1" y="1"/>
                    </a:moveTo>
                    <a:lnTo>
                      <a:pt x="1" y="21338"/>
                    </a:lnTo>
                    <a:lnTo>
                      <a:pt x="38372" y="21338"/>
                    </a:lnTo>
                    <a:lnTo>
                      <a:pt x="383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3"/>
              <p:cNvSpPr/>
              <p:nvPr/>
            </p:nvSpPr>
            <p:spPr>
              <a:xfrm>
                <a:off x="1885400" y="1474582"/>
                <a:ext cx="432224" cy="597742"/>
              </a:xfrm>
              <a:custGeom>
                <a:avLst/>
                <a:gdLst/>
                <a:ahLst/>
                <a:cxnLst/>
                <a:rect l="l" t="t" r="r" b="b"/>
                <a:pathLst>
                  <a:path w="9077" h="12553" extrusionOk="0">
                    <a:moveTo>
                      <a:pt x="82" y="1"/>
                    </a:moveTo>
                    <a:cubicBezTo>
                      <a:pt x="29" y="1"/>
                      <a:pt x="0" y="2"/>
                      <a:pt x="0" y="2"/>
                    </a:cubicBezTo>
                    <a:lnTo>
                      <a:pt x="0" y="7850"/>
                    </a:lnTo>
                    <a:lnTo>
                      <a:pt x="6291" y="12552"/>
                    </a:lnTo>
                    <a:cubicBezTo>
                      <a:pt x="6291" y="12552"/>
                      <a:pt x="9077" y="9211"/>
                      <a:pt x="7011" y="4313"/>
                    </a:cubicBezTo>
                    <a:cubicBezTo>
                      <a:pt x="5280" y="155"/>
                      <a:pt x="745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0" name="Google Shape;2650;p53"/>
              <p:cNvGrpSpPr/>
              <p:nvPr/>
            </p:nvGrpSpPr>
            <p:grpSpPr>
              <a:xfrm>
                <a:off x="971816" y="1340492"/>
                <a:ext cx="1827560" cy="1016110"/>
                <a:chOff x="971816" y="1340492"/>
                <a:chExt cx="1827560" cy="1016110"/>
              </a:xfrm>
            </p:grpSpPr>
            <p:sp>
              <p:nvSpPr>
                <p:cNvPr id="2651" name="Google Shape;2651;p53"/>
                <p:cNvSpPr/>
                <p:nvPr/>
              </p:nvSpPr>
              <p:spPr>
                <a:xfrm>
                  <a:off x="971816" y="1848329"/>
                  <a:ext cx="1827560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0" h="1" fill="none" extrusionOk="0">
                      <a:moveTo>
                        <a:pt x="1" y="1"/>
                      </a:moveTo>
                      <a:lnTo>
                        <a:pt x="3838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lt1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2" name="Google Shape;2652;p53"/>
                <p:cNvSpPr/>
                <p:nvPr/>
              </p:nvSpPr>
              <p:spPr>
                <a:xfrm>
                  <a:off x="1885400" y="1340492"/>
                  <a:ext cx="48" cy="101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339" fill="none" extrusionOk="0">
                      <a:moveTo>
                        <a:pt x="0" y="1"/>
                      </a:moveTo>
                      <a:lnTo>
                        <a:pt x="0" y="21338"/>
                      </a:lnTo>
                    </a:path>
                  </a:pathLst>
                </a:custGeom>
                <a:noFill/>
                <a:ln w="4900" cap="flat" cmpd="sng">
                  <a:solidFill>
                    <a:schemeClr val="lt1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53" name="Google Shape;2653;p53"/>
              <p:cNvGrpSpPr/>
              <p:nvPr/>
            </p:nvGrpSpPr>
            <p:grpSpPr>
              <a:xfrm>
                <a:off x="1446131" y="1409061"/>
                <a:ext cx="878967" cy="878967"/>
                <a:chOff x="1446131" y="1409061"/>
                <a:chExt cx="878967" cy="878967"/>
              </a:xfrm>
            </p:grpSpPr>
            <p:sp>
              <p:nvSpPr>
                <p:cNvPr id="2654" name="Google Shape;2654;p53"/>
                <p:cNvSpPr/>
                <p:nvPr/>
              </p:nvSpPr>
              <p:spPr>
                <a:xfrm>
                  <a:off x="1511700" y="1474630"/>
                  <a:ext cx="747452" cy="74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7" h="15697" fill="none" extrusionOk="0">
                      <a:moveTo>
                        <a:pt x="15696" y="7849"/>
                      </a:moveTo>
                      <a:cubicBezTo>
                        <a:pt x="15696" y="12183"/>
                        <a:pt x="12183" y="15697"/>
                        <a:pt x="7848" y="15697"/>
                      </a:cubicBezTo>
                      <a:cubicBezTo>
                        <a:pt x="3514" y="15697"/>
                        <a:pt x="0" y="12183"/>
                        <a:pt x="0" y="7849"/>
                      </a:cubicBezTo>
                      <a:cubicBezTo>
                        <a:pt x="0" y="3514"/>
                        <a:pt x="3514" y="1"/>
                        <a:pt x="7848" y="1"/>
                      </a:cubicBezTo>
                      <a:cubicBezTo>
                        <a:pt x="12183" y="1"/>
                        <a:pt x="15696" y="3514"/>
                        <a:pt x="15696" y="7849"/>
                      </a:cubicBezTo>
                      <a:close/>
                    </a:path>
                  </a:pathLst>
                </a:custGeom>
                <a:noFill/>
                <a:ln w="14675" cap="flat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5" name="Google Shape;2655;p53"/>
                <p:cNvSpPr/>
                <p:nvPr/>
              </p:nvSpPr>
              <p:spPr>
                <a:xfrm>
                  <a:off x="1885400" y="1409061"/>
                  <a:ext cx="48" cy="6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78" fill="none" extrusionOk="0">
                      <a:moveTo>
                        <a:pt x="0" y="137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6" name="Google Shape;2656;p53"/>
                <p:cNvSpPr/>
                <p:nvPr/>
              </p:nvSpPr>
              <p:spPr>
                <a:xfrm>
                  <a:off x="1446131" y="1848329"/>
                  <a:ext cx="65617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" fill="none" extrusionOk="0">
                      <a:moveTo>
                        <a:pt x="1377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7" name="Google Shape;2657;p53"/>
                <p:cNvSpPr/>
                <p:nvPr/>
              </p:nvSpPr>
              <p:spPr>
                <a:xfrm>
                  <a:off x="1885400" y="2222410"/>
                  <a:ext cx="48" cy="6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78" fill="none" extrusionOk="0">
                      <a:moveTo>
                        <a:pt x="0" y="0"/>
                      </a:moveTo>
                      <a:lnTo>
                        <a:pt x="0" y="1377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8" name="Google Shape;2658;p53"/>
                <p:cNvSpPr/>
                <p:nvPr/>
              </p:nvSpPr>
              <p:spPr>
                <a:xfrm>
                  <a:off x="2259100" y="1848329"/>
                  <a:ext cx="65998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" h="1" fill="none" extrusionOk="0">
                      <a:moveTo>
                        <a:pt x="0" y="1"/>
                      </a:moveTo>
                      <a:lnTo>
                        <a:pt x="1385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59" name="Google Shape;2659;p53"/>
            <p:cNvGrpSpPr/>
            <p:nvPr/>
          </p:nvGrpSpPr>
          <p:grpSpPr>
            <a:xfrm>
              <a:off x="3607875" y="1353500"/>
              <a:ext cx="1934800" cy="1076325"/>
              <a:chOff x="3607875" y="1353500"/>
              <a:chExt cx="1934800" cy="1076325"/>
            </a:xfrm>
          </p:grpSpPr>
          <p:cxnSp>
            <p:nvCxnSpPr>
              <p:cNvPr id="2660" name="Google Shape;2660;p53"/>
              <p:cNvCxnSpPr/>
              <p:nvPr/>
            </p:nvCxnSpPr>
            <p:spPr>
              <a:xfrm>
                <a:off x="3611875" y="1353500"/>
                <a:ext cx="1930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1" name="Google Shape;2661;p53"/>
              <p:cNvCxnSpPr/>
              <p:nvPr/>
            </p:nvCxnSpPr>
            <p:spPr>
              <a:xfrm>
                <a:off x="3607875" y="2429825"/>
                <a:ext cx="1930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62" name="Google Shape;2662;p53"/>
          <p:cNvSpPr txBox="1">
            <a:spLocks noGrp="1"/>
          </p:cNvSpPr>
          <p:nvPr>
            <p:ph type="title"/>
          </p:nvPr>
        </p:nvSpPr>
        <p:spPr>
          <a:xfrm>
            <a:off x="844391" y="2786163"/>
            <a:ext cx="32537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LISTENING</a:t>
            </a:r>
          </a:p>
        </p:txBody>
      </p:sp>
      <p:sp>
        <p:nvSpPr>
          <p:cNvPr id="2663" name="Google Shape;2663;p53"/>
          <p:cNvSpPr txBox="1">
            <a:spLocks noGrp="1"/>
          </p:cNvSpPr>
          <p:nvPr>
            <p:ph type="title" idx="2"/>
          </p:nvPr>
        </p:nvSpPr>
        <p:spPr>
          <a:xfrm>
            <a:off x="2055623" y="1647561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2665" name="Google Shape;2665;p53"/>
          <p:cNvCxnSpPr/>
          <p:nvPr/>
        </p:nvCxnSpPr>
        <p:spPr>
          <a:xfrm>
            <a:off x="844391" y="2786175"/>
            <a:ext cx="3257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6" name="Google Shape;2666;p53"/>
          <p:cNvCxnSpPr/>
          <p:nvPr/>
        </p:nvCxnSpPr>
        <p:spPr>
          <a:xfrm>
            <a:off x="844391" y="3482175"/>
            <a:ext cx="3257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67" name="Google Shape;2667;p53"/>
          <p:cNvPicPr preferRelativeResize="0"/>
          <p:nvPr/>
        </p:nvPicPr>
        <p:blipFill rotWithShape="1">
          <a:blip r:embed="rId3">
            <a:alphaModFix/>
          </a:blip>
          <a:srcRect l="20213" r="22216"/>
          <a:stretch/>
        </p:blipFill>
        <p:spPr>
          <a:xfrm flipH="1">
            <a:off x="5428299" y="1012559"/>
            <a:ext cx="2173126" cy="3774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8" name="Google Shape;2668;p53"/>
          <p:cNvGrpSpPr/>
          <p:nvPr/>
        </p:nvGrpSpPr>
        <p:grpSpPr>
          <a:xfrm>
            <a:off x="7421127" y="3652527"/>
            <a:ext cx="332688" cy="332688"/>
            <a:chOff x="1961500" y="1795075"/>
            <a:chExt cx="319800" cy="319800"/>
          </a:xfrm>
        </p:grpSpPr>
        <p:sp>
          <p:nvSpPr>
            <p:cNvPr id="2669" name="Google Shape;2669;p53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53"/>
          <p:cNvGrpSpPr/>
          <p:nvPr/>
        </p:nvGrpSpPr>
        <p:grpSpPr>
          <a:xfrm>
            <a:off x="4818322" y="1201549"/>
            <a:ext cx="277170" cy="277170"/>
            <a:chOff x="1961500" y="1795075"/>
            <a:chExt cx="319800" cy="319800"/>
          </a:xfrm>
        </p:grpSpPr>
        <p:sp>
          <p:nvSpPr>
            <p:cNvPr id="2682" name="Google Shape;2682;p53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98480C-75DA-6500-9508-59504324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26" y="400464"/>
            <a:ext cx="8497836" cy="461665"/>
          </a:xfrm>
        </p:spPr>
        <p:txBody>
          <a:bodyPr/>
          <a:lstStyle/>
          <a:p>
            <a:pPr algn="l"/>
            <a:r>
              <a:rPr lang="en-US" dirty="0"/>
              <a:t>2.Mark and </a:t>
            </a:r>
            <a:r>
              <a:rPr lang="en-US" dirty="0" err="1"/>
              <a:t>Hoa</a:t>
            </a:r>
            <a:r>
              <a:rPr lang="en-US" dirty="0"/>
              <a:t> are talking about the film Naughty Twins. </a:t>
            </a:r>
          </a:p>
        </p:txBody>
      </p:sp>
      <p:pic>
        <p:nvPicPr>
          <p:cNvPr id="2050" name="Picture 2" descr="Premium Vector | Boy and girl talking in class talking | Student cartoon,  Girl talk, Kids cartoon characters">
            <a:extLst>
              <a:ext uri="{FF2B5EF4-FFF2-40B4-BE49-F238E27FC236}">
                <a16:creationId xmlns:a16="http://schemas.microsoft.com/office/drawing/2014/main" id="{580E5FC6-838B-7BB0-4F91-0537AE0EF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8" b="91461" l="9585" r="94089">
                        <a14:foregroundMark x1="10543" y1="25618" x2="9585" y2="35506"/>
                        <a14:foregroundMark x1="75080" y1="24270" x2="72204" y2="56180"/>
                        <a14:foregroundMark x1="65335" y1="37079" x2="73323" y2="52584"/>
                        <a14:foregroundMark x1="73323" y1="52584" x2="75879" y2="50787"/>
                        <a14:foregroundMark x1="65495" y1="38427" x2="64217" y2="50337"/>
                        <a14:foregroundMark x1="64217" y1="50337" x2="64217" y2="50337"/>
                        <a14:foregroundMark x1="94249" y1="35056" x2="94249" y2="35056"/>
                        <a14:foregroundMark x1="94249" y1="35056" x2="94249" y2="35056"/>
                        <a14:foregroundMark x1="73163" y1="60000" x2="66454" y2="70337"/>
                        <a14:foregroundMark x1="66454" y1="70337" x2="76837" y2="71461"/>
                        <a14:foregroundMark x1="76837" y1="71461" x2="71565" y2="80899"/>
                        <a14:foregroundMark x1="71565" y1="80899" x2="71565" y2="80899"/>
                        <a14:foregroundMark x1="66454" y1="24045" x2="80831" y2="34831"/>
                        <a14:foregroundMark x1="63898" y1="51461" x2="68850" y2="56629"/>
                        <a14:foregroundMark x1="23962" y1="89663" x2="34026" y2="90787"/>
                        <a14:foregroundMark x1="34026" y1="90787" x2="35144" y2="91461"/>
                        <a14:foregroundMark x1="51438" y1="60899" x2="51438" y2="60899"/>
                        <a14:foregroundMark x1="51438" y1="60899" x2="51438" y2="60899"/>
                        <a14:foregroundMark x1="51438" y1="60674" x2="52556" y2="62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3" t="4225" r="3479" b="3871"/>
          <a:stretch/>
        </p:blipFill>
        <p:spPr bwMode="auto">
          <a:xfrm>
            <a:off x="1989996" y="1084987"/>
            <a:ext cx="2484160" cy="17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66931-9C3D-2709-9D39-FB92D8C92614}"/>
              </a:ext>
            </a:extLst>
          </p:cNvPr>
          <p:cNvSpPr txBox="1"/>
          <p:nvPr/>
        </p:nvSpPr>
        <p:spPr>
          <a:xfrm>
            <a:off x="4238189" y="2151984"/>
            <a:ext cx="98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Mark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5A2C9-5A4C-0AB7-E98D-54599B95B4DD}"/>
              </a:ext>
            </a:extLst>
          </p:cNvPr>
          <p:cNvSpPr txBox="1"/>
          <p:nvPr/>
        </p:nvSpPr>
        <p:spPr>
          <a:xfrm>
            <a:off x="980825" y="2118483"/>
            <a:ext cx="98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Hoa</a:t>
            </a:r>
            <a:endParaRPr lang="en-US" sz="24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C31D2-B0A0-896A-AC68-E011B09D5A8A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05;p9">
            <a:extLst>
              <a:ext uri="{FF2B5EF4-FFF2-40B4-BE49-F238E27FC236}">
                <a16:creationId xmlns:a16="http://schemas.microsoft.com/office/drawing/2014/main" id="{3086BFF5-41E4-BECC-6E09-DA01A2D6B17E}"/>
              </a:ext>
            </a:extLst>
          </p:cNvPr>
          <p:cNvSpPr txBox="1"/>
          <p:nvPr/>
        </p:nvSpPr>
        <p:spPr>
          <a:xfrm>
            <a:off x="435429" y="2870655"/>
            <a:ext cx="4752462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400" b="1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Listen. </a:t>
            </a:r>
            <a:r>
              <a:rPr lang="en-US" sz="2400" b="1" u="sng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Who stars</a:t>
            </a:r>
            <a:r>
              <a:rPr lang="en-US" sz="2400" b="1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in the film?</a:t>
            </a:r>
            <a:endParaRPr lang="en-US" sz="2400" b="1" dirty="0">
              <a:solidFill>
                <a:schemeClr val="tx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Arial"/>
            </a:endParaRP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Linda Smith and Susan Brown</a:t>
            </a:r>
            <a:endParaRPr sz="2400" dirty="0">
              <a:solidFill>
                <a:schemeClr val="bg2"/>
              </a:solidFill>
              <a:latin typeface="+mj-lt"/>
            </a:endParaRP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Linda Brown and Susan Smith </a:t>
            </a:r>
            <a:endParaRPr sz="2400" dirty="0">
              <a:solidFill>
                <a:schemeClr val="bg2"/>
              </a:solidFill>
              <a:latin typeface="+mj-lt"/>
            </a:endParaRPr>
          </a:p>
          <a:p>
            <a:pPr marR="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Susan Linda and Brown Smith</a:t>
            </a:r>
            <a:endParaRPr sz="24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051666-AAF1-16C9-566F-A10744A41E71}"/>
              </a:ext>
            </a:extLst>
          </p:cNvPr>
          <p:cNvSpPr/>
          <p:nvPr/>
        </p:nvSpPr>
        <p:spPr>
          <a:xfrm>
            <a:off x="5227807" y="3080657"/>
            <a:ext cx="3313849" cy="15675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Hoa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 like Simon's films. </a:t>
            </a:r>
            <a:r>
              <a:rPr lang="en-US" sz="2000" b="1" dirty="0">
                <a:solidFill>
                  <a:srgbClr val="C00000"/>
                </a:solidFill>
              </a:rPr>
              <a:t>Who stars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in it? </a:t>
            </a:r>
          </a:p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Mark: </a:t>
            </a:r>
            <a:r>
              <a:rPr lang="en-US" sz="2000" b="1" i="1" dirty="0">
                <a:solidFill>
                  <a:srgbClr val="C00000"/>
                </a:solidFill>
              </a:rPr>
              <a:t>Linda Brown and Susan Smith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130ACE-0ACF-2AC4-CE2E-5D7E58F6A5BD}"/>
              </a:ext>
            </a:extLst>
          </p:cNvPr>
          <p:cNvSpPr/>
          <p:nvPr/>
        </p:nvSpPr>
        <p:spPr>
          <a:xfrm>
            <a:off x="435429" y="3883741"/>
            <a:ext cx="381577" cy="3815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4 - Conversation - Cut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462" y="991019"/>
            <a:ext cx="487363" cy="48736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550568" y="1004595"/>
            <a:ext cx="2654969" cy="1575553"/>
          </a:xfrm>
          <a:prstGeom prst="wedgeRoundRectCallout">
            <a:avLst>
              <a:gd name="adj1" fmla="val -80840"/>
              <a:gd name="adj2" fmla="val -123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705" y="1135356"/>
            <a:ext cx="2336052" cy="1314029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37798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7BF9DC5-F052-5575-A755-A12F6287566A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05;p9">
            <a:extLst>
              <a:ext uri="{FF2B5EF4-FFF2-40B4-BE49-F238E27FC236}">
                <a16:creationId xmlns:a16="http://schemas.microsoft.com/office/drawing/2014/main" id="{32D88765-5C9F-EE41-85D1-0D1001671280}"/>
              </a:ext>
            </a:extLst>
          </p:cNvPr>
          <p:cNvSpPr txBox="1"/>
          <p:nvPr/>
        </p:nvSpPr>
        <p:spPr>
          <a:xfrm>
            <a:off x="435429" y="1164771"/>
            <a:ext cx="42127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1. Naughty Twins is a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comedy 	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science fiction film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horror film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2. The main characters are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old classmates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twin brothers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twin sisters</a:t>
            </a:r>
            <a:endParaRPr sz="22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" name="Google Shape;205;p9">
            <a:extLst>
              <a:ext uri="{FF2B5EF4-FFF2-40B4-BE49-F238E27FC236}">
                <a16:creationId xmlns:a16="http://schemas.microsoft.com/office/drawing/2014/main" id="{9C1525A9-5DF0-C293-C69F-3BF359443A8F}"/>
              </a:ext>
            </a:extLst>
          </p:cNvPr>
          <p:cNvSpPr txBox="1"/>
          <p:nvPr/>
        </p:nvSpPr>
        <p:spPr>
          <a:xfrm>
            <a:off x="4572000" y="1164771"/>
            <a:ext cx="4180114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3. Where do the twins meet each other for the first time?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At a summer camp.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At a summer school.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At a hospital.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4. People say Naughty Twins is a film that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young people should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young people shouldn’t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is shocking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3B0F96-0658-96D6-6A99-BBB7571BE604}"/>
              </a:ext>
            </a:extLst>
          </p:cNvPr>
          <p:cNvCxnSpPr>
            <a:cxnSpLocks/>
          </p:cNvCxnSpPr>
          <p:nvPr/>
        </p:nvCxnSpPr>
        <p:spPr>
          <a:xfrm>
            <a:off x="849086" y="1513115"/>
            <a:ext cx="1828800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32FEE-6B59-E94B-2590-25F8CD6D818D}"/>
              </a:ext>
            </a:extLst>
          </p:cNvPr>
          <p:cNvCxnSpPr>
            <a:cxnSpLocks/>
          </p:cNvCxnSpPr>
          <p:nvPr/>
        </p:nvCxnSpPr>
        <p:spPr>
          <a:xfrm>
            <a:off x="849086" y="1850572"/>
            <a:ext cx="10014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7323BF-32A4-E7CA-DE4C-D68072FE55AA}"/>
              </a:ext>
            </a:extLst>
          </p:cNvPr>
          <p:cNvCxnSpPr>
            <a:cxnSpLocks/>
          </p:cNvCxnSpPr>
          <p:nvPr/>
        </p:nvCxnSpPr>
        <p:spPr>
          <a:xfrm>
            <a:off x="849086" y="2188029"/>
            <a:ext cx="18288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FAB74-C920-069A-E487-E30A93310B7D}"/>
              </a:ext>
            </a:extLst>
          </p:cNvPr>
          <p:cNvCxnSpPr>
            <a:cxnSpLocks/>
          </p:cNvCxnSpPr>
          <p:nvPr/>
        </p:nvCxnSpPr>
        <p:spPr>
          <a:xfrm>
            <a:off x="849086" y="2514600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A96126-18B5-F0AF-2AA1-4B7D77F04D19}"/>
              </a:ext>
            </a:extLst>
          </p:cNvPr>
          <p:cNvCxnSpPr>
            <a:cxnSpLocks/>
          </p:cNvCxnSpPr>
          <p:nvPr/>
        </p:nvCxnSpPr>
        <p:spPr>
          <a:xfrm>
            <a:off x="1371600" y="2841171"/>
            <a:ext cx="2002971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B8DE76-7073-DB5A-CA5E-FAEC7125C4EB}"/>
              </a:ext>
            </a:extLst>
          </p:cNvPr>
          <p:cNvCxnSpPr>
            <a:cxnSpLocks/>
          </p:cNvCxnSpPr>
          <p:nvPr/>
        </p:nvCxnSpPr>
        <p:spPr>
          <a:xfrm>
            <a:off x="1295400" y="3189514"/>
            <a:ext cx="14586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A6BA1F-B0FB-BE22-D6CB-1805C46C1CE6}"/>
              </a:ext>
            </a:extLst>
          </p:cNvPr>
          <p:cNvCxnSpPr>
            <a:cxnSpLocks/>
          </p:cNvCxnSpPr>
          <p:nvPr/>
        </p:nvCxnSpPr>
        <p:spPr>
          <a:xfrm>
            <a:off x="1420368" y="3526971"/>
            <a:ext cx="104502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E740517-F1F9-027E-C669-E9EE7BFE8ECC}"/>
              </a:ext>
            </a:extLst>
          </p:cNvPr>
          <p:cNvCxnSpPr>
            <a:cxnSpLocks/>
          </p:cNvCxnSpPr>
          <p:nvPr/>
        </p:nvCxnSpPr>
        <p:spPr>
          <a:xfrm>
            <a:off x="1420368" y="3853543"/>
            <a:ext cx="854746" cy="108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582D1-911C-A7B8-0E2C-AB557EE28CB4}"/>
              </a:ext>
            </a:extLst>
          </p:cNvPr>
          <p:cNvCxnSpPr>
            <a:cxnSpLocks/>
          </p:cNvCxnSpPr>
          <p:nvPr/>
        </p:nvCxnSpPr>
        <p:spPr>
          <a:xfrm>
            <a:off x="6803571" y="4180114"/>
            <a:ext cx="16110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088CA-40F0-950E-0CA1-125D8AE00651}"/>
              </a:ext>
            </a:extLst>
          </p:cNvPr>
          <p:cNvCxnSpPr>
            <a:cxnSpLocks/>
          </p:cNvCxnSpPr>
          <p:nvPr/>
        </p:nvCxnSpPr>
        <p:spPr>
          <a:xfrm>
            <a:off x="6765471" y="3853543"/>
            <a:ext cx="13443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A7C59E-9E9E-9B9B-B12B-4D58102D40D2}"/>
              </a:ext>
            </a:extLst>
          </p:cNvPr>
          <p:cNvCxnSpPr>
            <a:cxnSpLocks/>
          </p:cNvCxnSpPr>
          <p:nvPr/>
        </p:nvCxnSpPr>
        <p:spPr>
          <a:xfrm>
            <a:off x="5323114" y="4517572"/>
            <a:ext cx="10776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1E117F-FA0D-EA3B-B262-E98BF855491E}"/>
              </a:ext>
            </a:extLst>
          </p:cNvPr>
          <p:cNvCxnSpPr>
            <a:cxnSpLocks/>
          </p:cNvCxnSpPr>
          <p:nvPr/>
        </p:nvCxnSpPr>
        <p:spPr>
          <a:xfrm>
            <a:off x="6651172" y="2188029"/>
            <a:ext cx="7619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BB350C-6631-B63E-1A1D-1E4D63110100}"/>
              </a:ext>
            </a:extLst>
          </p:cNvPr>
          <p:cNvCxnSpPr>
            <a:cxnSpLocks/>
          </p:cNvCxnSpPr>
          <p:nvPr/>
        </p:nvCxnSpPr>
        <p:spPr>
          <a:xfrm>
            <a:off x="6651172" y="2514600"/>
            <a:ext cx="88174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550760-DD74-0F43-3990-AE17B5EC1943}"/>
              </a:ext>
            </a:extLst>
          </p:cNvPr>
          <p:cNvCxnSpPr>
            <a:cxnSpLocks/>
          </p:cNvCxnSpPr>
          <p:nvPr/>
        </p:nvCxnSpPr>
        <p:spPr>
          <a:xfrm>
            <a:off x="5595257" y="2852057"/>
            <a:ext cx="105591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5DC4C3-1336-886F-4FD6-3D8FC6B5F256}"/>
              </a:ext>
            </a:extLst>
          </p:cNvPr>
          <p:cNvCxnSpPr>
            <a:cxnSpLocks/>
          </p:cNvCxnSpPr>
          <p:nvPr/>
        </p:nvCxnSpPr>
        <p:spPr>
          <a:xfrm>
            <a:off x="4974771" y="1513115"/>
            <a:ext cx="827315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A0920D-EB72-D461-10FF-712B47F42D7F}"/>
              </a:ext>
            </a:extLst>
          </p:cNvPr>
          <p:cNvCxnSpPr>
            <a:cxnSpLocks/>
          </p:cNvCxnSpPr>
          <p:nvPr/>
        </p:nvCxnSpPr>
        <p:spPr>
          <a:xfrm>
            <a:off x="4974771" y="3189515"/>
            <a:ext cx="1426029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A69CF8-366E-5631-69ED-0BBDE60A765C}"/>
              </a:ext>
            </a:extLst>
          </p:cNvPr>
          <p:cNvCxnSpPr>
            <a:cxnSpLocks/>
          </p:cNvCxnSpPr>
          <p:nvPr/>
        </p:nvCxnSpPr>
        <p:spPr>
          <a:xfrm>
            <a:off x="6749143" y="1513115"/>
            <a:ext cx="1360714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938993A-A009-BDD3-052B-FC6EAD805AC4}"/>
              </a:ext>
            </a:extLst>
          </p:cNvPr>
          <p:cNvCxnSpPr>
            <a:cxnSpLocks/>
          </p:cNvCxnSpPr>
          <p:nvPr/>
        </p:nvCxnSpPr>
        <p:spPr>
          <a:xfrm>
            <a:off x="4648200" y="3526971"/>
            <a:ext cx="1230086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74704B-AC18-E1DA-5717-92EEE7121F0F}"/>
              </a:ext>
            </a:extLst>
          </p:cNvPr>
          <p:cNvCxnSpPr>
            <a:cxnSpLocks/>
          </p:cNvCxnSpPr>
          <p:nvPr/>
        </p:nvCxnSpPr>
        <p:spPr>
          <a:xfrm>
            <a:off x="6955971" y="1850572"/>
            <a:ext cx="1077684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80F77BC1-8ED5-447B-AA42-AEDF0368E801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 dirty="0"/>
              <a:t>3. Listen to the conversation again. Choose the best answer to each question below.</a:t>
            </a:r>
          </a:p>
        </p:txBody>
      </p:sp>
      <p:pic>
        <p:nvPicPr>
          <p:cNvPr id="3" name="02 - Conversation - Cu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723" y="41149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6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7BF9DC5-F052-5575-A755-A12F6287566A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05;p9">
            <a:extLst>
              <a:ext uri="{FF2B5EF4-FFF2-40B4-BE49-F238E27FC236}">
                <a16:creationId xmlns:a16="http://schemas.microsoft.com/office/drawing/2014/main" id="{32D88765-5C9F-EE41-85D1-0D1001671280}"/>
              </a:ext>
            </a:extLst>
          </p:cNvPr>
          <p:cNvSpPr txBox="1"/>
          <p:nvPr/>
        </p:nvSpPr>
        <p:spPr>
          <a:xfrm>
            <a:off x="435429" y="1164771"/>
            <a:ext cx="42127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1. Naughty Twins is a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comedy 	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science fiction film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horror film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2. The main characters are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old classmates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twin brothers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twin sisters</a:t>
            </a:r>
            <a:endParaRPr sz="22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" name="Google Shape;205;p9">
            <a:extLst>
              <a:ext uri="{FF2B5EF4-FFF2-40B4-BE49-F238E27FC236}">
                <a16:creationId xmlns:a16="http://schemas.microsoft.com/office/drawing/2014/main" id="{9C1525A9-5DF0-C293-C69F-3BF359443A8F}"/>
              </a:ext>
            </a:extLst>
          </p:cNvPr>
          <p:cNvSpPr txBox="1"/>
          <p:nvPr/>
        </p:nvSpPr>
        <p:spPr>
          <a:xfrm>
            <a:off x="4572000" y="1164771"/>
            <a:ext cx="4180114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3. Where do the twins meet each other for the first time?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At a summer camp.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At a summer school.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At a hospital.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4. People say Naughty Twins is a film that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young people should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young people shouldn’t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is shocking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0F77BC1-8ED5-447B-AA42-AEDF0368E801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 dirty="0"/>
              <a:t>3. Listen to the conversation again. Choose the best answer to each question below.</a:t>
            </a:r>
          </a:p>
        </p:txBody>
      </p:sp>
    </p:spTree>
    <p:extLst>
      <p:ext uri="{BB962C8B-B14F-4D97-AF65-F5344CB8AC3E}">
        <p14:creationId xmlns:p14="http://schemas.microsoft.com/office/powerpoint/2010/main" val="46429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465FB-C4D0-475C-99A8-6E13AB22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744" y="511634"/>
            <a:ext cx="4272077" cy="597512"/>
          </a:xfrm>
          <a:solidFill>
            <a:srgbClr val="FFFF00"/>
          </a:solidFill>
        </p:spPr>
        <p:txBody>
          <a:bodyPr/>
          <a:lstStyle/>
          <a:p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faster?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3F1DE-3BE5-454E-8482-6047A0648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02186" y="1596230"/>
            <a:ext cx="10721687" cy="31014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omparative | Baamboozle - Baamboozle | The Most Fun Classroom Games!">
            <a:extLst>
              <a:ext uri="{FF2B5EF4-FFF2-40B4-BE49-F238E27FC236}">
                <a16:creationId xmlns:a16="http://schemas.microsoft.com/office/drawing/2014/main" id="{B09F797E-4794-49E4-8252-E15AB537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7" y="1419149"/>
            <a:ext cx="8383219" cy="32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6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05;p9">
            <a:extLst>
              <a:ext uri="{FF2B5EF4-FFF2-40B4-BE49-F238E27FC236}">
                <a16:creationId xmlns:a16="http://schemas.microsoft.com/office/drawing/2014/main" id="{6A4964FC-5E01-0747-DA63-B119B2DF4824}"/>
              </a:ext>
            </a:extLst>
          </p:cNvPr>
          <p:cNvSpPr txBox="1"/>
          <p:nvPr/>
        </p:nvSpPr>
        <p:spPr>
          <a:xfrm>
            <a:off x="597989" y="1764211"/>
            <a:ext cx="3984171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1. Naughty Twins is a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comedy 	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science fiction film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horror film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endParaRPr sz="22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A55BE-3D10-18EA-DBBD-DEF45A39AD41}"/>
              </a:ext>
            </a:extLst>
          </p:cNvPr>
          <p:cNvCxnSpPr>
            <a:cxnSpLocks/>
          </p:cNvCxnSpPr>
          <p:nvPr/>
        </p:nvCxnSpPr>
        <p:spPr>
          <a:xfrm>
            <a:off x="1011646" y="2112555"/>
            <a:ext cx="1828800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C61718-2938-7610-D89F-C34A548EFF3A}"/>
              </a:ext>
            </a:extLst>
          </p:cNvPr>
          <p:cNvCxnSpPr>
            <a:cxnSpLocks/>
          </p:cNvCxnSpPr>
          <p:nvPr/>
        </p:nvCxnSpPr>
        <p:spPr>
          <a:xfrm>
            <a:off x="1011646" y="2450012"/>
            <a:ext cx="100148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6148D0-AAFA-2CEF-CDA2-7CA21E2015C5}"/>
              </a:ext>
            </a:extLst>
          </p:cNvPr>
          <p:cNvCxnSpPr>
            <a:cxnSpLocks/>
          </p:cNvCxnSpPr>
          <p:nvPr/>
        </p:nvCxnSpPr>
        <p:spPr>
          <a:xfrm>
            <a:off x="1011646" y="2787469"/>
            <a:ext cx="18288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9A2302-59EB-484F-2D29-182820090B44}"/>
              </a:ext>
            </a:extLst>
          </p:cNvPr>
          <p:cNvCxnSpPr>
            <a:cxnSpLocks/>
          </p:cNvCxnSpPr>
          <p:nvPr/>
        </p:nvCxnSpPr>
        <p:spPr>
          <a:xfrm>
            <a:off x="1011646" y="3114040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F77BC1-8ED5-447B-AA42-AEDF0368E801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 dirty="0"/>
              <a:t>3. Listen to the conversation again. Choose the best answer to each question below.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93D6BA-5DCF-2F55-1E67-9BDF3093308B}"/>
              </a:ext>
            </a:extLst>
          </p:cNvPr>
          <p:cNvSpPr/>
          <p:nvPr/>
        </p:nvSpPr>
        <p:spPr>
          <a:xfrm>
            <a:off x="4648201" y="1764212"/>
            <a:ext cx="3893456" cy="1676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Hoa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Mark, what film did you see last week? </a:t>
            </a:r>
          </a:p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Mark: </a:t>
            </a:r>
            <a:r>
              <a:rPr lang="en-US" sz="2000" b="1" u="sng" dirty="0">
                <a:solidFill>
                  <a:srgbClr val="C00000"/>
                </a:solidFill>
              </a:rPr>
              <a:t>Naughty Twins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 It’s a </a:t>
            </a:r>
            <a:r>
              <a:rPr lang="en-US" sz="2000" b="1" i="1" dirty="0">
                <a:solidFill>
                  <a:srgbClr val="C00000"/>
                </a:solidFill>
              </a:rPr>
              <a:t>comedy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and its director is Nancy Simon.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B6BFF0-743C-F796-525F-1CB95030D6B7}"/>
              </a:ext>
            </a:extLst>
          </p:cNvPr>
          <p:cNvSpPr/>
          <p:nvPr/>
        </p:nvSpPr>
        <p:spPr>
          <a:xfrm>
            <a:off x="597989" y="2112555"/>
            <a:ext cx="381577" cy="3815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-Ex 3 1">
            <a:hlinkClick r:id="" action="ppaction://media"/>
            <a:extLst>
              <a:ext uri="{FF2B5EF4-FFF2-40B4-BE49-F238E27FC236}">
                <a16:creationId xmlns:a16="http://schemas.microsoft.com/office/drawing/2014/main" id="{17EF4FC3-5D9B-3293-3297-758B41BC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6385" y="23992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480" y="-2020460"/>
            <a:ext cx="9452957" cy="9181184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6649" y="497456"/>
            <a:ext cx="6810700" cy="4148588"/>
            <a:chOff x="0" y="0"/>
            <a:chExt cx="3583875" cy="15656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3875" cy="1565652"/>
            </a:xfrm>
            <a:custGeom>
              <a:avLst/>
              <a:gdLst/>
              <a:ahLst/>
              <a:cxnLst/>
              <a:rect l="l" t="t" r="r" b="b"/>
              <a:pathLst>
                <a:path w="3583875" h="1565652">
                  <a:moveTo>
                    <a:pt x="0" y="0"/>
                  </a:moveTo>
                  <a:lnTo>
                    <a:pt x="3583875" y="0"/>
                  </a:lnTo>
                  <a:lnTo>
                    <a:pt x="3583875" y="1565652"/>
                  </a:lnTo>
                  <a:lnTo>
                    <a:pt x="0" y="15656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83875" cy="15942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80"/>
                </a:lnSpc>
              </a:pPr>
              <a:endParaRPr sz="9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17318" y="3391592"/>
            <a:ext cx="2051789" cy="1915827"/>
          </a:xfrm>
          <a:custGeom>
            <a:avLst/>
            <a:gdLst/>
            <a:ahLst/>
            <a:cxnLst/>
            <a:rect l="l" t="t" r="r" b="b"/>
            <a:pathLst>
              <a:path w="4103578" h="3831654">
                <a:moveTo>
                  <a:pt x="0" y="0"/>
                </a:moveTo>
                <a:lnTo>
                  <a:pt x="4103578" y="0"/>
                </a:lnTo>
                <a:lnTo>
                  <a:pt x="4103578" y="3831655"/>
                </a:lnTo>
                <a:lnTo>
                  <a:pt x="0" y="3831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00258" y="1730960"/>
            <a:ext cx="5743482" cy="1678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71" dirty="0">
                <a:latin typeface="Segoe UI Black" panose="020B0A02040204020203" pitchFamily="34" charset="0"/>
                <a:ea typeface="Segoe UI Black" panose="020B0A02040204020203" pitchFamily="34" charset="0"/>
                <a:cs typeface="TAN Headline"/>
                <a:sym typeface="TAN Headline"/>
              </a:rPr>
              <a:t>WARM-UP</a:t>
            </a:r>
          </a:p>
        </p:txBody>
      </p:sp>
      <p:sp>
        <p:nvSpPr>
          <p:cNvPr id="9" name="Freeform 9"/>
          <p:cNvSpPr/>
          <p:nvPr/>
        </p:nvSpPr>
        <p:spPr>
          <a:xfrm rot="2976124">
            <a:off x="7272451" y="-238853"/>
            <a:ext cx="1880420" cy="2057400"/>
          </a:xfrm>
          <a:custGeom>
            <a:avLst/>
            <a:gdLst/>
            <a:ahLst/>
            <a:cxnLst/>
            <a:rect l="l" t="t" r="r" b="b"/>
            <a:pathLst>
              <a:path w="3760839" h="4114800">
                <a:moveTo>
                  <a:pt x="0" y="0"/>
                </a:moveTo>
                <a:lnTo>
                  <a:pt x="3760839" y="0"/>
                </a:lnTo>
                <a:lnTo>
                  <a:pt x="3760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4768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205;p9">
            <a:extLst>
              <a:ext uri="{FF2B5EF4-FFF2-40B4-BE49-F238E27FC236}">
                <a16:creationId xmlns:a16="http://schemas.microsoft.com/office/drawing/2014/main" id="{6A4964FC-5E01-0747-DA63-B119B2DF4824}"/>
              </a:ext>
            </a:extLst>
          </p:cNvPr>
          <p:cNvSpPr txBox="1"/>
          <p:nvPr/>
        </p:nvSpPr>
        <p:spPr>
          <a:xfrm>
            <a:off x="435429" y="1977571"/>
            <a:ext cx="421277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2. The main characters are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old classmates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twin brothers 	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twin sisters</a:t>
            </a:r>
            <a:endParaRPr sz="2200" dirty="0">
              <a:solidFill>
                <a:schemeClr val="bg2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985A7C-2ED1-3DE5-0E60-ED94AE67AC86}"/>
              </a:ext>
            </a:extLst>
          </p:cNvPr>
          <p:cNvCxnSpPr>
            <a:cxnSpLocks/>
          </p:cNvCxnSpPr>
          <p:nvPr/>
        </p:nvCxnSpPr>
        <p:spPr>
          <a:xfrm>
            <a:off x="1371600" y="2312851"/>
            <a:ext cx="2002971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12DF94-218C-2C3E-B0C7-CDA69F303A97}"/>
              </a:ext>
            </a:extLst>
          </p:cNvPr>
          <p:cNvCxnSpPr>
            <a:cxnSpLocks/>
          </p:cNvCxnSpPr>
          <p:nvPr/>
        </p:nvCxnSpPr>
        <p:spPr>
          <a:xfrm>
            <a:off x="1295400" y="2661194"/>
            <a:ext cx="14586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F6191B-2063-4648-B492-5210946511B0}"/>
              </a:ext>
            </a:extLst>
          </p:cNvPr>
          <p:cNvCxnSpPr>
            <a:cxnSpLocks/>
          </p:cNvCxnSpPr>
          <p:nvPr/>
        </p:nvCxnSpPr>
        <p:spPr>
          <a:xfrm>
            <a:off x="881743" y="2998651"/>
            <a:ext cx="15348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CBC406-B03E-F0E3-4153-F080E69BD3F5}"/>
              </a:ext>
            </a:extLst>
          </p:cNvPr>
          <p:cNvCxnSpPr>
            <a:cxnSpLocks/>
          </p:cNvCxnSpPr>
          <p:nvPr/>
        </p:nvCxnSpPr>
        <p:spPr>
          <a:xfrm>
            <a:off x="881743" y="3336109"/>
            <a:ext cx="139337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0F77BC1-8ED5-447B-AA42-AEDF0368E801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/>
              <a:t>3. Listen to the conversation again. Choose the best answer to each question below.</a:t>
            </a:r>
            <a:endParaRPr lang="en-US" sz="24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76D44E-3E60-3BF4-96A4-E55A117517A5}"/>
              </a:ext>
            </a:extLst>
          </p:cNvPr>
          <p:cNvSpPr/>
          <p:nvPr/>
        </p:nvSpPr>
        <p:spPr>
          <a:xfrm>
            <a:off x="4729481" y="1844838"/>
            <a:ext cx="3893456" cy="1676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 err="1">
                <a:solidFill>
                  <a:schemeClr val="bg1">
                    <a:lumMod val="10000"/>
                  </a:schemeClr>
                </a:solidFill>
              </a:rPr>
              <a:t>Hoa</a:t>
            </a:r>
            <a:r>
              <a:rPr lang="en-US" sz="19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What is it about? </a:t>
            </a:r>
          </a:p>
          <a:p>
            <a:r>
              <a:rPr lang="en-US" sz="1900" b="1" dirty="0">
                <a:solidFill>
                  <a:schemeClr val="bg1">
                    <a:lumMod val="10000"/>
                  </a:schemeClr>
                </a:solidFill>
              </a:rPr>
              <a:t>Mark: 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It's </a:t>
            </a:r>
            <a:r>
              <a:rPr lang="en-US" sz="1900" b="1" u="sng" dirty="0">
                <a:solidFill>
                  <a:srgbClr val="C00000"/>
                </a:solidFill>
              </a:rPr>
              <a:t>about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 two naughty </a:t>
            </a:r>
            <a:r>
              <a:rPr lang="en-US" sz="1900" b="1" i="1" dirty="0">
                <a:solidFill>
                  <a:srgbClr val="C00000"/>
                </a:solidFill>
              </a:rPr>
              <a:t>girls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. Although </a:t>
            </a:r>
            <a:r>
              <a:rPr lang="en-US" sz="1900" b="1" i="1" dirty="0">
                <a:solidFill>
                  <a:srgbClr val="C00000"/>
                </a:solidFill>
              </a:rPr>
              <a:t>they are twins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</a:rPr>
              <a:t>, they don't grow up together after their parents' marriage ends.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B0772F-B8A5-A7C5-95F6-4B74C5CCF98B}"/>
              </a:ext>
            </a:extLst>
          </p:cNvPr>
          <p:cNvSpPr/>
          <p:nvPr/>
        </p:nvSpPr>
        <p:spPr>
          <a:xfrm>
            <a:off x="435429" y="3010240"/>
            <a:ext cx="381577" cy="3815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3-Ex3 2">
            <a:hlinkClick r:id="" action="ppaction://media"/>
            <a:extLst>
              <a:ext uri="{FF2B5EF4-FFF2-40B4-BE49-F238E27FC236}">
                <a16:creationId xmlns:a16="http://schemas.microsoft.com/office/drawing/2014/main" id="{A404E3E8-20C8-3AFD-6366-29571C32B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017" y="2478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A8B81-D445-D9BE-C938-26551D20D482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4694B0-E97B-3309-5DB6-9374EE17FC48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 dirty="0"/>
              <a:t>3. Listen to the conversation again. Choose the best answer to each question below.</a:t>
            </a:r>
          </a:p>
        </p:txBody>
      </p:sp>
      <p:sp>
        <p:nvSpPr>
          <p:cNvPr id="4" name="Google Shape;205;p9">
            <a:extLst>
              <a:ext uri="{FF2B5EF4-FFF2-40B4-BE49-F238E27FC236}">
                <a16:creationId xmlns:a16="http://schemas.microsoft.com/office/drawing/2014/main" id="{5DF3E42D-09A8-8879-786F-C6A93402C3B5}"/>
              </a:ext>
            </a:extLst>
          </p:cNvPr>
          <p:cNvSpPr txBox="1"/>
          <p:nvPr/>
        </p:nvSpPr>
        <p:spPr>
          <a:xfrm>
            <a:off x="435429" y="1723571"/>
            <a:ext cx="418011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3. Where do the twins meet each other for the first time?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At a summer camp.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At a summer school. 	</a:t>
            </a:r>
          </a:p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At a hospital.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62AF7A-97A2-E631-382C-8CD4197AB33E}"/>
              </a:ext>
            </a:extLst>
          </p:cNvPr>
          <p:cNvCxnSpPr>
            <a:cxnSpLocks/>
          </p:cNvCxnSpPr>
          <p:nvPr/>
        </p:nvCxnSpPr>
        <p:spPr>
          <a:xfrm>
            <a:off x="2514601" y="2746829"/>
            <a:ext cx="7619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7557FC-6CEF-4A88-F7B3-54B8BE37E0FC}"/>
              </a:ext>
            </a:extLst>
          </p:cNvPr>
          <p:cNvCxnSpPr>
            <a:cxnSpLocks/>
          </p:cNvCxnSpPr>
          <p:nvPr/>
        </p:nvCxnSpPr>
        <p:spPr>
          <a:xfrm>
            <a:off x="2514601" y="3073400"/>
            <a:ext cx="88174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AC5F8B-D7C5-9A66-22B4-13CC27AADFC8}"/>
              </a:ext>
            </a:extLst>
          </p:cNvPr>
          <p:cNvCxnSpPr>
            <a:cxnSpLocks/>
          </p:cNvCxnSpPr>
          <p:nvPr/>
        </p:nvCxnSpPr>
        <p:spPr>
          <a:xfrm>
            <a:off x="1458686" y="3410857"/>
            <a:ext cx="105591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C93D3E-D9E4-E375-8F71-E42E81B38509}"/>
              </a:ext>
            </a:extLst>
          </p:cNvPr>
          <p:cNvCxnSpPr>
            <a:cxnSpLocks/>
          </p:cNvCxnSpPr>
          <p:nvPr/>
        </p:nvCxnSpPr>
        <p:spPr>
          <a:xfrm>
            <a:off x="838200" y="2071915"/>
            <a:ext cx="827315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49FE5C-4C93-C39D-777D-46E6EA6353EE}"/>
              </a:ext>
            </a:extLst>
          </p:cNvPr>
          <p:cNvCxnSpPr>
            <a:cxnSpLocks/>
          </p:cNvCxnSpPr>
          <p:nvPr/>
        </p:nvCxnSpPr>
        <p:spPr>
          <a:xfrm>
            <a:off x="2612572" y="2071915"/>
            <a:ext cx="1360714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1E089D-3334-4254-C3CE-BC7BB9D8F2A8}"/>
              </a:ext>
            </a:extLst>
          </p:cNvPr>
          <p:cNvCxnSpPr>
            <a:cxnSpLocks/>
          </p:cNvCxnSpPr>
          <p:nvPr/>
        </p:nvCxnSpPr>
        <p:spPr>
          <a:xfrm>
            <a:off x="2819400" y="2409372"/>
            <a:ext cx="1077684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E250D2-4CE1-AB35-F698-184817E65FB1}"/>
              </a:ext>
            </a:extLst>
          </p:cNvPr>
          <p:cNvSpPr/>
          <p:nvPr/>
        </p:nvSpPr>
        <p:spPr>
          <a:xfrm>
            <a:off x="4747987" y="1896671"/>
            <a:ext cx="3893456" cy="14069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Hoa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What happens next?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Mark: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The </a:t>
            </a:r>
            <a:r>
              <a:rPr lang="en-US" sz="2000" b="1" u="sng" dirty="0">
                <a:solidFill>
                  <a:srgbClr val="C00000"/>
                </a:solidFill>
              </a:rPr>
              <a:t>twins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u="sng" dirty="0">
                <a:solidFill>
                  <a:srgbClr val="C00000"/>
                </a:solidFill>
              </a:rPr>
              <a:t>meet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each other for the </a:t>
            </a:r>
            <a:r>
              <a:rPr lang="en-US" sz="2000" b="1" u="sng" dirty="0">
                <a:solidFill>
                  <a:srgbClr val="C00000"/>
                </a:solidFill>
              </a:rPr>
              <a:t>first time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u="sng" dirty="0">
                <a:solidFill>
                  <a:srgbClr val="C00000"/>
                </a:solidFill>
              </a:rPr>
              <a:t>at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 summer </a:t>
            </a:r>
            <a:r>
              <a:rPr lang="en-US" sz="2000" b="1" i="1" dirty="0">
                <a:solidFill>
                  <a:srgbClr val="C00000"/>
                </a:solidFill>
              </a:rPr>
              <a:t>camp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93F00F-F65A-1ADE-63A1-F0B354B91256}"/>
              </a:ext>
            </a:extLst>
          </p:cNvPr>
          <p:cNvSpPr/>
          <p:nvPr/>
        </p:nvSpPr>
        <p:spPr>
          <a:xfrm>
            <a:off x="435429" y="2409372"/>
            <a:ext cx="381577" cy="3815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04-Ex 3 3">
            <a:hlinkClick r:id="" action="ppaction://media"/>
            <a:extLst>
              <a:ext uri="{FF2B5EF4-FFF2-40B4-BE49-F238E27FC236}">
                <a16:creationId xmlns:a16="http://schemas.microsoft.com/office/drawing/2014/main" id="{13DABAA3-6E03-6A73-D9E0-746BC1EB6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7039" y="2340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8A8B81-D445-D9BE-C938-26551D20D482}"/>
              </a:ext>
            </a:extLst>
          </p:cNvPr>
          <p:cNvSpPr/>
          <p:nvPr/>
        </p:nvSpPr>
        <p:spPr>
          <a:xfrm>
            <a:off x="462644" y="4438133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4694B0-E97B-3309-5DB6-9374EE17FC48}"/>
              </a:ext>
            </a:extLst>
          </p:cNvPr>
          <p:cNvSpPr txBox="1">
            <a:spLocks/>
          </p:cNvSpPr>
          <p:nvPr/>
        </p:nvSpPr>
        <p:spPr>
          <a:xfrm>
            <a:off x="366626" y="388789"/>
            <a:ext cx="8497836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sz="2400" dirty="0"/>
              <a:t>3. Listen to the conversation again. Choose the best answer to each question below.</a:t>
            </a:r>
          </a:p>
        </p:txBody>
      </p:sp>
      <p:sp>
        <p:nvSpPr>
          <p:cNvPr id="4" name="Google Shape;205;p9">
            <a:extLst>
              <a:ext uri="{FF2B5EF4-FFF2-40B4-BE49-F238E27FC236}">
                <a16:creationId xmlns:a16="http://schemas.microsoft.com/office/drawing/2014/main" id="{5DF3E42D-09A8-8879-786F-C6A93402C3B5}"/>
              </a:ext>
            </a:extLst>
          </p:cNvPr>
          <p:cNvSpPr txBox="1"/>
          <p:nvPr/>
        </p:nvSpPr>
        <p:spPr>
          <a:xfrm>
            <a:off x="476069" y="1803984"/>
            <a:ext cx="418011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4. People say Naughty Twins is a film that ___.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A. young people should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B. young people shouldn’t see</a:t>
            </a:r>
            <a:b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chemeClr val="bg2"/>
                </a:solidFill>
                <a:latin typeface="+mj-lt"/>
                <a:ea typeface="Arial"/>
                <a:cs typeface="Arial"/>
                <a:sym typeface="Arial"/>
              </a:rPr>
              <a:t>C. is shocking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F2EF18-949B-1741-BD19-5FB2DF382025}"/>
              </a:ext>
            </a:extLst>
          </p:cNvPr>
          <p:cNvCxnSpPr>
            <a:cxnSpLocks/>
          </p:cNvCxnSpPr>
          <p:nvPr/>
        </p:nvCxnSpPr>
        <p:spPr>
          <a:xfrm>
            <a:off x="2707640" y="3153954"/>
            <a:ext cx="16110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D82A44-A1C8-85AF-8567-FCBCFED69BA9}"/>
              </a:ext>
            </a:extLst>
          </p:cNvPr>
          <p:cNvCxnSpPr>
            <a:cxnSpLocks/>
          </p:cNvCxnSpPr>
          <p:nvPr/>
        </p:nvCxnSpPr>
        <p:spPr>
          <a:xfrm>
            <a:off x="2669540" y="2827383"/>
            <a:ext cx="13443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8AD83B-13B5-D5BB-DE88-DA8B7AFBC915}"/>
              </a:ext>
            </a:extLst>
          </p:cNvPr>
          <p:cNvCxnSpPr>
            <a:cxnSpLocks/>
          </p:cNvCxnSpPr>
          <p:nvPr/>
        </p:nvCxnSpPr>
        <p:spPr>
          <a:xfrm>
            <a:off x="1227183" y="3491412"/>
            <a:ext cx="10776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7727BD-9B6A-EA93-FD52-5807D8068028}"/>
              </a:ext>
            </a:extLst>
          </p:cNvPr>
          <p:cNvCxnSpPr>
            <a:cxnSpLocks/>
          </p:cNvCxnSpPr>
          <p:nvPr/>
        </p:nvCxnSpPr>
        <p:spPr>
          <a:xfrm>
            <a:off x="878840" y="2163355"/>
            <a:ext cx="1426029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ABCE86-F877-AC92-ED66-2C930A9DCAEF}"/>
              </a:ext>
            </a:extLst>
          </p:cNvPr>
          <p:cNvCxnSpPr>
            <a:cxnSpLocks/>
          </p:cNvCxnSpPr>
          <p:nvPr/>
        </p:nvCxnSpPr>
        <p:spPr>
          <a:xfrm>
            <a:off x="552269" y="2500811"/>
            <a:ext cx="1230086" cy="0"/>
          </a:xfrm>
          <a:prstGeom prst="line">
            <a:avLst/>
          </a:prstGeom>
          <a:ln w="28575">
            <a:solidFill>
              <a:srgbClr val="EC64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D17B40-55F1-07AD-5FE9-675040397D17}"/>
              </a:ext>
            </a:extLst>
          </p:cNvPr>
          <p:cNvSpPr/>
          <p:nvPr/>
        </p:nvSpPr>
        <p:spPr>
          <a:xfrm>
            <a:off x="4688841" y="1624600"/>
            <a:ext cx="3893456" cy="19918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</a:rPr>
              <a:t>Hoa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Did it receive good reviews? </a:t>
            </a:r>
          </a:p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Mark: 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Yes, </a:t>
            </a:r>
            <a:r>
              <a:rPr lang="en-US" sz="2000" b="1" u="sng" dirty="0">
                <a:solidFill>
                  <a:srgbClr val="C00000"/>
                </a:solidFill>
              </a:rPr>
              <a:t>most people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rgbClr val="C00000"/>
                </a:solidFill>
              </a:rPr>
              <a:t>say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it's a </a:t>
            </a:r>
            <a:r>
              <a:rPr lang="en-US" sz="2000" b="1" i="1" dirty="0">
                <a:solidFill>
                  <a:srgbClr val="C00000"/>
                </a:solidFill>
              </a:rPr>
              <a:t>must-see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for young people because it's funny and moving.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D6D691-E545-618A-2EA3-6CD5B6465163}"/>
              </a:ext>
            </a:extLst>
          </p:cNvPr>
          <p:cNvSpPr/>
          <p:nvPr/>
        </p:nvSpPr>
        <p:spPr>
          <a:xfrm>
            <a:off x="476069" y="2505728"/>
            <a:ext cx="381577" cy="3815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05-Ex3 4">
            <a:hlinkClick r:id="" action="ppaction://media"/>
            <a:extLst>
              <a:ext uri="{FF2B5EF4-FFF2-40B4-BE49-F238E27FC236}">
                <a16:creationId xmlns:a16="http://schemas.microsoft.com/office/drawing/2014/main" id="{5218BEF1-FDC0-43F3-421E-CB974A500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0239" y="2500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07F09E-3675-40F7-BA45-E51E17322EAB}"/>
              </a:ext>
            </a:extLst>
          </p:cNvPr>
          <p:cNvSpPr txBox="1">
            <a:spLocks/>
          </p:cNvSpPr>
          <p:nvPr/>
        </p:nvSpPr>
        <p:spPr>
          <a:xfrm>
            <a:off x="909833" y="417070"/>
            <a:ext cx="7576084" cy="76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dirty="0"/>
              <a:t>Work in pairs. Talk about the film “Naughty Twins”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A8B81-D445-D9BE-C938-26551D20D482}"/>
              </a:ext>
            </a:extLst>
          </p:cNvPr>
          <p:cNvSpPr/>
          <p:nvPr/>
        </p:nvSpPr>
        <p:spPr>
          <a:xfrm>
            <a:off x="462644" y="4438133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876" y="3033107"/>
            <a:ext cx="1832699" cy="1030893"/>
          </a:xfrm>
          <a:prstGeom prst="rect">
            <a:avLst/>
          </a:prstGeom>
        </p:spPr>
      </p:pic>
      <p:pic>
        <p:nvPicPr>
          <p:cNvPr id="9" name="Picture 2" descr="https://png.pngtree.com/png-clipart/20210308/original/pngtree-communication-conversation-hand-drawn-cartoon-elements-png-image_57636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083" y1="44417" x2="26083" y2="44417"/>
                        <a14:foregroundMark x1="25917" y1="64667" x2="25917" y2="64667"/>
                        <a14:foregroundMark x1="38583" y1="60667" x2="38583" y2="60667"/>
                        <a14:foregroundMark x1="39000" y1="59917" x2="39000" y2="59917"/>
                        <a14:foregroundMark x1="30583" y1="56083" x2="30583" y2="56083"/>
                        <a14:foregroundMark x1="37833" y1="56500" x2="37833" y2="56500"/>
                        <a14:foregroundMark x1="38167" y1="66667" x2="38167" y2="66667"/>
                        <a14:foregroundMark x1="30000" y1="74000" x2="30000" y2="74000"/>
                        <a14:foregroundMark x1="30583" y1="67583" x2="30583" y2="67583"/>
                        <a14:backgroundMark x1="40583" y1="55250" x2="40583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8792" r="11875" b="19706"/>
          <a:stretch/>
        </p:blipFill>
        <p:spPr bwMode="auto">
          <a:xfrm>
            <a:off x="909833" y="1113740"/>
            <a:ext cx="2254783" cy="18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3920488" y="1555510"/>
            <a:ext cx="4188029" cy="2508490"/>
          </a:xfrm>
          <a:prstGeom prst="wedgeRoundRectCallout">
            <a:avLst>
              <a:gd name="adj1" fmla="val -69296"/>
              <a:gd name="adj2" fmla="val -3370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529" y="1731455"/>
            <a:ext cx="3766043" cy="2118399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254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81004-DDE1-1A90-7509-62C46A81C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AE98BD-0E69-90F7-93B8-CF39CFD6B15D}"/>
              </a:ext>
            </a:extLst>
          </p:cNvPr>
          <p:cNvSpPr/>
          <p:nvPr/>
        </p:nvSpPr>
        <p:spPr>
          <a:xfrm>
            <a:off x="-418737" y="-1010305"/>
            <a:ext cx="9452957" cy="9181184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F3C3E64-9271-0423-3D4E-545DD229BEFE}"/>
              </a:ext>
            </a:extLst>
          </p:cNvPr>
          <p:cNvGrpSpPr/>
          <p:nvPr/>
        </p:nvGrpSpPr>
        <p:grpSpPr>
          <a:xfrm>
            <a:off x="359055" y="146659"/>
            <a:ext cx="8866187" cy="661720"/>
            <a:chOff x="0" y="0"/>
            <a:chExt cx="5011430" cy="44988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CE9D933-6A14-33CD-E134-5DE1FDEC377C}"/>
                </a:ext>
              </a:extLst>
            </p:cNvPr>
            <p:cNvSpPr/>
            <p:nvPr/>
          </p:nvSpPr>
          <p:spPr>
            <a:xfrm>
              <a:off x="0" y="0"/>
              <a:ext cx="5011430" cy="449883"/>
            </a:xfrm>
            <a:custGeom>
              <a:avLst/>
              <a:gdLst/>
              <a:ahLst/>
              <a:cxnLst/>
              <a:rect l="l" t="t" r="r" b="b"/>
              <a:pathLst>
                <a:path w="5011430" h="449883">
                  <a:moveTo>
                    <a:pt x="0" y="0"/>
                  </a:moveTo>
                  <a:lnTo>
                    <a:pt x="5011430" y="0"/>
                  </a:lnTo>
                  <a:lnTo>
                    <a:pt x="5011430" y="449883"/>
                  </a:lnTo>
                  <a:lnTo>
                    <a:pt x="0" y="449883"/>
                  </a:lnTo>
                  <a:close/>
                </a:path>
              </a:pathLst>
            </a:custGeom>
            <a:solidFill>
              <a:srgbClr val="D5302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175F679-7C70-8DC7-78B1-F30E4D538025}"/>
                </a:ext>
              </a:extLst>
            </p:cNvPr>
            <p:cNvSpPr txBox="1"/>
            <p:nvPr/>
          </p:nvSpPr>
          <p:spPr>
            <a:xfrm>
              <a:off x="0" y="-28575"/>
              <a:ext cx="5011430" cy="47845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980"/>
                </a:lnSpc>
              </a:pPr>
              <a:endParaRPr sz="900"/>
            </a:p>
          </p:txBody>
        </p:sp>
      </p:grpSp>
      <p:sp>
        <p:nvSpPr>
          <p:cNvPr id="38" name="Freeform 38">
            <a:extLst>
              <a:ext uri="{FF2B5EF4-FFF2-40B4-BE49-F238E27FC236}">
                <a16:creationId xmlns:a16="http://schemas.microsoft.com/office/drawing/2014/main" id="{DDB253B2-A929-D0AC-54B0-A320195329BF}"/>
              </a:ext>
            </a:extLst>
          </p:cNvPr>
          <p:cNvSpPr/>
          <p:nvPr/>
        </p:nvSpPr>
        <p:spPr>
          <a:xfrm rot="-690026">
            <a:off x="8360760" y="-599519"/>
            <a:ext cx="1263793" cy="2057400"/>
          </a:xfrm>
          <a:custGeom>
            <a:avLst/>
            <a:gdLst/>
            <a:ahLst/>
            <a:cxnLst/>
            <a:rect l="l" t="t" r="r" b="b"/>
            <a:pathLst>
              <a:path w="2527585" h="4114800">
                <a:moveTo>
                  <a:pt x="0" y="0"/>
                </a:moveTo>
                <a:lnTo>
                  <a:pt x="2527586" y="0"/>
                </a:lnTo>
                <a:lnTo>
                  <a:pt x="2527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ĐI GIỮA TRỜI RỰC RỠ - English version - Dance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004" y="848149"/>
            <a:ext cx="8228543" cy="4144906"/>
          </a:xfrm>
          <a:prstGeom prst="rect">
            <a:avLst/>
          </a:prstGeom>
        </p:spPr>
      </p:pic>
      <p:pic>
        <p:nvPicPr>
          <p:cNvPr id="12" name="ĐI GIỮA TRỜI RỰC RỠ - English version - Dance music">
            <a:hlinkClick r:id="" action="ppaction://media"/>
            <a:extLst>
              <a:ext uri="{FF2B5EF4-FFF2-40B4-BE49-F238E27FC236}">
                <a16:creationId xmlns:a16="http://schemas.microsoft.com/office/drawing/2014/main" id="{49DA82F6-D88D-46D3-9A86-82AC3635E1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004" y="851935"/>
            <a:ext cx="8228543" cy="41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Google Shape;3077;p63"/>
          <p:cNvGrpSpPr/>
          <p:nvPr/>
        </p:nvGrpSpPr>
        <p:grpSpPr>
          <a:xfrm>
            <a:off x="5923557" y="1345975"/>
            <a:ext cx="1934800" cy="1079871"/>
            <a:chOff x="3607875" y="1353500"/>
            <a:chExt cx="1934800" cy="1079871"/>
          </a:xfrm>
        </p:grpSpPr>
        <p:grpSp>
          <p:nvGrpSpPr>
            <p:cNvPr id="3078" name="Google Shape;3078;p63"/>
            <p:cNvGrpSpPr/>
            <p:nvPr/>
          </p:nvGrpSpPr>
          <p:grpSpPr>
            <a:xfrm>
              <a:off x="3611385" y="1359648"/>
              <a:ext cx="1931182" cy="1073723"/>
              <a:chOff x="971816" y="1340492"/>
              <a:chExt cx="1827560" cy="1016110"/>
            </a:xfrm>
          </p:grpSpPr>
          <p:sp>
            <p:nvSpPr>
              <p:cNvPr id="3079" name="Google Shape;3079;p63"/>
              <p:cNvSpPr/>
              <p:nvPr/>
            </p:nvSpPr>
            <p:spPr>
              <a:xfrm>
                <a:off x="971816" y="1340492"/>
                <a:ext cx="1827226" cy="1016110"/>
              </a:xfrm>
              <a:custGeom>
                <a:avLst/>
                <a:gdLst/>
                <a:ahLst/>
                <a:cxnLst/>
                <a:rect l="l" t="t" r="r" b="b"/>
                <a:pathLst>
                  <a:path w="38373" h="21339" extrusionOk="0">
                    <a:moveTo>
                      <a:pt x="1" y="1"/>
                    </a:moveTo>
                    <a:lnTo>
                      <a:pt x="1" y="21338"/>
                    </a:lnTo>
                    <a:lnTo>
                      <a:pt x="38372" y="21338"/>
                    </a:lnTo>
                    <a:lnTo>
                      <a:pt x="383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63"/>
              <p:cNvSpPr/>
              <p:nvPr/>
            </p:nvSpPr>
            <p:spPr>
              <a:xfrm>
                <a:off x="1885400" y="1474582"/>
                <a:ext cx="432224" cy="597742"/>
              </a:xfrm>
              <a:custGeom>
                <a:avLst/>
                <a:gdLst/>
                <a:ahLst/>
                <a:cxnLst/>
                <a:rect l="l" t="t" r="r" b="b"/>
                <a:pathLst>
                  <a:path w="9077" h="12553" extrusionOk="0">
                    <a:moveTo>
                      <a:pt x="82" y="1"/>
                    </a:moveTo>
                    <a:cubicBezTo>
                      <a:pt x="29" y="1"/>
                      <a:pt x="0" y="2"/>
                      <a:pt x="0" y="2"/>
                    </a:cubicBezTo>
                    <a:lnTo>
                      <a:pt x="0" y="7850"/>
                    </a:lnTo>
                    <a:lnTo>
                      <a:pt x="6291" y="12552"/>
                    </a:lnTo>
                    <a:cubicBezTo>
                      <a:pt x="6291" y="12552"/>
                      <a:pt x="9077" y="9211"/>
                      <a:pt x="7011" y="4313"/>
                    </a:cubicBezTo>
                    <a:cubicBezTo>
                      <a:pt x="5280" y="155"/>
                      <a:pt x="745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1" name="Google Shape;3081;p63"/>
              <p:cNvGrpSpPr/>
              <p:nvPr/>
            </p:nvGrpSpPr>
            <p:grpSpPr>
              <a:xfrm>
                <a:off x="971816" y="1340492"/>
                <a:ext cx="1827560" cy="1016110"/>
                <a:chOff x="971816" y="1340492"/>
                <a:chExt cx="1827560" cy="1016110"/>
              </a:xfrm>
            </p:grpSpPr>
            <p:sp>
              <p:nvSpPr>
                <p:cNvPr id="3082" name="Google Shape;3082;p63"/>
                <p:cNvSpPr/>
                <p:nvPr/>
              </p:nvSpPr>
              <p:spPr>
                <a:xfrm>
                  <a:off x="971816" y="1848329"/>
                  <a:ext cx="1827560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0" h="1" fill="none" extrusionOk="0">
                      <a:moveTo>
                        <a:pt x="1" y="1"/>
                      </a:moveTo>
                      <a:lnTo>
                        <a:pt x="3838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lt1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63"/>
                <p:cNvSpPr/>
                <p:nvPr/>
              </p:nvSpPr>
              <p:spPr>
                <a:xfrm>
                  <a:off x="1885400" y="1340492"/>
                  <a:ext cx="48" cy="1016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1339" fill="none" extrusionOk="0">
                      <a:moveTo>
                        <a:pt x="0" y="1"/>
                      </a:moveTo>
                      <a:lnTo>
                        <a:pt x="0" y="21338"/>
                      </a:lnTo>
                    </a:path>
                  </a:pathLst>
                </a:custGeom>
                <a:noFill/>
                <a:ln w="4900" cap="flat" cmpd="sng">
                  <a:solidFill>
                    <a:schemeClr val="lt1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84" name="Google Shape;3084;p63"/>
              <p:cNvGrpSpPr/>
              <p:nvPr/>
            </p:nvGrpSpPr>
            <p:grpSpPr>
              <a:xfrm>
                <a:off x="1446131" y="1409061"/>
                <a:ext cx="878967" cy="878967"/>
                <a:chOff x="1446131" y="1409061"/>
                <a:chExt cx="878967" cy="878967"/>
              </a:xfrm>
            </p:grpSpPr>
            <p:sp>
              <p:nvSpPr>
                <p:cNvPr id="3085" name="Google Shape;3085;p63"/>
                <p:cNvSpPr/>
                <p:nvPr/>
              </p:nvSpPr>
              <p:spPr>
                <a:xfrm>
                  <a:off x="1511700" y="1474630"/>
                  <a:ext cx="747452" cy="747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7" h="15697" fill="none" extrusionOk="0">
                      <a:moveTo>
                        <a:pt x="15696" y="7849"/>
                      </a:moveTo>
                      <a:cubicBezTo>
                        <a:pt x="15696" y="12183"/>
                        <a:pt x="12183" y="15697"/>
                        <a:pt x="7848" y="15697"/>
                      </a:cubicBezTo>
                      <a:cubicBezTo>
                        <a:pt x="3514" y="15697"/>
                        <a:pt x="0" y="12183"/>
                        <a:pt x="0" y="7849"/>
                      </a:cubicBezTo>
                      <a:cubicBezTo>
                        <a:pt x="0" y="3514"/>
                        <a:pt x="3514" y="1"/>
                        <a:pt x="7848" y="1"/>
                      </a:cubicBezTo>
                      <a:cubicBezTo>
                        <a:pt x="12183" y="1"/>
                        <a:pt x="15696" y="3514"/>
                        <a:pt x="15696" y="7849"/>
                      </a:cubicBezTo>
                      <a:close/>
                    </a:path>
                  </a:pathLst>
                </a:custGeom>
                <a:noFill/>
                <a:ln w="14675" cap="flat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63"/>
                <p:cNvSpPr/>
                <p:nvPr/>
              </p:nvSpPr>
              <p:spPr>
                <a:xfrm>
                  <a:off x="1885400" y="1409061"/>
                  <a:ext cx="48" cy="6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78" fill="none" extrusionOk="0">
                      <a:moveTo>
                        <a:pt x="0" y="137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63"/>
                <p:cNvSpPr/>
                <p:nvPr/>
              </p:nvSpPr>
              <p:spPr>
                <a:xfrm>
                  <a:off x="1446131" y="1848329"/>
                  <a:ext cx="65617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" h="1" fill="none" extrusionOk="0">
                      <a:moveTo>
                        <a:pt x="1377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63"/>
                <p:cNvSpPr/>
                <p:nvPr/>
              </p:nvSpPr>
              <p:spPr>
                <a:xfrm>
                  <a:off x="1885400" y="2222410"/>
                  <a:ext cx="48" cy="65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78" fill="none" extrusionOk="0">
                      <a:moveTo>
                        <a:pt x="0" y="0"/>
                      </a:moveTo>
                      <a:lnTo>
                        <a:pt x="0" y="1377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63"/>
                <p:cNvSpPr/>
                <p:nvPr/>
              </p:nvSpPr>
              <p:spPr>
                <a:xfrm>
                  <a:off x="2259100" y="1848329"/>
                  <a:ext cx="65998" cy="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" h="1" fill="none" extrusionOk="0">
                      <a:moveTo>
                        <a:pt x="0" y="1"/>
                      </a:moveTo>
                      <a:lnTo>
                        <a:pt x="1385" y="1"/>
                      </a:lnTo>
                    </a:path>
                  </a:pathLst>
                </a:custGeom>
                <a:noFill/>
                <a:ln w="14675" cap="rnd" cmpd="sng">
                  <a:solidFill>
                    <a:schemeClr val="dk2"/>
                  </a:solidFill>
                  <a:prstDash val="solid"/>
                  <a:miter lim="782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0" name="Google Shape;3090;p63"/>
            <p:cNvGrpSpPr/>
            <p:nvPr/>
          </p:nvGrpSpPr>
          <p:grpSpPr>
            <a:xfrm>
              <a:off x="3607875" y="1353500"/>
              <a:ext cx="1934800" cy="1076325"/>
              <a:chOff x="3607875" y="1353500"/>
              <a:chExt cx="1934800" cy="1076325"/>
            </a:xfrm>
          </p:grpSpPr>
          <p:cxnSp>
            <p:nvCxnSpPr>
              <p:cNvPr id="3091" name="Google Shape;3091;p63"/>
              <p:cNvCxnSpPr/>
              <p:nvPr/>
            </p:nvCxnSpPr>
            <p:spPr>
              <a:xfrm>
                <a:off x="3611875" y="1353500"/>
                <a:ext cx="1930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2" name="Google Shape;3092;p63"/>
              <p:cNvCxnSpPr/>
              <p:nvPr/>
            </p:nvCxnSpPr>
            <p:spPr>
              <a:xfrm>
                <a:off x="3607875" y="2429825"/>
                <a:ext cx="1930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93" name="Google Shape;3093;p63"/>
          <p:cNvSpPr txBox="1">
            <a:spLocks noGrp="1"/>
          </p:cNvSpPr>
          <p:nvPr>
            <p:ph type="title"/>
          </p:nvPr>
        </p:nvSpPr>
        <p:spPr>
          <a:xfrm>
            <a:off x="5561814" y="2786163"/>
            <a:ext cx="2731386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WRITING</a:t>
            </a:r>
          </a:p>
        </p:txBody>
      </p:sp>
      <p:sp>
        <p:nvSpPr>
          <p:cNvPr id="3094" name="Google Shape;3094;p63"/>
          <p:cNvSpPr txBox="1">
            <a:spLocks noGrp="1"/>
          </p:cNvSpPr>
          <p:nvPr>
            <p:ph type="title" idx="2"/>
          </p:nvPr>
        </p:nvSpPr>
        <p:spPr>
          <a:xfrm>
            <a:off x="6485667" y="1584110"/>
            <a:ext cx="810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3096" name="Google Shape;3096;p63"/>
          <p:cNvCxnSpPr>
            <a:cxnSpLocks/>
          </p:cNvCxnSpPr>
          <p:nvPr/>
        </p:nvCxnSpPr>
        <p:spPr>
          <a:xfrm>
            <a:off x="5561814" y="2786175"/>
            <a:ext cx="2731386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7" name="Google Shape;3097;p63"/>
          <p:cNvCxnSpPr>
            <a:cxnSpLocks/>
          </p:cNvCxnSpPr>
          <p:nvPr/>
        </p:nvCxnSpPr>
        <p:spPr>
          <a:xfrm>
            <a:off x="5561814" y="3482175"/>
            <a:ext cx="2731386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98" name="Google Shape;3098;p63"/>
          <p:cNvGrpSpPr/>
          <p:nvPr/>
        </p:nvGrpSpPr>
        <p:grpSpPr>
          <a:xfrm>
            <a:off x="1127000" y="331048"/>
            <a:ext cx="277170" cy="277170"/>
            <a:chOff x="1961500" y="1795075"/>
            <a:chExt cx="319800" cy="319800"/>
          </a:xfrm>
        </p:grpSpPr>
        <p:sp>
          <p:nvSpPr>
            <p:cNvPr id="3099" name="Google Shape;3099;p63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63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63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1" name="Google Shape;3111;p63"/>
          <p:cNvGrpSpPr/>
          <p:nvPr/>
        </p:nvGrpSpPr>
        <p:grpSpPr>
          <a:xfrm>
            <a:off x="3598478" y="197333"/>
            <a:ext cx="363069" cy="363069"/>
            <a:chOff x="1961500" y="1795075"/>
            <a:chExt cx="319800" cy="319800"/>
          </a:xfrm>
        </p:grpSpPr>
        <p:sp>
          <p:nvSpPr>
            <p:cNvPr id="3112" name="Google Shape;3112;p63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3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3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3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3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3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3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3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3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3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63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63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1995;p43">
            <a:extLst>
              <a:ext uri="{FF2B5EF4-FFF2-40B4-BE49-F238E27FC236}">
                <a16:creationId xmlns:a16="http://schemas.microsoft.com/office/drawing/2014/main" id="{D839F6C0-3C30-C5EB-5FA2-2BB1D767BF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007" y="1018650"/>
            <a:ext cx="4263350" cy="42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96;p43">
            <a:extLst>
              <a:ext uri="{FF2B5EF4-FFF2-40B4-BE49-F238E27FC236}">
                <a16:creationId xmlns:a16="http://schemas.microsoft.com/office/drawing/2014/main" id="{993F23B9-6317-5121-BCCA-CA6897D3E2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507" r="17385"/>
          <a:stretch/>
        </p:blipFill>
        <p:spPr>
          <a:xfrm>
            <a:off x="729607" y="995200"/>
            <a:ext cx="2733150" cy="42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ED561-E8E4-956B-6ACF-D50F4EEE3F7C}"/>
              </a:ext>
            </a:extLst>
          </p:cNvPr>
          <p:cNvSpPr txBox="1">
            <a:spLocks/>
          </p:cNvSpPr>
          <p:nvPr/>
        </p:nvSpPr>
        <p:spPr>
          <a:xfrm>
            <a:off x="515118" y="509517"/>
            <a:ext cx="8305800" cy="42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dirty="0"/>
              <a:t>4. Make notes about one of your </a:t>
            </a:r>
            <a:r>
              <a:rPr lang="en-US" dirty="0" err="1"/>
              <a:t>favourite</a:t>
            </a:r>
            <a:r>
              <a:rPr lang="en-US" dirty="0"/>
              <a:t> films.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1C2DA3-431C-2382-813A-09818F1DBD7D}"/>
              </a:ext>
            </a:extLst>
          </p:cNvPr>
          <p:cNvSpPr/>
          <p:nvPr/>
        </p:nvSpPr>
        <p:spPr>
          <a:xfrm>
            <a:off x="457200" y="4462824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500" y="1019126"/>
            <a:ext cx="8122742" cy="353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Name of the film: </a:t>
            </a:r>
            <a:r>
              <a:rPr lang="en-US" sz="2000" dirty="0"/>
              <a:t>_________________________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Type of film: </a:t>
            </a:r>
            <a:r>
              <a:rPr lang="en-US" sz="2000" dirty="0"/>
              <a:t>__________________________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Its main actors/ actresses or director: </a:t>
            </a:r>
            <a:r>
              <a:rPr lang="en-US" sz="2000" dirty="0"/>
              <a:t>______________________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A short summary of the film: </a:t>
            </a:r>
            <a:r>
              <a:rPr lang="en-US" sz="2000" dirty="0"/>
              <a:t>______________________________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Other features of the film (the acting, music, </a:t>
            </a:r>
            <a:r>
              <a:rPr lang="en-US" sz="2000" b="1" dirty="0" err="1"/>
              <a:t>etc</a:t>
            </a:r>
            <a:r>
              <a:rPr lang="en-US" sz="2000" b="1" dirty="0"/>
              <a:t>): </a:t>
            </a:r>
            <a:r>
              <a:rPr lang="en-US" sz="2000" dirty="0"/>
              <a:t>_____________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Reviews about the film: </a:t>
            </a:r>
            <a:r>
              <a:rPr lang="en-US" sz="2000" dirty="0"/>
              <a:t>___________________________________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0" y="1064954"/>
            <a:ext cx="2613482" cy="15067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2744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3F8273-E3DD-D277-1C5A-F78E22DF373D}"/>
              </a:ext>
            </a:extLst>
          </p:cNvPr>
          <p:cNvSpPr/>
          <p:nvPr/>
        </p:nvSpPr>
        <p:spPr>
          <a:xfrm>
            <a:off x="398256" y="4394907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C66E6-C6A7-8EE3-1246-994854916E05}"/>
              </a:ext>
            </a:extLst>
          </p:cNvPr>
          <p:cNvSpPr txBox="1">
            <a:spLocks/>
          </p:cNvSpPr>
          <p:nvPr/>
        </p:nvSpPr>
        <p:spPr>
          <a:xfrm>
            <a:off x="398256" y="418524"/>
            <a:ext cx="8497836" cy="42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r>
              <a:rPr lang="en-US" dirty="0"/>
              <a:t>4. Make notes about one of your </a:t>
            </a:r>
            <a:r>
              <a:rPr lang="en-US" dirty="0" err="1"/>
              <a:t>favourite</a:t>
            </a:r>
            <a:r>
              <a:rPr lang="en-US" dirty="0"/>
              <a:t> films in 2 mins.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7885EB-6437-95BA-2D0A-F327270C0835}"/>
              </a:ext>
            </a:extLst>
          </p:cNvPr>
          <p:cNvGrpSpPr/>
          <p:nvPr/>
        </p:nvGrpSpPr>
        <p:grpSpPr>
          <a:xfrm>
            <a:off x="517687" y="841265"/>
            <a:ext cx="7954788" cy="3729678"/>
            <a:chOff x="748144" y="811529"/>
            <a:chExt cx="7954788" cy="37296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B94A5E-6433-F880-77BA-4312977C83BA}"/>
                </a:ext>
              </a:extLst>
            </p:cNvPr>
            <p:cNvSpPr/>
            <p:nvPr/>
          </p:nvSpPr>
          <p:spPr>
            <a:xfrm>
              <a:off x="6159001" y="811529"/>
              <a:ext cx="2543931" cy="3729677"/>
            </a:xfrm>
            <a:prstGeom prst="rect">
              <a:avLst/>
            </a:prstGeom>
            <a:solidFill>
              <a:srgbClr val="FFFCD5"/>
            </a:solidFill>
            <a:ln>
              <a:solidFill>
                <a:srgbClr val="FFF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47CE43-3FAD-9AF3-0299-CE1141D1B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8"/>
            <a:stretch/>
          </p:blipFill>
          <p:spPr>
            <a:xfrm>
              <a:off x="748144" y="828791"/>
              <a:ext cx="5395335" cy="3712416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</p:grpSp>
      <p:pic>
        <p:nvPicPr>
          <p:cNvPr id="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5737" y="1133951"/>
            <a:ext cx="2173591" cy="1222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777" y="2749153"/>
            <a:ext cx="1606386" cy="14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66E6-C6A7-8EE3-1246-994854916E05}"/>
              </a:ext>
            </a:extLst>
          </p:cNvPr>
          <p:cNvSpPr txBox="1">
            <a:spLocks/>
          </p:cNvSpPr>
          <p:nvPr/>
        </p:nvSpPr>
        <p:spPr>
          <a:xfrm>
            <a:off x="405096" y="532671"/>
            <a:ext cx="3741235" cy="42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pPr algn="l"/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C2DA3-431C-2382-813A-09818F1DBD7D}"/>
              </a:ext>
            </a:extLst>
          </p:cNvPr>
          <p:cNvSpPr/>
          <p:nvPr/>
        </p:nvSpPr>
        <p:spPr>
          <a:xfrm>
            <a:off x="398256" y="4394907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20273" y="2397124"/>
            <a:ext cx="1883979" cy="767093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How to write about your </a:t>
            </a:r>
            <a:r>
              <a:rPr lang="en-US" b="1" dirty="0" err="1"/>
              <a:t>favourite</a:t>
            </a:r>
            <a:r>
              <a:rPr lang="en-US" b="1" dirty="0"/>
              <a:t> film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792820" y="1076941"/>
            <a:ext cx="1274685" cy="340298"/>
          </a:xfrm>
          <a:prstGeom prst="roundRect">
            <a:avLst>
              <a:gd name="adj" fmla="val 42148"/>
            </a:avLst>
          </a:prstGeom>
          <a:solidFill>
            <a:srgbClr val="FF0000"/>
          </a:solidFill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/>
                </a:solidFill>
              </a:rPr>
              <a:t>1. Name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00254" y="2067822"/>
            <a:ext cx="1274685" cy="340298"/>
          </a:xfrm>
          <a:prstGeom prst="roundRect">
            <a:avLst>
              <a:gd name="adj" fmla="val 39831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2"/>
                </a:solidFill>
              </a:rPr>
              <a:t>2. Type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92819" y="2603777"/>
            <a:ext cx="1274685" cy="340298"/>
          </a:xfrm>
          <a:prstGeom prst="roundRect">
            <a:avLst>
              <a:gd name="adj" fmla="val 37514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2"/>
                </a:solidFill>
              </a:rPr>
              <a:t>3. Actors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00254" y="3117991"/>
            <a:ext cx="1274685" cy="340298"/>
          </a:xfrm>
          <a:prstGeom prst="roundRect">
            <a:avLst>
              <a:gd name="adj" fmla="val 39831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/>
                </a:solidFill>
              </a:rPr>
              <a:t>4. </a:t>
            </a:r>
            <a:r>
              <a:rPr lang="en-US" b="1">
                <a:solidFill>
                  <a:schemeClr val="accent6"/>
                </a:solidFill>
              </a:rPr>
              <a:t>Summary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92820" y="4112579"/>
            <a:ext cx="1274685" cy="340298"/>
          </a:xfrm>
          <a:prstGeom prst="roundRect">
            <a:avLst>
              <a:gd name="adj" fmla="val 39831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/>
                </a:solidFill>
              </a:rPr>
              <a:t>6. Reviews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792820" y="3624043"/>
            <a:ext cx="1274685" cy="340298"/>
          </a:xfrm>
          <a:prstGeom prst="roundRect">
            <a:avLst>
              <a:gd name="adj" fmla="val 39831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114300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6"/>
                </a:solidFill>
              </a:rPr>
              <a:t>5. Features</a:t>
            </a:r>
          </a:p>
        </p:txBody>
      </p:sp>
      <p:cxnSp>
        <p:nvCxnSpPr>
          <p:cNvPr id="13" name="Curved Connector 12"/>
          <p:cNvCxnSpPr>
            <a:cxnSpLocks/>
            <a:stCxn id="3" idx="3"/>
            <a:endCxn id="4" idx="1"/>
          </p:cNvCxnSpPr>
          <p:nvPr/>
        </p:nvCxnSpPr>
        <p:spPr>
          <a:xfrm flipV="1">
            <a:off x="2404252" y="1247090"/>
            <a:ext cx="388568" cy="153358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cxnSpLocks/>
            <a:stCxn id="3" idx="3"/>
            <a:endCxn id="7" idx="1"/>
          </p:cNvCxnSpPr>
          <p:nvPr/>
        </p:nvCxnSpPr>
        <p:spPr>
          <a:xfrm flipV="1">
            <a:off x="2404252" y="2237971"/>
            <a:ext cx="396002" cy="54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cxnSpLocks/>
            <a:stCxn id="3" idx="3"/>
            <a:endCxn id="9" idx="1"/>
          </p:cNvCxnSpPr>
          <p:nvPr/>
        </p:nvCxnSpPr>
        <p:spPr>
          <a:xfrm flipV="1">
            <a:off x="2404252" y="2773926"/>
            <a:ext cx="388567" cy="674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cxnSpLocks/>
            <a:stCxn id="3" idx="3"/>
            <a:endCxn id="10" idx="1"/>
          </p:cNvCxnSpPr>
          <p:nvPr/>
        </p:nvCxnSpPr>
        <p:spPr>
          <a:xfrm>
            <a:off x="2404252" y="2780671"/>
            <a:ext cx="396002" cy="5074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cxnSpLocks/>
            <a:stCxn id="3" idx="3"/>
            <a:endCxn id="12" idx="1"/>
          </p:cNvCxnSpPr>
          <p:nvPr/>
        </p:nvCxnSpPr>
        <p:spPr>
          <a:xfrm>
            <a:off x="2404252" y="2780671"/>
            <a:ext cx="388568" cy="101352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cxnSpLocks/>
            <a:stCxn id="3" idx="3"/>
            <a:endCxn id="11" idx="1"/>
          </p:cNvCxnSpPr>
          <p:nvPr/>
        </p:nvCxnSpPr>
        <p:spPr>
          <a:xfrm>
            <a:off x="2404252" y="2780671"/>
            <a:ext cx="388568" cy="15020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509543" y="863687"/>
            <a:ext cx="3681395" cy="113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 is the movie I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the best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watching _____.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_____. </a:t>
            </a:r>
          </a:p>
          <a:p>
            <a:pPr lvl="0">
              <a:lnSpc>
                <a:spcPct val="107000"/>
              </a:lnSpc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I'm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big fan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_____.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4509541" y="1950123"/>
            <a:ext cx="4572000" cy="6059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a/an _____ film.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falls into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_____ genre.</a:t>
            </a:r>
            <a:endParaRPr lang="en-US" sz="1600" dirty="0"/>
          </a:p>
        </p:txBody>
      </p:sp>
      <p:sp>
        <p:nvSpPr>
          <p:cNvPr id="64" name="Rectangle 63"/>
          <p:cNvSpPr/>
          <p:nvPr/>
        </p:nvSpPr>
        <p:spPr>
          <a:xfrm>
            <a:off x="4509540" y="2491389"/>
            <a:ext cx="4572000" cy="6059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main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actors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actresses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_____.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 / it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stars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_____.</a:t>
            </a:r>
            <a:endParaRPr lang="en-US" sz="1600" dirty="0"/>
          </a:p>
        </p:txBody>
      </p:sp>
      <p:sp>
        <p:nvSpPr>
          <p:cNvPr id="65" name="Rectangle 64"/>
          <p:cNvSpPr/>
          <p:nvPr/>
        </p:nvSpPr>
        <p:spPr>
          <a:xfrm>
            <a:off x="4494674" y="3011172"/>
            <a:ext cx="4058567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_____.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film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tells the story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_____. </a:t>
            </a:r>
            <a:endParaRPr lang="en-US" sz="1600" dirty="0"/>
          </a:p>
        </p:txBody>
      </p:sp>
      <p:sp>
        <p:nvSpPr>
          <p:cNvPr id="66" name="Rectangle 65"/>
          <p:cNvSpPr/>
          <p:nvPr/>
        </p:nvSpPr>
        <p:spPr>
          <a:xfrm>
            <a:off x="4502109" y="3657372"/>
            <a:ext cx="4142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_____ and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also _____.</a:t>
            </a:r>
            <a:endParaRPr lang="en-US" sz="1600" dirty="0"/>
          </a:p>
        </p:txBody>
      </p:sp>
      <p:sp>
        <p:nvSpPr>
          <p:cNvPr id="67" name="Rectangle 66"/>
          <p:cNvSpPr/>
          <p:nvPr/>
        </p:nvSpPr>
        <p:spPr>
          <a:xfrm>
            <a:off x="4494674" y="4145100"/>
            <a:ext cx="3459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film is _____.</a:t>
            </a:r>
            <a:endParaRPr lang="en-US" sz="1600" dirty="0"/>
          </a:p>
        </p:txBody>
      </p:sp>
      <p:sp>
        <p:nvSpPr>
          <p:cNvPr id="68" name="Rectangle 67"/>
          <p:cNvSpPr/>
          <p:nvPr/>
        </p:nvSpPr>
        <p:spPr>
          <a:xfrm>
            <a:off x="4509542" y="619733"/>
            <a:ext cx="3274305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favourite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film is _____.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Left Brace 79"/>
          <p:cNvSpPr/>
          <p:nvPr/>
        </p:nvSpPr>
        <p:spPr>
          <a:xfrm>
            <a:off x="4146331" y="670328"/>
            <a:ext cx="363210" cy="110329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Brace 80"/>
          <p:cNvSpPr/>
          <p:nvPr/>
        </p:nvSpPr>
        <p:spPr>
          <a:xfrm>
            <a:off x="4161200" y="2091091"/>
            <a:ext cx="340909" cy="34029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Brace 82"/>
          <p:cNvSpPr/>
          <p:nvPr/>
        </p:nvSpPr>
        <p:spPr>
          <a:xfrm>
            <a:off x="4154370" y="2622292"/>
            <a:ext cx="340909" cy="34029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eft Brace 83"/>
          <p:cNvSpPr/>
          <p:nvPr/>
        </p:nvSpPr>
        <p:spPr>
          <a:xfrm>
            <a:off x="4168634" y="3132920"/>
            <a:ext cx="340909" cy="34029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cxnSpLocks/>
            <a:endCxn id="66" idx="1"/>
          </p:cNvCxnSpPr>
          <p:nvPr/>
        </p:nvCxnSpPr>
        <p:spPr>
          <a:xfrm>
            <a:off x="4168634" y="3826649"/>
            <a:ext cx="3334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/>
            <a:endCxn id="67" idx="1"/>
          </p:cNvCxnSpPr>
          <p:nvPr/>
        </p:nvCxnSpPr>
        <p:spPr>
          <a:xfrm>
            <a:off x="4168634" y="4314377"/>
            <a:ext cx="3260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4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80" grpId="0" animBg="1"/>
      <p:bldP spid="81" grpId="0" animBg="1"/>
      <p:bldP spid="83" grpId="0" animBg="1"/>
      <p:bldP spid="8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42"/>
          <p:cNvSpPr txBox="1">
            <a:spLocks noGrp="1"/>
          </p:cNvSpPr>
          <p:nvPr>
            <p:ph type="title"/>
          </p:nvPr>
        </p:nvSpPr>
        <p:spPr>
          <a:xfrm>
            <a:off x="1790550" y="49703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WRAP UP</a:t>
            </a:r>
            <a:endParaRPr sz="3200" dirty="0"/>
          </a:p>
        </p:txBody>
      </p:sp>
      <p:sp>
        <p:nvSpPr>
          <p:cNvPr id="22" name="Google Shape;1967;p42">
            <a:extLst>
              <a:ext uri="{FF2B5EF4-FFF2-40B4-BE49-F238E27FC236}">
                <a16:creationId xmlns:a16="http://schemas.microsoft.com/office/drawing/2014/main" id="{35C6EFA7-8175-2075-DE93-A4857B29BE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33599" y="2221155"/>
            <a:ext cx="6429039" cy="4557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>
                <a:latin typeface="+mj-lt"/>
              </a:rPr>
              <a:t>listen for specific information about a film</a:t>
            </a:r>
          </a:p>
        </p:txBody>
      </p:sp>
      <p:grpSp>
        <p:nvGrpSpPr>
          <p:cNvPr id="1968" name="Google Shape;1968;p42"/>
          <p:cNvGrpSpPr/>
          <p:nvPr/>
        </p:nvGrpSpPr>
        <p:grpSpPr>
          <a:xfrm>
            <a:off x="7087611" y="534954"/>
            <a:ext cx="1916908" cy="1689940"/>
            <a:chOff x="6133011" y="1377179"/>
            <a:chExt cx="1916908" cy="1689940"/>
          </a:xfrm>
        </p:grpSpPr>
        <p:sp>
          <p:nvSpPr>
            <p:cNvPr id="1969" name="Google Shape;1969;p42"/>
            <p:cNvSpPr/>
            <p:nvPr/>
          </p:nvSpPr>
          <p:spPr>
            <a:xfrm rot="-684611">
              <a:off x="6767907" y="2331006"/>
              <a:ext cx="1252161" cy="426883"/>
            </a:xfrm>
            <a:custGeom>
              <a:avLst/>
              <a:gdLst/>
              <a:ahLst/>
              <a:cxnLst/>
              <a:rect l="l" t="t" r="r" b="b"/>
              <a:pathLst>
                <a:path w="14461" h="4930" extrusionOk="0">
                  <a:moveTo>
                    <a:pt x="12747" y="0"/>
                  </a:moveTo>
                  <a:cubicBezTo>
                    <a:pt x="12747" y="0"/>
                    <a:pt x="11039" y="4217"/>
                    <a:pt x="5391" y="4217"/>
                  </a:cubicBezTo>
                  <a:cubicBezTo>
                    <a:pt x="3887" y="4217"/>
                    <a:pt x="2105" y="3918"/>
                    <a:pt x="1" y="3161"/>
                  </a:cubicBezTo>
                  <a:lnTo>
                    <a:pt x="1" y="3161"/>
                  </a:lnTo>
                  <a:cubicBezTo>
                    <a:pt x="1" y="3161"/>
                    <a:pt x="2806" y="4930"/>
                    <a:pt x="6313" y="4930"/>
                  </a:cubicBezTo>
                  <a:cubicBezTo>
                    <a:pt x="8929" y="4930"/>
                    <a:pt x="11936" y="3945"/>
                    <a:pt x="14460" y="509"/>
                  </a:cubicBezTo>
                  <a:lnTo>
                    <a:pt x="1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2"/>
            <p:cNvSpPr/>
            <p:nvPr/>
          </p:nvSpPr>
          <p:spPr>
            <a:xfrm rot="-684611">
              <a:off x="6396410" y="1643669"/>
              <a:ext cx="1260907" cy="1146350"/>
            </a:xfrm>
            <a:custGeom>
              <a:avLst/>
              <a:gdLst/>
              <a:ahLst/>
              <a:cxnLst/>
              <a:rect l="l" t="t" r="r" b="b"/>
              <a:pathLst>
                <a:path w="14562" h="13239" extrusionOk="0">
                  <a:moveTo>
                    <a:pt x="7292" y="1"/>
                  </a:moveTo>
                  <a:cubicBezTo>
                    <a:pt x="6786" y="1"/>
                    <a:pt x="6273" y="59"/>
                    <a:pt x="5759" y="181"/>
                  </a:cubicBezTo>
                  <a:cubicBezTo>
                    <a:pt x="2207" y="1018"/>
                    <a:pt x="0" y="4579"/>
                    <a:pt x="845" y="8139"/>
                  </a:cubicBezTo>
                  <a:cubicBezTo>
                    <a:pt x="1562" y="11188"/>
                    <a:pt x="4276" y="13238"/>
                    <a:pt x="7277" y="13238"/>
                  </a:cubicBezTo>
                  <a:cubicBezTo>
                    <a:pt x="7780" y="13238"/>
                    <a:pt x="8292" y="13181"/>
                    <a:pt x="8803" y="13060"/>
                  </a:cubicBezTo>
                  <a:cubicBezTo>
                    <a:pt x="12363" y="12223"/>
                    <a:pt x="14562" y="8655"/>
                    <a:pt x="13724" y="5095"/>
                  </a:cubicBezTo>
                  <a:cubicBezTo>
                    <a:pt x="13008" y="2055"/>
                    <a:pt x="10292" y="1"/>
                    <a:pt x="7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2"/>
            <p:cNvSpPr/>
            <p:nvPr/>
          </p:nvSpPr>
          <p:spPr>
            <a:xfrm rot="-684611">
              <a:off x="6259337" y="1509609"/>
              <a:ext cx="1481189" cy="1425079"/>
            </a:xfrm>
            <a:custGeom>
              <a:avLst/>
              <a:gdLst/>
              <a:ahLst/>
              <a:cxnLst/>
              <a:rect l="l" t="t" r="r" b="b"/>
              <a:pathLst>
                <a:path w="17106" h="16458" extrusionOk="0">
                  <a:moveTo>
                    <a:pt x="8874" y="509"/>
                  </a:moveTo>
                  <a:cubicBezTo>
                    <a:pt x="11057" y="509"/>
                    <a:pt x="12144" y="3138"/>
                    <a:pt x="10603" y="4679"/>
                  </a:cubicBezTo>
                  <a:cubicBezTo>
                    <a:pt x="10104" y="5178"/>
                    <a:pt x="9491" y="5402"/>
                    <a:pt x="8890" y="5402"/>
                  </a:cubicBezTo>
                  <a:cubicBezTo>
                    <a:pt x="7635" y="5402"/>
                    <a:pt x="6433" y="4427"/>
                    <a:pt x="6433" y="2950"/>
                  </a:cubicBezTo>
                  <a:cubicBezTo>
                    <a:pt x="6433" y="1604"/>
                    <a:pt x="7528" y="509"/>
                    <a:pt x="8874" y="509"/>
                  </a:cubicBezTo>
                  <a:close/>
                  <a:moveTo>
                    <a:pt x="8070" y="6684"/>
                  </a:moveTo>
                  <a:cubicBezTo>
                    <a:pt x="8179" y="6684"/>
                    <a:pt x="8290" y="6725"/>
                    <a:pt x="8381" y="6816"/>
                  </a:cubicBezTo>
                  <a:cubicBezTo>
                    <a:pt x="8663" y="7097"/>
                    <a:pt x="8459" y="7575"/>
                    <a:pt x="8068" y="7575"/>
                  </a:cubicBezTo>
                  <a:cubicBezTo>
                    <a:pt x="7825" y="7567"/>
                    <a:pt x="7630" y="7371"/>
                    <a:pt x="7630" y="7129"/>
                  </a:cubicBezTo>
                  <a:lnTo>
                    <a:pt x="7622" y="7129"/>
                  </a:lnTo>
                  <a:cubicBezTo>
                    <a:pt x="7622" y="6863"/>
                    <a:pt x="7841" y="6684"/>
                    <a:pt x="8070" y="6684"/>
                  </a:cubicBezTo>
                  <a:close/>
                  <a:moveTo>
                    <a:pt x="9677" y="6684"/>
                  </a:moveTo>
                  <a:cubicBezTo>
                    <a:pt x="9906" y="6684"/>
                    <a:pt x="10126" y="6863"/>
                    <a:pt x="10126" y="7129"/>
                  </a:cubicBezTo>
                  <a:cubicBezTo>
                    <a:pt x="10126" y="7371"/>
                    <a:pt x="9922" y="7575"/>
                    <a:pt x="9680" y="7575"/>
                  </a:cubicBezTo>
                  <a:cubicBezTo>
                    <a:pt x="9281" y="7575"/>
                    <a:pt x="9085" y="7097"/>
                    <a:pt x="9367" y="6816"/>
                  </a:cubicBezTo>
                  <a:cubicBezTo>
                    <a:pt x="9457" y="6725"/>
                    <a:pt x="9568" y="6684"/>
                    <a:pt x="9677" y="6684"/>
                  </a:cubicBezTo>
                  <a:close/>
                  <a:moveTo>
                    <a:pt x="8872" y="7714"/>
                  </a:moveTo>
                  <a:cubicBezTo>
                    <a:pt x="9136" y="7714"/>
                    <a:pt x="9390" y="7917"/>
                    <a:pt x="9390" y="8224"/>
                  </a:cubicBezTo>
                  <a:cubicBezTo>
                    <a:pt x="9390" y="8513"/>
                    <a:pt x="9155" y="8740"/>
                    <a:pt x="8874" y="8740"/>
                  </a:cubicBezTo>
                  <a:cubicBezTo>
                    <a:pt x="8420" y="8740"/>
                    <a:pt x="8185" y="8185"/>
                    <a:pt x="8514" y="7864"/>
                  </a:cubicBezTo>
                  <a:cubicBezTo>
                    <a:pt x="8618" y="7760"/>
                    <a:pt x="8746" y="7714"/>
                    <a:pt x="8872" y="7714"/>
                  </a:cubicBezTo>
                  <a:close/>
                  <a:moveTo>
                    <a:pt x="3894" y="4134"/>
                  </a:moveTo>
                  <a:cubicBezTo>
                    <a:pt x="4494" y="4134"/>
                    <a:pt x="5105" y="4356"/>
                    <a:pt x="5603" y="4852"/>
                  </a:cubicBezTo>
                  <a:cubicBezTo>
                    <a:pt x="7145" y="6393"/>
                    <a:pt x="6057" y="9022"/>
                    <a:pt x="3882" y="9030"/>
                  </a:cubicBezTo>
                  <a:cubicBezTo>
                    <a:pt x="2528" y="9030"/>
                    <a:pt x="1433" y="7934"/>
                    <a:pt x="1433" y="6589"/>
                  </a:cubicBezTo>
                  <a:lnTo>
                    <a:pt x="1433" y="6581"/>
                  </a:lnTo>
                  <a:cubicBezTo>
                    <a:pt x="1433" y="5108"/>
                    <a:pt x="2637" y="4134"/>
                    <a:pt x="3894" y="4134"/>
                  </a:cubicBezTo>
                  <a:close/>
                  <a:moveTo>
                    <a:pt x="13850" y="4139"/>
                  </a:moveTo>
                  <a:cubicBezTo>
                    <a:pt x="15107" y="4139"/>
                    <a:pt x="16315" y="5116"/>
                    <a:pt x="16315" y="6589"/>
                  </a:cubicBezTo>
                  <a:cubicBezTo>
                    <a:pt x="16315" y="7942"/>
                    <a:pt x="15219" y="9030"/>
                    <a:pt x="13874" y="9038"/>
                  </a:cubicBezTo>
                  <a:lnTo>
                    <a:pt x="13874" y="9030"/>
                  </a:lnTo>
                  <a:cubicBezTo>
                    <a:pt x="11691" y="9030"/>
                    <a:pt x="10603" y="6401"/>
                    <a:pt x="12144" y="4859"/>
                  </a:cubicBezTo>
                  <a:cubicBezTo>
                    <a:pt x="12640" y="4361"/>
                    <a:pt x="13251" y="4139"/>
                    <a:pt x="13850" y="4139"/>
                  </a:cubicBezTo>
                  <a:close/>
                  <a:moveTo>
                    <a:pt x="7575" y="8216"/>
                  </a:moveTo>
                  <a:cubicBezTo>
                    <a:pt x="7817" y="8216"/>
                    <a:pt x="8021" y="8412"/>
                    <a:pt x="8021" y="8662"/>
                  </a:cubicBezTo>
                  <a:lnTo>
                    <a:pt x="8013" y="8654"/>
                  </a:lnTo>
                  <a:cubicBezTo>
                    <a:pt x="8013" y="8925"/>
                    <a:pt x="7793" y="9103"/>
                    <a:pt x="7566" y="9103"/>
                  </a:cubicBezTo>
                  <a:cubicBezTo>
                    <a:pt x="7459" y="9103"/>
                    <a:pt x="7350" y="9063"/>
                    <a:pt x="7262" y="8975"/>
                  </a:cubicBezTo>
                  <a:cubicBezTo>
                    <a:pt x="6980" y="8693"/>
                    <a:pt x="7176" y="8216"/>
                    <a:pt x="7575" y="8216"/>
                  </a:cubicBezTo>
                  <a:close/>
                  <a:moveTo>
                    <a:pt x="10173" y="8216"/>
                  </a:moveTo>
                  <a:cubicBezTo>
                    <a:pt x="10572" y="8216"/>
                    <a:pt x="10767" y="8693"/>
                    <a:pt x="10486" y="8975"/>
                  </a:cubicBezTo>
                  <a:cubicBezTo>
                    <a:pt x="10395" y="9063"/>
                    <a:pt x="10284" y="9103"/>
                    <a:pt x="10176" y="9103"/>
                  </a:cubicBezTo>
                  <a:cubicBezTo>
                    <a:pt x="9947" y="9103"/>
                    <a:pt x="9729" y="8927"/>
                    <a:pt x="9734" y="8662"/>
                  </a:cubicBezTo>
                  <a:cubicBezTo>
                    <a:pt x="9727" y="8412"/>
                    <a:pt x="9930" y="8216"/>
                    <a:pt x="10173" y="8216"/>
                  </a:cubicBezTo>
                  <a:close/>
                  <a:moveTo>
                    <a:pt x="8871" y="9160"/>
                  </a:moveTo>
                  <a:cubicBezTo>
                    <a:pt x="9100" y="9160"/>
                    <a:pt x="9320" y="9336"/>
                    <a:pt x="9320" y="9601"/>
                  </a:cubicBezTo>
                  <a:cubicBezTo>
                    <a:pt x="9320" y="9851"/>
                    <a:pt x="9116" y="10047"/>
                    <a:pt x="8874" y="10047"/>
                  </a:cubicBezTo>
                  <a:cubicBezTo>
                    <a:pt x="8483" y="10047"/>
                    <a:pt x="8279" y="9570"/>
                    <a:pt x="8561" y="9288"/>
                  </a:cubicBezTo>
                  <a:cubicBezTo>
                    <a:pt x="8651" y="9200"/>
                    <a:pt x="8762" y="9160"/>
                    <a:pt x="8871" y="9160"/>
                  </a:cubicBezTo>
                  <a:close/>
                  <a:moveTo>
                    <a:pt x="5771" y="10013"/>
                  </a:moveTo>
                  <a:cubicBezTo>
                    <a:pt x="7026" y="10013"/>
                    <a:pt x="8232" y="10988"/>
                    <a:pt x="8232" y="12465"/>
                  </a:cubicBezTo>
                  <a:cubicBezTo>
                    <a:pt x="8232" y="13811"/>
                    <a:pt x="7137" y="14906"/>
                    <a:pt x="5791" y="14906"/>
                  </a:cubicBezTo>
                  <a:cubicBezTo>
                    <a:pt x="3608" y="14906"/>
                    <a:pt x="2520" y="12277"/>
                    <a:pt x="4062" y="10736"/>
                  </a:cubicBezTo>
                  <a:cubicBezTo>
                    <a:pt x="4558" y="10237"/>
                    <a:pt x="5170" y="10013"/>
                    <a:pt x="5771" y="10013"/>
                  </a:cubicBezTo>
                  <a:close/>
                  <a:moveTo>
                    <a:pt x="11942" y="10013"/>
                  </a:moveTo>
                  <a:cubicBezTo>
                    <a:pt x="13200" y="10013"/>
                    <a:pt x="14406" y="10988"/>
                    <a:pt x="14406" y="12465"/>
                  </a:cubicBezTo>
                  <a:cubicBezTo>
                    <a:pt x="14406" y="13811"/>
                    <a:pt x="13310" y="14906"/>
                    <a:pt x="11957" y="14906"/>
                  </a:cubicBezTo>
                  <a:cubicBezTo>
                    <a:pt x="9781" y="14906"/>
                    <a:pt x="8686" y="12277"/>
                    <a:pt x="10227" y="10736"/>
                  </a:cubicBezTo>
                  <a:cubicBezTo>
                    <a:pt x="10726" y="10237"/>
                    <a:pt x="11340" y="10013"/>
                    <a:pt x="11942" y="10013"/>
                  </a:cubicBezTo>
                  <a:close/>
                  <a:moveTo>
                    <a:pt x="8874" y="0"/>
                  </a:moveTo>
                  <a:cubicBezTo>
                    <a:pt x="5548" y="0"/>
                    <a:pt x="2552" y="2004"/>
                    <a:pt x="1276" y="5079"/>
                  </a:cubicBezTo>
                  <a:cubicBezTo>
                    <a:pt x="1" y="8154"/>
                    <a:pt x="705" y="11690"/>
                    <a:pt x="3060" y="14045"/>
                  </a:cubicBezTo>
                  <a:cubicBezTo>
                    <a:pt x="4630" y="15620"/>
                    <a:pt x="6735" y="16457"/>
                    <a:pt x="8875" y="16457"/>
                  </a:cubicBezTo>
                  <a:cubicBezTo>
                    <a:pt x="9935" y="16457"/>
                    <a:pt x="11003" y="16252"/>
                    <a:pt x="12019" y="15829"/>
                  </a:cubicBezTo>
                  <a:cubicBezTo>
                    <a:pt x="15094" y="14554"/>
                    <a:pt x="17105" y="11557"/>
                    <a:pt x="17105" y="8232"/>
                  </a:cubicBezTo>
                  <a:cubicBezTo>
                    <a:pt x="17105" y="3686"/>
                    <a:pt x="13420" y="0"/>
                    <a:pt x="8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2"/>
            <p:cNvSpPr/>
            <p:nvPr/>
          </p:nvSpPr>
          <p:spPr>
            <a:xfrm rot="-684611">
              <a:off x="6776272" y="2034130"/>
              <a:ext cx="439785" cy="376748"/>
            </a:xfrm>
            <a:custGeom>
              <a:avLst/>
              <a:gdLst/>
              <a:ahLst/>
              <a:cxnLst/>
              <a:rect l="l" t="t" r="r" b="b"/>
              <a:pathLst>
                <a:path w="5079" h="4351" extrusionOk="0">
                  <a:moveTo>
                    <a:pt x="2108" y="635"/>
                  </a:moveTo>
                  <a:cubicBezTo>
                    <a:pt x="2217" y="635"/>
                    <a:pt x="2328" y="676"/>
                    <a:pt x="2419" y="767"/>
                  </a:cubicBezTo>
                  <a:cubicBezTo>
                    <a:pt x="2700" y="1048"/>
                    <a:pt x="2505" y="1526"/>
                    <a:pt x="2106" y="1526"/>
                  </a:cubicBezTo>
                  <a:cubicBezTo>
                    <a:pt x="1863" y="1526"/>
                    <a:pt x="1660" y="1330"/>
                    <a:pt x="1660" y="1080"/>
                  </a:cubicBezTo>
                  <a:lnTo>
                    <a:pt x="1668" y="1080"/>
                  </a:lnTo>
                  <a:cubicBezTo>
                    <a:pt x="1662" y="814"/>
                    <a:pt x="1880" y="635"/>
                    <a:pt x="2108" y="635"/>
                  </a:cubicBezTo>
                  <a:close/>
                  <a:moveTo>
                    <a:pt x="3717" y="635"/>
                  </a:moveTo>
                  <a:cubicBezTo>
                    <a:pt x="3825" y="635"/>
                    <a:pt x="3934" y="676"/>
                    <a:pt x="4023" y="767"/>
                  </a:cubicBezTo>
                  <a:cubicBezTo>
                    <a:pt x="4304" y="1048"/>
                    <a:pt x="4109" y="1526"/>
                    <a:pt x="3710" y="1526"/>
                  </a:cubicBezTo>
                  <a:cubicBezTo>
                    <a:pt x="3467" y="1526"/>
                    <a:pt x="3264" y="1330"/>
                    <a:pt x="3264" y="1080"/>
                  </a:cubicBezTo>
                  <a:lnTo>
                    <a:pt x="3272" y="1080"/>
                  </a:lnTo>
                  <a:cubicBezTo>
                    <a:pt x="3272" y="814"/>
                    <a:pt x="3491" y="635"/>
                    <a:pt x="3717" y="635"/>
                  </a:cubicBezTo>
                  <a:close/>
                  <a:moveTo>
                    <a:pt x="2906" y="1665"/>
                  </a:moveTo>
                  <a:cubicBezTo>
                    <a:pt x="3170" y="1665"/>
                    <a:pt x="3420" y="1868"/>
                    <a:pt x="3420" y="2175"/>
                  </a:cubicBezTo>
                  <a:cubicBezTo>
                    <a:pt x="3420" y="2463"/>
                    <a:pt x="3188" y="2689"/>
                    <a:pt x="2908" y="2691"/>
                  </a:cubicBezTo>
                  <a:lnTo>
                    <a:pt x="2908" y="2691"/>
                  </a:lnTo>
                  <a:cubicBezTo>
                    <a:pt x="2449" y="2688"/>
                    <a:pt x="2224" y="2135"/>
                    <a:pt x="2544" y="1815"/>
                  </a:cubicBezTo>
                  <a:cubicBezTo>
                    <a:pt x="2650" y="1711"/>
                    <a:pt x="2779" y="1665"/>
                    <a:pt x="2906" y="1665"/>
                  </a:cubicBezTo>
                  <a:close/>
                  <a:moveTo>
                    <a:pt x="1606" y="2167"/>
                  </a:moveTo>
                  <a:cubicBezTo>
                    <a:pt x="1834" y="2167"/>
                    <a:pt x="2051" y="2344"/>
                    <a:pt x="2051" y="2613"/>
                  </a:cubicBezTo>
                  <a:cubicBezTo>
                    <a:pt x="2051" y="2856"/>
                    <a:pt x="1855" y="3051"/>
                    <a:pt x="1613" y="3051"/>
                  </a:cubicBezTo>
                  <a:cubicBezTo>
                    <a:pt x="1214" y="3051"/>
                    <a:pt x="1018" y="2574"/>
                    <a:pt x="1292" y="2300"/>
                  </a:cubicBezTo>
                  <a:cubicBezTo>
                    <a:pt x="1384" y="2208"/>
                    <a:pt x="1496" y="2167"/>
                    <a:pt x="1606" y="2167"/>
                  </a:cubicBezTo>
                  <a:close/>
                  <a:moveTo>
                    <a:pt x="4208" y="2165"/>
                  </a:moveTo>
                  <a:cubicBezTo>
                    <a:pt x="4316" y="2165"/>
                    <a:pt x="4425" y="2204"/>
                    <a:pt x="4516" y="2292"/>
                  </a:cubicBezTo>
                  <a:cubicBezTo>
                    <a:pt x="4797" y="2574"/>
                    <a:pt x="4602" y="3051"/>
                    <a:pt x="4203" y="3051"/>
                  </a:cubicBezTo>
                  <a:cubicBezTo>
                    <a:pt x="3960" y="3051"/>
                    <a:pt x="3757" y="2856"/>
                    <a:pt x="3764" y="2613"/>
                  </a:cubicBezTo>
                  <a:cubicBezTo>
                    <a:pt x="3764" y="2342"/>
                    <a:pt x="3981" y="2165"/>
                    <a:pt x="4208" y="2165"/>
                  </a:cubicBezTo>
                  <a:close/>
                  <a:moveTo>
                    <a:pt x="2904" y="3111"/>
                  </a:moveTo>
                  <a:cubicBezTo>
                    <a:pt x="3130" y="3111"/>
                    <a:pt x="3350" y="3287"/>
                    <a:pt x="3350" y="3552"/>
                  </a:cubicBezTo>
                  <a:cubicBezTo>
                    <a:pt x="3350" y="3801"/>
                    <a:pt x="3156" y="3996"/>
                    <a:pt x="2908" y="3998"/>
                  </a:cubicBezTo>
                  <a:lnTo>
                    <a:pt x="2908" y="3998"/>
                  </a:lnTo>
                  <a:cubicBezTo>
                    <a:pt x="2511" y="3995"/>
                    <a:pt x="2318" y="3520"/>
                    <a:pt x="2599" y="3239"/>
                  </a:cubicBezTo>
                  <a:cubicBezTo>
                    <a:pt x="2687" y="3151"/>
                    <a:pt x="2796" y="3111"/>
                    <a:pt x="2904" y="3111"/>
                  </a:cubicBezTo>
                  <a:close/>
                  <a:moveTo>
                    <a:pt x="2890" y="1"/>
                  </a:moveTo>
                  <a:cubicBezTo>
                    <a:pt x="2357" y="1"/>
                    <a:pt x="1813" y="199"/>
                    <a:pt x="1370" y="641"/>
                  </a:cubicBezTo>
                  <a:cubicBezTo>
                    <a:pt x="1" y="2011"/>
                    <a:pt x="971" y="4350"/>
                    <a:pt x="2904" y="4350"/>
                  </a:cubicBezTo>
                  <a:cubicBezTo>
                    <a:pt x="4101" y="4350"/>
                    <a:pt x="5079" y="3380"/>
                    <a:pt x="5079" y="2183"/>
                  </a:cubicBezTo>
                  <a:cubicBezTo>
                    <a:pt x="5079" y="870"/>
                    <a:pt x="4007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2"/>
          <p:cNvSpPr/>
          <p:nvPr/>
        </p:nvSpPr>
        <p:spPr>
          <a:xfrm rot="1102382">
            <a:off x="8288716" y="121250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2"/>
          <p:cNvSpPr/>
          <p:nvPr/>
        </p:nvSpPr>
        <p:spPr>
          <a:xfrm rot="-637413">
            <a:off x="8537513" y="2434888"/>
            <a:ext cx="287374" cy="273725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42"/>
          <p:cNvSpPr/>
          <p:nvPr/>
        </p:nvSpPr>
        <p:spPr>
          <a:xfrm rot="1728308">
            <a:off x="1426897" y="867852"/>
            <a:ext cx="241875" cy="230406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42"/>
          <p:cNvSpPr/>
          <p:nvPr/>
        </p:nvSpPr>
        <p:spPr>
          <a:xfrm rot="-1049288">
            <a:off x="269942" y="4516324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42"/>
          <p:cNvSpPr/>
          <p:nvPr/>
        </p:nvSpPr>
        <p:spPr>
          <a:xfrm rot="751027">
            <a:off x="1153863" y="4289837"/>
            <a:ext cx="287373" cy="273724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718;p54">
            <a:extLst>
              <a:ext uri="{FF2B5EF4-FFF2-40B4-BE49-F238E27FC236}">
                <a16:creationId xmlns:a16="http://schemas.microsoft.com/office/drawing/2014/main" id="{530C1E2A-8653-2350-A1B3-7B46487933B1}"/>
              </a:ext>
            </a:extLst>
          </p:cNvPr>
          <p:cNvGrpSpPr/>
          <p:nvPr/>
        </p:nvGrpSpPr>
        <p:grpSpPr>
          <a:xfrm>
            <a:off x="1127768" y="1783611"/>
            <a:ext cx="513363" cy="787856"/>
            <a:chOff x="4358794" y="1935103"/>
            <a:chExt cx="426401" cy="654396"/>
          </a:xfrm>
        </p:grpSpPr>
        <p:sp>
          <p:nvSpPr>
            <p:cNvPr id="9" name="Google Shape;2719;p54">
              <a:extLst>
                <a:ext uri="{FF2B5EF4-FFF2-40B4-BE49-F238E27FC236}">
                  <a16:creationId xmlns:a16="http://schemas.microsoft.com/office/drawing/2014/main" id="{9E6062C5-3ABB-5724-6117-1B194910AFDF}"/>
                </a:ext>
              </a:extLst>
            </p:cNvPr>
            <p:cNvSpPr/>
            <p:nvPr/>
          </p:nvSpPr>
          <p:spPr>
            <a:xfrm>
              <a:off x="4506507" y="1935103"/>
              <a:ext cx="215287" cy="326060"/>
            </a:xfrm>
            <a:custGeom>
              <a:avLst/>
              <a:gdLst/>
              <a:ahLst/>
              <a:cxnLst/>
              <a:rect l="l" t="t" r="r" b="b"/>
              <a:pathLst>
                <a:path w="4540" h="6876" extrusionOk="0">
                  <a:moveTo>
                    <a:pt x="1905" y="0"/>
                  </a:moveTo>
                  <a:cubicBezTo>
                    <a:pt x="1808" y="0"/>
                    <a:pt x="1732" y="67"/>
                    <a:pt x="1712" y="154"/>
                  </a:cubicBezTo>
                  <a:lnTo>
                    <a:pt x="30" y="6616"/>
                  </a:lnTo>
                  <a:cubicBezTo>
                    <a:pt x="1" y="6751"/>
                    <a:pt x="97" y="6876"/>
                    <a:pt x="231" y="6876"/>
                  </a:cubicBezTo>
                  <a:cubicBezTo>
                    <a:pt x="328" y="6876"/>
                    <a:pt x="405" y="6808"/>
                    <a:pt x="433" y="6722"/>
                  </a:cubicBezTo>
                  <a:lnTo>
                    <a:pt x="2058" y="414"/>
                  </a:lnTo>
                  <a:lnTo>
                    <a:pt x="4270" y="414"/>
                  </a:lnTo>
                  <a:cubicBezTo>
                    <a:pt x="4539" y="414"/>
                    <a:pt x="453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20;p54">
              <a:extLst>
                <a:ext uri="{FF2B5EF4-FFF2-40B4-BE49-F238E27FC236}">
                  <a16:creationId xmlns:a16="http://schemas.microsoft.com/office/drawing/2014/main" id="{FFCDCF77-95B8-A92A-B6D8-183DB32EBC41}"/>
                </a:ext>
              </a:extLst>
            </p:cNvPr>
            <p:cNvSpPr/>
            <p:nvPr/>
          </p:nvSpPr>
          <p:spPr>
            <a:xfrm>
              <a:off x="4399812" y="2140716"/>
              <a:ext cx="343843" cy="448783"/>
            </a:xfrm>
            <a:custGeom>
              <a:avLst/>
              <a:gdLst/>
              <a:ahLst/>
              <a:cxnLst/>
              <a:rect l="l" t="t" r="r" b="b"/>
              <a:pathLst>
                <a:path w="7251" h="9464" extrusionOk="0">
                  <a:moveTo>
                    <a:pt x="1" y="1"/>
                  </a:moveTo>
                  <a:lnTo>
                    <a:pt x="1029" y="8838"/>
                  </a:lnTo>
                  <a:cubicBezTo>
                    <a:pt x="1078" y="9194"/>
                    <a:pt x="1376" y="9463"/>
                    <a:pt x="1731" y="9463"/>
                  </a:cubicBezTo>
                  <a:lnTo>
                    <a:pt x="5520" y="9463"/>
                  </a:lnTo>
                  <a:cubicBezTo>
                    <a:pt x="5876" y="9463"/>
                    <a:pt x="6184" y="9194"/>
                    <a:pt x="6222" y="8838"/>
                  </a:cubicBezTo>
                  <a:lnTo>
                    <a:pt x="7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21;p54">
              <a:extLst>
                <a:ext uri="{FF2B5EF4-FFF2-40B4-BE49-F238E27FC236}">
                  <a16:creationId xmlns:a16="http://schemas.microsoft.com/office/drawing/2014/main" id="{813AA572-57F5-55E9-9709-640CADA19C2A}"/>
                </a:ext>
              </a:extLst>
            </p:cNvPr>
            <p:cNvSpPr/>
            <p:nvPr/>
          </p:nvSpPr>
          <p:spPr>
            <a:xfrm>
              <a:off x="4446331" y="2140716"/>
              <a:ext cx="297324" cy="448783"/>
            </a:xfrm>
            <a:custGeom>
              <a:avLst/>
              <a:gdLst/>
              <a:ahLst/>
              <a:cxnLst/>
              <a:rect l="l" t="t" r="r" b="b"/>
              <a:pathLst>
                <a:path w="6270" h="9464" extrusionOk="0">
                  <a:moveTo>
                    <a:pt x="4828" y="1"/>
                  </a:moveTo>
                  <a:lnTo>
                    <a:pt x="3789" y="8838"/>
                  </a:lnTo>
                  <a:cubicBezTo>
                    <a:pt x="3779" y="8915"/>
                    <a:pt x="3712" y="8973"/>
                    <a:pt x="3635" y="8973"/>
                  </a:cubicBezTo>
                  <a:lnTo>
                    <a:pt x="702" y="8973"/>
                  </a:lnTo>
                  <a:cubicBezTo>
                    <a:pt x="375" y="8973"/>
                    <a:pt x="87" y="8751"/>
                    <a:pt x="0" y="8434"/>
                  </a:cubicBezTo>
                  <a:lnTo>
                    <a:pt x="0" y="8434"/>
                  </a:lnTo>
                  <a:lnTo>
                    <a:pt x="48" y="8838"/>
                  </a:lnTo>
                  <a:cubicBezTo>
                    <a:pt x="97" y="9194"/>
                    <a:pt x="395" y="9463"/>
                    <a:pt x="750" y="9463"/>
                  </a:cubicBezTo>
                  <a:lnTo>
                    <a:pt x="4539" y="9463"/>
                  </a:lnTo>
                  <a:cubicBezTo>
                    <a:pt x="4895" y="9463"/>
                    <a:pt x="5203" y="9194"/>
                    <a:pt x="5241" y="8838"/>
                  </a:cubicBezTo>
                  <a:lnTo>
                    <a:pt x="6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22;p54">
              <a:extLst>
                <a:ext uri="{FF2B5EF4-FFF2-40B4-BE49-F238E27FC236}">
                  <a16:creationId xmlns:a16="http://schemas.microsoft.com/office/drawing/2014/main" id="{0DE5551B-7875-7DF9-6059-7FD0249A67E7}"/>
                </a:ext>
              </a:extLst>
            </p:cNvPr>
            <p:cNvSpPr/>
            <p:nvPr/>
          </p:nvSpPr>
          <p:spPr>
            <a:xfrm>
              <a:off x="4468666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" y="1"/>
                  </a:moveTo>
                  <a:lnTo>
                    <a:pt x="664" y="9463"/>
                  </a:lnTo>
                  <a:lnTo>
                    <a:pt x="1674" y="946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rgbClr val="E8E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3;p54">
              <a:extLst>
                <a:ext uri="{FF2B5EF4-FFF2-40B4-BE49-F238E27FC236}">
                  <a16:creationId xmlns:a16="http://schemas.microsoft.com/office/drawing/2014/main" id="{ED4AF2BE-0B47-1905-DF30-F0BFB0FE75CD}"/>
                </a:ext>
              </a:extLst>
            </p:cNvPr>
            <p:cNvSpPr/>
            <p:nvPr/>
          </p:nvSpPr>
          <p:spPr>
            <a:xfrm>
              <a:off x="4468666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" y="1"/>
                  </a:moveTo>
                  <a:lnTo>
                    <a:pt x="664" y="9463"/>
                  </a:lnTo>
                  <a:lnTo>
                    <a:pt x="1674" y="946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24;p54">
              <a:extLst>
                <a:ext uri="{FF2B5EF4-FFF2-40B4-BE49-F238E27FC236}">
                  <a16:creationId xmlns:a16="http://schemas.microsoft.com/office/drawing/2014/main" id="{FB9422D9-4036-325F-D72F-071D52A64D35}"/>
                </a:ext>
              </a:extLst>
            </p:cNvPr>
            <p:cNvSpPr/>
            <p:nvPr/>
          </p:nvSpPr>
          <p:spPr>
            <a:xfrm>
              <a:off x="4595894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222" y="1"/>
                  </a:moveTo>
                  <a:lnTo>
                    <a:pt x="0" y="9463"/>
                  </a:lnTo>
                  <a:lnTo>
                    <a:pt x="1010" y="9463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25;p54">
              <a:extLst>
                <a:ext uri="{FF2B5EF4-FFF2-40B4-BE49-F238E27FC236}">
                  <a16:creationId xmlns:a16="http://schemas.microsoft.com/office/drawing/2014/main" id="{457407B6-764E-28FA-2AF9-D2D431EEE1D8}"/>
                </a:ext>
              </a:extLst>
            </p:cNvPr>
            <p:cNvSpPr/>
            <p:nvPr/>
          </p:nvSpPr>
          <p:spPr>
            <a:xfrm>
              <a:off x="4595894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674" y="1"/>
                  </a:moveTo>
                  <a:lnTo>
                    <a:pt x="635" y="8838"/>
                  </a:lnTo>
                  <a:cubicBezTo>
                    <a:pt x="625" y="8915"/>
                    <a:pt x="558" y="8973"/>
                    <a:pt x="481" y="8973"/>
                  </a:cubicBezTo>
                  <a:lnTo>
                    <a:pt x="10" y="8973"/>
                  </a:lnTo>
                  <a:lnTo>
                    <a:pt x="0" y="9463"/>
                  </a:lnTo>
                  <a:lnTo>
                    <a:pt x="1010" y="9463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26;p54">
              <a:extLst>
                <a:ext uri="{FF2B5EF4-FFF2-40B4-BE49-F238E27FC236}">
                  <a16:creationId xmlns:a16="http://schemas.microsoft.com/office/drawing/2014/main" id="{A294C628-9117-7D10-572E-992F6839E117}"/>
                </a:ext>
              </a:extLst>
            </p:cNvPr>
            <p:cNvSpPr/>
            <p:nvPr/>
          </p:nvSpPr>
          <p:spPr>
            <a:xfrm>
              <a:off x="4420772" y="2070060"/>
              <a:ext cx="302398" cy="60698"/>
            </a:xfrm>
            <a:custGeom>
              <a:avLst/>
              <a:gdLst/>
              <a:ahLst/>
              <a:cxnLst/>
              <a:rect l="l" t="t" r="r" b="b"/>
              <a:pathLst>
                <a:path w="6377" h="1280" extrusionOk="0">
                  <a:moveTo>
                    <a:pt x="607" y="0"/>
                  </a:moveTo>
                  <a:cubicBezTo>
                    <a:pt x="443" y="0"/>
                    <a:pt x="309" y="97"/>
                    <a:pt x="270" y="250"/>
                  </a:cubicBezTo>
                  <a:lnTo>
                    <a:pt x="1" y="1279"/>
                  </a:lnTo>
                  <a:lnTo>
                    <a:pt x="6376" y="1279"/>
                  </a:lnTo>
                  <a:lnTo>
                    <a:pt x="6097" y="250"/>
                  </a:lnTo>
                  <a:cubicBezTo>
                    <a:pt x="6059" y="97"/>
                    <a:pt x="5924" y="0"/>
                    <a:pt x="5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27;p54">
              <a:extLst>
                <a:ext uri="{FF2B5EF4-FFF2-40B4-BE49-F238E27FC236}">
                  <a16:creationId xmlns:a16="http://schemas.microsoft.com/office/drawing/2014/main" id="{D1EE7D3F-7F50-CC49-9F70-D0C3E7A66FEA}"/>
                </a:ext>
              </a:extLst>
            </p:cNvPr>
            <p:cNvSpPr/>
            <p:nvPr/>
          </p:nvSpPr>
          <p:spPr>
            <a:xfrm>
              <a:off x="4420772" y="2070060"/>
              <a:ext cx="302398" cy="60698"/>
            </a:xfrm>
            <a:custGeom>
              <a:avLst/>
              <a:gdLst/>
              <a:ahLst/>
              <a:cxnLst/>
              <a:rect l="l" t="t" r="r" b="b"/>
              <a:pathLst>
                <a:path w="6377" h="1280" extrusionOk="0">
                  <a:moveTo>
                    <a:pt x="4299" y="0"/>
                  </a:moveTo>
                  <a:cubicBezTo>
                    <a:pt x="4453" y="0"/>
                    <a:pt x="4588" y="97"/>
                    <a:pt x="4626" y="250"/>
                  </a:cubicBezTo>
                  <a:lnTo>
                    <a:pt x="4684" y="481"/>
                  </a:lnTo>
                  <a:cubicBezTo>
                    <a:pt x="4742" y="674"/>
                    <a:pt x="4588" y="866"/>
                    <a:pt x="4386" y="875"/>
                  </a:cubicBezTo>
                  <a:lnTo>
                    <a:pt x="107" y="875"/>
                  </a:lnTo>
                  <a:lnTo>
                    <a:pt x="1" y="1279"/>
                  </a:lnTo>
                  <a:lnTo>
                    <a:pt x="6376" y="1279"/>
                  </a:lnTo>
                  <a:lnTo>
                    <a:pt x="6107" y="250"/>
                  </a:lnTo>
                  <a:cubicBezTo>
                    <a:pt x="6059" y="97"/>
                    <a:pt x="5924" y="0"/>
                    <a:pt x="5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28;p54">
              <a:extLst>
                <a:ext uri="{FF2B5EF4-FFF2-40B4-BE49-F238E27FC236}">
                  <a16:creationId xmlns:a16="http://schemas.microsoft.com/office/drawing/2014/main" id="{67DBF587-EEA3-F8D9-4E3A-04F300A87E4B}"/>
                </a:ext>
              </a:extLst>
            </p:cNvPr>
            <p:cNvSpPr/>
            <p:nvPr/>
          </p:nvSpPr>
          <p:spPr>
            <a:xfrm>
              <a:off x="4358794" y="2124783"/>
              <a:ext cx="426401" cy="53395"/>
            </a:xfrm>
            <a:custGeom>
              <a:avLst/>
              <a:gdLst/>
              <a:ahLst/>
              <a:cxnLst/>
              <a:rect l="l" t="t" r="r" b="b"/>
              <a:pathLst>
                <a:path w="8992" h="1126" extrusionOk="0">
                  <a:moveTo>
                    <a:pt x="202" y="0"/>
                  </a:moveTo>
                  <a:cubicBezTo>
                    <a:pt x="87" y="0"/>
                    <a:pt x="0" y="87"/>
                    <a:pt x="0" y="193"/>
                  </a:cubicBezTo>
                  <a:lnTo>
                    <a:pt x="0" y="923"/>
                  </a:lnTo>
                  <a:cubicBezTo>
                    <a:pt x="0" y="1029"/>
                    <a:pt x="87" y="1116"/>
                    <a:pt x="202" y="1125"/>
                  </a:cubicBezTo>
                  <a:lnTo>
                    <a:pt x="8789" y="1125"/>
                  </a:lnTo>
                  <a:cubicBezTo>
                    <a:pt x="8895" y="1125"/>
                    <a:pt x="8991" y="1029"/>
                    <a:pt x="8991" y="923"/>
                  </a:cubicBezTo>
                  <a:lnTo>
                    <a:pt x="8991" y="193"/>
                  </a:lnTo>
                  <a:cubicBezTo>
                    <a:pt x="8991" y="87"/>
                    <a:pt x="8895" y="0"/>
                    <a:pt x="8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29;p54">
              <a:extLst>
                <a:ext uri="{FF2B5EF4-FFF2-40B4-BE49-F238E27FC236}">
                  <a16:creationId xmlns:a16="http://schemas.microsoft.com/office/drawing/2014/main" id="{F6033FFC-AB42-22DC-E9DA-550BCCC93047}"/>
                </a:ext>
              </a:extLst>
            </p:cNvPr>
            <p:cNvSpPr/>
            <p:nvPr/>
          </p:nvSpPr>
          <p:spPr>
            <a:xfrm>
              <a:off x="4358794" y="2124783"/>
              <a:ext cx="426401" cy="53395"/>
            </a:xfrm>
            <a:custGeom>
              <a:avLst/>
              <a:gdLst/>
              <a:ahLst/>
              <a:cxnLst/>
              <a:rect l="l" t="t" r="r" b="b"/>
              <a:pathLst>
                <a:path w="8992" h="1126" extrusionOk="0">
                  <a:moveTo>
                    <a:pt x="7558" y="0"/>
                  </a:moveTo>
                  <a:lnTo>
                    <a:pt x="7558" y="654"/>
                  </a:lnTo>
                  <a:cubicBezTo>
                    <a:pt x="7558" y="770"/>
                    <a:pt x="7472" y="856"/>
                    <a:pt x="7366" y="856"/>
                  </a:cubicBezTo>
                  <a:lnTo>
                    <a:pt x="0" y="856"/>
                  </a:lnTo>
                  <a:lnTo>
                    <a:pt x="0" y="923"/>
                  </a:lnTo>
                  <a:cubicBezTo>
                    <a:pt x="0" y="1029"/>
                    <a:pt x="87" y="1125"/>
                    <a:pt x="202" y="1125"/>
                  </a:cubicBezTo>
                  <a:lnTo>
                    <a:pt x="8789" y="1125"/>
                  </a:lnTo>
                  <a:cubicBezTo>
                    <a:pt x="8895" y="1125"/>
                    <a:pt x="8991" y="1029"/>
                    <a:pt x="8991" y="923"/>
                  </a:cubicBezTo>
                  <a:lnTo>
                    <a:pt x="8991" y="193"/>
                  </a:lnTo>
                  <a:cubicBezTo>
                    <a:pt x="8991" y="87"/>
                    <a:pt x="8895" y="0"/>
                    <a:pt x="8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30;p54">
              <a:extLst>
                <a:ext uri="{FF2B5EF4-FFF2-40B4-BE49-F238E27FC236}">
                  <a16:creationId xmlns:a16="http://schemas.microsoft.com/office/drawing/2014/main" id="{EC29E378-0F11-A2F5-AF7C-3C6E1F1CA137}"/>
                </a:ext>
              </a:extLst>
            </p:cNvPr>
            <p:cNvSpPr/>
            <p:nvPr/>
          </p:nvSpPr>
          <p:spPr>
            <a:xfrm>
              <a:off x="4467765" y="2311713"/>
              <a:ext cx="206609" cy="142355"/>
            </a:xfrm>
            <a:custGeom>
              <a:avLst/>
              <a:gdLst/>
              <a:ahLst/>
              <a:cxnLst/>
              <a:rect l="l" t="t" r="r" b="b"/>
              <a:pathLst>
                <a:path w="4357" h="3002" extrusionOk="0">
                  <a:moveTo>
                    <a:pt x="2174" y="1"/>
                  </a:moveTo>
                  <a:cubicBezTo>
                    <a:pt x="972" y="1"/>
                    <a:pt x="0" y="674"/>
                    <a:pt x="0" y="1501"/>
                  </a:cubicBezTo>
                  <a:cubicBezTo>
                    <a:pt x="0" y="2328"/>
                    <a:pt x="972" y="3001"/>
                    <a:pt x="2174" y="3001"/>
                  </a:cubicBezTo>
                  <a:cubicBezTo>
                    <a:pt x="3376" y="3001"/>
                    <a:pt x="4356" y="2328"/>
                    <a:pt x="4356" y="1501"/>
                  </a:cubicBezTo>
                  <a:cubicBezTo>
                    <a:pt x="4356" y="674"/>
                    <a:pt x="3376" y="1"/>
                    <a:pt x="2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09;p49">
            <a:extLst>
              <a:ext uri="{FF2B5EF4-FFF2-40B4-BE49-F238E27FC236}">
                <a16:creationId xmlns:a16="http://schemas.microsoft.com/office/drawing/2014/main" id="{BFDC1851-0569-9282-988C-40B951B34641}"/>
              </a:ext>
            </a:extLst>
          </p:cNvPr>
          <p:cNvGrpSpPr/>
          <p:nvPr/>
        </p:nvGrpSpPr>
        <p:grpSpPr>
          <a:xfrm>
            <a:off x="1193015" y="2986640"/>
            <a:ext cx="513851" cy="652463"/>
            <a:chOff x="827775" y="2855948"/>
            <a:chExt cx="1301372" cy="1652419"/>
          </a:xfrm>
        </p:grpSpPr>
        <p:sp>
          <p:nvSpPr>
            <p:cNvPr id="25" name="Google Shape;2410;p49">
              <a:extLst>
                <a:ext uri="{FF2B5EF4-FFF2-40B4-BE49-F238E27FC236}">
                  <a16:creationId xmlns:a16="http://schemas.microsoft.com/office/drawing/2014/main" id="{C269956E-0B3C-23AD-3B89-043CC5F74CBE}"/>
                </a:ext>
              </a:extLst>
            </p:cNvPr>
            <p:cNvSpPr/>
            <p:nvPr/>
          </p:nvSpPr>
          <p:spPr>
            <a:xfrm>
              <a:off x="1422908" y="2953156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32" y="1"/>
                  </a:moveTo>
                  <a:cubicBezTo>
                    <a:pt x="642" y="1"/>
                    <a:pt x="0" y="634"/>
                    <a:pt x="0" y="1425"/>
                  </a:cubicBezTo>
                  <a:cubicBezTo>
                    <a:pt x="0" y="2215"/>
                    <a:pt x="642" y="2857"/>
                    <a:pt x="1432" y="2857"/>
                  </a:cubicBezTo>
                  <a:cubicBezTo>
                    <a:pt x="2222" y="2857"/>
                    <a:pt x="2856" y="2215"/>
                    <a:pt x="2856" y="1425"/>
                  </a:cubicBezTo>
                  <a:cubicBezTo>
                    <a:pt x="2856" y="634"/>
                    <a:pt x="2222" y="1"/>
                    <a:pt x="143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1;p49">
              <a:extLst>
                <a:ext uri="{FF2B5EF4-FFF2-40B4-BE49-F238E27FC236}">
                  <a16:creationId xmlns:a16="http://schemas.microsoft.com/office/drawing/2014/main" id="{DEFD7823-F379-E708-885A-6B3AA5C19064}"/>
                </a:ext>
              </a:extLst>
            </p:cNvPr>
            <p:cNvSpPr/>
            <p:nvPr/>
          </p:nvSpPr>
          <p:spPr>
            <a:xfrm>
              <a:off x="1768121" y="2951343"/>
              <a:ext cx="309047" cy="287491"/>
            </a:xfrm>
            <a:custGeom>
              <a:avLst/>
              <a:gdLst/>
              <a:ahLst/>
              <a:cxnLst/>
              <a:rect l="l" t="t" r="r" b="b"/>
              <a:pathLst>
                <a:path w="3068" h="2854" extrusionOk="0">
                  <a:moveTo>
                    <a:pt x="1532" y="0"/>
                  </a:moveTo>
                  <a:cubicBezTo>
                    <a:pt x="846" y="0"/>
                    <a:pt x="238" y="495"/>
                    <a:pt x="125" y="1200"/>
                  </a:cubicBezTo>
                  <a:cubicBezTo>
                    <a:pt x="0" y="1975"/>
                    <a:pt x="532" y="2710"/>
                    <a:pt x="1307" y="2835"/>
                  </a:cubicBezTo>
                  <a:cubicBezTo>
                    <a:pt x="1384" y="2848"/>
                    <a:pt x="1460" y="2854"/>
                    <a:pt x="1536" y="2854"/>
                  </a:cubicBezTo>
                  <a:cubicBezTo>
                    <a:pt x="2227" y="2854"/>
                    <a:pt x="2829" y="2352"/>
                    <a:pt x="2942" y="1654"/>
                  </a:cubicBezTo>
                  <a:cubicBezTo>
                    <a:pt x="3067" y="871"/>
                    <a:pt x="2543" y="144"/>
                    <a:pt x="1761" y="19"/>
                  </a:cubicBezTo>
                  <a:cubicBezTo>
                    <a:pt x="1684" y="6"/>
                    <a:pt x="1607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12;p49">
              <a:extLst>
                <a:ext uri="{FF2B5EF4-FFF2-40B4-BE49-F238E27FC236}">
                  <a16:creationId xmlns:a16="http://schemas.microsoft.com/office/drawing/2014/main" id="{028EB337-DC40-FD0A-AB88-8BD20D933F4A}"/>
                </a:ext>
              </a:extLst>
            </p:cNvPr>
            <p:cNvSpPr/>
            <p:nvPr/>
          </p:nvSpPr>
          <p:spPr>
            <a:xfrm>
              <a:off x="1437817" y="2894575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25" y="1"/>
                  </a:moveTo>
                  <a:cubicBezTo>
                    <a:pt x="642" y="1"/>
                    <a:pt x="1" y="634"/>
                    <a:pt x="1" y="1425"/>
                  </a:cubicBezTo>
                  <a:cubicBezTo>
                    <a:pt x="1" y="2215"/>
                    <a:pt x="642" y="2857"/>
                    <a:pt x="1425" y="2857"/>
                  </a:cubicBezTo>
                  <a:cubicBezTo>
                    <a:pt x="2215" y="2857"/>
                    <a:pt x="2857" y="2215"/>
                    <a:pt x="2857" y="1425"/>
                  </a:cubicBezTo>
                  <a:cubicBezTo>
                    <a:pt x="2857" y="634"/>
                    <a:pt x="2215" y="1"/>
                    <a:pt x="1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13;p49">
              <a:extLst>
                <a:ext uri="{FF2B5EF4-FFF2-40B4-BE49-F238E27FC236}">
                  <a16:creationId xmlns:a16="http://schemas.microsoft.com/office/drawing/2014/main" id="{1E81A229-7A57-D391-BCCB-547DB8432A22}"/>
                </a:ext>
              </a:extLst>
            </p:cNvPr>
            <p:cNvSpPr/>
            <p:nvPr/>
          </p:nvSpPr>
          <p:spPr>
            <a:xfrm>
              <a:off x="1093409" y="2855948"/>
              <a:ext cx="309853" cy="287591"/>
            </a:xfrm>
            <a:custGeom>
              <a:avLst/>
              <a:gdLst/>
              <a:ahLst/>
              <a:cxnLst/>
              <a:rect l="l" t="t" r="r" b="b"/>
              <a:pathLst>
                <a:path w="3076" h="2855" extrusionOk="0">
                  <a:moveTo>
                    <a:pt x="1538" y="0"/>
                  </a:moveTo>
                  <a:cubicBezTo>
                    <a:pt x="848" y="0"/>
                    <a:pt x="246" y="496"/>
                    <a:pt x="133" y="1200"/>
                  </a:cubicBezTo>
                  <a:cubicBezTo>
                    <a:pt x="0" y="1975"/>
                    <a:pt x="533" y="2710"/>
                    <a:pt x="1307" y="2836"/>
                  </a:cubicBezTo>
                  <a:cubicBezTo>
                    <a:pt x="1385" y="2848"/>
                    <a:pt x="1462" y="2854"/>
                    <a:pt x="1538" y="2854"/>
                  </a:cubicBezTo>
                  <a:cubicBezTo>
                    <a:pt x="2228" y="2854"/>
                    <a:pt x="2830" y="2359"/>
                    <a:pt x="2950" y="1654"/>
                  </a:cubicBezTo>
                  <a:cubicBezTo>
                    <a:pt x="3075" y="880"/>
                    <a:pt x="2543" y="144"/>
                    <a:pt x="1769" y="19"/>
                  </a:cubicBezTo>
                  <a:cubicBezTo>
                    <a:pt x="1691" y="6"/>
                    <a:pt x="1614" y="0"/>
                    <a:pt x="1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14;p49">
              <a:extLst>
                <a:ext uri="{FF2B5EF4-FFF2-40B4-BE49-F238E27FC236}">
                  <a16:creationId xmlns:a16="http://schemas.microsoft.com/office/drawing/2014/main" id="{3B258C0B-26AE-D89D-38B9-979E370C05AA}"/>
                </a:ext>
              </a:extLst>
            </p:cNvPr>
            <p:cNvSpPr/>
            <p:nvPr/>
          </p:nvSpPr>
          <p:spPr>
            <a:xfrm>
              <a:off x="986229" y="2961819"/>
              <a:ext cx="326373" cy="287893"/>
            </a:xfrm>
            <a:custGeom>
              <a:avLst/>
              <a:gdLst/>
              <a:ahLst/>
              <a:cxnLst/>
              <a:rect l="l" t="t" r="r" b="b"/>
              <a:pathLst>
                <a:path w="3240" h="2858" extrusionOk="0">
                  <a:moveTo>
                    <a:pt x="1617" y="0"/>
                  </a:moveTo>
                  <a:cubicBezTo>
                    <a:pt x="1435" y="0"/>
                    <a:pt x="1251" y="35"/>
                    <a:pt x="1072" y="110"/>
                  </a:cubicBezTo>
                  <a:cubicBezTo>
                    <a:pt x="345" y="415"/>
                    <a:pt x="0" y="1245"/>
                    <a:pt x="298" y="1972"/>
                  </a:cubicBezTo>
                  <a:cubicBezTo>
                    <a:pt x="528" y="2522"/>
                    <a:pt x="1057" y="2857"/>
                    <a:pt x="1619" y="2857"/>
                  </a:cubicBezTo>
                  <a:cubicBezTo>
                    <a:pt x="1802" y="2857"/>
                    <a:pt x="1988" y="2822"/>
                    <a:pt x="2168" y="2747"/>
                  </a:cubicBezTo>
                  <a:cubicBezTo>
                    <a:pt x="2895" y="2442"/>
                    <a:pt x="3240" y="1612"/>
                    <a:pt x="2935" y="885"/>
                  </a:cubicBezTo>
                  <a:cubicBezTo>
                    <a:pt x="2710" y="335"/>
                    <a:pt x="2178" y="0"/>
                    <a:pt x="1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415;p49">
              <a:extLst>
                <a:ext uri="{FF2B5EF4-FFF2-40B4-BE49-F238E27FC236}">
                  <a16:creationId xmlns:a16="http://schemas.microsoft.com/office/drawing/2014/main" id="{0C6E2CF1-EED4-0140-8D0F-DC3D228C95E1}"/>
                </a:ext>
              </a:extLst>
            </p:cNvPr>
            <p:cNvGrpSpPr/>
            <p:nvPr/>
          </p:nvGrpSpPr>
          <p:grpSpPr>
            <a:xfrm>
              <a:off x="1013830" y="2875088"/>
              <a:ext cx="912743" cy="584150"/>
              <a:chOff x="1013830" y="2875088"/>
              <a:chExt cx="912743" cy="584150"/>
            </a:xfrm>
          </p:grpSpPr>
          <p:sp>
            <p:nvSpPr>
              <p:cNvPr id="1962" name="Google Shape;2416;p49">
                <a:extLst>
                  <a:ext uri="{FF2B5EF4-FFF2-40B4-BE49-F238E27FC236}">
                    <a16:creationId xmlns:a16="http://schemas.microsoft.com/office/drawing/2014/main" id="{ABCF184F-FA9A-D6CD-1D7D-2C92F369D93E}"/>
                  </a:ext>
                </a:extLst>
              </p:cNvPr>
              <p:cNvSpPr/>
              <p:nvPr/>
            </p:nvSpPr>
            <p:spPr>
              <a:xfrm>
                <a:off x="1247128" y="2875088"/>
                <a:ext cx="287793" cy="287793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2857" extrusionOk="0">
                    <a:moveTo>
                      <a:pt x="1432" y="1"/>
                    </a:moveTo>
                    <a:cubicBezTo>
                      <a:pt x="642" y="1"/>
                      <a:pt x="0" y="643"/>
                      <a:pt x="0" y="1433"/>
                    </a:cubicBezTo>
                    <a:cubicBezTo>
                      <a:pt x="0" y="2215"/>
                      <a:pt x="642" y="2857"/>
                      <a:pt x="1432" y="2857"/>
                    </a:cubicBezTo>
                    <a:cubicBezTo>
                      <a:pt x="2215" y="2857"/>
                      <a:pt x="2856" y="2215"/>
                      <a:pt x="2856" y="1433"/>
                    </a:cubicBezTo>
                    <a:cubicBezTo>
                      <a:pt x="2856" y="643"/>
                      <a:pt x="2215" y="1"/>
                      <a:pt x="1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2417;p49">
                <a:extLst>
                  <a:ext uri="{FF2B5EF4-FFF2-40B4-BE49-F238E27FC236}">
                    <a16:creationId xmlns:a16="http://schemas.microsoft.com/office/drawing/2014/main" id="{01C2B286-B5FE-2113-F3BF-2A9622F52810}"/>
                  </a:ext>
                </a:extLst>
              </p:cNvPr>
              <p:cNvSpPr/>
              <p:nvPr/>
            </p:nvSpPr>
            <p:spPr>
              <a:xfrm>
                <a:off x="1599393" y="2903293"/>
                <a:ext cx="327179" cy="28779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857" extrusionOk="0">
                    <a:moveTo>
                      <a:pt x="1615" y="0"/>
                    </a:moveTo>
                    <a:cubicBezTo>
                      <a:pt x="1423" y="0"/>
                      <a:pt x="1228" y="39"/>
                      <a:pt x="1041" y="120"/>
                    </a:cubicBezTo>
                    <a:cubicBezTo>
                      <a:pt x="322" y="441"/>
                      <a:pt x="1" y="1286"/>
                      <a:pt x="322" y="2006"/>
                    </a:cubicBezTo>
                    <a:cubicBezTo>
                      <a:pt x="553" y="2538"/>
                      <a:pt x="1075" y="2856"/>
                      <a:pt x="1623" y="2856"/>
                    </a:cubicBezTo>
                    <a:cubicBezTo>
                      <a:pt x="1816" y="2856"/>
                      <a:pt x="2012" y="2817"/>
                      <a:pt x="2199" y="2733"/>
                    </a:cubicBezTo>
                    <a:cubicBezTo>
                      <a:pt x="2919" y="2413"/>
                      <a:pt x="3248" y="1568"/>
                      <a:pt x="2927" y="848"/>
                    </a:cubicBezTo>
                    <a:cubicBezTo>
                      <a:pt x="2690" y="315"/>
                      <a:pt x="2164" y="0"/>
                      <a:pt x="1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2418;p49">
                <a:extLst>
                  <a:ext uri="{FF2B5EF4-FFF2-40B4-BE49-F238E27FC236}">
                    <a16:creationId xmlns:a16="http://schemas.microsoft.com/office/drawing/2014/main" id="{02F6DF6A-7410-6447-468B-5129834FBF7F}"/>
                  </a:ext>
                </a:extLst>
              </p:cNvPr>
              <p:cNvSpPr/>
              <p:nvPr/>
            </p:nvSpPr>
            <p:spPr>
              <a:xfrm>
                <a:off x="1013830" y="3171344"/>
                <a:ext cx="315293" cy="287893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858" extrusionOk="0">
                    <a:moveTo>
                      <a:pt x="1565" y="0"/>
                    </a:moveTo>
                    <a:cubicBezTo>
                      <a:pt x="1199" y="0"/>
                      <a:pt x="833" y="139"/>
                      <a:pt x="556" y="417"/>
                    </a:cubicBezTo>
                    <a:cubicBezTo>
                      <a:pt x="0" y="980"/>
                      <a:pt x="0" y="1880"/>
                      <a:pt x="556" y="2435"/>
                    </a:cubicBezTo>
                    <a:cubicBezTo>
                      <a:pt x="833" y="2717"/>
                      <a:pt x="1199" y="2858"/>
                      <a:pt x="1565" y="2858"/>
                    </a:cubicBezTo>
                    <a:cubicBezTo>
                      <a:pt x="1931" y="2858"/>
                      <a:pt x="2297" y="2717"/>
                      <a:pt x="2574" y="2435"/>
                    </a:cubicBezTo>
                    <a:cubicBezTo>
                      <a:pt x="3130" y="1880"/>
                      <a:pt x="3130" y="980"/>
                      <a:pt x="2574" y="417"/>
                    </a:cubicBezTo>
                    <a:cubicBezTo>
                      <a:pt x="2297" y="139"/>
                      <a:pt x="1931" y="0"/>
                      <a:pt x="15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2419;p49">
                <a:extLst>
                  <a:ext uri="{FF2B5EF4-FFF2-40B4-BE49-F238E27FC236}">
                    <a16:creationId xmlns:a16="http://schemas.microsoft.com/office/drawing/2014/main" id="{075AB2B0-1E4F-9CE6-4E86-FB7275645B3F}"/>
                  </a:ext>
                </a:extLst>
              </p:cNvPr>
              <p:cNvSpPr/>
              <p:nvPr/>
            </p:nvSpPr>
            <p:spPr>
              <a:xfrm>
                <a:off x="1384226" y="3132159"/>
                <a:ext cx="317005" cy="287591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855" extrusionOk="0">
                    <a:moveTo>
                      <a:pt x="1579" y="0"/>
                    </a:moveTo>
                    <a:cubicBezTo>
                      <a:pt x="932" y="0"/>
                      <a:pt x="341" y="439"/>
                      <a:pt x="181" y="1095"/>
                    </a:cubicBezTo>
                    <a:cubicBezTo>
                      <a:pt x="1" y="1862"/>
                      <a:pt x="470" y="2629"/>
                      <a:pt x="1237" y="2817"/>
                    </a:cubicBezTo>
                    <a:cubicBezTo>
                      <a:pt x="1348" y="2842"/>
                      <a:pt x="1458" y="2855"/>
                      <a:pt x="1567" y="2855"/>
                    </a:cubicBezTo>
                    <a:cubicBezTo>
                      <a:pt x="2213" y="2855"/>
                      <a:pt x="2798" y="2416"/>
                      <a:pt x="2958" y="1760"/>
                    </a:cubicBezTo>
                    <a:cubicBezTo>
                      <a:pt x="3146" y="1001"/>
                      <a:pt x="2677" y="227"/>
                      <a:pt x="1910" y="39"/>
                    </a:cubicBezTo>
                    <a:cubicBezTo>
                      <a:pt x="1799" y="13"/>
                      <a:pt x="1689" y="0"/>
                      <a:pt x="15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2420;p49">
              <a:extLst>
                <a:ext uri="{FF2B5EF4-FFF2-40B4-BE49-F238E27FC236}">
                  <a16:creationId xmlns:a16="http://schemas.microsoft.com/office/drawing/2014/main" id="{B94593A4-103F-FA36-BF56-F0A35B62DD91}"/>
                </a:ext>
              </a:extLst>
            </p:cNvPr>
            <p:cNvSpPr/>
            <p:nvPr/>
          </p:nvSpPr>
          <p:spPr>
            <a:xfrm>
              <a:off x="1224262" y="3055602"/>
              <a:ext cx="287793" cy="286987"/>
            </a:xfrm>
            <a:custGeom>
              <a:avLst/>
              <a:gdLst/>
              <a:ahLst/>
              <a:cxnLst/>
              <a:rect l="l" t="t" r="r" b="b"/>
              <a:pathLst>
                <a:path w="2857" h="2849" extrusionOk="0">
                  <a:moveTo>
                    <a:pt x="1424" y="1"/>
                  </a:moveTo>
                  <a:cubicBezTo>
                    <a:pt x="642" y="1"/>
                    <a:pt x="0" y="635"/>
                    <a:pt x="0" y="1425"/>
                  </a:cubicBezTo>
                  <a:cubicBezTo>
                    <a:pt x="0" y="2215"/>
                    <a:pt x="642" y="2849"/>
                    <a:pt x="1424" y="2849"/>
                  </a:cubicBezTo>
                  <a:cubicBezTo>
                    <a:pt x="2215" y="2849"/>
                    <a:pt x="2856" y="2215"/>
                    <a:pt x="2856" y="1425"/>
                  </a:cubicBezTo>
                  <a:cubicBezTo>
                    <a:pt x="2856" y="635"/>
                    <a:pt x="2215" y="1"/>
                    <a:pt x="1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2421;p49">
              <a:extLst>
                <a:ext uri="{FF2B5EF4-FFF2-40B4-BE49-F238E27FC236}">
                  <a16:creationId xmlns:a16="http://schemas.microsoft.com/office/drawing/2014/main" id="{95484233-E2A3-A54B-5110-CD3E1CD79B80}"/>
                </a:ext>
              </a:extLst>
            </p:cNvPr>
            <p:cNvSpPr/>
            <p:nvPr/>
          </p:nvSpPr>
          <p:spPr>
            <a:xfrm>
              <a:off x="851447" y="3094283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32" y="0"/>
                  </a:moveTo>
                  <a:cubicBezTo>
                    <a:pt x="642" y="0"/>
                    <a:pt x="0" y="634"/>
                    <a:pt x="0" y="1424"/>
                  </a:cubicBezTo>
                  <a:cubicBezTo>
                    <a:pt x="0" y="2214"/>
                    <a:pt x="642" y="2856"/>
                    <a:pt x="1432" y="2856"/>
                  </a:cubicBezTo>
                  <a:cubicBezTo>
                    <a:pt x="2215" y="2856"/>
                    <a:pt x="2856" y="2214"/>
                    <a:pt x="2856" y="1424"/>
                  </a:cubicBezTo>
                  <a:cubicBezTo>
                    <a:pt x="2856" y="634"/>
                    <a:pt x="2215" y="0"/>
                    <a:pt x="1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2422;p49">
              <a:extLst>
                <a:ext uri="{FF2B5EF4-FFF2-40B4-BE49-F238E27FC236}">
                  <a16:creationId xmlns:a16="http://schemas.microsoft.com/office/drawing/2014/main" id="{477E250C-6172-D90A-ED5F-7E53137E4FB1}"/>
                </a:ext>
              </a:extLst>
            </p:cNvPr>
            <p:cNvSpPr/>
            <p:nvPr/>
          </p:nvSpPr>
          <p:spPr>
            <a:xfrm>
              <a:off x="1623065" y="3046536"/>
              <a:ext cx="325668" cy="287793"/>
            </a:xfrm>
            <a:custGeom>
              <a:avLst/>
              <a:gdLst/>
              <a:ahLst/>
              <a:cxnLst/>
              <a:rect l="l" t="t" r="r" b="b"/>
              <a:pathLst>
                <a:path w="3233" h="2857" extrusionOk="0">
                  <a:moveTo>
                    <a:pt x="1609" y="1"/>
                  </a:moveTo>
                  <a:cubicBezTo>
                    <a:pt x="1430" y="1"/>
                    <a:pt x="1248" y="35"/>
                    <a:pt x="1072" y="106"/>
                  </a:cubicBezTo>
                  <a:cubicBezTo>
                    <a:pt x="345" y="404"/>
                    <a:pt x="1" y="1241"/>
                    <a:pt x="298" y="1969"/>
                  </a:cubicBezTo>
                  <a:cubicBezTo>
                    <a:pt x="523" y="2521"/>
                    <a:pt x="1055" y="2857"/>
                    <a:pt x="1620" y="2857"/>
                  </a:cubicBezTo>
                  <a:cubicBezTo>
                    <a:pt x="1800" y="2857"/>
                    <a:pt x="1983" y="2823"/>
                    <a:pt x="2160" y="2751"/>
                  </a:cubicBezTo>
                  <a:cubicBezTo>
                    <a:pt x="2888" y="2446"/>
                    <a:pt x="3232" y="1617"/>
                    <a:pt x="2935" y="889"/>
                  </a:cubicBezTo>
                  <a:cubicBezTo>
                    <a:pt x="2709" y="337"/>
                    <a:pt x="2173" y="1"/>
                    <a:pt x="1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2423;p49">
              <a:extLst>
                <a:ext uri="{FF2B5EF4-FFF2-40B4-BE49-F238E27FC236}">
                  <a16:creationId xmlns:a16="http://schemas.microsoft.com/office/drawing/2014/main" id="{B67683C9-6662-E57D-F10D-F06AA106A780}"/>
                </a:ext>
              </a:extLst>
            </p:cNvPr>
            <p:cNvSpPr/>
            <p:nvPr/>
          </p:nvSpPr>
          <p:spPr>
            <a:xfrm>
              <a:off x="1813049" y="3079072"/>
              <a:ext cx="316099" cy="287390"/>
            </a:xfrm>
            <a:custGeom>
              <a:avLst/>
              <a:gdLst/>
              <a:ahLst/>
              <a:cxnLst/>
              <a:rect l="l" t="t" r="r" b="b"/>
              <a:pathLst>
                <a:path w="3138" h="2853" extrusionOk="0">
                  <a:moveTo>
                    <a:pt x="1565" y="1"/>
                  </a:moveTo>
                  <a:cubicBezTo>
                    <a:pt x="921" y="1"/>
                    <a:pt x="340" y="444"/>
                    <a:pt x="180" y="1098"/>
                  </a:cubicBezTo>
                  <a:cubicBezTo>
                    <a:pt x="0" y="1865"/>
                    <a:pt x="470" y="2632"/>
                    <a:pt x="1236" y="2811"/>
                  </a:cubicBezTo>
                  <a:cubicBezTo>
                    <a:pt x="1349" y="2839"/>
                    <a:pt x="1463" y="2852"/>
                    <a:pt x="1574" y="2852"/>
                  </a:cubicBezTo>
                  <a:cubicBezTo>
                    <a:pt x="2219" y="2852"/>
                    <a:pt x="2804" y="2409"/>
                    <a:pt x="2958" y="1755"/>
                  </a:cubicBezTo>
                  <a:cubicBezTo>
                    <a:pt x="3138" y="988"/>
                    <a:pt x="2668" y="222"/>
                    <a:pt x="1902" y="42"/>
                  </a:cubicBezTo>
                  <a:cubicBezTo>
                    <a:pt x="1789" y="14"/>
                    <a:pt x="1676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5" name="Google Shape;2424;p49">
              <a:extLst>
                <a:ext uri="{FF2B5EF4-FFF2-40B4-BE49-F238E27FC236}">
                  <a16:creationId xmlns:a16="http://schemas.microsoft.com/office/drawing/2014/main" id="{54D563ED-1056-6817-79C9-476E54AD1DC9}"/>
                </a:ext>
              </a:extLst>
            </p:cNvPr>
            <p:cNvGrpSpPr/>
            <p:nvPr/>
          </p:nvGrpSpPr>
          <p:grpSpPr>
            <a:xfrm>
              <a:off x="827775" y="3278725"/>
              <a:ext cx="1283231" cy="1229642"/>
              <a:chOff x="827775" y="3278725"/>
              <a:chExt cx="1283231" cy="1229642"/>
            </a:xfrm>
          </p:grpSpPr>
          <p:sp>
            <p:nvSpPr>
              <p:cNvPr id="1956" name="Google Shape;2425;p49">
                <a:extLst>
                  <a:ext uri="{FF2B5EF4-FFF2-40B4-BE49-F238E27FC236}">
                    <a16:creationId xmlns:a16="http://schemas.microsoft.com/office/drawing/2014/main" id="{F9679080-CDA2-BDB5-80EA-7207B7AF61FF}"/>
                  </a:ext>
                </a:extLst>
              </p:cNvPr>
              <p:cNvSpPr/>
              <p:nvPr/>
            </p:nvSpPr>
            <p:spPr>
              <a:xfrm>
                <a:off x="873508" y="3351958"/>
                <a:ext cx="357903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11480" extrusionOk="0">
                    <a:moveTo>
                      <a:pt x="0" y="1"/>
                    </a:moveTo>
                    <a:cubicBezTo>
                      <a:pt x="658" y="3827"/>
                      <a:pt x="1315" y="7653"/>
                      <a:pt x="1972" y="11479"/>
                    </a:cubicBezTo>
                    <a:lnTo>
                      <a:pt x="3553" y="11479"/>
                    </a:lnTo>
                    <a:lnTo>
                      <a:pt x="23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2426;p49">
                <a:extLst>
                  <a:ext uri="{FF2B5EF4-FFF2-40B4-BE49-F238E27FC236}">
                    <a16:creationId xmlns:a16="http://schemas.microsoft.com/office/drawing/2014/main" id="{B899D201-2CCC-FE82-2E42-A239F4C1F377}"/>
                  </a:ext>
                </a:extLst>
              </p:cNvPr>
              <p:cNvSpPr/>
              <p:nvPr/>
            </p:nvSpPr>
            <p:spPr>
              <a:xfrm>
                <a:off x="1111541" y="3351958"/>
                <a:ext cx="278324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1480" extrusionOk="0">
                    <a:moveTo>
                      <a:pt x="0" y="1"/>
                    </a:moveTo>
                    <a:lnTo>
                      <a:pt x="1190" y="11479"/>
                    </a:lnTo>
                    <a:lnTo>
                      <a:pt x="2762" y="11479"/>
                    </a:lnTo>
                    <a:cubicBezTo>
                      <a:pt x="2629" y="7653"/>
                      <a:pt x="2496" y="3827"/>
                      <a:pt x="2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2427;p49">
                <a:extLst>
                  <a:ext uri="{FF2B5EF4-FFF2-40B4-BE49-F238E27FC236}">
                    <a16:creationId xmlns:a16="http://schemas.microsoft.com/office/drawing/2014/main" id="{5E17DFAD-0992-C1B2-9B78-F4203A2ADBD9}"/>
                  </a:ext>
                </a:extLst>
              </p:cNvPr>
              <p:cNvSpPr/>
              <p:nvPr/>
            </p:nvSpPr>
            <p:spPr>
              <a:xfrm>
                <a:off x="1350380" y="3351958"/>
                <a:ext cx="238132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1480" extrusionOk="0">
                    <a:moveTo>
                      <a:pt x="0" y="1"/>
                    </a:moveTo>
                    <a:lnTo>
                      <a:pt x="391" y="11479"/>
                    </a:lnTo>
                    <a:lnTo>
                      <a:pt x="1972" y="11479"/>
                    </a:lnTo>
                    <a:cubicBezTo>
                      <a:pt x="2097" y="7653"/>
                      <a:pt x="2230" y="3827"/>
                      <a:pt x="2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2428;p49">
                <a:extLst>
                  <a:ext uri="{FF2B5EF4-FFF2-40B4-BE49-F238E27FC236}">
                    <a16:creationId xmlns:a16="http://schemas.microsoft.com/office/drawing/2014/main" id="{47378901-D55E-B050-E296-8BC0997D38AA}"/>
                  </a:ext>
                </a:extLst>
              </p:cNvPr>
              <p:cNvSpPr/>
              <p:nvPr/>
            </p:nvSpPr>
            <p:spPr>
              <a:xfrm>
                <a:off x="1549026" y="3351958"/>
                <a:ext cx="277518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1480" extrusionOk="0">
                    <a:moveTo>
                      <a:pt x="391" y="1"/>
                    </a:moveTo>
                    <a:lnTo>
                      <a:pt x="0" y="11479"/>
                    </a:lnTo>
                    <a:lnTo>
                      <a:pt x="1581" y="11479"/>
                    </a:lnTo>
                    <a:cubicBezTo>
                      <a:pt x="1972" y="7653"/>
                      <a:pt x="2363" y="3827"/>
                      <a:pt x="2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2429;p49">
                <a:extLst>
                  <a:ext uri="{FF2B5EF4-FFF2-40B4-BE49-F238E27FC236}">
                    <a16:creationId xmlns:a16="http://schemas.microsoft.com/office/drawing/2014/main" id="{42CD7137-B412-81C1-0FAA-A55829399F75}"/>
                  </a:ext>
                </a:extLst>
              </p:cNvPr>
              <p:cNvSpPr/>
              <p:nvPr/>
            </p:nvSpPr>
            <p:spPr>
              <a:xfrm>
                <a:off x="1708185" y="3351958"/>
                <a:ext cx="356392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1480" extrusionOk="0">
                    <a:moveTo>
                      <a:pt x="1174" y="1"/>
                    </a:moveTo>
                    <a:cubicBezTo>
                      <a:pt x="783" y="3827"/>
                      <a:pt x="392" y="7653"/>
                      <a:pt x="1" y="11479"/>
                    </a:cubicBezTo>
                    <a:lnTo>
                      <a:pt x="1565" y="11479"/>
                    </a:lnTo>
                    <a:cubicBezTo>
                      <a:pt x="2223" y="7653"/>
                      <a:pt x="2880" y="3827"/>
                      <a:pt x="3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2430;p49">
                <a:extLst>
                  <a:ext uri="{FF2B5EF4-FFF2-40B4-BE49-F238E27FC236}">
                    <a16:creationId xmlns:a16="http://schemas.microsoft.com/office/drawing/2014/main" id="{BF94300E-7CF3-2144-A706-0262EE925A40}"/>
                  </a:ext>
                </a:extLst>
              </p:cNvPr>
              <p:cNvSpPr/>
              <p:nvPr/>
            </p:nvSpPr>
            <p:spPr>
              <a:xfrm>
                <a:off x="827775" y="3278725"/>
                <a:ext cx="1283231" cy="73333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728" extrusionOk="0">
                    <a:moveTo>
                      <a:pt x="361" y="0"/>
                    </a:moveTo>
                    <a:cubicBezTo>
                      <a:pt x="157" y="0"/>
                      <a:pt x="1" y="164"/>
                      <a:pt x="1" y="360"/>
                    </a:cubicBezTo>
                    <a:cubicBezTo>
                      <a:pt x="1" y="563"/>
                      <a:pt x="157" y="728"/>
                      <a:pt x="361" y="728"/>
                    </a:cubicBezTo>
                    <a:lnTo>
                      <a:pt x="12379" y="728"/>
                    </a:lnTo>
                    <a:cubicBezTo>
                      <a:pt x="12575" y="728"/>
                      <a:pt x="12739" y="563"/>
                      <a:pt x="12739" y="360"/>
                    </a:cubicBezTo>
                    <a:cubicBezTo>
                      <a:pt x="12739" y="164"/>
                      <a:pt x="12575" y="0"/>
                      <a:pt x="12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5" name="Google Shape;3339;p69">
            <a:extLst>
              <a:ext uri="{FF2B5EF4-FFF2-40B4-BE49-F238E27FC236}">
                <a16:creationId xmlns:a16="http://schemas.microsoft.com/office/drawing/2014/main" id="{88A5971A-E9CA-D507-1351-4934DE9E2822}"/>
              </a:ext>
            </a:extLst>
          </p:cNvPr>
          <p:cNvSpPr txBox="1">
            <a:spLocks/>
          </p:cNvSpPr>
          <p:nvPr/>
        </p:nvSpPr>
        <p:spPr>
          <a:xfrm>
            <a:off x="1840709" y="1835460"/>
            <a:ext cx="2571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en-US" sz="2400" dirty="0"/>
              <a:t>LISTENING</a:t>
            </a:r>
          </a:p>
        </p:txBody>
      </p:sp>
      <p:sp>
        <p:nvSpPr>
          <p:cNvPr id="1980" name="Google Shape;1967;p42">
            <a:extLst>
              <a:ext uri="{FF2B5EF4-FFF2-40B4-BE49-F238E27FC236}">
                <a16:creationId xmlns:a16="http://schemas.microsoft.com/office/drawing/2014/main" id="{5F798FC0-0F2F-56CA-D968-782A76EE82D5}"/>
              </a:ext>
            </a:extLst>
          </p:cNvPr>
          <p:cNvSpPr txBox="1">
            <a:spLocks/>
          </p:cNvSpPr>
          <p:nvPr/>
        </p:nvSpPr>
        <p:spPr>
          <a:xfrm>
            <a:off x="2133599" y="3322841"/>
            <a:ext cx="6429039" cy="45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400" dirty="0">
                <a:latin typeface="+mj-lt"/>
              </a:rPr>
              <a:t>write a paragraph about one's </a:t>
            </a:r>
            <a:r>
              <a:rPr lang="en-US" sz="2400" dirty="0" err="1">
                <a:latin typeface="+mj-lt"/>
              </a:rPr>
              <a:t>favourite</a:t>
            </a:r>
            <a:r>
              <a:rPr lang="en-US" sz="2400" dirty="0">
                <a:latin typeface="+mj-lt"/>
              </a:rPr>
              <a:t> film </a:t>
            </a:r>
          </a:p>
        </p:txBody>
      </p:sp>
      <p:sp>
        <p:nvSpPr>
          <p:cNvPr id="1981" name="Google Shape;3339;p69">
            <a:extLst>
              <a:ext uri="{FF2B5EF4-FFF2-40B4-BE49-F238E27FC236}">
                <a16:creationId xmlns:a16="http://schemas.microsoft.com/office/drawing/2014/main" id="{F0857405-FBA8-89F5-F2CB-832AC6B98049}"/>
              </a:ext>
            </a:extLst>
          </p:cNvPr>
          <p:cNvSpPr txBox="1">
            <a:spLocks/>
          </p:cNvSpPr>
          <p:nvPr/>
        </p:nvSpPr>
        <p:spPr>
          <a:xfrm>
            <a:off x="1840709" y="2937146"/>
            <a:ext cx="2571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en-US" sz="2400" dirty="0"/>
              <a:t>WRITING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0602175-CD21-4D43-665E-9E2DF8A784BB}"/>
              </a:ext>
            </a:extLst>
          </p:cNvPr>
          <p:cNvSpPr/>
          <p:nvPr/>
        </p:nvSpPr>
        <p:spPr>
          <a:xfrm>
            <a:off x="-154479" y="-2018842"/>
            <a:ext cx="9452957" cy="9181184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8">
            <a:extLst>
              <a:ext uri="{FF2B5EF4-FFF2-40B4-BE49-F238E27FC236}">
                <a16:creationId xmlns:a16="http://schemas.microsoft.com/office/drawing/2014/main" id="{D5D59F68-DB1C-715C-1FD5-75C15E8AF1CB}"/>
              </a:ext>
            </a:extLst>
          </p:cNvPr>
          <p:cNvSpPr/>
          <p:nvPr/>
        </p:nvSpPr>
        <p:spPr>
          <a:xfrm rot="-690026">
            <a:off x="8175248" y="68318"/>
            <a:ext cx="819694" cy="1334426"/>
          </a:xfrm>
          <a:custGeom>
            <a:avLst/>
            <a:gdLst/>
            <a:ahLst/>
            <a:cxnLst/>
            <a:rect l="l" t="t" r="r" b="b"/>
            <a:pathLst>
              <a:path w="2527585" h="4114800">
                <a:moveTo>
                  <a:pt x="0" y="0"/>
                </a:moveTo>
                <a:lnTo>
                  <a:pt x="2527586" y="0"/>
                </a:lnTo>
                <a:lnTo>
                  <a:pt x="2527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65581"/>
              </p:ext>
            </p:extLst>
          </p:nvPr>
        </p:nvGraphicFramePr>
        <p:xfrm>
          <a:off x="685800" y="925830"/>
          <a:ext cx="7543800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08120">
                  <a:extLst>
                    <a:ext uri="{9D8B030D-6E8A-4147-A177-3AD203B41FA5}">
                      <a16:colId xmlns:a16="http://schemas.microsoft.com/office/drawing/2014/main" val="3223401191"/>
                    </a:ext>
                  </a:extLst>
                </a:gridCol>
                <a:gridCol w="3535680">
                  <a:extLst>
                    <a:ext uri="{9D8B030D-6E8A-4147-A177-3AD203B41FA5}">
                      <a16:colId xmlns:a16="http://schemas.microsoft.com/office/drawing/2014/main" val="481000972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 of the film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Type of the film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9090133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1.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6884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2.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424434079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3.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08804756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4.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33566601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2"/>
                          </a:solidFill>
                        </a:rPr>
                        <a:t>5.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34508438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220" y="244028"/>
            <a:ext cx="789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of 5 films and take notes</a:t>
            </a:r>
          </a:p>
        </p:txBody>
      </p:sp>
    </p:spTree>
    <p:extLst>
      <p:ext uri="{BB962C8B-B14F-4D97-AF65-F5344CB8AC3E}">
        <p14:creationId xmlns:p14="http://schemas.microsoft.com/office/powerpoint/2010/main" val="3654472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p42"/>
          <p:cNvSpPr txBox="1">
            <a:spLocks noGrp="1"/>
          </p:cNvSpPr>
          <p:nvPr>
            <p:ph type="title"/>
          </p:nvPr>
        </p:nvSpPr>
        <p:spPr>
          <a:xfrm>
            <a:off x="1790550" y="497035"/>
            <a:ext cx="5562900" cy="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grpSp>
        <p:nvGrpSpPr>
          <p:cNvPr id="1968" name="Google Shape;1968;p42"/>
          <p:cNvGrpSpPr/>
          <p:nvPr/>
        </p:nvGrpSpPr>
        <p:grpSpPr>
          <a:xfrm>
            <a:off x="7087611" y="534954"/>
            <a:ext cx="1916908" cy="1689940"/>
            <a:chOff x="6133011" y="1377179"/>
            <a:chExt cx="1916908" cy="1689940"/>
          </a:xfrm>
        </p:grpSpPr>
        <p:sp>
          <p:nvSpPr>
            <p:cNvPr id="1969" name="Google Shape;1969;p42"/>
            <p:cNvSpPr/>
            <p:nvPr/>
          </p:nvSpPr>
          <p:spPr>
            <a:xfrm rot="-684611">
              <a:off x="6767907" y="2331006"/>
              <a:ext cx="1252161" cy="426883"/>
            </a:xfrm>
            <a:custGeom>
              <a:avLst/>
              <a:gdLst/>
              <a:ahLst/>
              <a:cxnLst/>
              <a:rect l="l" t="t" r="r" b="b"/>
              <a:pathLst>
                <a:path w="14461" h="4930" extrusionOk="0">
                  <a:moveTo>
                    <a:pt x="12747" y="0"/>
                  </a:moveTo>
                  <a:cubicBezTo>
                    <a:pt x="12747" y="0"/>
                    <a:pt x="11039" y="4217"/>
                    <a:pt x="5391" y="4217"/>
                  </a:cubicBezTo>
                  <a:cubicBezTo>
                    <a:pt x="3887" y="4217"/>
                    <a:pt x="2105" y="3918"/>
                    <a:pt x="1" y="3161"/>
                  </a:cubicBezTo>
                  <a:lnTo>
                    <a:pt x="1" y="3161"/>
                  </a:lnTo>
                  <a:cubicBezTo>
                    <a:pt x="1" y="3161"/>
                    <a:pt x="2806" y="4930"/>
                    <a:pt x="6313" y="4930"/>
                  </a:cubicBezTo>
                  <a:cubicBezTo>
                    <a:pt x="8929" y="4930"/>
                    <a:pt x="11936" y="3945"/>
                    <a:pt x="14460" y="509"/>
                  </a:cubicBezTo>
                  <a:lnTo>
                    <a:pt x="127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2"/>
            <p:cNvSpPr/>
            <p:nvPr/>
          </p:nvSpPr>
          <p:spPr>
            <a:xfrm rot="-684611">
              <a:off x="6396410" y="1643669"/>
              <a:ext cx="1260907" cy="1146350"/>
            </a:xfrm>
            <a:custGeom>
              <a:avLst/>
              <a:gdLst/>
              <a:ahLst/>
              <a:cxnLst/>
              <a:rect l="l" t="t" r="r" b="b"/>
              <a:pathLst>
                <a:path w="14562" h="13239" extrusionOk="0">
                  <a:moveTo>
                    <a:pt x="7292" y="1"/>
                  </a:moveTo>
                  <a:cubicBezTo>
                    <a:pt x="6786" y="1"/>
                    <a:pt x="6273" y="59"/>
                    <a:pt x="5759" y="181"/>
                  </a:cubicBezTo>
                  <a:cubicBezTo>
                    <a:pt x="2207" y="1018"/>
                    <a:pt x="0" y="4579"/>
                    <a:pt x="845" y="8139"/>
                  </a:cubicBezTo>
                  <a:cubicBezTo>
                    <a:pt x="1562" y="11188"/>
                    <a:pt x="4276" y="13238"/>
                    <a:pt x="7277" y="13238"/>
                  </a:cubicBezTo>
                  <a:cubicBezTo>
                    <a:pt x="7780" y="13238"/>
                    <a:pt x="8292" y="13181"/>
                    <a:pt x="8803" y="13060"/>
                  </a:cubicBezTo>
                  <a:cubicBezTo>
                    <a:pt x="12363" y="12223"/>
                    <a:pt x="14562" y="8655"/>
                    <a:pt x="13724" y="5095"/>
                  </a:cubicBezTo>
                  <a:cubicBezTo>
                    <a:pt x="13008" y="2055"/>
                    <a:pt x="10292" y="1"/>
                    <a:pt x="7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2"/>
            <p:cNvSpPr/>
            <p:nvPr/>
          </p:nvSpPr>
          <p:spPr>
            <a:xfrm rot="-684611">
              <a:off x="6259337" y="1509609"/>
              <a:ext cx="1481189" cy="1425079"/>
            </a:xfrm>
            <a:custGeom>
              <a:avLst/>
              <a:gdLst/>
              <a:ahLst/>
              <a:cxnLst/>
              <a:rect l="l" t="t" r="r" b="b"/>
              <a:pathLst>
                <a:path w="17106" h="16458" extrusionOk="0">
                  <a:moveTo>
                    <a:pt x="8874" y="509"/>
                  </a:moveTo>
                  <a:cubicBezTo>
                    <a:pt x="11057" y="509"/>
                    <a:pt x="12144" y="3138"/>
                    <a:pt x="10603" y="4679"/>
                  </a:cubicBezTo>
                  <a:cubicBezTo>
                    <a:pt x="10104" y="5178"/>
                    <a:pt x="9491" y="5402"/>
                    <a:pt x="8890" y="5402"/>
                  </a:cubicBezTo>
                  <a:cubicBezTo>
                    <a:pt x="7635" y="5402"/>
                    <a:pt x="6433" y="4427"/>
                    <a:pt x="6433" y="2950"/>
                  </a:cubicBezTo>
                  <a:cubicBezTo>
                    <a:pt x="6433" y="1604"/>
                    <a:pt x="7528" y="509"/>
                    <a:pt x="8874" y="509"/>
                  </a:cubicBezTo>
                  <a:close/>
                  <a:moveTo>
                    <a:pt x="8070" y="6684"/>
                  </a:moveTo>
                  <a:cubicBezTo>
                    <a:pt x="8179" y="6684"/>
                    <a:pt x="8290" y="6725"/>
                    <a:pt x="8381" y="6816"/>
                  </a:cubicBezTo>
                  <a:cubicBezTo>
                    <a:pt x="8663" y="7097"/>
                    <a:pt x="8459" y="7575"/>
                    <a:pt x="8068" y="7575"/>
                  </a:cubicBezTo>
                  <a:cubicBezTo>
                    <a:pt x="7825" y="7567"/>
                    <a:pt x="7630" y="7371"/>
                    <a:pt x="7630" y="7129"/>
                  </a:cubicBezTo>
                  <a:lnTo>
                    <a:pt x="7622" y="7129"/>
                  </a:lnTo>
                  <a:cubicBezTo>
                    <a:pt x="7622" y="6863"/>
                    <a:pt x="7841" y="6684"/>
                    <a:pt x="8070" y="6684"/>
                  </a:cubicBezTo>
                  <a:close/>
                  <a:moveTo>
                    <a:pt x="9677" y="6684"/>
                  </a:moveTo>
                  <a:cubicBezTo>
                    <a:pt x="9906" y="6684"/>
                    <a:pt x="10126" y="6863"/>
                    <a:pt x="10126" y="7129"/>
                  </a:cubicBezTo>
                  <a:cubicBezTo>
                    <a:pt x="10126" y="7371"/>
                    <a:pt x="9922" y="7575"/>
                    <a:pt x="9680" y="7575"/>
                  </a:cubicBezTo>
                  <a:cubicBezTo>
                    <a:pt x="9281" y="7575"/>
                    <a:pt x="9085" y="7097"/>
                    <a:pt x="9367" y="6816"/>
                  </a:cubicBezTo>
                  <a:cubicBezTo>
                    <a:pt x="9457" y="6725"/>
                    <a:pt x="9568" y="6684"/>
                    <a:pt x="9677" y="6684"/>
                  </a:cubicBezTo>
                  <a:close/>
                  <a:moveTo>
                    <a:pt x="8872" y="7714"/>
                  </a:moveTo>
                  <a:cubicBezTo>
                    <a:pt x="9136" y="7714"/>
                    <a:pt x="9390" y="7917"/>
                    <a:pt x="9390" y="8224"/>
                  </a:cubicBezTo>
                  <a:cubicBezTo>
                    <a:pt x="9390" y="8513"/>
                    <a:pt x="9155" y="8740"/>
                    <a:pt x="8874" y="8740"/>
                  </a:cubicBezTo>
                  <a:cubicBezTo>
                    <a:pt x="8420" y="8740"/>
                    <a:pt x="8185" y="8185"/>
                    <a:pt x="8514" y="7864"/>
                  </a:cubicBezTo>
                  <a:cubicBezTo>
                    <a:pt x="8618" y="7760"/>
                    <a:pt x="8746" y="7714"/>
                    <a:pt x="8872" y="7714"/>
                  </a:cubicBezTo>
                  <a:close/>
                  <a:moveTo>
                    <a:pt x="3894" y="4134"/>
                  </a:moveTo>
                  <a:cubicBezTo>
                    <a:pt x="4494" y="4134"/>
                    <a:pt x="5105" y="4356"/>
                    <a:pt x="5603" y="4852"/>
                  </a:cubicBezTo>
                  <a:cubicBezTo>
                    <a:pt x="7145" y="6393"/>
                    <a:pt x="6057" y="9022"/>
                    <a:pt x="3882" y="9030"/>
                  </a:cubicBezTo>
                  <a:cubicBezTo>
                    <a:pt x="2528" y="9030"/>
                    <a:pt x="1433" y="7934"/>
                    <a:pt x="1433" y="6589"/>
                  </a:cubicBezTo>
                  <a:lnTo>
                    <a:pt x="1433" y="6581"/>
                  </a:lnTo>
                  <a:cubicBezTo>
                    <a:pt x="1433" y="5108"/>
                    <a:pt x="2637" y="4134"/>
                    <a:pt x="3894" y="4134"/>
                  </a:cubicBezTo>
                  <a:close/>
                  <a:moveTo>
                    <a:pt x="13850" y="4139"/>
                  </a:moveTo>
                  <a:cubicBezTo>
                    <a:pt x="15107" y="4139"/>
                    <a:pt x="16315" y="5116"/>
                    <a:pt x="16315" y="6589"/>
                  </a:cubicBezTo>
                  <a:cubicBezTo>
                    <a:pt x="16315" y="7942"/>
                    <a:pt x="15219" y="9030"/>
                    <a:pt x="13874" y="9038"/>
                  </a:cubicBezTo>
                  <a:lnTo>
                    <a:pt x="13874" y="9030"/>
                  </a:lnTo>
                  <a:cubicBezTo>
                    <a:pt x="11691" y="9030"/>
                    <a:pt x="10603" y="6401"/>
                    <a:pt x="12144" y="4859"/>
                  </a:cubicBezTo>
                  <a:cubicBezTo>
                    <a:pt x="12640" y="4361"/>
                    <a:pt x="13251" y="4139"/>
                    <a:pt x="13850" y="4139"/>
                  </a:cubicBezTo>
                  <a:close/>
                  <a:moveTo>
                    <a:pt x="7575" y="8216"/>
                  </a:moveTo>
                  <a:cubicBezTo>
                    <a:pt x="7817" y="8216"/>
                    <a:pt x="8021" y="8412"/>
                    <a:pt x="8021" y="8662"/>
                  </a:cubicBezTo>
                  <a:lnTo>
                    <a:pt x="8013" y="8654"/>
                  </a:lnTo>
                  <a:cubicBezTo>
                    <a:pt x="8013" y="8925"/>
                    <a:pt x="7793" y="9103"/>
                    <a:pt x="7566" y="9103"/>
                  </a:cubicBezTo>
                  <a:cubicBezTo>
                    <a:pt x="7459" y="9103"/>
                    <a:pt x="7350" y="9063"/>
                    <a:pt x="7262" y="8975"/>
                  </a:cubicBezTo>
                  <a:cubicBezTo>
                    <a:pt x="6980" y="8693"/>
                    <a:pt x="7176" y="8216"/>
                    <a:pt x="7575" y="8216"/>
                  </a:cubicBezTo>
                  <a:close/>
                  <a:moveTo>
                    <a:pt x="10173" y="8216"/>
                  </a:moveTo>
                  <a:cubicBezTo>
                    <a:pt x="10572" y="8216"/>
                    <a:pt x="10767" y="8693"/>
                    <a:pt x="10486" y="8975"/>
                  </a:cubicBezTo>
                  <a:cubicBezTo>
                    <a:pt x="10395" y="9063"/>
                    <a:pt x="10284" y="9103"/>
                    <a:pt x="10176" y="9103"/>
                  </a:cubicBezTo>
                  <a:cubicBezTo>
                    <a:pt x="9947" y="9103"/>
                    <a:pt x="9729" y="8927"/>
                    <a:pt x="9734" y="8662"/>
                  </a:cubicBezTo>
                  <a:cubicBezTo>
                    <a:pt x="9727" y="8412"/>
                    <a:pt x="9930" y="8216"/>
                    <a:pt x="10173" y="8216"/>
                  </a:cubicBezTo>
                  <a:close/>
                  <a:moveTo>
                    <a:pt x="8871" y="9160"/>
                  </a:moveTo>
                  <a:cubicBezTo>
                    <a:pt x="9100" y="9160"/>
                    <a:pt x="9320" y="9336"/>
                    <a:pt x="9320" y="9601"/>
                  </a:cubicBezTo>
                  <a:cubicBezTo>
                    <a:pt x="9320" y="9851"/>
                    <a:pt x="9116" y="10047"/>
                    <a:pt x="8874" y="10047"/>
                  </a:cubicBezTo>
                  <a:cubicBezTo>
                    <a:pt x="8483" y="10047"/>
                    <a:pt x="8279" y="9570"/>
                    <a:pt x="8561" y="9288"/>
                  </a:cubicBezTo>
                  <a:cubicBezTo>
                    <a:pt x="8651" y="9200"/>
                    <a:pt x="8762" y="9160"/>
                    <a:pt x="8871" y="9160"/>
                  </a:cubicBezTo>
                  <a:close/>
                  <a:moveTo>
                    <a:pt x="5771" y="10013"/>
                  </a:moveTo>
                  <a:cubicBezTo>
                    <a:pt x="7026" y="10013"/>
                    <a:pt x="8232" y="10988"/>
                    <a:pt x="8232" y="12465"/>
                  </a:cubicBezTo>
                  <a:cubicBezTo>
                    <a:pt x="8232" y="13811"/>
                    <a:pt x="7137" y="14906"/>
                    <a:pt x="5791" y="14906"/>
                  </a:cubicBezTo>
                  <a:cubicBezTo>
                    <a:pt x="3608" y="14906"/>
                    <a:pt x="2520" y="12277"/>
                    <a:pt x="4062" y="10736"/>
                  </a:cubicBezTo>
                  <a:cubicBezTo>
                    <a:pt x="4558" y="10237"/>
                    <a:pt x="5170" y="10013"/>
                    <a:pt x="5771" y="10013"/>
                  </a:cubicBezTo>
                  <a:close/>
                  <a:moveTo>
                    <a:pt x="11942" y="10013"/>
                  </a:moveTo>
                  <a:cubicBezTo>
                    <a:pt x="13200" y="10013"/>
                    <a:pt x="14406" y="10988"/>
                    <a:pt x="14406" y="12465"/>
                  </a:cubicBezTo>
                  <a:cubicBezTo>
                    <a:pt x="14406" y="13811"/>
                    <a:pt x="13310" y="14906"/>
                    <a:pt x="11957" y="14906"/>
                  </a:cubicBezTo>
                  <a:cubicBezTo>
                    <a:pt x="9781" y="14906"/>
                    <a:pt x="8686" y="12277"/>
                    <a:pt x="10227" y="10736"/>
                  </a:cubicBezTo>
                  <a:cubicBezTo>
                    <a:pt x="10726" y="10237"/>
                    <a:pt x="11340" y="10013"/>
                    <a:pt x="11942" y="10013"/>
                  </a:cubicBezTo>
                  <a:close/>
                  <a:moveTo>
                    <a:pt x="8874" y="0"/>
                  </a:moveTo>
                  <a:cubicBezTo>
                    <a:pt x="5548" y="0"/>
                    <a:pt x="2552" y="2004"/>
                    <a:pt x="1276" y="5079"/>
                  </a:cubicBezTo>
                  <a:cubicBezTo>
                    <a:pt x="1" y="8154"/>
                    <a:pt x="705" y="11690"/>
                    <a:pt x="3060" y="14045"/>
                  </a:cubicBezTo>
                  <a:cubicBezTo>
                    <a:pt x="4630" y="15620"/>
                    <a:pt x="6735" y="16457"/>
                    <a:pt x="8875" y="16457"/>
                  </a:cubicBezTo>
                  <a:cubicBezTo>
                    <a:pt x="9935" y="16457"/>
                    <a:pt x="11003" y="16252"/>
                    <a:pt x="12019" y="15829"/>
                  </a:cubicBezTo>
                  <a:cubicBezTo>
                    <a:pt x="15094" y="14554"/>
                    <a:pt x="17105" y="11557"/>
                    <a:pt x="17105" y="8232"/>
                  </a:cubicBezTo>
                  <a:cubicBezTo>
                    <a:pt x="17105" y="3686"/>
                    <a:pt x="13420" y="0"/>
                    <a:pt x="8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2"/>
            <p:cNvSpPr/>
            <p:nvPr/>
          </p:nvSpPr>
          <p:spPr>
            <a:xfrm rot="-684611">
              <a:off x="6776272" y="2034130"/>
              <a:ext cx="439785" cy="376748"/>
            </a:xfrm>
            <a:custGeom>
              <a:avLst/>
              <a:gdLst/>
              <a:ahLst/>
              <a:cxnLst/>
              <a:rect l="l" t="t" r="r" b="b"/>
              <a:pathLst>
                <a:path w="5079" h="4351" extrusionOk="0">
                  <a:moveTo>
                    <a:pt x="2108" y="635"/>
                  </a:moveTo>
                  <a:cubicBezTo>
                    <a:pt x="2217" y="635"/>
                    <a:pt x="2328" y="676"/>
                    <a:pt x="2419" y="767"/>
                  </a:cubicBezTo>
                  <a:cubicBezTo>
                    <a:pt x="2700" y="1048"/>
                    <a:pt x="2505" y="1526"/>
                    <a:pt x="2106" y="1526"/>
                  </a:cubicBezTo>
                  <a:cubicBezTo>
                    <a:pt x="1863" y="1526"/>
                    <a:pt x="1660" y="1330"/>
                    <a:pt x="1660" y="1080"/>
                  </a:cubicBezTo>
                  <a:lnTo>
                    <a:pt x="1668" y="1080"/>
                  </a:lnTo>
                  <a:cubicBezTo>
                    <a:pt x="1662" y="814"/>
                    <a:pt x="1880" y="635"/>
                    <a:pt x="2108" y="635"/>
                  </a:cubicBezTo>
                  <a:close/>
                  <a:moveTo>
                    <a:pt x="3717" y="635"/>
                  </a:moveTo>
                  <a:cubicBezTo>
                    <a:pt x="3825" y="635"/>
                    <a:pt x="3934" y="676"/>
                    <a:pt x="4023" y="767"/>
                  </a:cubicBezTo>
                  <a:cubicBezTo>
                    <a:pt x="4304" y="1048"/>
                    <a:pt x="4109" y="1526"/>
                    <a:pt x="3710" y="1526"/>
                  </a:cubicBezTo>
                  <a:cubicBezTo>
                    <a:pt x="3467" y="1526"/>
                    <a:pt x="3264" y="1330"/>
                    <a:pt x="3264" y="1080"/>
                  </a:cubicBezTo>
                  <a:lnTo>
                    <a:pt x="3272" y="1080"/>
                  </a:lnTo>
                  <a:cubicBezTo>
                    <a:pt x="3272" y="814"/>
                    <a:pt x="3491" y="635"/>
                    <a:pt x="3717" y="635"/>
                  </a:cubicBezTo>
                  <a:close/>
                  <a:moveTo>
                    <a:pt x="2906" y="1665"/>
                  </a:moveTo>
                  <a:cubicBezTo>
                    <a:pt x="3170" y="1665"/>
                    <a:pt x="3420" y="1868"/>
                    <a:pt x="3420" y="2175"/>
                  </a:cubicBezTo>
                  <a:cubicBezTo>
                    <a:pt x="3420" y="2463"/>
                    <a:pt x="3188" y="2689"/>
                    <a:pt x="2908" y="2691"/>
                  </a:cubicBezTo>
                  <a:lnTo>
                    <a:pt x="2908" y="2691"/>
                  </a:lnTo>
                  <a:cubicBezTo>
                    <a:pt x="2449" y="2688"/>
                    <a:pt x="2224" y="2135"/>
                    <a:pt x="2544" y="1815"/>
                  </a:cubicBezTo>
                  <a:cubicBezTo>
                    <a:pt x="2650" y="1711"/>
                    <a:pt x="2779" y="1665"/>
                    <a:pt x="2906" y="1665"/>
                  </a:cubicBezTo>
                  <a:close/>
                  <a:moveTo>
                    <a:pt x="1606" y="2167"/>
                  </a:moveTo>
                  <a:cubicBezTo>
                    <a:pt x="1834" y="2167"/>
                    <a:pt x="2051" y="2344"/>
                    <a:pt x="2051" y="2613"/>
                  </a:cubicBezTo>
                  <a:cubicBezTo>
                    <a:pt x="2051" y="2856"/>
                    <a:pt x="1855" y="3051"/>
                    <a:pt x="1613" y="3051"/>
                  </a:cubicBezTo>
                  <a:cubicBezTo>
                    <a:pt x="1214" y="3051"/>
                    <a:pt x="1018" y="2574"/>
                    <a:pt x="1292" y="2300"/>
                  </a:cubicBezTo>
                  <a:cubicBezTo>
                    <a:pt x="1384" y="2208"/>
                    <a:pt x="1496" y="2167"/>
                    <a:pt x="1606" y="2167"/>
                  </a:cubicBezTo>
                  <a:close/>
                  <a:moveTo>
                    <a:pt x="4208" y="2165"/>
                  </a:moveTo>
                  <a:cubicBezTo>
                    <a:pt x="4316" y="2165"/>
                    <a:pt x="4425" y="2204"/>
                    <a:pt x="4516" y="2292"/>
                  </a:cubicBezTo>
                  <a:cubicBezTo>
                    <a:pt x="4797" y="2574"/>
                    <a:pt x="4602" y="3051"/>
                    <a:pt x="4203" y="3051"/>
                  </a:cubicBezTo>
                  <a:cubicBezTo>
                    <a:pt x="3960" y="3051"/>
                    <a:pt x="3757" y="2856"/>
                    <a:pt x="3764" y="2613"/>
                  </a:cubicBezTo>
                  <a:cubicBezTo>
                    <a:pt x="3764" y="2342"/>
                    <a:pt x="3981" y="2165"/>
                    <a:pt x="4208" y="2165"/>
                  </a:cubicBezTo>
                  <a:close/>
                  <a:moveTo>
                    <a:pt x="2904" y="3111"/>
                  </a:moveTo>
                  <a:cubicBezTo>
                    <a:pt x="3130" y="3111"/>
                    <a:pt x="3350" y="3287"/>
                    <a:pt x="3350" y="3552"/>
                  </a:cubicBezTo>
                  <a:cubicBezTo>
                    <a:pt x="3350" y="3801"/>
                    <a:pt x="3156" y="3996"/>
                    <a:pt x="2908" y="3998"/>
                  </a:cubicBezTo>
                  <a:lnTo>
                    <a:pt x="2908" y="3998"/>
                  </a:lnTo>
                  <a:cubicBezTo>
                    <a:pt x="2511" y="3995"/>
                    <a:pt x="2318" y="3520"/>
                    <a:pt x="2599" y="3239"/>
                  </a:cubicBezTo>
                  <a:cubicBezTo>
                    <a:pt x="2687" y="3151"/>
                    <a:pt x="2796" y="3111"/>
                    <a:pt x="2904" y="3111"/>
                  </a:cubicBezTo>
                  <a:close/>
                  <a:moveTo>
                    <a:pt x="2890" y="1"/>
                  </a:moveTo>
                  <a:cubicBezTo>
                    <a:pt x="2357" y="1"/>
                    <a:pt x="1813" y="199"/>
                    <a:pt x="1370" y="641"/>
                  </a:cubicBezTo>
                  <a:cubicBezTo>
                    <a:pt x="1" y="2011"/>
                    <a:pt x="971" y="4350"/>
                    <a:pt x="2904" y="4350"/>
                  </a:cubicBezTo>
                  <a:cubicBezTo>
                    <a:pt x="4101" y="4350"/>
                    <a:pt x="5079" y="3380"/>
                    <a:pt x="5079" y="2183"/>
                  </a:cubicBezTo>
                  <a:cubicBezTo>
                    <a:pt x="5079" y="870"/>
                    <a:pt x="4007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2"/>
          <p:cNvSpPr/>
          <p:nvPr/>
        </p:nvSpPr>
        <p:spPr>
          <a:xfrm rot="1102382">
            <a:off x="8288716" y="121250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2"/>
          <p:cNvSpPr/>
          <p:nvPr/>
        </p:nvSpPr>
        <p:spPr>
          <a:xfrm rot="-637413">
            <a:off x="8537513" y="2434888"/>
            <a:ext cx="287374" cy="273725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42"/>
          <p:cNvSpPr/>
          <p:nvPr/>
        </p:nvSpPr>
        <p:spPr>
          <a:xfrm rot="1728308">
            <a:off x="1426897" y="867852"/>
            <a:ext cx="241875" cy="230406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42"/>
          <p:cNvSpPr/>
          <p:nvPr/>
        </p:nvSpPr>
        <p:spPr>
          <a:xfrm rot="-1049288">
            <a:off x="269942" y="4516324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42"/>
          <p:cNvSpPr/>
          <p:nvPr/>
        </p:nvSpPr>
        <p:spPr>
          <a:xfrm rot="751027">
            <a:off x="1153863" y="4289837"/>
            <a:ext cx="287373" cy="273724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718;p54">
            <a:extLst>
              <a:ext uri="{FF2B5EF4-FFF2-40B4-BE49-F238E27FC236}">
                <a16:creationId xmlns:a16="http://schemas.microsoft.com/office/drawing/2014/main" id="{530C1E2A-8653-2350-A1B3-7B46487933B1}"/>
              </a:ext>
            </a:extLst>
          </p:cNvPr>
          <p:cNvGrpSpPr/>
          <p:nvPr/>
        </p:nvGrpSpPr>
        <p:grpSpPr>
          <a:xfrm>
            <a:off x="1127768" y="1783611"/>
            <a:ext cx="513363" cy="787856"/>
            <a:chOff x="4358794" y="1935103"/>
            <a:chExt cx="426401" cy="654396"/>
          </a:xfrm>
        </p:grpSpPr>
        <p:sp>
          <p:nvSpPr>
            <p:cNvPr id="9" name="Google Shape;2719;p54">
              <a:extLst>
                <a:ext uri="{FF2B5EF4-FFF2-40B4-BE49-F238E27FC236}">
                  <a16:creationId xmlns:a16="http://schemas.microsoft.com/office/drawing/2014/main" id="{9E6062C5-3ABB-5724-6117-1B194910AFDF}"/>
                </a:ext>
              </a:extLst>
            </p:cNvPr>
            <p:cNvSpPr/>
            <p:nvPr/>
          </p:nvSpPr>
          <p:spPr>
            <a:xfrm>
              <a:off x="4506507" y="1935103"/>
              <a:ext cx="215287" cy="326060"/>
            </a:xfrm>
            <a:custGeom>
              <a:avLst/>
              <a:gdLst/>
              <a:ahLst/>
              <a:cxnLst/>
              <a:rect l="l" t="t" r="r" b="b"/>
              <a:pathLst>
                <a:path w="4540" h="6876" extrusionOk="0">
                  <a:moveTo>
                    <a:pt x="1905" y="0"/>
                  </a:moveTo>
                  <a:cubicBezTo>
                    <a:pt x="1808" y="0"/>
                    <a:pt x="1732" y="67"/>
                    <a:pt x="1712" y="154"/>
                  </a:cubicBezTo>
                  <a:lnTo>
                    <a:pt x="30" y="6616"/>
                  </a:lnTo>
                  <a:cubicBezTo>
                    <a:pt x="1" y="6751"/>
                    <a:pt x="97" y="6876"/>
                    <a:pt x="231" y="6876"/>
                  </a:cubicBezTo>
                  <a:cubicBezTo>
                    <a:pt x="328" y="6876"/>
                    <a:pt x="405" y="6808"/>
                    <a:pt x="433" y="6722"/>
                  </a:cubicBezTo>
                  <a:lnTo>
                    <a:pt x="2058" y="414"/>
                  </a:lnTo>
                  <a:lnTo>
                    <a:pt x="4270" y="414"/>
                  </a:lnTo>
                  <a:cubicBezTo>
                    <a:pt x="4539" y="414"/>
                    <a:pt x="4539" y="0"/>
                    <a:pt x="4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20;p54">
              <a:extLst>
                <a:ext uri="{FF2B5EF4-FFF2-40B4-BE49-F238E27FC236}">
                  <a16:creationId xmlns:a16="http://schemas.microsoft.com/office/drawing/2014/main" id="{FFCDCF77-95B8-A92A-B6D8-183DB32EBC41}"/>
                </a:ext>
              </a:extLst>
            </p:cNvPr>
            <p:cNvSpPr/>
            <p:nvPr/>
          </p:nvSpPr>
          <p:spPr>
            <a:xfrm>
              <a:off x="4399812" y="2140716"/>
              <a:ext cx="343843" cy="448783"/>
            </a:xfrm>
            <a:custGeom>
              <a:avLst/>
              <a:gdLst/>
              <a:ahLst/>
              <a:cxnLst/>
              <a:rect l="l" t="t" r="r" b="b"/>
              <a:pathLst>
                <a:path w="7251" h="9464" extrusionOk="0">
                  <a:moveTo>
                    <a:pt x="1" y="1"/>
                  </a:moveTo>
                  <a:lnTo>
                    <a:pt x="1029" y="8838"/>
                  </a:lnTo>
                  <a:cubicBezTo>
                    <a:pt x="1078" y="9194"/>
                    <a:pt x="1376" y="9463"/>
                    <a:pt x="1731" y="9463"/>
                  </a:cubicBezTo>
                  <a:lnTo>
                    <a:pt x="5520" y="9463"/>
                  </a:lnTo>
                  <a:cubicBezTo>
                    <a:pt x="5876" y="9463"/>
                    <a:pt x="6184" y="9194"/>
                    <a:pt x="6222" y="8838"/>
                  </a:cubicBezTo>
                  <a:lnTo>
                    <a:pt x="7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21;p54">
              <a:extLst>
                <a:ext uri="{FF2B5EF4-FFF2-40B4-BE49-F238E27FC236}">
                  <a16:creationId xmlns:a16="http://schemas.microsoft.com/office/drawing/2014/main" id="{813AA572-57F5-55E9-9709-640CADA19C2A}"/>
                </a:ext>
              </a:extLst>
            </p:cNvPr>
            <p:cNvSpPr/>
            <p:nvPr/>
          </p:nvSpPr>
          <p:spPr>
            <a:xfrm>
              <a:off x="4446331" y="2140716"/>
              <a:ext cx="297324" cy="448783"/>
            </a:xfrm>
            <a:custGeom>
              <a:avLst/>
              <a:gdLst/>
              <a:ahLst/>
              <a:cxnLst/>
              <a:rect l="l" t="t" r="r" b="b"/>
              <a:pathLst>
                <a:path w="6270" h="9464" extrusionOk="0">
                  <a:moveTo>
                    <a:pt x="4828" y="1"/>
                  </a:moveTo>
                  <a:lnTo>
                    <a:pt x="3789" y="8838"/>
                  </a:lnTo>
                  <a:cubicBezTo>
                    <a:pt x="3779" y="8915"/>
                    <a:pt x="3712" y="8973"/>
                    <a:pt x="3635" y="8973"/>
                  </a:cubicBezTo>
                  <a:lnTo>
                    <a:pt x="702" y="8973"/>
                  </a:lnTo>
                  <a:cubicBezTo>
                    <a:pt x="375" y="8973"/>
                    <a:pt x="87" y="8751"/>
                    <a:pt x="0" y="8434"/>
                  </a:cubicBezTo>
                  <a:lnTo>
                    <a:pt x="0" y="8434"/>
                  </a:lnTo>
                  <a:lnTo>
                    <a:pt x="48" y="8838"/>
                  </a:lnTo>
                  <a:cubicBezTo>
                    <a:pt x="97" y="9194"/>
                    <a:pt x="395" y="9463"/>
                    <a:pt x="750" y="9463"/>
                  </a:cubicBezTo>
                  <a:lnTo>
                    <a:pt x="4539" y="9463"/>
                  </a:lnTo>
                  <a:cubicBezTo>
                    <a:pt x="4895" y="9463"/>
                    <a:pt x="5203" y="9194"/>
                    <a:pt x="5241" y="8838"/>
                  </a:cubicBezTo>
                  <a:lnTo>
                    <a:pt x="62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22;p54">
              <a:extLst>
                <a:ext uri="{FF2B5EF4-FFF2-40B4-BE49-F238E27FC236}">
                  <a16:creationId xmlns:a16="http://schemas.microsoft.com/office/drawing/2014/main" id="{0DE5551B-7875-7DF9-6059-7FD0249A67E7}"/>
                </a:ext>
              </a:extLst>
            </p:cNvPr>
            <p:cNvSpPr/>
            <p:nvPr/>
          </p:nvSpPr>
          <p:spPr>
            <a:xfrm>
              <a:off x="4468666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" y="1"/>
                  </a:moveTo>
                  <a:lnTo>
                    <a:pt x="664" y="9463"/>
                  </a:lnTo>
                  <a:lnTo>
                    <a:pt x="1674" y="946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rgbClr val="E8E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3;p54">
              <a:extLst>
                <a:ext uri="{FF2B5EF4-FFF2-40B4-BE49-F238E27FC236}">
                  <a16:creationId xmlns:a16="http://schemas.microsoft.com/office/drawing/2014/main" id="{ED4AF2BE-0B47-1905-DF30-F0BFB0FE75CD}"/>
                </a:ext>
              </a:extLst>
            </p:cNvPr>
            <p:cNvSpPr/>
            <p:nvPr/>
          </p:nvSpPr>
          <p:spPr>
            <a:xfrm>
              <a:off x="4468666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" y="1"/>
                  </a:moveTo>
                  <a:lnTo>
                    <a:pt x="664" y="9463"/>
                  </a:lnTo>
                  <a:lnTo>
                    <a:pt x="1674" y="946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24;p54">
              <a:extLst>
                <a:ext uri="{FF2B5EF4-FFF2-40B4-BE49-F238E27FC236}">
                  <a16:creationId xmlns:a16="http://schemas.microsoft.com/office/drawing/2014/main" id="{FB9422D9-4036-325F-D72F-071D52A64D35}"/>
                </a:ext>
              </a:extLst>
            </p:cNvPr>
            <p:cNvSpPr/>
            <p:nvPr/>
          </p:nvSpPr>
          <p:spPr>
            <a:xfrm>
              <a:off x="4595894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222" y="1"/>
                  </a:moveTo>
                  <a:lnTo>
                    <a:pt x="0" y="9463"/>
                  </a:lnTo>
                  <a:lnTo>
                    <a:pt x="1010" y="9463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25;p54">
              <a:extLst>
                <a:ext uri="{FF2B5EF4-FFF2-40B4-BE49-F238E27FC236}">
                  <a16:creationId xmlns:a16="http://schemas.microsoft.com/office/drawing/2014/main" id="{457407B6-764E-28FA-2AF9-D2D431EEE1D8}"/>
                </a:ext>
              </a:extLst>
            </p:cNvPr>
            <p:cNvSpPr/>
            <p:nvPr/>
          </p:nvSpPr>
          <p:spPr>
            <a:xfrm>
              <a:off x="4595894" y="2140716"/>
              <a:ext cx="79381" cy="448783"/>
            </a:xfrm>
            <a:custGeom>
              <a:avLst/>
              <a:gdLst/>
              <a:ahLst/>
              <a:cxnLst/>
              <a:rect l="l" t="t" r="r" b="b"/>
              <a:pathLst>
                <a:path w="1674" h="9464" extrusionOk="0">
                  <a:moveTo>
                    <a:pt x="1674" y="1"/>
                  </a:moveTo>
                  <a:lnTo>
                    <a:pt x="635" y="8838"/>
                  </a:lnTo>
                  <a:cubicBezTo>
                    <a:pt x="625" y="8915"/>
                    <a:pt x="558" y="8973"/>
                    <a:pt x="481" y="8973"/>
                  </a:cubicBezTo>
                  <a:lnTo>
                    <a:pt x="10" y="8973"/>
                  </a:lnTo>
                  <a:lnTo>
                    <a:pt x="0" y="9463"/>
                  </a:lnTo>
                  <a:lnTo>
                    <a:pt x="1010" y="9463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26;p54">
              <a:extLst>
                <a:ext uri="{FF2B5EF4-FFF2-40B4-BE49-F238E27FC236}">
                  <a16:creationId xmlns:a16="http://schemas.microsoft.com/office/drawing/2014/main" id="{A294C628-9117-7D10-572E-992F6839E117}"/>
                </a:ext>
              </a:extLst>
            </p:cNvPr>
            <p:cNvSpPr/>
            <p:nvPr/>
          </p:nvSpPr>
          <p:spPr>
            <a:xfrm>
              <a:off x="4420772" y="2070060"/>
              <a:ext cx="302398" cy="60698"/>
            </a:xfrm>
            <a:custGeom>
              <a:avLst/>
              <a:gdLst/>
              <a:ahLst/>
              <a:cxnLst/>
              <a:rect l="l" t="t" r="r" b="b"/>
              <a:pathLst>
                <a:path w="6377" h="1280" extrusionOk="0">
                  <a:moveTo>
                    <a:pt x="607" y="0"/>
                  </a:moveTo>
                  <a:cubicBezTo>
                    <a:pt x="443" y="0"/>
                    <a:pt x="309" y="97"/>
                    <a:pt x="270" y="250"/>
                  </a:cubicBezTo>
                  <a:lnTo>
                    <a:pt x="1" y="1279"/>
                  </a:lnTo>
                  <a:lnTo>
                    <a:pt x="6376" y="1279"/>
                  </a:lnTo>
                  <a:lnTo>
                    <a:pt x="6097" y="250"/>
                  </a:lnTo>
                  <a:cubicBezTo>
                    <a:pt x="6059" y="97"/>
                    <a:pt x="5924" y="0"/>
                    <a:pt x="5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27;p54">
              <a:extLst>
                <a:ext uri="{FF2B5EF4-FFF2-40B4-BE49-F238E27FC236}">
                  <a16:creationId xmlns:a16="http://schemas.microsoft.com/office/drawing/2014/main" id="{D1EE7D3F-7F50-CC49-9F70-D0C3E7A66FEA}"/>
                </a:ext>
              </a:extLst>
            </p:cNvPr>
            <p:cNvSpPr/>
            <p:nvPr/>
          </p:nvSpPr>
          <p:spPr>
            <a:xfrm>
              <a:off x="4420772" y="2070060"/>
              <a:ext cx="302398" cy="60698"/>
            </a:xfrm>
            <a:custGeom>
              <a:avLst/>
              <a:gdLst/>
              <a:ahLst/>
              <a:cxnLst/>
              <a:rect l="l" t="t" r="r" b="b"/>
              <a:pathLst>
                <a:path w="6377" h="1280" extrusionOk="0">
                  <a:moveTo>
                    <a:pt x="4299" y="0"/>
                  </a:moveTo>
                  <a:cubicBezTo>
                    <a:pt x="4453" y="0"/>
                    <a:pt x="4588" y="97"/>
                    <a:pt x="4626" y="250"/>
                  </a:cubicBezTo>
                  <a:lnTo>
                    <a:pt x="4684" y="481"/>
                  </a:lnTo>
                  <a:cubicBezTo>
                    <a:pt x="4742" y="674"/>
                    <a:pt x="4588" y="866"/>
                    <a:pt x="4386" y="875"/>
                  </a:cubicBezTo>
                  <a:lnTo>
                    <a:pt x="107" y="875"/>
                  </a:lnTo>
                  <a:lnTo>
                    <a:pt x="1" y="1279"/>
                  </a:lnTo>
                  <a:lnTo>
                    <a:pt x="6376" y="1279"/>
                  </a:lnTo>
                  <a:lnTo>
                    <a:pt x="6107" y="250"/>
                  </a:lnTo>
                  <a:cubicBezTo>
                    <a:pt x="6059" y="97"/>
                    <a:pt x="5924" y="0"/>
                    <a:pt x="5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28;p54">
              <a:extLst>
                <a:ext uri="{FF2B5EF4-FFF2-40B4-BE49-F238E27FC236}">
                  <a16:creationId xmlns:a16="http://schemas.microsoft.com/office/drawing/2014/main" id="{67DBF587-EEA3-F8D9-4E3A-04F300A87E4B}"/>
                </a:ext>
              </a:extLst>
            </p:cNvPr>
            <p:cNvSpPr/>
            <p:nvPr/>
          </p:nvSpPr>
          <p:spPr>
            <a:xfrm>
              <a:off x="4358794" y="2124783"/>
              <a:ext cx="426401" cy="53395"/>
            </a:xfrm>
            <a:custGeom>
              <a:avLst/>
              <a:gdLst/>
              <a:ahLst/>
              <a:cxnLst/>
              <a:rect l="l" t="t" r="r" b="b"/>
              <a:pathLst>
                <a:path w="8992" h="1126" extrusionOk="0">
                  <a:moveTo>
                    <a:pt x="202" y="0"/>
                  </a:moveTo>
                  <a:cubicBezTo>
                    <a:pt x="87" y="0"/>
                    <a:pt x="0" y="87"/>
                    <a:pt x="0" y="193"/>
                  </a:cubicBezTo>
                  <a:lnTo>
                    <a:pt x="0" y="923"/>
                  </a:lnTo>
                  <a:cubicBezTo>
                    <a:pt x="0" y="1029"/>
                    <a:pt x="87" y="1116"/>
                    <a:pt x="202" y="1125"/>
                  </a:cubicBezTo>
                  <a:lnTo>
                    <a:pt x="8789" y="1125"/>
                  </a:lnTo>
                  <a:cubicBezTo>
                    <a:pt x="8895" y="1125"/>
                    <a:pt x="8991" y="1029"/>
                    <a:pt x="8991" y="923"/>
                  </a:cubicBezTo>
                  <a:lnTo>
                    <a:pt x="8991" y="193"/>
                  </a:lnTo>
                  <a:cubicBezTo>
                    <a:pt x="8991" y="87"/>
                    <a:pt x="8895" y="0"/>
                    <a:pt x="8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29;p54">
              <a:extLst>
                <a:ext uri="{FF2B5EF4-FFF2-40B4-BE49-F238E27FC236}">
                  <a16:creationId xmlns:a16="http://schemas.microsoft.com/office/drawing/2014/main" id="{F6033FFC-AB42-22DC-E9DA-550BCCC93047}"/>
                </a:ext>
              </a:extLst>
            </p:cNvPr>
            <p:cNvSpPr/>
            <p:nvPr/>
          </p:nvSpPr>
          <p:spPr>
            <a:xfrm>
              <a:off x="4358794" y="2124783"/>
              <a:ext cx="426401" cy="53395"/>
            </a:xfrm>
            <a:custGeom>
              <a:avLst/>
              <a:gdLst/>
              <a:ahLst/>
              <a:cxnLst/>
              <a:rect l="l" t="t" r="r" b="b"/>
              <a:pathLst>
                <a:path w="8992" h="1126" extrusionOk="0">
                  <a:moveTo>
                    <a:pt x="7558" y="0"/>
                  </a:moveTo>
                  <a:lnTo>
                    <a:pt x="7558" y="654"/>
                  </a:lnTo>
                  <a:cubicBezTo>
                    <a:pt x="7558" y="770"/>
                    <a:pt x="7472" y="856"/>
                    <a:pt x="7366" y="856"/>
                  </a:cubicBezTo>
                  <a:lnTo>
                    <a:pt x="0" y="856"/>
                  </a:lnTo>
                  <a:lnTo>
                    <a:pt x="0" y="923"/>
                  </a:lnTo>
                  <a:cubicBezTo>
                    <a:pt x="0" y="1029"/>
                    <a:pt x="87" y="1125"/>
                    <a:pt x="202" y="1125"/>
                  </a:cubicBezTo>
                  <a:lnTo>
                    <a:pt x="8789" y="1125"/>
                  </a:lnTo>
                  <a:cubicBezTo>
                    <a:pt x="8895" y="1125"/>
                    <a:pt x="8991" y="1029"/>
                    <a:pt x="8991" y="923"/>
                  </a:cubicBezTo>
                  <a:lnTo>
                    <a:pt x="8991" y="193"/>
                  </a:lnTo>
                  <a:cubicBezTo>
                    <a:pt x="8991" y="87"/>
                    <a:pt x="8895" y="0"/>
                    <a:pt x="8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30;p54">
              <a:extLst>
                <a:ext uri="{FF2B5EF4-FFF2-40B4-BE49-F238E27FC236}">
                  <a16:creationId xmlns:a16="http://schemas.microsoft.com/office/drawing/2014/main" id="{EC29E378-0F11-A2F5-AF7C-3C6E1F1CA137}"/>
                </a:ext>
              </a:extLst>
            </p:cNvPr>
            <p:cNvSpPr/>
            <p:nvPr/>
          </p:nvSpPr>
          <p:spPr>
            <a:xfrm>
              <a:off x="4467765" y="2311713"/>
              <a:ext cx="206609" cy="142355"/>
            </a:xfrm>
            <a:custGeom>
              <a:avLst/>
              <a:gdLst/>
              <a:ahLst/>
              <a:cxnLst/>
              <a:rect l="l" t="t" r="r" b="b"/>
              <a:pathLst>
                <a:path w="4357" h="3002" extrusionOk="0">
                  <a:moveTo>
                    <a:pt x="2174" y="1"/>
                  </a:moveTo>
                  <a:cubicBezTo>
                    <a:pt x="972" y="1"/>
                    <a:pt x="0" y="674"/>
                    <a:pt x="0" y="1501"/>
                  </a:cubicBezTo>
                  <a:cubicBezTo>
                    <a:pt x="0" y="2328"/>
                    <a:pt x="972" y="3001"/>
                    <a:pt x="2174" y="3001"/>
                  </a:cubicBezTo>
                  <a:cubicBezTo>
                    <a:pt x="3376" y="3001"/>
                    <a:pt x="4356" y="2328"/>
                    <a:pt x="4356" y="1501"/>
                  </a:cubicBezTo>
                  <a:cubicBezTo>
                    <a:pt x="4356" y="674"/>
                    <a:pt x="3376" y="1"/>
                    <a:pt x="2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09;p49">
            <a:extLst>
              <a:ext uri="{FF2B5EF4-FFF2-40B4-BE49-F238E27FC236}">
                <a16:creationId xmlns:a16="http://schemas.microsoft.com/office/drawing/2014/main" id="{BFDC1851-0569-9282-988C-40B951B34641}"/>
              </a:ext>
            </a:extLst>
          </p:cNvPr>
          <p:cNvGrpSpPr/>
          <p:nvPr/>
        </p:nvGrpSpPr>
        <p:grpSpPr>
          <a:xfrm>
            <a:off x="1193015" y="2986640"/>
            <a:ext cx="513851" cy="652463"/>
            <a:chOff x="827775" y="2855948"/>
            <a:chExt cx="1301372" cy="1652419"/>
          </a:xfrm>
        </p:grpSpPr>
        <p:sp>
          <p:nvSpPr>
            <p:cNvPr id="25" name="Google Shape;2410;p49">
              <a:extLst>
                <a:ext uri="{FF2B5EF4-FFF2-40B4-BE49-F238E27FC236}">
                  <a16:creationId xmlns:a16="http://schemas.microsoft.com/office/drawing/2014/main" id="{C269956E-0B3C-23AD-3B89-043CC5F74CBE}"/>
                </a:ext>
              </a:extLst>
            </p:cNvPr>
            <p:cNvSpPr/>
            <p:nvPr/>
          </p:nvSpPr>
          <p:spPr>
            <a:xfrm>
              <a:off x="1422908" y="2953156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32" y="1"/>
                  </a:moveTo>
                  <a:cubicBezTo>
                    <a:pt x="642" y="1"/>
                    <a:pt x="0" y="634"/>
                    <a:pt x="0" y="1425"/>
                  </a:cubicBezTo>
                  <a:cubicBezTo>
                    <a:pt x="0" y="2215"/>
                    <a:pt x="642" y="2857"/>
                    <a:pt x="1432" y="2857"/>
                  </a:cubicBezTo>
                  <a:cubicBezTo>
                    <a:pt x="2222" y="2857"/>
                    <a:pt x="2856" y="2215"/>
                    <a:pt x="2856" y="1425"/>
                  </a:cubicBezTo>
                  <a:cubicBezTo>
                    <a:pt x="2856" y="634"/>
                    <a:pt x="2222" y="1"/>
                    <a:pt x="143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1;p49">
              <a:extLst>
                <a:ext uri="{FF2B5EF4-FFF2-40B4-BE49-F238E27FC236}">
                  <a16:creationId xmlns:a16="http://schemas.microsoft.com/office/drawing/2014/main" id="{DEFD7823-F379-E708-885A-6B3AA5C19064}"/>
                </a:ext>
              </a:extLst>
            </p:cNvPr>
            <p:cNvSpPr/>
            <p:nvPr/>
          </p:nvSpPr>
          <p:spPr>
            <a:xfrm>
              <a:off x="1768121" y="2951343"/>
              <a:ext cx="309047" cy="287491"/>
            </a:xfrm>
            <a:custGeom>
              <a:avLst/>
              <a:gdLst/>
              <a:ahLst/>
              <a:cxnLst/>
              <a:rect l="l" t="t" r="r" b="b"/>
              <a:pathLst>
                <a:path w="3068" h="2854" extrusionOk="0">
                  <a:moveTo>
                    <a:pt x="1532" y="0"/>
                  </a:moveTo>
                  <a:cubicBezTo>
                    <a:pt x="846" y="0"/>
                    <a:pt x="238" y="495"/>
                    <a:pt x="125" y="1200"/>
                  </a:cubicBezTo>
                  <a:cubicBezTo>
                    <a:pt x="0" y="1975"/>
                    <a:pt x="532" y="2710"/>
                    <a:pt x="1307" y="2835"/>
                  </a:cubicBezTo>
                  <a:cubicBezTo>
                    <a:pt x="1384" y="2848"/>
                    <a:pt x="1460" y="2854"/>
                    <a:pt x="1536" y="2854"/>
                  </a:cubicBezTo>
                  <a:cubicBezTo>
                    <a:pt x="2227" y="2854"/>
                    <a:pt x="2829" y="2352"/>
                    <a:pt x="2942" y="1654"/>
                  </a:cubicBezTo>
                  <a:cubicBezTo>
                    <a:pt x="3067" y="871"/>
                    <a:pt x="2543" y="144"/>
                    <a:pt x="1761" y="19"/>
                  </a:cubicBezTo>
                  <a:cubicBezTo>
                    <a:pt x="1684" y="6"/>
                    <a:pt x="1607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12;p49">
              <a:extLst>
                <a:ext uri="{FF2B5EF4-FFF2-40B4-BE49-F238E27FC236}">
                  <a16:creationId xmlns:a16="http://schemas.microsoft.com/office/drawing/2014/main" id="{028EB337-DC40-FD0A-AB88-8BD20D933F4A}"/>
                </a:ext>
              </a:extLst>
            </p:cNvPr>
            <p:cNvSpPr/>
            <p:nvPr/>
          </p:nvSpPr>
          <p:spPr>
            <a:xfrm>
              <a:off x="1437817" y="2894575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25" y="1"/>
                  </a:moveTo>
                  <a:cubicBezTo>
                    <a:pt x="642" y="1"/>
                    <a:pt x="1" y="634"/>
                    <a:pt x="1" y="1425"/>
                  </a:cubicBezTo>
                  <a:cubicBezTo>
                    <a:pt x="1" y="2215"/>
                    <a:pt x="642" y="2857"/>
                    <a:pt x="1425" y="2857"/>
                  </a:cubicBezTo>
                  <a:cubicBezTo>
                    <a:pt x="2215" y="2857"/>
                    <a:pt x="2857" y="2215"/>
                    <a:pt x="2857" y="1425"/>
                  </a:cubicBezTo>
                  <a:cubicBezTo>
                    <a:pt x="2857" y="634"/>
                    <a:pt x="2215" y="1"/>
                    <a:pt x="1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13;p49">
              <a:extLst>
                <a:ext uri="{FF2B5EF4-FFF2-40B4-BE49-F238E27FC236}">
                  <a16:creationId xmlns:a16="http://schemas.microsoft.com/office/drawing/2014/main" id="{1E81A229-7A57-D391-BCCB-547DB8432A22}"/>
                </a:ext>
              </a:extLst>
            </p:cNvPr>
            <p:cNvSpPr/>
            <p:nvPr/>
          </p:nvSpPr>
          <p:spPr>
            <a:xfrm>
              <a:off x="1093409" y="2855948"/>
              <a:ext cx="309853" cy="287591"/>
            </a:xfrm>
            <a:custGeom>
              <a:avLst/>
              <a:gdLst/>
              <a:ahLst/>
              <a:cxnLst/>
              <a:rect l="l" t="t" r="r" b="b"/>
              <a:pathLst>
                <a:path w="3076" h="2855" extrusionOk="0">
                  <a:moveTo>
                    <a:pt x="1538" y="0"/>
                  </a:moveTo>
                  <a:cubicBezTo>
                    <a:pt x="848" y="0"/>
                    <a:pt x="246" y="496"/>
                    <a:pt x="133" y="1200"/>
                  </a:cubicBezTo>
                  <a:cubicBezTo>
                    <a:pt x="0" y="1975"/>
                    <a:pt x="533" y="2710"/>
                    <a:pt x="1307" y="2836"/>
                  </a:cubicBezTo>
                  <a:cubicBezTo>
                    <a:pt x="1385" y="2848"/>
                    <a:pt x="1462" y="2854"/>
                    <a:pt x="1538" y="2854"/>
                  </a:cubicBezTo>
                  <a:cubicBezTo>
                    <a:pt x="2228" y="2854"/>
                    <a:pt x="2830" y="2359"/>
                    <a:pt x="2950" y="1654"/>
                  </a:cubicBezTo>
                  <a:cubicBezTo>
                    <a:pt x="3075" y="880"/>
                    <a:pt x="2543" y="144"/>
                    <a:pt x="1769" y="19"/>
                  </a:cubicBezTo>
                  <a:cubicBezTo>
                    <a:pt x="1691" y="6"/>
                    <a:pt x="1614" y="0"/>
                    <a:pt x="1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14;p49">
              <a:extLst>
                <a:ext uri="{FF2B5EF4-FFF2-40B4-BE49-F238E27FC236}">
                  <a16:creationId xmlns:a16="http://schemas.microsoft.com/office/drawing/2014/main" id="{3B258C0B-26AE-D89D-38B9-979E370C05AA}"/>
                </a:ext>
              </a:extLst>
            </p:cNvPr>
            <p:cNvSpPr/>
            <p:nvPr/>
          </p:nvSpPr>
          <p:spPr>
            <a:xfrm>
              <a:off x="986229" y="2961819"/>
              <a:ext cx="326373" cy="287893"/>
            </a:xfrm>
            <a:custGeom>
              <a:avLst/>
              <a:gdLst/>
              <a:ahLst/>
              <a:cxnLst/>
              <a:rect l="l" t="t" r="r" b="b"/>
              <a:pathLst>
                <a:path w="3240" h="2858" extrusionOk="0">
                  <a:moveTo>
                    <a:pt x="1617" y="0"/>
                  </a:moveTo>
                  <a:cubicBezTo>
                    <a:pt x="1435" y="0"/>
                    <a:pt x="1251" y="35"/>
                    <a:pt x="1072" y="110"/>
                  </a:cubicBezTo>
                  <a:cubicBezTo>
                    <a:pt x="345" y="415"/>
                    <a:pt x="0" y="1245"/>
                    <a:pt x="298" y="1972"/>
                  </a:cubicBezTo>
                  <a:cubicBezTo>
                    <a:pt x="528" y="2522"/>
                    <a:pt x="1057" y="2857"/>
                    <a:pt x="1619" y="2857"/>
                  </a:cubicBezTo>
                  <a:cubicBezTo>
                    <a:pt x="1802" y="2857"/>
                    <a:pt x="1988" y="2822"/>
                    <a:pt x="2168" y="2747"/>
                  </a:cubicBezTo>
                  <a:cubicBezTo>
                    <a:pt x="2895" y="2442"/>
                    <a:pt x="3240" y="1612"/>
                    <a:pt x="2935" y="885"/>
                  </a:cubicBezTo>
                  <a:cubicBezTo>
                    <a:pt x="2710" y="335"/>
                    <a:pt x="2178" y="0"/>
                    <a:pt x="1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415;p49">
              <a:extLst>
                <a:ext uri="{FF2B5EF4-FFF2-40B4-BE49-F238E27FC236}">
                  <a16:creationId xmlns:a16="http://schemas.microsoft.com/office/drawing/2014/main" id="{0C6E2CF1-EED4-0140-8D0F-DC3D228C95E1}"/>
                </a:ext>
              </a:extLst>
            </p:cNvPr>
            <p:cNvGrpSpPr/>
            <p:nvPr/>
          </p:nvGrpSpPr>
          <p:grpSpPr>
            <a:xfrm>
              <a:off x="1013830" y="2875088"/>
              <a:ext cx="912743" cy="584150"/>
              <a:chOff x="1013830" y="2875088"/>
              <a:chExt cx="912743" cy="584150"/>
            </a:xfrm>
          </p:grpSpPr>
          <p:sp>
            <p:nvSpPr>
              <p:cNvPr id="1962" name="Google Shape;2416;p49">
                <a:extLst>
                  <a:ext uri="{FF2B5EF4-FFF2-40B4-BE49-F238E27FC236}">
                    <a16:creationId xmlns:a16="http://schemas.microsoft.com/office/drawing/2014/main" id="{ABCF184F-FA9A-D6CD-1D7D-2C92F369D93E}"/>
                  </a:ext>
                </a:extLst>
              </p:cNvPr>
              <p:cNvSpPr/>
              <p:nvPr/>
            </p:nvSpPr>
            <p:spPr>
              <a:xfrm>
                <a:off x="1247128" y="2875088"/>
                <a:ext cx="287793" cy="287793"/>
              </a:xfrm>
              <a:custGeom>
                <a:avLst/>
                <a:gdLst/>
                <a:ahLst/>
                <a:cxnLst/>
                <a:rect l="l" t="t" r="r" b="b"/>
                <a:pathLst>
                  <a:path w="2857" h="2857" extrusionOk="0">
                    <a:moveTo>
                      <a:pt x="1432" y="1"/>
                    </a:moveTo>
                    <a:cubicBezTo>
                      <a:pt x="642" y="1"/>
                      <a:pt x="0" y="643"/>
                      <a:pt x="0" y="1433"/>
                    </a:cubicBezTo>
                    <a:cubicBezTo>
                      <a:pt x="0" y="2215"/>
                      <a:pt x="642" y="2857"/>
                      <a:pt x="1432" y="2857"/>
                    </a:cubicBezTo>
                    <a:cubicBezTo>
                      <a:pt x="2215" y="2857"/>
                      <a:pt x="2856" y="2215"/>
                      <a:pt x="2856" y="1433"/>
                    </a:cubicBezTo>
                    <a:cubicBezTo>
                      <a:pt x="2856" y="643"/>
                      <a:pt x="2215" y="1"/>
                      <a:pt x="1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2417;p49">
                <a:extLst>
                  <a:ext uri="{FF2B5EF4-FFF2-40B4-BE49-F238E27FC236}">
                    <a16:creationId xmlns:a16="http://schemas.microsoft.com/office/drawing/2014/main" id="{01C2B286-B5FE-2113-F3BF-2A9622F52810}"/>
                  </a:ext>
                </a:extLst>
              </p:cNvPr>
              <p:cNvSpPr/>
              <p:nvPr/>
            </p:nvSpPr>
            <p:spPr>
              <a:xfrm>
                <a:off x="1599393" y="2903293"/>
                <a:ext cx="327179" cy="28779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2857" extrusionOk="0">
                    <a:moveTo>
                      <a:pt x="1615" y="0"/>
                    </a:moveTo>
                    <a:cubicBezTo>
                      <a:pt x="1423" y="0"/>
                      <a:pt x="1228" y="39"/>
                      <a:pt x="1041" y="120"/>
                    </a:cubicBezTo>
                    <a:cubicBezTo>
                      <a:pt x="322" y="441"/>
                      <a:pt x="1" y="1286"/>
                      <a:pt x="322" y="2006"/>
                    </a:cubicBezTo>
                    <a:cubicBezTo>
                      <a:pt x="553" y="2538"/>
                      <a:pt x="1075" y="2856"/>
                      <a:pt x="1623" y="2856"/>
                    </a:cubicBezTo>
                    <a:cubicBezTo>
                      <a:pt x="1816" y="2856"/>
                      <a:pt x="2012" y="2817"/>
                      <a:pt x="2199" y="2733"/>
                    </a:cubicBezTo>
                    <a:cubicBezTo>
                      <a:pt x="2919" y="2413"/>
                      <a:pt x="3248" y="1568"/>
                      <a:pt x="2927" y="848"/>
                    </a:cubicBezTo>
                    <a:cubicBezTo>
                      <a:pt x="2690" y="315"/>
                      <a:pt x="2164" y="0"/>
                      <a:pt x="16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2418;p49">
                <a:extLst>
                  <a:ext uri="{FF2B5EF4-FFF2-40B4-BE49-F238E27FC236}">
                    <a16:creationId xmlns:a16="http://schemas.microsoft.com/office/drawing/2014/main" id="{02F6DF6A-7410-6447-468B-5129834FBF7F}"/>
                  </a:ext>
                </a:extLst>
              </p:cNvPr>
              <p:cNvSpPr/>
              <p:nvPr/>
            </p:nvSpPr>
            <p:spPr>
              <a:xfrm>
                <a:off x="1013830" y="3171344"/>
                <a:ext cx="315293" cy="287893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858" extrusionOk="0">
                    <a:moveTo>
                      <a:pt x="1565" y="0"/>
                    </a:moveTo>
                    <a:cubicBezTo>
                      <a:pt x="1199" y="0"/>
                      <a:pt x="833" y="139"/>
                      <a:pt x="556" y="417"/>
                    </a:cubicBezTo>
                    <a:cubicBezTo>
                      <a:pt x="0" y="980"/>
                      <a:pt x="0" y="1880"/>
                      <a:pt x="556" y="2435"/>
                    </a:cubicBezTo>
                    <a:cubicBezTo>
                      <a:pt x="833" y="2717"/>
                      <a:pt x="1199" y="2858"/>
                      <a:pt x="1565" y="2858"/>
                    </a:cubicBezTo>
                    <a:cubicBezTo>
                      <a:pt x="1931" y="2858"/>
                      <a:pt x="2297" y="2717"/>
                      <a:pt x="2574" y="2435"/>
                    </a:cubicBezTo>
                    <a:cubicBezTo>
                      <a:pt x="3130" y="1880"/>
                      <a:pt x="3130" y="980"/>
                      <a:pt x="2574" y="417"/>
                    </a:cubicBezTo>
                    <a:cubicBezTo>
                      <a:pt x="2297" y="139"/>
                      <a:pt x="1931" y="0"/>
                      <a:pt x="15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2419;p49">
                <a:extLst>
                  <a:ext uri="{FF2B5EF4-FFF2-40B4-BE49-F238E27FC236}">
                    <a16:creationId xmlns:a16="http://schemas.microsoft.com/office/drawing/2014/main" id="{075AB2B0-1E4F-9CE6-4E86-FB7275645B3F}"/>
                  </a:ext>
                </a:extLst>
              </p:cNvPr>
              <p:cNvSpPr/>
              <p:nvPr/>
            </p:nvSpPr>
            <p:spPr>
              <a:xfrm>
                <a:off x="1384226" y="3132159"/>
                <a:ext cx="317005" cy="287591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855" extrusionOk="0">
                    <a:moveTo>
                      <a:pt x="1579" y="0"/>
                    </a:moveTo>
                    <a:cubicBezTo>
                      <a:pt x="932" y="0"/>
                      <a:pt x="341" y="439"/>
                      <a:pt x="181" y="1095"/>
                    </a:cubicBezTo>
                    <a:cubicBezTo>
                      <a:pt x="1" y="1862"/>
                      <a:pt x="470" y="2629"/>
                      <a:pt x="1237" y="2817"/>
                    </a:cubicBezTo>
                    <a:cubicBezTo>
                      <a:pt x="1348" y="2842"/>
                      <a:pt x="1458" y="2855"/>
                      <a:pt x="1567" y="2855"/>
                    </a:cubicBezTo>
                    <a:cubicBezTo>
                      <a:pt x="2213" y="2855"/>
                      <a:pt x="2798" y="2416"/>
                      <a:pt x="2958" y="1760"/>
                    </a:cubicBezTo>
                    <a:cubicBezTo>
                      <a:pt x="3146" y="1001"/>
                      <a:pt x="2677" y="227"/>
                      <a:pt x="1910" y="39"/>
                    </a:cubicBezTo>
                    <a:cubicBezTo>
                      <a:pt x="1799" y="13"/>
                      <a:pt x="1689" y="0"/>
                      <a:pt x="15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2420;p49">
              <a:extLst>
                <a:ext uri="{FF2B5EF4-FFF2-40B4-BE49-F238E27FC236}">
                  <a16:creationId xmlns:a16="http://schemas.microsoft.com/office/drawing/2014/main" id="{B94593A4-103F-FA36-BF56-F0A35B62DD91}"/>
                </a:ext>
              </a:extLst>
            </p:cNvPr>
            <p:cNvSpPr/>
            <p:nvPr/>
          </p:nvSpPr>
          <p:spPr>
            <a:xfrm>
              <a:off x="1224262" y="3055602"/>
              <a:ext cx="287793" cy="286987"/>
            </a:xfrm>
            <a:custGeom>
              <a:avLst/>
              <a:gdLst/>
              <a:ahLst/>
              <a:cxnLst/>
              <a:rect l="l" t="t" r="r" b="b"/>
              <a:pathLst>
                <a:path w="2857" h="2849" extrusionOk="0">
                  <a:moveTo>
                    <a:pt x="1424" y="1"/>
                  </a:moveTo>
                  <a:cubicBezTo>
                    <a:pt x="642" y="1"/>
                    <a:pt x="0" y="635"/>
                    <a:pt x="0" y="1425"/>
                  </a:cubicBezTo>
                  <a:cubicBezTo>
                    <a:pt x="0" y="2215"/>
                    <a:pt x="642" y="2849"/>
                    <a:pt x="1424" y="2849"/>
                  </a:cubicBezTo>
                  <a:cubicBezTo>
                    <a:pt x="2215" y="2849"/>
                    <a:pt x="2856" y="2215"/>
                    <a:pt x="2856" y="1425"/>
                  </a:cubicBezTo>
                  <a:cubicBezTo>
                    <a:pt x="2856" y="635"/>
                    <a:pt x="2215" y="1"/>
                    <a:pt x="1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2421;p49">
              <a:extLst>
                <a:ext uri="{FF2B5EF4-FFF2-40B4-BE49-F238E27FC236}">
                  <a16:creationId xmlns:a16="http://schemas.microsoft.com/office/drawing/2014/main" id="{95484233-E2A3-A54B-5110-CD3E1CD79B80}"/>
                </a:ext>
              </a:extLst>
            </p:cNvPr>
            <p:cNvSpPr/>
            <p:nvPr/>
          </p:nvSpPr>
          <p:spPr>
            <a:xfrm>
              <a:off x="851447" y="3094283"/>
              <a:ext cx="287793" cy="287793"/>
            </a:xfrm>
            <a:custGeom>
              <a:avLst/>
              <a:gdLst/>
              <a:ahLst/>
              <a:cxnLst/>
              <a:rect l="l" t="t" r="r" b="b"/>
              <a:pathLst>
                <a:path w="2857" h="2857" extrusionOk="0">
                  <a:moveTo>
                    <a:pt x="1432" y="0"/>
                  </a:moveTo>
                  <a:cubicBezTo>
                    <a:pt x="642" y="0"/>
                    <a:pt x="0" y="634"/>
                    <a:pt x="0" y="1424"/>
                  </a:cubicBezTo>
                  <a:cubicBezTo>
                    <a:pt x="0" y="2214"/>
                    <a:pt x="642" y="2856"/>
                    <a:pt x="1432" y="2856"/>
                  </a:cubicBezTo>
                  <a:cubicBezTo>
                    <a:pt x="2215" y="2856"/>
                    <a:pt x="2856" y="2214"/>
                    <a:pt x="2856" y="1424"/>
                  </a:cubicBezTo>
                  <a:cubicBezTo>
                    <a:pt x="2856" y="634"/>
                    <a:pt x="2215" y="0"/>
                    <a:pt x="1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2422;p49">
              <a:extLst>
                <a:ext uri="{FF2B5EF4-FFF2-40B4-BE49-F238E27FC236}">
                  <a16:creationId xmlns:a16="http://schemas.microsoft.com/office/drawing/2014/main" id="{477E250C-6172-D90A-ED5F-7E53137E4FB1}"/>
                </a:ext>
              </a:extLst>
            </p:cNvPr>
            <p:cNvSpPr/>
            <p:nvPr/>
          </p:nvSpPr>
          <p:spPr>
            <a:xfrm>
              <a:off x="1623065" y="3046536"/>
              <a:ext cx="325668" cy="287793"/>
            </a:xfrm>
            <a:custGeom>
              <a:avLst/>
              <a:gdLst/>
              <a:ahLst/>
              <a:cxnLst/>
              <a:rect l="l" t="t" r="r" b="b"/>
              <a:pathLst>
                <a:path w="3233" h="2857" extrusionOk="0">
                  <a:moveTo>
                    <a:pt x="1609" y="1"/>
                  </a:moveTo>
                  <a:cubicBezTo>
                    <a:pt x="1430" y="1"/>
                    <a:pt x="1248" y="35"/>
                    <a:pt x="1072" y="106"/>
                  </a:cubicBezTo>
                  <a:cubicBezTo>
                    <a:pt x="345" y="404"/>
                    <a:pt x="1" y="1241"/>
                    <a:pt x="298" y="1969"/>
                  </a:cubicBezTo>
                  <a:cubicBezTo>
                    <a:pt x="523" y="2521"/>
                    <a:pt x="1055" y="2857"/>
                    <a:pt x="1620" y="2857"/>
                  </a:cubicBezTo>
                  <a:cubicBezTo>
                    <a:pt x="1800" y="2857"/>
                    <a:pt x="1983" y="2823"/>
                    <a:pt x="2160" y="2751"/>
                  </a:cubicBezTo>
                  <a:cubicBezTo>
                    <a:pt x="2888" y="2446"/>
                    <a:pt x="3232" y="1617"/>
                    <a:pt x="2935" y="889"/>
                  </a:cubicBezTo>
                  <a:cubicBezTo>
                    <a:pt x="2709" y="337"/>
                    <a:pt x="2173" y="1"/>
                    <a:pt x="1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2423;p49">
              <a:extLst>
                <a:ext uri="{FF2B5EF4-FFF2-40B4-BE49-F238E27FC236}">
                  <a16:creationId xmlns:a16="http://schemas.microsoft.com/office/drawing/2014/main" id="{B67683C9-6662-E57D-F10D-F06AA106A780}"/>
                </a:ext>
              </a:extLst>
            </p:cNvPr>
            <p:cNvSpPr/>
            <p:nvPr/>
          </p:nvSpPr>
          <p:spPr>
            <a:xfrm>
              <a:off x="1813049" y="3079072"/>
              <a:ext cx="316099" cy="287390"/>
            </a:xfrm>
            <a:custGeom>
              <a:avLst/>
              <a:gdLst/>
              <a:ahLst/>
              <a:cxnLst/>
              <a:rect l="l" t="t" r="r" b="b"/>
              <a:pathLst>
                <a:path w="3138" h="2853" extrusionOk="0">
                  <a:moveTo>
                    <a:pt x="1565" y="1"/>
                  </a:moveTo>
                  <a:cubicBezTo>
                    <a:pt x="921" y="1"/>
                    <a:pt x="340" y="444"/>
                    <a:pt x="180" y="1098"/>
                  </a:cubicBezTo>
                  <a:cubicBezTo>
                    <a:pt x="0" y="1865"/>
                    <a:pt x="470" y="2632"/>
                    <a:pt x="1236" y="2811"/>
                  </a:cubicBezTo>
                  <a:cubicBezTo>
                    <a:pt x="1349" y="2839"/>
                    <a:pt x="1463" y="2852"/>
                    <a:pt x="1574" y="2852"/>
                  </a:cubicBezTo>
                  <a:cubicBezTo>
                    <a:pt x="2219" y="2852"/>
                    <a:pt x="2804" y="2409"/>
                    <a:pt x="2958" y="1755"/>
                  </a:cubicBezTo>
                  <a:cubicBezTo>
                    <a:pt x="3138" y="988"/>
                    <a:pt x="2668" y="222"/>
                    <a:pt x="1902" y="42"/>
                  </a:cubicBezTo>
                  <a:cubicBezTo>
                    <a:pt x="1789" y="14"/>
                    <a:pt x="1676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5" name="Google Shape;2424;p49">
              <a:extLst>
                <a:ext uri="{FF2B5EF4-FFF2-40B4-BE49-F238E27FC236}">
                  <a16:creationId xmlns:a16="http://schemas.microsoft.com/office/drawing/2014/main" id="{54D563ED-1056-6817-79C9-476E54AD1DC9}"/>
                </a:ext>
              </a:extLst>
            </p:cNvPr>
            <p:cNvGrpSpPr/>
            <p:nvPr/>
          </p:nvGrpSpPr>
          <p:grpSpPr>
            <a:xfrm>
              <a:off x="827775" y="3278725"/>
              <a:ext cx="1283231" cy="1229642"/>
              <a:chOff x="827775" y="3278725"/>
              <a:chExt cx="1283231" cy="1229642"/>
            </a:xfrm>
          </p:grpSpPr>
          <p:sp>
            <p:nvSpPr>
              <p:cNvPr id="1956" name="Google Shape;2425;p49">
                <a:extLst>
                  <a:ext uri="{FF2B5EF4-FFF2-40B4-BE49-F238E27FC236}">
                    <a16:creationId xmlns:a16="http://schemas.microsoft.com/office/drawing/2014/main" id="{F9679080-CDA2-BDB5-80EA-7207B7AF61FF}"/>
                  </a:ext>
                </a:extLst>
              </p:cNvPr>
              <p:cNvSpPr/>
              <p:nvPr/>
            </p:nvSpPr>
            <p:spPr>
              <a:xfrm>
                <a:off x="873508" y="3351958"/>
                <a:ext cx="357903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11480" extrusionOk="0">
                    <a:moveTo>
                      <a:pt x="0" y="1"/>
                    </a:moveTo>
                    <a:cubicBezTo>
                      <a:pt x="658" y="3827"/>
                      <a:pt x="1315" y="7653"/>
                      <a:pt x="1972" y="11479"/>
                    </a:cubicBezTo>
                    <a:lnTo>
                      <a:pt x="3553" y="11479"/>
                    </a:lnTo>
                    <a:lnTo>
                      <a:pt x="23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2426;p49">
                <a:extLst>
                  <a:ext uri="{FF2B5EF4-FFF2-40B4-BE49-F238E27FC236}">
                    <a16:creationId xmlns:a16="http://schemas.microsoft.com/office/drawing/2014/main" id="{B899D201-2CCC-FE82-2E42-A239F4C1F377}"/>
                  </a:ext>
                </a:extLst>
              </p:cNvPr>
              <p:cNvSpPr/>
              <p:nvPr/>
            </p:nvSpPr>
            <p:spPr>
              <a:xfrm>
                <a:off x="1111541" y="3351958"/>
                <a:ext cx="278324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1480" extrusionOk="0">
                    <a:moveTo>
                      <a:pt x="0" y="1"/>
                    </a:moveTo>
                    <a:lnTo>
                      <a:pt x="1190" y="11479"/>
                    </a:lnTo>
                    <a:lnTo>
                      <a:pt x="2762" y="11479"/>
                    </a:lnTo>
                    <a:cubicBezTo>
                      <a:pt x="2629" y="7653"/>
                      <a:pt x="2496" y="3827"/>
                      <a:pt x="2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2427;p49">
                <a:extLst>
                  <a:ext uri="{FF2B5EF4-FFF2-40B4-BE49-F238E27FC236}">
                    <a16:creationId xmlns:a16="http://schemas.microsoft.com/office/drawing/2014/main" id="{5E17DFAD-0992-C1B2-9B78-F4203A2ADBD9}"/>
                  </a:ext>
                </a:extLst>
              </p:cNvPr>
              <p:cNvSpPr/>
              <p:nvPr/>
            </p:nvSpPr>
            <p:spPr>
              <a:xfrm>
                <a:off x="1350380" y="3351958"/>
                <a:ext cx="238132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11480" extrusionOk="0">
                    <a:moveTo>
                      <a:pt x="0" y="1"/>
                    </a:moveTo>
                    <a:lnTo>
                      <a:pt x="391" y="11479"/>
                    </a:lnTo>
                    <a:lnTo>
                      <a:pt x="1972" y="11479"/>
                    </a:lnTo>
                    <a:cubicBezTo>
                      <a:pt x="2097" y="7653"/>
                      <a:pt x="2230" y="3827"/>
                      <a:pt x="2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2428;p49">
                <a:extLst>
                  <a:ext uri="{FF2B5EF4-FFF2-40B4-BE49-F238E27FC236}">
                    <a16:creationId xmlns:a16="http://schemas.microsoft.com/office/drawing/2014/main" id="{47378901-D55E-B050-E296-8BC0997D38AA}"/>
                  </a:ext>
                </a:extLst>
              </p:cNvPr>
              <p:cNvSpPr/>
              <p:nvPr/>
            </p:nvSpPr>
            <p:spPr>
              <a:xfrm>
                <a:off x="1549026" y="3351958"/>
                <a:ext cx="277518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11480" extrusionOk="0">
                    <a:moveTo>
                      <a:pt x="391" y="1"/>
                    </a:moveTo>
                    <a:lnTo>
                      <a:pt x="0" y="11479"/>
                    </a:lnTo>
                    <a:lnTo>
                      <a:pt x="1581" y="11479"/>
                    </a:lnTo>
                    <a:cubicBezTo>
                      <a:pt x="1972" y="7653"/>
                      <a:pt x="2363" y="3827"/>
                      <a:pt x="2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2429;p49">
                <a:extLst>
                  <a:ext uri="{FF2B5EF4-FFF2-40B4-BE49-F238E27FC236}">
                    <a16:creationId xmlns:a16="http://schemas.microsoft.com/office/drawing/2014/main" id="{42CD7137-B412-81C1-0FAA-A55829399F75}"/>
                  </a:ext>
                </a:extLst>
              </p:cNvPr>
              <p:cNvSpPr/>
              <p:nvPr/>
            </p:nvSpPr>
            <p:spPr>
              <a:xfrm>
                <a:off x="1708185" y="3351958"/>
                <a:ext cx="356392" cy="115640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1480" extrusionOk="0">
                    <a:moveTo>
                      <a:pt x="1174" y="1"/>
                    </a:moveTo>
                    <a:cubicBezTo>
                      <a:pt x="783" y="3827"/>
                      <a:pt x="392" y="7653"/>
                      <a:pt x="1" y="11479"/>
                    </a:cubicBezTo>
                    <a:lnTo>
                      <a:pt x="1565" y="11479"/>
                    </a:lnTo>
                    <a:cubicBezTo>
                      <a:pt x="2223" y="7653"/>
                      <a:pt x="2880" y="3827"/>
                      <a:pt x="3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2430;p49">
                <a:extLst>
                  <a:ext uri="{FF2B5EF4-FFF2-40B4-BE49-F238E27FC236}">
                    <a16:creationId xmlns:a16="http://schemas.microsoft.com/office/drawing/2014/main" id="{BF94300E-7CF3-2144-A706-0262EE925A40}"/>
                  </a:ext>
                </a:extLst>
              </p:cNvPr>
              <p:cNvSpPr/>
              <p:nvPr/>
            </p:nvSpPr>
            <p:spPr>
              <a:xfrm>
                <a:off x="827775" y="3278725"/>
                <a:ext cx="1283231" cy="73333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728" extrusionOk="0">
                    <a:moveTo>
                      <a:pt x="361" y="0"/>
                    </a:moveTo>
                    <a:cubicBezTo>
                      <a:pt x="157" y="0"/>
                      <a:pt x="1" y="164"/>
                      <a:pt x="1" y="360"/>
                    </a:cubicBezTo>
                    <a:cubicBezTo>
                      <a:pt x="1" y="563"/>
                      <a:pt x="157" y="728"/>
                      <a:pt x="361" y="728"/>
                    </a:cubicBezTo>
                    <a:lnTo>
                      <a:pt x="12379" y="728"/>
                    </a:lnTo>
                    <a:cubicBezTo>
                      <a:pt x="12575" y="728"/>
                      <a:pt x="12739" y="563"/>
                      <a:pt x="12739" y="360"/>
                    </a:cubicBezTo>
                    <a:cubicBezTo>
                      <a:pt x="12739" y="164"/>
                      <a:pt x="12575" y="0"/>
                      <a:pt x="123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5" name="Google Shape;3339;p69">
            <a:extLst>
              <a:ext uri="{FF2B5EF4-FFF2-40B4-BE49-F238E27FC236}">
                <a16:creationId xmlns:a16="http://schemas.microsoft.com/office/drawing/2014/main" id="{88A5971A-E9CA-D507-1351-4934DE9E2822}"/>
              </a:ext>
            </a:extLst>
          </p:cNvPr>
          <p:cNvSpPr txBox="1">
            <a:spLocks/>
          </p:cNvSpPr>
          <p:nvPr/>
        </p:nvSpPr>
        <p:spPr>
          <a:xfrm>
            <a:off x="1840708" y="1909938"/>
            <a:ext cx="4811971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en-US" sz="2400" dirty="0"/>
              <a:t>Rewrite the paragraph at home </a:t>
            </a:r>
          </a:p>
        </p:txBody>
      </p:sp>
      <p:sp>
        <p:nvSpPr>
          <p:cNvPr id="1980" name="Google Shape;1967;p42">
            <a:extLst>
              <a:ext uri="{FF2B5EF4-FFF2-40B4-BE49-F238E27FC236}">
                <a16:creationId xmlns:a16="http://schemas.microsoft.com/office/drawing/2014/main" id="{5F798FC0-0F2F-56CA-D968-782A76EE82D5}"/>
              </a:ext>
            </a:extLst>
          </p:cNvPr>
          <p:cNvSpPr txBox="1">
            <a:spLocks/>
          </p:cNvSpPr>
          <p:nvPr/>
        </p:nvSpPr>
        <p:spPr>
          <a:xfrm>
            <a:off x="2194561" y="3322841"/>
            <a:ext cx="6368078" cy="45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000" i="1" dirty="0">
                <a:latin typeface="+mj-lt"/>
              </a:rPr>
              <a:t>Lesson 7 – Looking back and project</a:t>
            </a:r>
          </a:p>
        </p:txBody>
      </p:sp>
      <p:sp>
        <p:nvSpPr>
          <p:cNvPr id="1981" name="Google Shape;3339;p69">
            <a:extLst>
              <a:ext uri="{FF2B5EF4-FFF2-40B4-BE49-F238E27FC236}">
                <a16:creationId xmlns:a16="http://schemas.microsoft.com/office/drawing/2014/main" id="{F0857405-FBA8-89F5-F2CB-832AC6B98049}"/>
              </a:ext>
            </a:extLst>
          </p:cNvPr>
          <p:cNvSpPr txBox="1">
            <a:spLocks/>
          </p:cNvSpPr>
          <p:nvPr/>
        </p:nvSpPr>
        <p:spPr>
          <a:xfrm>
            <a:off x="1840708" y="2937146"/>
            <a:ext cx="3970811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en-US" sz="2400" dirty="0"/>
              <a:t>Prepare the next lesson</a:t>
            </a:r>
          </a:p>
        </p:txBody>
      </p:sp>
      <p:sp>
        <p:nvSpPr>
          <p:cNvPr id="53" name="Google Shape;3339;p69">
            <a:extLst>
              <a:ext uri="{FF2B5EF4-FFF2-40B4-BE49-F238E27FC236}">
                <a16:creationId xmlns:a16="http://schemas.microsoft.com/office/drawing/2014/main" id="{F0857405-FBA8-89F5-F2CB-832AC6B98049}"/>
              </a:ext>
            </a:extLst>
          </p:cNvPr>
          <p:cNvSpPr txBox="1">
            <a:spLocks/>
          </p:cNvSpPr>
          <p:nvPr/>
        </p:nvSpPr>
        <p:spPr>
          <a:xfrm>
            <a:off x="1840708" y="2423542"/>
            <a:ext cx="5512742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 Black"/>
              <a:buNone/>
              <a:defRPr sz="2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en-US" sz="2400" dirty="0"/>
              <a:t>Do exercises 1,2 (part D – Workbook)</a:t>
            </a:r>
          </a:p>
        </p:txBody>
      </p:sp>
    </p:spTree>
    <p:extLst>
      <p:ext uri="{BB962C8B-B14F-4D97-AF65-F5344CB8AC3E}">
        <p14:creationId xmlns:p14="http://schemas.microsoft.com/office/powerpoint/2010/main" val="3296777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p74"/>
          <p:cNvSpPr txBox="1">
            <a:spLocks noGrp="1"/>
          </p:cNvSpPr>
          <p:nvPr>
            <p:ph type="title"/>
          </p:nvPr>
        </p:nvSpPr>
        <p:spPr>
          <a:xfrm>
            <a:off x="951349" y="1676870"/>
            <a:ext cx="7326086" cy="16013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 FOR </a:t>
            </a:r>
            <a:br>
              <a:rPr lang="en" sz="5400" dirty="0"/>
            </a:br>
            <a:r>
              <a:rPr lang="en" sz="5400" dirty="0"/>
              <a:t>YOUR ATTENTION!</a:t>
            </a:r>
            <a:endParaRPr sz="5400" dirty="0"/>
          </a:p>
        </p:txBody>
      </p:sp>
      <p:sp>
        <p:nvSpPr>
          <p:cNvPr id="3618" name="Google Shape;3618;p74"/>
          <p:cNvSpPr/>
          <p:nvPr/>
        </p:nvSpPr>
        <p:spPr>
          <a:xfrm rot="1102382">
            <a:off x="8354241" y="601550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9" name="Google Shape;3619;p74"/>
          <p:cNvSpPr/>
          <p:nvPr/>
        </p:nvSpPr>
        <p:spPr>
          <a:xfrm rot="-1049288">
            <a:off x="204417" y="3946624"/>
            <a:ext cx="411959" cy="392400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0" name="Google Shape;3620;p74"/>
          <p:cNvSpPr/>
          <p:nvPr/>
        </p:nvSpPr>
        <p:spPr>
          <a:xfrm rot="751027">
            <a:off x="835638" y="4136087"/>
            <a:ext cx="287373" cy="273724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1" name="Google Shape;3621;p74"/>
          <p:cNvGrpSpPr/>
          <p:nvPr/>
        </p:nvGrpSpPr>
        <p:grpSpPr>
          <a:xfrm>
            <a:off x="1799326" y="1410253"/>
            <a:ext cx="266617" cy="266617"/>
            <a:chOff x="1961500" y="1795075"/>
            <a:chExt cx="319800" cy="319800"/>
          </a:xfrm>
        </p:grpSpPr>
        <p:sp>
          <p:nvSpPr>
            <p:cNvPr id="3622" name="Google Shape;3622;p74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4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4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4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4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4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4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4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4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4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4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4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4"/>
          <p:cNvGrpSpPr/>
          <p:nvPr/>
        </p:nvGrpSpPr>
        <p:grpSpPr>
          <a:xfrm>
            <a:off x="8144126" y="3980753"/>
            <a:ext cx="266617" cy="266617"/>
            <a:chOff x="1961500" y="1795075"/>
            <a:chExt cx="319800" cy="319800"/>
          </a:xfrm>
        </p:grpSpPr>
        <p:sp>
          <p:nvSpPr>
            <p:cNvPr id="3635" name="Google Shape;3635;p74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4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4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4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4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4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4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4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4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4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74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74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A2A2E7-02F8-D55A-4C3F-F451D70DF4A3}"/>
              </a:ext>
            </a:extLst>
          </p:cNvPr>
          <p:cNvSpPr/>
          <p:nvPr/>
        </p:nvSpPr>
        <p:spPr>
          <a:xfrm>
            <a:off x="2677886" y="3278181"/>
            <a:ext cx="4005633" cy="784223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25" y="-26524"/>
            <a:ext cx="5536154" cy="5178188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96200" y="3421075"/>
            <a:ext cx="5143500" cy="1730590"/>
          </a:xfrm>
          <a:custGeom>
            <a:avLst/>
            <a:gdLst/>
            <a:ahLst/>
            <a:cxnLst/>
            <a:rect l="l" t="t" r="r" b="b"/>
            <a:pathLst>
              <a:path w="13180197" h="7311438">
                <a:moveTo>
                  <a:pt x="0" y="0"/>
                </a:moveTo>
                <a:lnTo>
                  <a:pt x="13180197" y="0"/>
                </a:lnTo>
                <a:lnTo>
                  <a:pt x="13180197" y="7311437"/>
                </a:lnTo>
                <a:lnTo>
                  <a:pt x="0" y="7311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771900" y="3333750"/>
            <a:ext cx="5715000" cy="1934698"/>
          </a:xfrm>
          <a:custGeom>
            <a:avLst/>
            <a:gdLst/>
            <a:ahLst/>
            <a:cxnLst/>
            <a:rect l="l" t="t" r="r" b="b"/>
            <a:pathLst>
              <a:path w="13180197" h="7311438">
                <a:moveTo>
                  <a:pt x="0" y="0"/>
                </a:moveTo>
                <a:lnTo>
                  <a:pt x="13180197" y="0"/>
                </a:lnTo>
                <a:lnTo>
                  <a:pt x="13180197" y="7311437"/>
                </a:lnTo>
                <a:lnTo>
                  <a:pt x="0" y="73114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VIDEO - total 5 fil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133350"/>
            <a:ext cx="86868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CA23FA-29CA-FEC5-368A-825882523668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38">
            <a:extLst>
              <a:ext uri="{FF2B5EF4-FFF2-40B4-BE49-F238E27FC236}">
                <a16:creationId xmlns:a16="http://schemas.microsoft.com/office/drawing/2014/main" id="{D5D59F68-DB1C-715C-1FD5-75C15E8AF1CB}"/>
              </a:ext>
            </a:extLst>
          </p:cNvPr>
          <p:cNvSpPr/>
          <p:nvPr/>
        </p:nvSpPr>
        <p:spPr>
          <a:xfrm rot="-690026">
            <a:off x="7572218" y="623903"/>
            <a:ext cx="819694" cy="1334426"/>
          </a:xfrm>
          <a:custGeom>
            <a:avLst/>
            <a:gdLst/>
            <a:ahLst/>
            <a:cxnLst/>
            <a:rect l="l" t="t" r="r" b="b"/>
            <a:pathLst>
              <a:path w="2527585" h="4114800">
                <a:moveTo>
                  <a:pt x="0" y="0"/>
                </a:moveTo>
                <a:lnTo>
                  <a:pt x="2527586" y="0"/>
                </a:lnTo>
                <a:lnTo>
                  <a:pt x="2527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8013" y="1130702"/>
            <a:ext cx="5274197" cy="29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5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0602175-CD21-4D43-665E-9E2DF8A784BB}"/>
              </a:ext>
            </a:extLst>
          </p:cNvPr>
          <p:cNvSpPr/>
          <p:nvPr/>
        </p:nvSpPr>
        <p:spPr>
          <a:xfrm>
            <a:off x="-154479" y="-2018842"/>
            <a:ext cx="9452957" cy="9181184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38">
            <a:extLst>
              <a:ext uri="{FF2B5EF4-FFF2-40B4-BE49-F238E27FC236}">
                <a16:creationId xmlns:a16="http://schemas.microsoft.com/office/drawing/2014/main" id="{D5D59F68-DB1C-715C-1FD5-75C15E8AF1CB}"/>
              </a:ext>
            </a:extLst>
          </p:cNvPr>
          <p:cNvSpPr/>
          <p:nvPr/>
        </p:nvSpPr>
        <p:spPr>
          <a:xfrm rot="-690026">
            <a:off x="8187219" y="-26933"/>
            <a:ext cx="819694" cy="1334426"/>
          </a:xfrm>
          <a:custGeom>
            <a:avLst/>
            <a:gdLst/>
            <a:ahLst/>
            <a:cxnLst/>
            <a:rect l="l" t="t" r="r" b="b"/>
            <a:pathLst>
              <a:path w="2527585" h="4114800">
                <a:moveTo>
                  <a:pt x="0" y="0"/>
                </a:moveTo>
                <a:lnTo>
                  <a:pt x="2527586" y="0"/>
                </a:lnTo>
                <a:lnTo>
                  <a:pt x="2527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46676"/>
              </p:ext>
            </p:extLst>
          </p:nvPr>
        </p:nvGraphicFramePr>
        <p:xfrm>
          <a:off x="685800" y="925830"/>
          <a:ext cx="7682696" cy="3947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85260">
                  <a:extLst>
                    <a:ext uri="{9D8B030D-6E8A-4147-A177-3AD203B41FA5}">
                      <a16:colId xmlns:a16="http://schemas.microsoft.com/office/drawing/2014/main" val="3223401191"/>
                    </a:ext>
                  </a:extLst>
                </a:gridCol>
                <a:gridCol w="3697436">
                  <a:extLst>
                    <a:ext uri="{9D8B030D-6E8A-4147-A177-3AD203B41FA5}">
                      <a16:colId xmlns:a16="http://schemas.microsoft.com/office/drawing/2014/main" val="481000972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 of the film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Type of the film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9090133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chemeClr val="bg2"/>
                          </a:solidFill>
                        </a:rPr>
                        <a:t>Doreamon</a:t>
                      </a:r>
                      <a:endParaRPr lang="en-US" sz="2400" b="1" dirty="0">
                        <a:solidFill>
                          <a:schemeClr val="bg2"/>
                        </a:solidFill>
                      </a:endParaRP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cartoon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54306884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2. Mr. Bean 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comedy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424434079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3. Titanic 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romantic film 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08804756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4. IT 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horror film 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335666010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5. Ho Chi Minh / Uncle Ho</a:t>
                      </a:r>
                    </a:p>
                  </a:txBody>
                  <a:tcPr marL="45720" marR="45720" marT="22860" marB="22860" anchor="ctr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documentary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134508438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CAF2C78-DD86-4317-8EEB-5CB40406E305}"/>
              </a:ext>
            </a:extLst>
          </p:cNvPr>
          <p:cNvSpPr txBox="1"/>
          <p:nvPr/>
        </p:nvSpPr>
        <p:spPr>
          <a:xfrm>
            <a:off x="617220" y="244028"/>
            <a:ext cx="7894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of 5 films and take notes</a:t>
            </a:r>
          </a:p>
        </p:txBody>
      </p:sp>
    </p:spTree>
    <p:extLst>
      <p:ext uri="{BB962C8B-B14F-4D97-AF65-F5344CB8AC3E}">
        <p14:creationId xmlns:p14="http://schemas.microsoft.com/office/powerpoint/2010/main" val="407988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C7CA1967-EB32-4F76-A626-090B68FEFAD9}"/>
              </a:ext>
            </a:extLst>
          </p:cNvPr>
          <p:cNvSpPr/>
          <p:nvPr/>
        </p:nvSpPr>
        <p:spPr>
          <a:xfrm>
            <a:off x="835076" y="868589"/>
            <a:ext cx="5823502" cy="93656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>
                    <a:lumMod val="10000"/>
                  </a:schemeClr>
                </a:solidFill>
              </a:rPr>
              <a:t>What’s your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</a:rPr>
              <a:t>favourite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</a:rPr>
              <a:t> film?</a:t>
            </a:r>
            <a:endParaRPr lang="en-US" sz="3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487F617D-012B-4E09-9CEF-78FA5AEDBEC2}"/>
              </a:ext>
            </a:extLst>
          </p:cNvPr>
          <p:cNvSpPr/>
          <p:nvPr/>
        </p:nvSpPr>
        <p:spPr>
          <a:xfrm>
            <a:off x="1770926" y="2069686"/>
            <a:ext cx="5489751" cy="93656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>
                    <a:lumMod val="10000"/>
                  </a:schemeClr>
                </a:solidFill>
              </a:rPr>
              <a:t>What kind of film is it?</a:t>
            </a:r>
            <a:endParaRPr lang="en-US" sz="3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487F617D-012B-4E09-9CEF-78FA5AEDBEC2}"/>
              </a:ext>
            </a:extLst>
          </p:cNvPr>
          <p:cNvSpPr/>
          <p:nvPr/>
        </p:nvSpPr>
        <p:spPr>
          <a:xfrm>
            <a:off x="2951544" y="3270783"/>
            <a:ext cx="5223534" cy="936567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>
                    <a:lumMod val="10000"/>
                  </a:schemeClr>
                </a:solidFill>
              </a:rPr>
              <a:t>What do you think of it?</a:t>
            </a:r>
            <a:endParaRPr lang="en-US" sz="3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1D118A-7093-4721-865E-3574990C3950}"/>
              </a:ext>
            </a:extLst>
          </p:cNvPr>
          <p:cNvSpPr/>
          <p:nvPr/>
        </p:nvSpPr>
        <p:spPr>
          <a:xfrm>
            <a:off x="435429" y="4365171"/>
            <a:ext cx="8305800" cy="283029"/>
          </a:xfrm>
          <a:prstGeom prst="rect">
            <a:avLst/>
          </a:prstGeom>
          <a:solidFill>
            <a:srgbClr val="F5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7" name="Google Shape;1867;p40"/>
          <p:cNvGrpSpPr/>
          <p:nvPr/>
        </p:nvGrpSpPr>
        <p:grpSpPr>
          <a:xfrm>
            <a:off x="680693" y="2005410"/>
            <a:ext cx="1213728" cy="1132669"/>
            <a:chOff x="439325" y="809000"/>
            <a:chExt cx="1292575" cy="1206250"/>
          </a:xfrm>
        </p:grpSpPr>
        <p:grpSp>
          <p:nvGrpSpPr>
            <p:cNvPr id="1868" name="Google Shape;1868;p40"/>
            <p:cNvGrpSpPr/>
            <p:nvPr/>
          </p:nvGrpSpPr>
          <p:grpSpPr>
            <a:xfrm>
              <a:off x="439325" y="827300"/>
              <a:ext cx="1255425" cy="394950"/>
              <a:chOff x="439325" y="827300"/>
              <a:chExt cx="1255425" cy="394950"/>
            </a:xfrm>
          </p:grpSpPr>
          <p:sp>
            <p:nvSpPr>
              <p:cNvPr id="1869" name="Google Shape;1869;p40"/>
              <p:cNvSpPr/>
              <p:nvPr/>
            </p:nvSpPr>
            <p:spPr>
              <a:xfrm>
                <a:off x="1260050" y="869150"/>
                <a:ext cx="29347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11739" h="5692" extrusionOk="0">
                    <a:moveTo>
                      <a:pt x="3871" y="0"/>
                    </a:moveTo>
                    <a:lnTo>
                      <a:pt x="0" y="963"/>
                    </a:lnTo>
                    <a:lnTo>
                      <a:pt x="7868" y="5692"/>
                    </a:lnTo>
                    <a:lnTo>
                      <a:pt x="11738" y="4729"/>
                    </a:lnTo>
                    <a:lnTo>
                      <a:pt x="38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40"/>
              <p:cNvSpPr/>
              <p:nvPr/>
            </p:nvSpPr>
            <p:spPr>
              <a:xfrm>
                <a:off x="920550" y="953375"/>
                <a:ext cx="29297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11719" h="5692" extrusionOk="0">
                    <a:moveTo>
                      <a:pt x="3872" y="0"/>
                    </a:moveTo>
                    <a:lnTo>
                      <a:pt x="1" y="963"/>
                    </a:lnTo>
                    <a:lnTo>
                      <a:pt x="7847" y="5691"/>
                    </a:lnTo>
                    <a:lnTo>
                      <a:pt x="11718" y="4750"/>
                    </a:lnTo>
                    <a:lnTo>
                      <a:pt x="38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40"/>
              <p:cNvSpPr/>
              <p:nvPr/>
            </p:nvSpPr>
            <p:spPr>
              <a:xfrm>
                <a:off x="439325" y="1079950"/>
                <a:ext cx="264700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10588" h="5692" extrusionOk="0">
                    <a:moveTo>
                      <a:pt x="2741" y="1"/>
                    </a:moveTo>
                    <a:lnTo>
                      <a:pt x="0" y="670"/>
                    </a:lnTo>
                    <a:lnTo>
                      <a:pt x="272" y="1800"/>
                    </a:lnTo>
                    <a:lnTo>
                      <a:pt x="6738" y="5692"/>
                    </a:lnTo>
                    <a:lnTo>
                      <a:pt x="10588" y="4729"/>
                    </a:lnTo>
                    <a:lnTo>
                      <a:pt x="274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40"/>
              <p:cNvSpPr/>
              <p:nvPr/>
            </p:nvSpPr>
            <p:spPr>
              <a:xfrm>
                <a:off x="1090050" y="911525"/>
                <a:ext cx="29347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11739" h="5692" extrusionOk="0">
                    <a:moveTo>
                      <a:pt x="3871" y="0"/>
                    </a:moveTo>
                    <a:lnTo>
                      <a:pt x="0" y="963"/>
                    </a:lnTo>
                    <a:lnTo>
                      <a:pt x="7867" y="5691"/>
                    </a:lnTo>
                    <a:lnTo>
                      <a:pt x="11738" y="4729"/>
                    </a:lnTo>
                    <a:lnTo>
                      <a:pt x="38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40"/>
              <p:cNvSpPr/>
              <p:nvPr/>
            </p:nvSpPr>
            <p:spPr>
              <a:xfrm>
                <a:off x="750550" y="995725"/>
                <a:ext cx="293475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11739" h="5693" extrusionOk="0">
                    <a:moveTo>
                      <a:pt x="3872" y="1"/>
                    </a:moveTo>
                    <a:lnTo>
                      <a:pt x="1" y="963"/>
                    </a:lnTo>
                    <a:lnTo>
                      <a:pt x="7868" y="5692"/>
                    </a:lnTo>
                    <a:lnTo>
                      <a:pt x="11739" y="4730"/>
                    </a:lnTo>
                    <a:lnTo>
                      <a:pt x="38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40"/>
              <p:cNvSpPr/>
              <p:nvPr/>
            </p:nvSpPr>
            <p:spPr>
              <a:xfrm>
                <a:off x="580550" y="1037575"/>
                <a:ext cx="293475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11739" h="5713" extrusionOk="0">
                    <a:moveTo>
                      <a:pt x="3871" y="1"/>
                    </a:moveTo>
                    <a:lnTo>
                      <a:pt x="1" y="963"/>
                    </a:lnTo>
                    <a:lnTo>
                      <a:pt x="7868" y="5713"/>
                    </a:lnTo>
                    <a:lnTo>
                      <a:pt x="11739" y="4750"/>
                    </a:lnTo>
                    <a:lnTo>
                      <a:pt x="38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40"/>
              <p:cNvSpPr/>
              <p:nvPr/>
            </p:nvSpPr>
            <p:spPr>
              <a:xfrm>
                <a:off x="1429525" y="827300"/>
                <a:ext cx="265225" cy="14230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5692" extrusionOk="0">
                    <a:moveTo>
                      <a:pt x="3871" y="0"/>
                    </a:moveTo>
                    <a:lnTo>
                      <a:pt x="1" y="942"/>
                    </a:lnTo>
                    <a:lnTo>
                      <a:pt x="7868" y="5692"/>
                    </a:lnTo>
                    <a:lnTo>
                      <a:pt x="10609" y="5001"/>
                    </a:lnTo>
                    <a:lnTo>
                      <a:pt x="10337" y="3871"/>
                    </a:lnTo>
                    <a:lnTo>
                      <a:pt x="38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6" name="Google Shape;1876;p40"/>
            <p:cNvSpPr/>
            <p:nvPr/>
          </p:nvSpPr>
          <p:spPr>
            <a:xfrm>
              <a:off x="464425" y="1198175"/>
              <a:ext cx="70125" cy="56000"/>
            </a:xfrm>
            <a:custGeom>
              <a:avLst/>
              <a:gdLst/>
              <a:ahLst/>
              <a:cxnLst/>
              <a:rect l="l" t="t" r="r" b="b"/>
              <a:pathLst>
                <a:path w="2805" h="2240" extrusionOk="0">
                  <a:moveTo>
                    <a:pt x="1" y="0"/>
                  </a:moveTo>
                  <a:lnTo>
                    <a:pt x="565" y="2239"/>
                  </a:lnTo>
                  <a:lnTo>
                    <a:pt x="2804" y="16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7" name="Google Shape;1877;p40"/>
            <p:cNvGrpSpPr/>
            <p:nvPr/>
          </p:nvGrpSpPr>
          <p:grpSpPr>
            <a:xfrm>
              <a:off x="446125" y="809000"/>
              <a:ext cx="1241825" cy="431575"/>
              <a:chOff x="446125" y="809000"/>
              <a:chExt cx="1241825" cy="431575"/>
            </a:xfrm>
          </p:grpSpPr>
          <p:sp>
            <p:nvSpPr>
              <p:cNvPr id="1878" name="Google Shape;1878;p40"/>
              <p:cNvSpPr/>
              <p:nvPr/>
            </p:nvSpPr>
            <p:spPr>
              <a:xfrm>
                <a:off x="446125" y="1124925"/>
                <a:ext cx="16165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4626" extrusionOk="0">
                    <a:moveTo>
                      <a:pt x="0" y="1"/>
                    </a:moveTo>
                    <a:lnTo>
                      <a:pt x="733" y="2930"/>
                    </a:lnTo>
                    <a:lnTo>
                      <a:pt x="3536" y="4625"/>
                    </a:lnTo>
                    <a:lnTo>
                      <a:pt x="6466" y="389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40"/>
              <p:cNvSpPr/>
              <p:nvPr/>
            </p:nvSpPr>
            <p:spPr>
              <a:xfrm>
                <a:off x="507850" y="1061650"/>
                <a:ext cx="2694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5462" extrusionOk="0">
                    <a:moveTo>
                      <a:pt x="2909" y="0"/>
                    </a:moveTo>
                    <a:lnTo>
                      <a:pt x="0" y="733"/>
                    </a:lnTo>
                    <a:lnTo>
                      <a:pt x="7847" y="5461"/>
                    </a:lnTo>
                    <a:lnTo>
                      <a:pt x="10776" y="4750"/>
                    </a:lnTo>
                    <a:lnTo>
                      <a:pt x="2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40"/>
              <p:cNvSpPr/>
              <p:nvPr/>
            </p:nvSpPr>
            <p:spPr>
              <a:xfrm>
                <a:off x="677325" y="1019800"/>
                <a:ext cx="269925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5462" extrusionOk="0">
                    <a:moveTo>
                      <a:pt x="2930" y="0"/>
                    </a:moveTo>
                    <a:lnTo>
                      <a:pt x="0" y="712"/>
                    </a:lnTo>
                    <a:lnTo>
                      <a:pt x="7868" y="5461"/>
                    </a:lnTo>
                    <a:lnTo>
                      <a:pt x="10797" y="4729"/>
                    </a:lnTo>
                    <a:lnTo>
                      <a:pt x="29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40"/>
              <p:cNvSpPr/>
              <p:nvPr/>
            </p:nvSpPr>
            <p:spPr>
              <a:xfrm>
                <a:off x="847325" y="977425"/>
                <a:ext cx="269425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77" h="5462" extrusionOk="0">
                    <a:moveTo>
                      <a:pt x="2930" y="1"/>
                    </a:moveTo>
                    <a:lnTo>
                      <a:pt x="1" y="733"/>
                    </a:lnTo>
                    <a:lnTo>
                      <a:pt x="7868" y="5462"/>
                    </a:lnTo>
                    <a:lnTo>
                      <a:pt x="10776" y="4729"/>
                    </a:lnTo>
                    <a:lnTo>
                      <a:pt x="29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40"/>
              <p:cNvSpPr/>
              <p:nvPr/>
            </p:nvSpPr>
            <p:spPr>
              <a:xfrm>
                <a:off x="1017325" y="935575"/>
                <a:ext cx="269425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77" h="5462" extrusionOk="0">
                    <a:moveTo>
                      <a:pt x="2909" y="1"/>
                    </a:moveTo>
                    <a:lnTo>
                      <a:pt x="1" y="712"/>
                    </a:lnTo>
                    <a:lnTo>
                      <a:pt x="7847" y="5462"/>
                    </a:lnTo>
                    <a:lnTo>
                      <a:pt x="10776" y="4729"/>
                    </a:lnTo>
                    <a:lnTo>
                      <a:pt x="2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40"/>
              <p:cNvSpPr/>
              <p:nvPr/>
            </p:nvSpPr>
            <p:spPr>
              <a:xfrm>
                <a:off x="1186825" y="893200"/>
                <a:ext cx="269925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5462" extrusionOk="0">
                    <a:moveTo>
                      <a:pt x="2929" y="1"/>
                    </a:moveTo>
                    <a:lnTo>
                      <a:pt x="0" y="733"/>
                    </a:lnTo>
                    <a:lnTo>
                      <a:pt x="7867" y="5462"/>
                    </a:lnTo>
                    <a:lnTo>
                      <a:pt x="10797" y="4730"/>
                    </a:lnTo>
                    <a:lnTo>
                      <a:pt x="29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40"/>
              <p:cNvSpPr/>
              <p:nvPr/>
            </p:nvSpPr>
            <p:spPr>
              <a:xfrm>
                <a:off x="1356825" y="850850"/>
                <a:ext cx="2694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5462" extrusionOk="0">
                    <a:moveTo>
                      <a:pt x="2909" y="0"/>
                    </a:moveTo>
                    <a:lnTo>
                      <a:pt x="0" y="732"/>
                    </a:lnTo>
                    <a:lnTo>
                      <a:pt x="7867" y="5461"/>
                    </a:lnTo>
                    <a:lnTo>
                      <a:pt x="10776" y="4750"/>
                    </a:lnTo>
                    <a:lnTo>
                      <a:pt x="2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40"/>
              <p:cNvSpPr/>
              <p:nvPr/>
            </p:nvSpPr>
            <p:spPr>
              <a:xfrm>
                <a:off x="1526300" y="809000"/>
                <a:ext cx="161650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4604" extrusionOk="0">
                    <a:moveTo>
                      <a:pt x="2930" y="0"/>
                    </a:moveTo>
                    <a:lnTo>
                      <a:pt x="0" y="732"/>
                    </a:lnTo>
                    <a:lnTo>
                      <a:pt x="6466" y="4603"/>
                    </a:lnTo>
                    <a:lnTo>
                      <a:pt x="5734" y="1695"/>
                    </a:lnTo>
                    <a:lnTo>
                      <a:pt x="29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6" name="Google Shape;1886;p40"/>
            <p:cNvGrpSpPr/>
            <p:nvPr/>
          </p:nvGrpSpPr>
          <p:grpSpPr>
            <a:xfrm>
              <a:off x="478025" y="1254150"/>
              <a:ext cx="1253875" cy="761100"/>
              <a:chOff x="478025" y="1254150"/>
              <a:chExt cx="1253875" cy="761100"/>
            </a:xfrm>
          </p:grpSpPr>
          <p:sp>
            <p:nvSpPr>
              <p:cNvPr id="1887" name="Google Shape;1887;p40"/>
              <p:cNvSpPr/>
              <p:nvPr/>
            </p:nvSpPr>
            <p:spPr>
              <a:xfrm>
                <a:off x="478550" y="1254150"/>
                <a:ext cx="57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23" extrusionOk="0">
                    <a:moveTo>
                      <a:pt x="0" y="0"/>
                    </a:moveTo>
                    <a:lnTo>
                      <a:pt x="0" y="2323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40"/>
              <p:cNvSpPr/>
              <p:nvPr/>
            </p:nvSpPr>
            <p:spPr>
              <a:xfrm>
                <a:off x="478025" y="1254150"/>
                <a:ext cx="1253875" cy="761100"/>
              </a:xfrm>
              <a:custGeom>
                <a:avLst/>
                <a:gdLst/>
                <a:ahLst/>
                <a:cxnLst/>
                <a:rect l="l" t="t" r="r" b="b"/>
                <a:pathLst>
                  <a:path w="50155" h="30444" extrusionOk="0">
                    <a:moveTo>
                      <a:pt x="26322" y="0"/>
                    </a:moveTo>
                    <a:lnTo>
                      <a:pt x="18058" y="8286"/>
                    </a:lnTo>
                    <a:lnTo>
                      <a:pt x="16551" y="6779"/>
                    </a:lnTo>
                    <a:lnTo>
                      <a:pt x="23309" y="21"/>
                    </a:lnTo>
                    <a:lnTo>
                      <a:pt x="19334" y="21"/>
                    </a:lnTo>
                    <a:lnTo>
                      <a:pt x="11069" y="8286"/>
                    </a:lnTo>
                    <a:lnTo>
                      <a:pt x="9563" y="6779"/>
                    </a:lnTo>
                    <a:lnTo>
                      <a:pt x="16321" y="21"/>
                    </a:lnTo>
                    <a:lnTo>
                      <a:pt x="12345" y="21"/>
                    </a:lnTo>
                    <a:lnTo>
                      <a:pt x="4060" y="8286"/>
                    </a:lnTo>
                    <a:lnTo>
                      <a:pt x="2574" y="6779"/>
                    </a:lnTo>
                    <a:lnTo>
                      <a:pt x="9332" y="21"/>
                    </a:lnTo>
                    <a:lnTo>
                      <a:pt x="5336" y="21"/>
                    </a:lnTo>
                    <a:lnTo>
                      <a:pt x="1" y="5357"/>
                    </a:lnTo>
                    <a:lnTo>
                      <a:pt x="1" y="27577"/>
                    </a:lnTo>
                    <a:cubicBezTo>
                      <a:pt x="1" y="29147"/>
                      <a:pt x="1277" y="30423"/>
                      <a:pt x="2867" y="30444"/>
                    </a:cubicBezTo>
                    <a:lnTo>
                      <a:pt x="47288" y="30444"/>
                    </a:lnTo>
                    <a:cubicBezTo>
                      <a:pt x="48857" y="30444"/>
                      <a:pt x="50154" y="29147"/>
                      <a:pt x="50154" y="27577"/>
                    </a:cubicBezTo>
                    <a:lnTo>
                      <a:pt x="50154" y="4185"/>
                    </a:lnTo>
                    <a:lnTo>
                      <a:pt x="46053" y="8286"/>
                    </a:lnTo>
                    <a:lnTo>
                      <a:pt x="44547" y="6779"/>
                    </a:lnTo>
                    <a:lnTo>
                      <a:pt x="50154" y="1193"/>
                    </a:lnTo>
                    <a:lnTo>
                      <a:pt x="50154" y="21"/>
                    </a:lnTo>
                    <a:lnTo>
                      <a:pt x="47330" y="21"/>
                    </a:lnTo>
                    <a:lnTo>
                      <a:pt x="39065" y="8286"/>
                    </a:lnTo>
                    <a:lnTo>
                      <a:pt x="37558" y="6779"/>
                    </a:lnTo>
                    <a:lnTo>
                      <a:pt x="44317" y="21"/>
                    </a:lnTo>
                    <a:lnTo>
                      <a:pt x="40320" y="21"/>
                    </a:lnTo>
                    <a:lnTo>
                      <a:pt x="32055" y="8286"/>
                    </a:lnTo>
                    <a:lnTo>
                      <a:pt x="30549" y="6779"/>
                    </a:lnTo>
                    <a:lnTo>
                      <a:pt x="37307" y="21"/>
                    </a:lnTo>
                    <a:lnTo>
                      <a:pt x="33332" y="21"/>
                    </a:lnTo>
                    <a:lnTo>
                      <a:pt x="25067" y="8286"/>
                    </a:lnTo>
                    <a:lnTo>
                      <a:pt x="23561" y="6779"/>
                    </a:lnTo>
                    <a:lnTo>
                      <a:pt x="303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9" name="Google Shape;1889;p40"/>
            <p:cNvGrpSpPr/>
            <p:nvPr/>
          </p:nvGrpSpPr>
          <p:grpSpPr>
            <a:xfrm>
              <a:off x="478550" y="1254150"/>
              <a:ext cx="1253350" cy="206625"/>
              <a:chOff x="478550" y="1254150"/>
              <a:chExt cx="1253350" cy="206625"/>
            </a:xfrm>
          </p:grpSpPr>
          <p:sp>
            <p:nvSpPr>
              <p:cNvPr id="1890" name="Google Shape;1890;p40"/>
              <p:cNvSpPr/>
              <p:nvPr/>
            </p:nvSpPr>
            <p:spPr>
              <a:xfrm>
                <a:off x="1591675" y="1283425"/>
                <a:ext cx="1402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7094" extrusionOk="0">
                    <a:moveTo>
                      <a:pt x="5608" y="1"/>
                    </a:moveTo>
                    <a:lnTo>
                      <a:pt x="1" y="5587"/>
                    </a:lnTo>
                    <a:lnTo>
                      <a:pt x="1507" y="7094"/>
                    </a:lnTo>
                    <a:lnTo>
                      <a:pt x="5608" y="3014"/>
                    </a:lnTo>
                    <a:lnTo>
                      <a:pt x="56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40"/>
              <p:cNvSpPr/>
              <p:nvPr/>
            </p:nvSpPr>
            <p:spPr>
              <a:xfrm>
                <a:off x="1416975" y="1254150"/>
                <a:ext cx="24430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2" h="8265" extrusionOk="0">
                    <a:moveTo>
                      <a:pt x="6759" y="0"/>
                    </a:moveTo>
                    <a:lnTo>
                      <a:pt x="0" y="6758"/>
                    </a:lnTo>
                    <a:lnTo>
                      <a:pt x="1507" y="8265"/>
                    </a:lnTo>
                    <a:lnTo>
                      <a:pt x="97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40"/>
              <p:cNvSpPr/>
              <p:nvPr/>
            </p:nvSpPr>
            <p:spPr>
              <a:xfrm>
                <a:off x="1241725" y="1254150"/>
                <a:ext cx="244325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8265" extrusionOk="0">
                    <a:moveTo>
                      <a:pt x="6759" y="0"/>
                    </a:moveTo>
                    <a:lnTo>
                      <a:pt x="1" y="6758"/>
                    </a:lnTo>
                    <a:lnTo>
                      <a:pt x="1507" y="8265"/>
                    </a:lnTo>
                    <a:lnTo>
                      <a:pt x="97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40"/>
              <p:cNvSpPr/>
              <p:nvPr/>
            </p:nvSpPr>
            <p:spPr>
              <a:xfrm>
                <a:off x="1067025" y="1254150"/>
                <a:ext cx="24430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2" h="8265" extrusionOk="0">
                    <a:moveTo>
                      <a:pt x="6759" y="0"/>
                    </a:moveTo>
                    <a:lnTo>
                      <a:pt x="1" y="6758"/>
                    </a:lnTo>
                    <a:lnTo>
                      <a:pt x="1507" y="8265"/>
                    </a:lnTo>
                    <a:lnTo>
                      <a:pt x="97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40"/>
              <p:cNvSpPr/>
              <p:nvPr/>
            </p:nvSpPr>
            <p:spPr>
              <a:xfrm>
                <a:off x="891800" y="1254150"/>
                <a:ext cx="24430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2" h="8265" extrusionOk="0">
                    <a:moveTo>
                      <a:pt x="6758" y="0"/>
                    </a:moveTo>
                    <a:lnTo>
                      <a:pt x="0" y="6758"/>
                    </a:lnTo>
                    <a:lnTo>
                      <a:pt x="1507" y="8265"/>
                    </a:lnTo>
                    <a:lnTo>
                      <a:pt x="97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40"/>
              <p:cNvSpPr/>
              <p:nvPr/>
            </p:nvSpPr>
            <p:spPr>
              <a:xfrm>
                <a:off x="717075" y="1254150"/>
                <a:ext cx="24430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2" h="8265" extrusionOk="0">
                    <a:moveTo>
                      <a:pt x="6759" y="0"/>
                    </a:moveTo>
                    <a:lnTo>
                      <a:pt x="1" y="6758"/>
                    </a:lnTo>
                    <a:lnTo>
                      <a:pt x="1507" y="8265"/>
                    </a:lnTo>
                    <a:lnTo>
                      <a:pt x="97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40"/>
              <p:cNvSpPr/>
              <p:nvPr/>
            </p:nvSpPr>
            <p:spPr>
              <a:xfrm>
                <a:off x="542375" y="1254150"/>
                <a:ext cx="244300" cy="206625"/>
              </a:xfrm>
              <a:custGeom>
                <a:avLst/>
                <a:gdLst/>
                <a:ahLst/>
                <a:cxnLst/>
                <a:rect l="l" t="t" r="r" b="b"/>
                <a:pathLst>
                  <a:path w="9772" h="8265" extrusionOk="0">
                    <a:moveTo>
                      <a:pt x="6758" y="0"/>
                    </a:moveTo>
                    <a:lnTo>
                      <a:pt x="0" y="6758"/>
                    </a:lnTo>
                    <a:lnTo>
                      <a:pt x="1486" y="8265"/>
                    </a:lnTo>
                    <a:lnTo>
                      <a:pt x="977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40"/>
              <p:cNvSpPr/>
              <p:nvPr/>
            </p:nvSpPr>
            <p:spPr>
              <a:xfrm>
                <a:off x="478550" y="1254150"/>
                <a:ext cx="132900" cy="133400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5336" extrusionOk="0">
                    <a:moveTo>
                      <a:pt x="2302" y="0"/>
                    </a:moveTo>
                    <a:lnTo>
                      <a:pt x="0" y="2323"/>
                    </a:lnTo>
                    <a:lnTo>
                      <a:pt x="0" y="5336"/>
                    </a:lnTo>
                    <a:lnTo>
                      <a:pt x="53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98" name="Google Shape;1898;p40"/>
            <p:cNvSpPr/>
            <p:nvPr/>
          </p:nvSpPr>
          <p:spPr>
            <a:xfrm>
              <a:off x="501050" y="1192650"/>
              <a:ext cx="218675" cy="224200"/>
            </a:xfrm>
            <a:custGeom>
              <a:avLst/>
              <a:gdLst/>
              <a:ahLst/>
              <a:cxnLst/>
              <a:rect l="l" t="t" r="r" b="b"/>
              <a:pathLst>
                <a:path w="8747" h="8968" extrusionOk="0">
                  <a:moveTo>
                    <a:pt x="1420" y="0"/>
                  </a:moveTo>
                  <a:cubicBezTo>
                    <a:pt x="695" y="0"/>
                    <a:pt x="0" y="556"/>
                    <a:pt x="0" y="1414"/>
                  </a:cubicBezTo>
                  <a:lnTo>
                    <a:pt x="0" y="7545"/>
                  </a:lnTo>
                  <a:cubicBezTo>
                    <a:pt x="0" y="8319"/>
                    <a:pt x="628" y="8967"/>
                    <a:pt x="1423" y="8967"/>
                  </a:cubicBezTo>
                  <a:lnTo>
                    <a:pt x="6884" y="8967"/>
                  </a:lnTo>
                  <a:cubicBezTo>
                    <a:pt x="8098" y="8946"/>
                    <a:pt x="8746" y="7503"/>
                    <a:pt x="7930" y="6603"/>
                  </a:cubicBezTo>
                  <a:lnTo>
                    <a:pt x="2469" y="472"/>
                  </a:lnTo>
                  <a:cubicBezTo>
                    <a:pt x="2171" y="146"/>
                    <a:pt x="1792" y="0"/>
                    <a:pt x="1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534000" y="1335225"/>
              <a:ext cx="56000" cy="56000"/>
            </a:xfrm>
            <a:custGeom>
              <a:avLst/>
              <a:gdLst/>
              <a:ahLst/>
              <a:cxnLst/>
              <a:rect l="l" t="t" r="r" b="b"/>
              <a:pathLst>
                <a:path w="2240" h="2240" extrusionOk="0">
                  <a:moveTo>
                    <a:pt x="1109" y="0"/>
                  </a:moveTo>
                  <a:cubicBezTo>
                    <a:pt x="503" y="0"/>
                    <a:pt x="0" y="502"/>
                    <a:pt x="0" y="1130"/>
                  </a:cubicBezTo>
                  <a:cubicBezTo>
                    <a:pt x="0" y="1737"/>
                    <a:pt x="503" y="2239"/>
                    <a:pt x="1109" y="2239"/>
                  </a:cubicBezTo>
                  <a:cubicBezTo>
                    <a:pt x="1737" y="2239"/>
                    <a:pt x="2239" y="1737"/>
                    <a:pt x="2239" y="1130"/>
                  </a:cubicBezTo>
                  <a:cubicBezTo>
                    <a:pt x="2239" y="502"/>
                    <a:pt x="1737" y="0"/>
                    <a:pt x="1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0" name="Google Shape;1900;p40"/>
            <p:cNvGrpSpPr/>
            <p:nvPr/>
          </p:nvGrpSpPr>
          <p:grpSpPr>
            <a:xfrm>
              <a:off x="553875" y="1515175"/>
              <a:ext cx="1102175" cy="390750"/>
              <a:chOff x="553875" y="1515175"/>
              <a:chExt cx="1102175" cy="390750"/>
            </a:xfrm>
          </p:grpSpPr>
          <p:sp>
            <p:nvSpPr>
              <p:cNvPr id="1901" name="Google Shape;1901;p40"/>
              <p:cNvSpPr/>
              <p:nvPr/>
            </p:nvSpPr>
            <p:spPr>
              <a:xfrm>
                <a:off x="553875" y="1905900"/>
                <a:ext cx="11021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087" h="1" fill="none" extrusionOk="0">
                    <a:moveTo>
                      <a:pt x="0" y="1"/>
                    </a:moveTo>
                    <a:lnTo>
                      <a:pt x="44086" y="1"/>
                    </a:lnTo>
                  </a:path>
                </a:pathLst>
              </a:custGeom>
              <a:solidFill>
                <a:schemeClr val="accent3"/>
              </a:solidFill>
              <a:ln w="15175" cap="rnd" cmpd="sng">
                <a:solidFill>
                  <a:schemeClr val="accent3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02" name="Google Shape;1902;p40"/>
              <p:cNvGrpSpPr/>
              <p:nvPr/>
            </p:nvGrpSpPr>
            <p:grpSpPr>
              <a:xfrm>
                <a:off x="553875" y="1515175"/>
                <a:ext cx="1102175" cy="390750"/>
                <a:chOff x="553875" y="1515175"/>
                <a:chExt cx="1102175" cy="390750"/>
              </a:xfrm>
            </p:grpSpPr>
            <p:sp>
              <p:nvSpPr>
                <p:cNvPr id="1903" name="Google Shape;1903;p40"/>
                <p:cNvSpPr/>
                <p:nvPr/>
              </p:nvSpPr>
              <p:spPr>
                <a:xfrm>
                  <a:off x="553875" y="1515175"/>
                  <a:ext cx="110217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7" fill="none" extrusionOk="0">
                      <a:moveTo>
                        <a:pt x="0" y="0"/>
                      </a:moveTo>
                      <a:lnTo>
                        <a:pt x="44086" y="0"/>
                      </a:lnTo>
                    </a:path>
                  </a:pathLst>
                </a:custGeom>
                <a:solidFill>
                  <a:schemeClr val="accent3"/>
                </a:solidFill>
                <a:ln w="1412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40"/>
                <p:cNvSpPr/>
                <p:nvPr/>
              </p:nvSpPr>
              <p:spPr>
                <a:xfrm>
                  <a:off x="553875" y="1586300"/>
                  <a:ext cx="1102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7" h="1" fill="none" extrusionOk="0">
                      <a:moveTo>
                        <a:pt x="0" y="1"/>
                      </a:moveTo>
                      <a:lnTo>
                        <a:pt x="44086" y="1"/>
                      </a:lnTo>
                    </a:path>
                  </a:pathLst>
                </a:custGeom>
                <a:solidFill>
                  <a:schemeClr val="accent3"/>
                </a:solidFill>
                <a:ln w="1412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40"/>
                <p:cNvSpPr/>
                <p:nvPr/>
              </p:nvSpPr>
              <p:spPr>
                <a:xfrm>
                  <a:off x="553875" y="1657450"/>
                  <a:ext cx="1102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7" h="1" fill="none" extrusionOk="0">
                      <a:moveTo>
                        <a:pt x="0" y="0"/>
                      </a:moveTo>
                      <a:lnTo>
                        <a:pt x="44086" y="0"/>
                      </a:lnTo>
                    </a:path>
                  </a:pathLst>
                </a:custGeom>
                <a:solidFill>
                  <a:schemeClr val="accent3"/>
                </a:solidFill>
                <a:ln w="1412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40"/>
                <p:cNvSpPr/>
                <p:nvPr/>
              </p:nvSpPr>
              <p:spPr>
                <a:xfrm>
                  <a:off x="553875" y="1776700"/>
                  <a:ext cx="1102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7" h="1" fill="none" extrusionOk="0">
                      <a:moveTo>
                        <a:pt x="0" y="1"/>
                      </a:moveTo>
                      <a:lnTo>
                        <a:pt x="44086" y="1"/>
                      </a:lnTo>
                    </a:path>
                  </a:pathLst>
                </a:custGeom>
                <a:solidFill>
                  <a:schemeClr val="accent3"/>
                </a:solidFill>
                <a:ln w="1517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40"/>
                <p:cNvSpPr/>
                <p:nvPr/>
              </p:nvSpPr>
              <p:spPr>
                <a:xfrm>
                  <a:off x="726500" y="1776700"/>
                  <a:ext cx="25" cy="1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69" fill="none" extrusionOk="0">
                      <a:moveTo>
                        <a:pt x="0" y="1"/>
                      </a:moveTo>
                      <a:lnTo>
                        <a:pt x="0" y="5169"/>
                      </a:lnTo>
                    </a:path>
                  </a:pathLst>
                </a:custGeom>
                <a:solidFill>
                  <a:schemeClr val="accent3"/>
                </a:solidFill>
                <a:ln w="1517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40"/>
                <p:cNvSpPr/>
                <p:nvPr/>
              </p:nvSpPr>
              <p:spPr>
                <a:xfrm>
                  <a:off x="1105200" y="1776700"/>
                  <a:ext cx="25" cy="1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69" fill="none" extrusionOk="0">
                      <a:moveTo>
                        <a:pt x="1" y="1"/>
                      </a:moveTo>
                      <a:lnTo>
                        <a:pt x="1" y="5169"/>
                      </a:lnTo>
                    </a:path>
                  </a:pathLst>
                </a:custGeom>
                <a:solidFill>
                  <a:schemeClr val="accent3"/>
                </a:solidFill>
                <a:ln w="1517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40"/>
                <p:cNvSpPr/>
                <p:nvPr/>
              </p:nvSpPr>
              <p:spPr>
                <a:xfrm>
                  <a:off x="1483400" y="1776700"/>
                  <a:ext cx="25" cy="1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169" fill="none" extrusionOk="0">
                      <a:moveTo>
                        <a:pt x="1" y="1"/>
                      </a:moveTo>
                      <a:lnTo>
                        <a:pt x="1" y="5169"/>
                      </a:lnTo>
                    </a:path>
                  </a:pathLst>
                </a:custGeom>
                <a:solidFill>
                  <a:schemeClr val="accent3"/>
                </a:solidFill>
                <a:ln w="15175" cap="rnd" cmpd="sng">
                  <a:solidFill>
                    <a:schemeClr val="accent3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910" name="Google Shape;1910;p40"/>
          <p:cNvGrpSpPr/>
          <p:nvPr/>
        </p:nvGrpSpPr>
        <p:grpSpPr>
          <a:xfrm>
            <a:off x="7518150" y="1874660"/>
            <a:ext cx="672460" cy="1394167"/>
            <a:chOff x="7518150" y="1874660"/>
            <a:chExt cx="672460" cy="1394167"/>
          </a:xfrm>
        </p:grpSpPr>
        <p:grpSp>
          <p:nvGrpSpPr>
            <p:cNvPr id="1911" name="Google Shape;1911;p40"/>
            <p:cNvGrpSpPr/>
            <p:nvPr/>
          </p:nvGrpSpPr>
          <p:grpSpPr>
            <a:xfrm>
              <a:off x="7644944" y="2138557"/>
              <a:ext cx="380332" cy="1130270"/>
              <a:chOff x="7644944" y="2138557"/>
              <a:chExt cx="380332" cy="1130270"/>
            </a:xfrm>
          </p:grpSpPr>
          <p:sp>
            <p:nvSpPr>
              <p:cNvPr id="1912" name="Google Shape;1912;p40"/>
              <p:cNvSpPr/>
              <p:nvPr/>
            </p:nvSpPr>
            <p:spPr>
              <a:xfrm>
                <a:off x="7644944" y="2138557"/>
                <a:ext cx="154769" cy="1130270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22465" extrusionOk="0">
                    <a:moveTo>
                      <a:pt x="1236" y="0"/>
                    </a:moveTo>
                    <a:cubicBezTo>
                      <a:pt x="532" y="0"/>
                      <a:pt x="0" y="493"/>
                      <a:pt x="39" y="1111"/>
                    </a:cubicBezTo>
                    <a:cubicBezTo>
                      <a:pt x="477" y="8231"/>
                      <a:pt x="923" y="15352"/>
                      <a:pt x="1369" y="22464"/>
                    </a:cubicBezTo>
                    <a:lnTo>
                      <a:pt x="3075" y="22464"/>
                    </a:lnTo>
                    <a:cubicBezTo>
                      <a:pt x="2895" y="15344"/>
                      <a:pt x="2715" y="8231"/>
                      <a:pt x="2535" y="1111"/>
                    </a:cubicBezTo>
                    <a:cubicBezTo>
                      <a:pt x="2520" y="493"/>
                      <a:pt x="1941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40"/>
              <p:cNvSpPr/>
              <p:nvPr/>
            </p:nvSpPr>
            <p:spPr>
              <a:xfrm>
                <a:off x="7885451" y="2138557"/>
                <a:ext cx="139825" cy="113027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22465" extrusionOk="0">
                    <a:moveTo>
                      <a:pt x="1527" y="0"/>
                    </a:moveTo>
                    <a:cubicBezTo>
                      <a:pt x="830" y="0"/>
                      <a:pt x="259" y="493"/>
                      <a:pt x="251" y="1111"/>
                    </a:cubicBezTo>
                    <a:cubicBezTo>
                      <a:pt x="165" y="8231"/>
                      <a:pt x="87" y="15352"/>
                      <a:pt x="1" y="22464"/>
                    </a:cubicBezTo>
                    <a:lnTo>
                      <a:pt x="1714" y="22464"/>
                    </a:lnTo>
                    <a:cubicBezTo>
                      <a:pt x="2059" y="15344"/>
                      <a:pt x="2403" y="8231"/>
                      <a:pt x="2747" y="1111"/>
                    </a:cubicBezTo>
                    <a:cubicBezTo>
                      <a:pt x="2779" y="493"/>
                      <a:pt x="2231" y="0"/>
                      <a:pt x="1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4" name="Google Shape;1914;p40"/>
            <p:cNvGrpSpPr/>
            <p:nvPr/>
          </p:nvGrpSpPr>
          <p:grpSpPr>
            <a:xfrm>
              <a:off x="7518150" y="2138557"/>
              <a:ext cx="633116" cy="1130270"/>
              <a:chOff x="7518150" y="2138557"/>
              <a:chExt cx="633116" cy="1130270"/>
            </a:xfrm>
          </p:grpSpPr>
          <p:sp>
            <p:nvSpPr>
              <p:cNvPr id="1915" name="Google Shape;1915;p40"/>
              <p:cNvSpPr/>
              <p:nvPr/>
            </p:nvSpPr>
            <p:spPr>
              <a:xfrm>
                <a:off x="7518150" y="2138557"/>
                <a:ext cx="195725" cy="113027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2465" extrusionOk="0">
                    <a:moveTo>
                      <a:pt x="1213" y="0"/>
                    </a:moveTo>
                    <a:cubicBezTo>
                      <a:pt x="517" y="0"/>
                      <a:pt x="1" y="493"/>
                      <a:pt x="55" y="1111"/>
                    </a:cubicBezTo>
                    <a:cubicBezTo>
                      <a:pt x="752" y="8091"/>
                      <a:pt x="1448" y="15070"/>
                      <a:pt x="2137" y="22049"/>
                    </a:cubicBezTo>
                    <a:cubicBezTo>
                      <a:pt x="2160" y="22284"/>
                      <a:pt x="2364" y="22464"/>
                      <a:pt x="2598" y="22464"/>
                    </a:cubicBezTo>
                    <a:lnTo>
                      <a:pt x="3889" y="22464"/>
                    </a:lnTo>
                    <a:cubicBezTo>
                      <a:pt x="3443" y="15344"/>
                      <a:pt x="2997" y="8231"/>
                      <a:pt x="2559" y="1111"/>
                    </a:cubicBezTo>
                    <a:cubicBezTo>
                      <a:pt x="2520" y="493"/>
                      <a:pt x="1918" y="0"/>
                      <a:pt x="12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40"/>
              <p:cNvSpPr/>
              <p:nvPr/>
            </p:nvSpPr>
            <p:spPr>
              <a:xfrm>
                <a:off x="7771286" y="2138557"/>
                <a:ext cx="127247" cy="113027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2465" extrusionOk="0">
                    <a:moveTo>
                      <a:pt x="1261" y="0"/>
                    </a:moveTo>
                    <a:cubicBezTo>
                      <a:pt x="556" y="0"/>
                      <a:pt x="1" y="493"/>
                      <a:pt x="16" y="1111"/>
                    </a:cubicBezTo>
                    <a:cubicBezTo>
                      <a:pt x="204" y="8231"/>
                      <a:pt x="384" y="15352"/>
                      <a:pt x="564" y="22464"/>
                    </a:cubicBezTo>
                    <a:lnTo>
                      <a:pt x="2270" y="22464"/>
                    </a:lnTo>
                    <a:cubicBezTo>
                      <a:pt x="2356" y="15344"/>
                      <a:pt x="2434" y="8231"/>
                      <a:pt x="2520" y="1111"/>
                    </a:cubicBezTo>
                    <a:cubicBezTo>
                      <a:pt x="2528" y="493"/>
                      <a:pt x="1965" y="0"/>
                      <a:pt x="12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40"/>
              <p:cNvSpPr/>
              <p:nvPr/>
            </p:nvSpPr>
            <p:spPr>
              <a:xfrm>
                <a:off x="7971289" y="2138557"/>
                <a:ext cx="179977" cy="1130270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22465" extrusionOk="0">
                    <a:moveTo>
                      <a:pt x="2356" y="0"/>
                    </a:moveTo>
                    <a:cubicBezTo>
                      <a:pt x="1652" y="0"/>
                      <a:pt x="1057" y="493"/>
                      <a:pt x="1034" y="1111"/>
                    </a:cubicBezTo>
                    <a:cubicBezTo>
                      <a:pt x="689" y="8231"/>
                      <a:pt x="345" y="15352"/>
                      <a:pt x="1" y="22464"/>
                    </a:cubicBezTo>
                    <a:lnTo>
                      <a:pt x="1284" y="22464"/>
                    </a:lnTo>
                    <a:cubicBezTo>
                      <a:pt x="1526" y="22464"/>
                      <a:pt x="1722" y="22284"/>
                      <a:pt x="1746" y="22049"/>
                    </a:cubicBezTo>
                    <a:cubicBezTo>
                      <a:pt x="2340" y="15062"/>
                      <a:pt x="2935" y="8083"/>
                      <a:pt x="3530" y="1111"/>
                    </a:cubicBezTo>
                    <a:cubicBezTo>
                      <a:pt x="3576" y="493"/>
                      <a:pt x="3052" y="0"/>
                      <a:pt x="23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8" name="Google Shape;1918;p40"/>
            <p:cNvSpPr/>
            <p:nvPr/>
          </p:nvSpPr>
          <p:spPr>
            <a:xfrm>
              <a:off x="7521320" y="1874660"/>
              <a:ext cx="669290" cy="272996"/>
            </a:xfrm>
            <a:custGeom>
              <a:avLst/>
              <a:gdLst/>
              <a:ahLst/>
              <a:cxnLst/>
              <a:rect l="l" t="t" r="r" b="b"/>
              <a:pathLst>
                <a:path w="13302" h="5426" extrusionOk="0">
                  <a:moveTo>
                    <a:pt x="5603" y="1"/>
                  </a:moveTo>
                  <a:cubicBezTo>
                    <a:pt x="4914" y="1"/>
                    <a:pt x="4343" y="558"/>
                    <a:pt x="4351" y="1262"/>
                  </a:cubicBezTo>
                  <a:lnTo>
                    <a:pt x="4351" y="1302"/>
                  </a:lnTo>
                  <a:cubicBezTo>
                    <a:pt x="4249" y="1278"/>
                    <a:pt x="4139" y="1262"/>
                    <a:pt x="4038" y="1262"/>
                  </a:cubicBezTo>
                  <a:cubicBezTo>
                    <a:pt x="3467" y="1262"/>
                    <a:pt x="2958" y="1654"/>
                    <a:pt x="2817" y="2209"/>
                  </a:cubicBezTo>
                  <a:cubicBezTo>
                    <a:pt x="2573" y="1985"/>
                    <a:pt x="2264" y="1872"/>
                    <a:pt x="1955" y="1872"/>
                  </a:cubicBezTo>
                  <a:cubicBezTo>
                    <a:pt x="1659" y="1872"/>
                    <a:pt x="1364" y="1975"/>
                    <a:pt x="1127" y="2186"/>
                  </a:cubicBezTo>
                  <a:cubicBezTo>
                    <a:pt x="642" y="2616"/>
                    <a:pt x="564" y="3352"/>
                    <a:pt x="939" y="3876"/>
                  </a:cubicBezTo>
                  <a:cubicBezTo>
                    <a:pt x="392" y="4017"/>
                    <a:pt x="8" y="4517"/>
                    <a:pt x="0" y="5089"/>
                  </a:cubicBezTo>
                  <a:cubicBezTo>
                    <a:pt x="8" y="5159"/>
                    <a:pt x="8" y="5237"/>
                    <a:pt x="24" y="5308"/>
                  </a:cubicBezTo>
                  <a:cubicBezTo>
                    <a:pt x="329" y="5018"/>
                    <a:pt x="736" y="4870"/>
                    <a:pt x="1150" y="4870"/>
                  </a:cubicBezTo>
                  <a:cubicBezTo>
                    <a:pt x="1636" y="4870"/>
                    <a:pt x="2105" y="5073"/>
                    <a:pt x="2449" y="5425"/>
                  </a:cubicBezTo>
                  <a:cubicBezTo>
                    <a:pt x="2465" y="5402"/>
                    <a:pt x="2473" y="5386"/>
                    <a:pt x="2488" y="5370"/>
                  </a:cubicBezTo>
                  <a:cubicBezTo>
                    <a:pt x="2795" y="5056"/>
                    <a:pt x="3221" y="4877"/>
                    <a:pt x="3658" y="4877"/>
                  </a:cubicBezTo>
                  <a:cubicBezTo>
                    <a:pt x="3667" y="4877"/>
                    <a:pt x="3676" y="4877"/>
                    <a:pt x="3686" y="4877"/>
                  </a:cubicBezTo>
                  <a:cubicBezTo>
                    <a:pt x="3695" y="4877"/>
                    <a:pt x="3704" y="4877"/>
                    <a:pt x="3714" y="4877"/>
                  </a:cubicBezTo>
                  <a:cubicBezTo>
                    <a:pt x="4189" y="4877"/>
                    <a:pt x="4647" y="5072"/>
                    <a:pt x="4969" y="5417"/>
                  </a:cubicBezTo>
                  <a:cubicBezTo>
                    <a:pt x="4984" y="5402"/>
                    <a:pt x="5000" y="5386"/>
                    <a:pt x="5016" y="5362"/>
                  </a:cubicBezTo>
                  <a:cubicBezTo>
                    <a:pt x="5330" y="5056"/>
                    <a:pt x="5756" y="4877"/>
                    <a:pt x="6200" y="4877"/>
                  </a:cubicBezTo>
                  <a:cubicBezTo>
                    <a:pt x="6210" y="4877"/>
                    <a:pt x="6219" y="4877"/>
                    <a:pt x="6229" y="4877"/>
                  </a:cubicBezTo>
                  <a:cubicBezTo>
                    <a:pt x="6238" y="4877"/>
                    <a:pt x="6248" y="4877"/>
                    <a:pt x="6257" y="4877"/>
                  </a:cubicBezTo>
                  <a:cubicBezTo>
                    <a:pt x="6701" y="4877"/>
                    <a:pt x="7127" y="5056"/>
                    <a:pt x="7441" y="5362"/>
                  </a:cubicBezTo>
                  <a:cubicBezTo>
                    <a:pt x="7457" y="5386"/>
                    <a:pt x="7480" y="5402"/>
                    <a:pt x="7496" y="5417"/>
                  </a:cubicBezTo>
                  <a:cubicBezTo>
                    <a:pt x="7819" y="5079"/>
                    <a:pt x="8269" y="4877"/>
                    <a:pt x="8737" y="4877"/>
                  </a:cubicBezTo>
                  <a:cubicBezTo>
                    <a:pt x="8746" y="4877"/>
                    <a:pt x="8755" y="4877"/>
                    <a:pt x="8764" y="4877"/>
                  </a:cubicBezTo>
                  <a:cubicBezTo>
                    <a:pt x="8773" y="4877"/>
                    <a:pt x="8783" y="4877"/>
                    <a:pt x="8792" y="4877"/>
                  </a:cubicBezTo>
                  <a:cubicBezTo>
                    <a:pt x="9235" y="4877"/>
                    <a:pt x="9655" y="5056"/>
                    <a:pt x="9969" y="5370"/>
                  </a:cubicBezTo>
                  <a:cubicBezTo>
                    <a:pt x="9984" y="5386"/>
                    <a:pt x="10000" y="5402"/>
                    <a:pt x="10008" y="5417"/>
                  </a:cubicBezTo>
                  <a:cubicBezTo>
                    <a:pt x="10338" y="5072"/>
                    <a:pt x="10788" y="4877"/>
                    <a:pt x="11263" y="4877"/>
                  </a:cubicBezTo>
                  <a:cubicBezTo>
                    <a:pt x="11272" y="4877"/>
                    <a:pt x="11282" y="4877"/>
                    <a:pt x="11291" y="4877"/>
                  </a:cubicBezTo>
                  <a:cubicBezTo>
                    <a:pt x="11301" y="4877"/>
                    <a:pt x="11311" y="4877"/>
                    <a:pt x="11321" y="4877"/>
                  </a:cubicBezTo>
                  <a:cubicBezTo>
                    <a:pt x="11733" y="4877"/>
                    <a:pt x="12120" y="5033"/>
                    <a:pt x="12418" y="5308"/>
                  </a:cubicBezTo>
                  <a:cubicBezTo>
                    <a:pt x="12433" y="5237"/>
                    <a:pt x="12441" y="5167"/>
                    <a:pt x="12441" y="5089"/>
                  </a:cubicBezTo>
                  <a:cubicBezTo>
                    <a:pt x="12441" y="4948"/>
                    <a:pt x="12418" y="4799"/>
                    <a:pt x="12363" y="4666"/>
                  </a:cubicBezTo>
                  <a:cubicBezTo>
                    <a:pt x="13028" y="4369"/>
                    <a:pt x="13302" y="3563"/>
                    <a:pt x="12958" y="2921"/>
                  </a:cubicBezTo>
                  <a:cubicBezTo>
                    <a:pt x="12725" y="2497"/>
                    <a:pt x="12289" y="2260"/>
                    <a:pt x="11842" y="2260"/>
                  </a:cubicBezTo>
                  <a:cubicBezTo>
                    <a:pt x="11614" y="2260"/>
                    <a:pt x="11383" y="2322"/>
                    <a:pt x="11174" y="2452"/>
                  </a:cubicBezTo>
                  <a:cubicBezTo>
                    <a:pt x="11118" y="1719"/>
                    <a:pt x="10518" y="1291"/>
                    <a:pt x="9911" y="1291"/>
                  </a:cubicBezTo>
                  <a:cubicBezTo>
                    <a:pt x="9494" y="1291"/>
                    <a:pt x="9075" y="1493"/>
                    <a:pt x="8826" y="1935"/>
                  </a:cubicBezTo>
                  <a:cubicBezTo>
                    <a:pt x="8651" y="1850"/>
                    <a:pt x="8461" y="1806"/>
                    <a:pt x="8270" y="1806"/>
                  </a:cubicBezTo>
                  <a:cubicBezTo>
                    <a:pt x="8128" y="1806"/>
                    <a:pt x="7985" y="1831"/>
                    <a:pt x="7848" y="1881"/>
                  </a:cubicBezTo>
                  <a:cubicBezTo>
                    <a:pt x="7618" y="1582"/>
                    <a:pt x="7261" y="1403"/>
                    <a:pt x="6886" y="1403"/>
                  </a:cubicBezTo>
                  <a:cubicBezTo>
                    <a:pt x="6878" y="1403"/>
                    <a:pt x="6870" y="1403"/>
                    <a:pt x="6862" y="1403"/>
                  </a:cubicBezTo>
                  <a:cubicBezTo>
                    <a:pt x="6941" y="683"/>
                    <a:pt x="6401" y="42"/>
                    <a:pt x="5673" y="3"/>
                  </a:cubicBezTo>
                  <a:cubicBezTo>
                    <a:pt x="5650" y="1"/>
                    <a:pt x="5626" y="1"/>
                    <a:pt x="5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19" name="Google Shape;1919;p40"/>
            <p:cNvGrpSpPr/>
            <p:nvPr/>
          </p:nvGrpSpPr>
          <p:grpSpPr>
            <a:xfrm>
              <a:off x="7605145" y="2529446"/>
              <a:ext cx="476030" cy="309070"/>
              <a:chOff x="7605145" y="2529446"/>
              <a:chExt cx="476030" cy="309070"/>
            </a:xfrm>
          </p:grpSpPr>
          <p:sp>
            <p:nvSpPr>
              <p:cNvPr id="1920" name="Google Shape;1920;p40"/>
              <p:cNvSpPr/>
              <p:nvPr/>
            </p:nvSpPr>
            <p:spPr>
              <a:xfrm>
                <a:off x="7605145" y="2529446"/>
                <a:ext cx="476030" cy="30907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6143" extrusionOk="0">
                    <a:moveTo>
                      <a:pt x="1550" y="1"/>
                    </a:moveTo>
                    <a:cubicBezTo>
                      <a:pt x="1550" y="854"/>
                      <a:pt x="854" y="1550"/>
                      <a:pt x="1" y="1550"/>
                    </a:cubicBezTo>
                    <a:lnTo>
                      <a:pt x="1" y="4594"/>
                    </a:lnTo>
                    <a:cubicBezTo>
                      <a:pt x="854" y="4594"/>
                      <a:pt x="1550" y="5290"/>
                      <a:pt x="1550" y="6143"/>
                    </a:cubicBezTo>
                    <a:lnTo>
                      <a:pt x="7911" y="6143"/>
                    </a:lnTo>
                    <a:cubicBezTo>
                      <a:pt x="7911" y="5290"/>
                      <a:pt x="8608" y="4594"/>
                      <a:pt x="9461" y="4594"/>
                    </a:cubicBezTo>
                    <a:lnTo>
                      <a:pt x="9461" y="1550"/>
                    </a:lnTo>
                    <a:cubicBezTo>
                      <a:pt x="8608" y="1550"/>
                      <a:pt x="7911" y="854"/>
                      <a:pt x="79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40"/>
              <p:cNvSpPr/>
              <p:nvPr/>
            </p:nvSpPr>
            <p:spPr>
              <a:xfrm>
                <a:off x="7642177" y="2566477"/>
                <a:ext cx="402017" cy="23506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4672" fill="none" extrusionOk="0">
                    <a:moveTo>
                      <a:pt x="1018" y="4671"/>
                    </a:moveTo>
                    <a:cubicBezTo>
                      <a:pt x="830" y="4210"/>
                      <a:pt x="462" y="3842"/>
                      <a:pt x="0" y="3646"/>
                    </a:cubicBezTo>
                    <a:lnTo>
                      <a:pt x="0" y="1025"/>
                    </a:lnTo>
                    <a:cubicBezTo>
                      <a:pt x="462" y="830"/>
                      <a:pt x="830" y="462"/>
                      <a:pt x="1018" y="0"/>
                    </a:cubicBezTo>
                    <a:lnTo>
                      <a:pt x="6964" y="0"/>
                    </a:lnTo>
                    <a:cubicBezTo>
                      <a:pt x="7160" y="462"/>
                      <a:pt x="7528" y="830"/>
                      <a:pt x="7989" y="1025"/>
                    </a:cubicBezTo>
                    <a:lnTo>
                      <a:pt x="7989" y="3646"/>
                    </a:lnTo>
                    <a:cubicBezTo>
                      <a:pt x="7528" y="3842"/>
                      <a:pt x="7160" y="4210"/>
                      <a:pt x="6964" y="4671"/>
                    </a:cubicBezTo>
                    <a:close/>
                  </a:path>
                </a:pathLst>
              </a:custGeom>
              <a:noFill/>
              <a:ln w="54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22" name="Google Shape;1922;p4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8: FILM</a:t>
            </a:r>
            <a:endParaRPr dirty="0">
              <a:solidFill>
                <a:srgbClr val="EC646C"/>
              </a:solidFill>
            </a:endParaRPr>
          </a:p>
        </p:txBody>
      </p:sp>
      <p:sp>
        <p:nvSpPr>
          <p:cNvPr id="1923" name="Google Shape;1923;p4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6: Skills 2</a:t>
            </a:r>
            <a:endParaRPr sz="2800" b="1" dirty="0"/>
          </a:p>
        </p:txBody>
      </p:sp>
      <p:cxnSp>
        <p:nvCxnSpPr>
          <p:cNvPr id="1924" name="Google Shape;1924;p40"/>
          <p:cNvCxnSpPr/>
          <p:nvPr/>
        </p:nvCxnSpPr>
        <p:spPr>
          <a:xfrm>
            <a:off x="2174850" y="1412125"/>
            <a:ext cx="4794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40"/>
          <p:cNvCxnSpPr/>
          <p:nvPr/>
        </p:nvCxnSpPr>
        <p:spPr>
          <a:xfrm>
            <a:off x="2174850" y="3193150"/>
            <a:ext cx="4794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26" name="Google Shape;1926;p40"/>
          <p:cNvGrpSpPr/>
          <p:nvPr/>
        </p:nvGrpSpPr>
        <p:grpSpPr>
          <a:xfrm>
            <a:off x="8152450" y="3846025"/>
            <a:ext cx="319800" cy="319800"/>
            <a:chOff x="1961500" y="1795075"/>
            <a:chExt cx="319800" cy="319800"/>
          </a:xfrm>
        </p:grpSpPr>
        <p:sp>
          <p:nvSpPr>
            <p:cNvPr id="1927" name="Google Shape;1927;p40"/>
            <p:cNvSpPr/>
            <p:nvPr/>
          </p:nvSpPr>
          <p:spPr>
            <a:xfrm>
              <a:off x="2121400" y="1795075"/>
              <a:ext cx="74" cy="88685"/>
            </a:xfrm>
            <a:custGeom>
              <a:avLst/>
              <a:gdLst/>
              <a:ahLst/>
              <a:cxnLst/>
              <a:rect l="l" t="t" r="r" b="b"/>
              <a:pathLst>
                <a:path w="1" h="1198" fill="none" extrusionOk="0">
                  <a:moveTo>
                    <a:pt x="0" y="0"/>
                  </a:moveTo>
                  <a:lnTo>
                    <a:pt x="0" y="119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0"/>
            <p:cNvSpPr/>
            <p:nvPr/>
          </p:nvSpPr>
          <p:spPr>
            <a:xfrm>
              <a:off x="2041450" y="1816469"/>
              <a:ext cx="44120" cy="76544"/>
            </a:xfrm>
            <a:custGeom>
              <a:avLst/>
              <a:gdLst/>
              <a:ahLst/>
              <a:cxnLst/>
              <a:rect l="l" t="t" r="r" b="b"/>
              <a:pathLst>
                <a:path w="596" h="1034" fill="none" extrusionOk="0">
                  <a:moveTo>
                    <a:pt x="0" y="1"/>
                  </a:moveTo>
                  <a:lnTo>
                    <a:pt x="595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0"/>
            <p:cNvSpPr/>
            <p:nvPr/>
          </p:nvSpPr>
          <p:spPr>
            <a:xfrm>
              <a:off x="1982968" y="1875025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0"/>
                  </a:moveTo>
                  <a:lnTo>
                    <a:pt x="1025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>
              <a:off x="1961500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" y="1"/>
                  </a:moveTo>
                  <a:lnTo>
                    <a:pt x="119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982968" y="1990878"/>
              <a:ext cx="75952" cy="44046"/>
            </a:xfrm>
            <a:custGeom>
              <a:avLst/>
              <a:gdLst/>
              <a:ahLst/>
              <a:cxnLst/>
              <a:rect l="l" t="t" r="r" b="b"/>
              <a:pathLst>
                <a:path w="1026" h="595" fill="none" extrusionOk="0">
                  <a:moveTo>
                    <a:pt x="0" y="595"/>
                  </a:moveTo>
                  <a:lnTo>
                    <a:pt x="102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2041450" y="2017528"/>
              <a:ext cx="44120" cy="75952"/>
            </a:xfrm>
            <a:custGeom>
              <a:avLst/>
              <a:gdLst/>
              <a:ahLst/>
              <a:cxnLst/>
              <a:rect l="l" t="t" r="r" b="b"/>
              <a:pathLst>
                <a:path w="596" h="1026" fill="none" extrusionOk="0">
                  <a:moveTo>
                    <a:pt x="0" y="1025"/>
                  </a:moveTo>
                  <a:lnTo>
                    <a:pt x="59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2121400" y="2026782"/>
              <a:ext cx="74" cy="88093"/>
            </a:xfrm>
            <a:custGeom>
              <a:avLst/>
              <a:gdLst/>
              <a:ahLst/>
              <a:cxnLst/>
              <a:rect l="l" t="t" r="r" b="b"/>
              <a:pathLst>
                <a:path w="1" h="1190" fill="none" extrusionOk="0">
                  <a:moveTo>
                    <a:pt x="0" y="119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2157303" y="2017528"/>
              <a:ext cx="44046" cy="75952"/>
            </a:xfrm>
            <a:custGeom>
              <a:avLst/>
              <a:gdLst/>
              <a:ahLst/>
              <a:cxnLst/>
              <a:rect l="l" t="t" r="r" b="b"/>
              <a:pathLst>
                <a:path w="595" h="1026" fill="none" extrusionOk="0">
                  <a:moveTo>
                    <a:pt x="595" y="102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2183361" y="1990878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59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2193207" y="1954901"/>
              <a:ext cx="88093" cy="74"/>
            </a:xfrm>
            <a:custGeom>
              <a:avLst/>
              <a:gdLst/>
              <a:ahLst/>
              <a:cxnLst/>
              <a:rect l="l" t="t" r="r" b="b"/>
              <a:pathLst>
                <a:path w="1190" h="1" fill="none" extrusionOk="0">
                  <a:moveTo>
                    <a:pt x="1190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2183361" y="1875025"/>
              <a:ext cx="76544" cy="44046"/>
            </a:xfrm>
            <a:custGeom>
              <a:avLst/>
              <a:gdLst/>
              <a:ahLst/>
              <a:cxnLst/>
              <a:rect l="l" t="t" r="r" b="b"/>
              <a:pathLst>
                <a:path w="1034" h="595" fill="none" extrusionOk="0">
                  <a:moveTo>
                    <a:pt x="1033" y="0"/>
                  </a:moveTo>
                  <a:lnTo>
                    <a:pt x="0" y="595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2157303" y="1816469"/>
              <a:ext cx="44046" cy="76544"/>
            </a:xfrm>
            <a:custGeom>
              <a:avLst/>
              <a:gdLst/>
              <a:ahLst/>
              <a:cxnLst/>
              <a:rect l="l" t="t" r="r" b="b"/>
              <a:pathLst>
                <a:path w="595" h="1034" fill="none" extrusionOk="0">
                  <a:moveTo>
                    <a:pt x="595" y="1"/>
                  </a:moveTo>
                  <a:lnTo>
                    <a:pt x="0" y="103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9" name="Google Shape;1939;p40"/>
          <p:cNvSpPr/>
          <p:nvPr/>
        </p:nvSpPr>
        <p:spPr>
          <a:xfrm rot="943396">
            <a:off x="1395780" y="3906957"/>
            <a:ext cx="241874" cy="230407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40"/>
          <p:cNvSpPr/>
          <p:nvPr/>
        </p:nvSpPr>
        <p:spPr>
          <a:xfrm rot="-1276099">
            <a:off x="1530208" y="3471251"/>
            <a:ext cx="387818" cy="369362"/>
          </a:xfrm>
          <a:custGeom>
            <a:avLst/>
            <a:gdLst/>
            <a:ahLst/>
            <a:cxnLst/>
            <a:rect l="l" t="t" r="r" b="b"/>
            <a:pathLst>
              <a:path w="1011" h="963" extrusionOk="0">
                <a:moveTo>
                  <a:pt x="509" y="0"/>
                </a:moveTo>
                <a:lnTo>
                  <a:pt x="345" y="313"/>
                </a:lnTo>
                <a:lnTo>
                  <a:pt x="1" y="368"/>
                </a:lnTo>
                <a:lnTo>
                  <a:pt x="251" y="618"/>
                </a:lnTo>
                <a:lnTo>
                  <a:pt x="189" y="962"/>
                </a:lnTo>
                <a:lnTo>
                  <a:pt x="509" y="798"/>
                </a:lnTo>
                <a:lnTo>
                  <a:pt x="822" y="962"/>
                </a:lnTo>
                <a:lnTo>
                  <a:pt x="760" y="618"/>
                </a:lnTo>
                <a:lnTo>
                  <a:pt x="1010" y="368"/>
                </a:lnTo>
                <a:lnTo>
                  <a:pt x="666" y="313"/>
                </a:lnTo>
                <a:lnTo>
                  <a:pt x="50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Freeform 9"/>
          <p:cNvSpPr/>
          <p:nvPr/>
        </p:nvSpPr>
        <p:spPr>
          <a:xfrm rot="1952308">
            <a:off x="7181943" y="280373"/>
            <a:ext cx="1708754" cy="1216375"/>
          </a:xfrm>
          <a:custGeom>
            <a:avLst/>
            <a:gdLst/>
            <a:ahLst/>
            <a:cxnLst/>
            <a:rect l="l" t="t" r="r" b="b"/>
            <a:pathLst>
              <a:path w="4415125" h="3162333">
                <a:moveTo>
                  <a:pt x="0" y="0"/>
                </a:moveTo>
                <a:lnTo>
                  <a:pt x="4415125" y="0"/>
                </a:lnTo>
                <a:lnTo>
                  <a:pt x="4415125" y="3162333"/>
                </a:lnTo>
                <a:lnTo>
                  <a:pt x="0" y="31623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10"/>
          <p:cNvSpPr/>
          <p:nvPr/>
        </p:nvSpPr>
        <p:spPr>
          <a:xfrm>
            <a:off x="255845" y="160617"/>
            <a:ext cx="1902110" cy="1594314"/>
          </a:xfrm>
          <a:custGeom>
            <a:avLst/>
            <a:gdLst/>
            <a:ahLst/>
            <a:cxnLst/>
            <a:rect l="l" t="t" r="r" b="b"/>
            <a:pathLst>
              <a:path w="5746837" h="4816894">
                <a:moveTo>
                  <a:pt x="0" y="0"/>
                </a:moveTo>
                <a:lnTo>
                  <a:pt x="5746837" y="0"/>
                </a:lnTo>
                <a:lnTo>
                  <a:pt x="5746837" y="4816894"/>
                </a:lnTo>
                <a:lnTo>
                  <a:pt x="0" y="4816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25" y="-26523"/>
            <a:ext cx="5536154" cy="5178188"/>
          </a:xfrm>
          <a:custGeom>
            <a:avLst/>
            <a:gdLst/>
            <a:ahLst/>
            <a:cxnLst/>
            <a:rect l="l" t="t" r="r" b="b"/>
            <a:pathLst>
              <a:path w="18905913" h="18362368">
                <a:moveTo>
                  <a:pt x="0" y="0"/>
                </a:moveTo>
                <a:lnTo>
                  <a:pt x="18905914" y="0"/>
                </a:lnTo>
                <a:lnTo>
                  <a:pt x="18905914" y="18362368"/>
                </a:lnTo>
                <a:lnTo>
                  <a:pt x="0" y="183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96201" y="3421075"/>
            <a:ext cx="5143499" cy="1730590"/>
          </a:xfrm>
          <a:custGeom>
            <a:avLst/>
            <a:gdLst/>
            <a:ahLst/>
            <a:cxnLst/>
            <a:rect l="l" t="t" r="r" b="b"/>
            <a:pathLst>
              <a:path w="13180197" h="7311438">
                <a:moveTo>
                  <a:pt x="0" y="0"/>
                </a:moveTo>
                <a:lnTo>
                  <a:pt x="13180197" y="0"/>
                </a:lnTo>
                <a:lnTo>
                  <a:pt x="13180197" y="7311437"/>
                </a:lnTo>
                <a:lnTo>
                  <a:pt x="0" y="7311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771900" y="3333750"/>
            <a:ext cx="5715000" cy="1934698"/>
          </a:xfrm>
          <a:custGeom>
            <a:avLst/>
            <a:gdLst/>
            <a:ahLst/>
            <a:cxnLst/>
            <a:rect l="l" t="t" r="r" b="b"/>
            <a:pathLst>
              <a:path w="13180197" h="7311438">
                <a:moveTo>
                  <a:pt x="0" y="0"/>
                </a:moveTo>
                <a:lnTo>
                  <a:pt x="13180197" y="0"/>
                </a:lnTo>
                <a:lnTo>
                  <a:pt x="13180197" y="7311437"/>
                </a:lnTo>
                <a:lnTo>
                  <a:pt x="0" y="7311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B9F7A67-546F-5E81-8466-3C17D9F2B774}"/>
              </a:ext>
            </a:extLst>
          </p:cNvPr>
          <p:cNvSpPr txBox="1"/>
          <p:nvPr/>
        </p:nvSpPr>
        <p:spPr>
          <a:xfrm>
            <a:off x="2809130" y="144561"/>
            <a:ext cx="4027185" cy="681038"/>
          </a:xfrm>
          <a:prstGeom prst="roundRect">
            <a:avLst/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  <a:cs typeface="TAN Headline"/>
                <a:sym typeface="TAN Headline"/>
              </a:rPr>
              <a:t>Mr. Bean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8736" y="1107424"/>
            <a:ext cx="5769885" cy="341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6945640"/>
      </p:ext>
    </p:extLst>
  </p:cSld>
  <p:clrMapOvr>
    <a:masterClrMapping/>
  </p:clrMapOvr>
</p:sld>
</file>

<file path=ppt/theme/theme1.xml><?xml version="1.0" encoding="utf-8"?>
<a:theme xmlns:a="http://schemas.openxmlformats.org/drawingml/2006/main" name="Cinema and PopCorn by Slidesgo">
  <a:themeElements>
    <a:clrScheme name="Simple Light">
      <a:dk1>
        <a:srgbClr val="EC646C"/>
      </a:dk1>
      <a:lt1>
        <a:srgbClr val="F5F1EA"/>
      </a:lt1>
      <a:dk2>
        <a:srgbClr val="33353D"/>
      </a:dk2>
      <a:lt2>
        <a:srgbClr val="E6E1DA"/>
      </a:lt2>
      <a:accent1>
        <a:srgbClr val="1C1C1C"/>
      </a:accent1>
      <a:accent2>
        <a:srgbClr val="727871"/>
      </a:accent2>
      <a:accent3>
        <a:srgbClr val="CCCCCC"/>
      </a:accent3>
      <a:accent4>
        <a:srgbClr val="FFFFFF"/>
      </a:accent4>
      <a:accent5>
        <a:srgbClr val="FFFFFF"/>
      </a:accent5>
      <a:accent6>
        <a:srgbClr val="FFFFFF"/>
      </a:accent6>
      <a:hlink>
        <a:srgbClr val="EC64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3515</TotalTime>
  <Words>1028</Words>
  <Application>Microsoft Office PowerPoint</Application>
  <PresentationFormat>On-screen Show (16:9)</PresentationFormat>
  <Paragraphs>132</Paragraphs>
  <Slides>31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Calibri</vt:lpstr>
      <vt:lpstr>Lato Black</vt:lpstr>
      <vt:lpstr>Segoe UI Black</vt:lpstr>
      <vt:lpstr>Arial</vt:lpstr>
      <vt:lpstr>Times New Roman</vt:lpstr>
      <vt:lpstr>Raleway</vt:lpstr>
      <vt:lpstr>TAN Headline</vt:lpstr>
      <vt:lpstr>Open Sans</vt:lpstr>
      <vt:lpstr>Cinema and PopCorn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8: FILM</vt:lpstr>
      <vt:lpstr>PowerPoint Presentation</vt:lpstr>
      <vt:lpstr>PowerPoint Presentation</vt:lpstr>
      <vt:lpstr>PowerPoint Presentation</vt:lpstr>
      <vt:lpstr>PowerPoint Presentation</vt:lpstr>
      <vt:lpstr>1. Work in pairs. Discuss the following questions.</vt:lpstr>
      <vt:lpstr>LISTENING</vt:lpstr>
      <vt:lpstr>2.Mark and Hoa are talking about the film Naughty Twins. </vt:lpstr>
      <vt:lpstr>PowerPoint Presentation</vt:lpstr>
      <vt:lpstr>PowerPoint Presentation</vt:lpstr>
      <vt:lpstr>Who is faster?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</vt:lpstr>
      <vt:lpstr>PowerPoint Presentation</vt:lpstr>
      <vt:lpstr>PowerPoint Presentation</vt:lpstr>
      <vt:lpstr>PowerPoint Presentation</vt:lpstr>
      <vt:lpstr>WRAP UP</vt:lpstr>
      <vt:lpstr>HOMEWORK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FILM</dc:title>
  <dc:creator>admin</dc:creator>
  <cp:lastModifiedBy>THU HUONG</cp:lastModifiedBy>
  <cp:revision>184</cp:revision>
  <dcterms:modified xsi:type="dcterms:W3CDTF">2025-05-13T16:49:47Z</dcterms:modified>
</cp:coreProperties>
</file>