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47" r:id="rId2"/>
    <p:sldId id="471" r:id="rId3"/>
    <p:sldId id="473" r:id="rId4"/>
    <p:sldId id="450" r:id="rId5"/>
    <p:sldId id="367" r:id="rId6"/>
    <p:sldId id="404" r:id="rId7"/>
    <p:sldId id="452" r:id="rId8"/>
    <p:sldId id="462" r:id="rId9"/>
    <p:sldId id="426" r:id="rId10"/>
    <p:sldId id="457" r:id="rId11"/>
    <p:sldId id="427" r:id="rId12"/>
    <p:sldId id="407" r:id="rId13"/>
    <p:sldId id="414" r:id="rId14"/>
    <p:sldId id="458" r:id="rId15"/>
    <p:sldId id="381" r:id="rId16"/>
    <p:sldId id="415" r:id="rId17"/>
    <p:sldId id="365" r:id="rId18"/>
    <p:sldId id="464" r:id="rId19"/>
    <p:sldId id="438" r:id="rId20"/>
    <p:sldId id="378" r:id="rId21"/>
    <p:sldId id="459" r:id="rId22"/>
    <p:sldId id="467" r:id="rId23"/>
    <p:sldId id="386" r:id="rId24"/>
    <p:sldId id="361" r:id="rId25"/>
    <p:sldId id="261" r:id="rId26"/>
    <p:sldId id="4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66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 autoAdjust="0"/>
    <p:restoredTop sz="93741" autoAdjust="0"/>
  </p:normalViewPr>
  <p:slideViewPr>
    <p:cSldViewPr snapToGrid="0">
      <p:cViewPr varScale="1">
        <p:scale>
          <a:sx n="65" d="100"/>
          <a:sy n="65" d="100"/>
        </p:scale>
        <p:origin x="8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A0A0C-494D-4FAD-BD37-0D3410DEEEF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6A84D-CD42-48B3-97DF-38A26489C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78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09AB7-6A82-6CC5-ADED-633154798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2D30D-D426-0E8E-2CF6-318765735A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98D65B-0ADB-BAE5-2A88-6AA8BC260B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B50B4-280A-0344-FA5F-3C8A5C146F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7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BA229-B815-22D0-F224-FCC175DFE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F70429-61D8-CEFE-46CF-47E7394AB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1441A7-9C35-C8B3-C33C-D98EBE3B9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AF312-01B9-8468-21EE-16203AD52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76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099C8-62E7-5772-7C1C-9FDDECB03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9455AA-7250-6979-06CE-13B405F67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3D3882-8EFA-9436-5890-E0791C531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5A8B4-8928-4F7B-411B-BC9FE57DC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2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F4AD6-6F4C-90DF-CCB2-469E4DF3D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AF7508-3074-E4DD-8344-F4C65F14E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2BDEF2-89F5-AC2F-B4B5-5B5A9A317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ADCA2-E309-8CBF-37AF-2AB5970421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31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A54AB6D9-B21F-5EC6-6233-DBC6A60FD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29:notes">
            <a:extLst>
              <a:ext uri="{FF2B5EF4-FFF2-40B4-BE49-F238E27FC236}">
                <a16:creationId xmlns:a16="http://schemas.microsoft.com/office/drawing/2014/main" id="{DB80FADB-63F7-07D1-F301-CB8C551436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29:notes">
            <a:extLst>
              <a:ext uri="{FF2B5EF4-FFF2-40B4-BE49-F238E27FC236}">
                <a16:creationId xmlns:a16="http://schemas.microsoft.com/office/drawing/2014/main" id="{FB16989D-F5EC-BAA2-37EA-6FF6ECFE18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68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D55462E4-032A-8DB6-BF83-CEB95DE75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29:notes">
            <a:extLst>
              <a:ext uri="{FF2B5EF4-FFF2-40B4-BE49-F238E27FC236}">
                <a16:creationId xmlns:a16="http://schemas.microsoft.com/office/drawing/2014/main" id="{C7DAAE12-71EE-01A9-EFAE-DA629E8C6A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29:notes">
            <a:extLst>
              <a:ext uri="{FF2B5EF4-FFF2-40B4-BE49-F238E27FC236}">
                <a16:creationId xmlns:a16="http://schemas.microsoft.com/office/drawing/2014/main" id="{43B56C9B-E46F-5370-FBBD-B730D12C24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2528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5B7CE-D911-195D-D48C-947A1D13F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8A6E0-8D2B-777B-DFE5-4622949C19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EDF08A-2749-4ED5-3672-034C02C6C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E5BB7-2B0A-1E08-F92A-D24FC5D40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74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7AF5D-2F8B-B6E8-ADD8-60BE52B86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83E595-1162-D772-CFFD-044AB6E22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E07FF5-5572-6ACC-9020-FB72632CF0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D326B-8A2C-D358-790D-BA2E448D74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4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08040-96B1-B201-058C-2B1AEF9C7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981BA2-6593-AC79-C5D4-220DAAB52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EAC2C-0A11-A3F6-FF3F-45A131C9C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788C-785B-4A7A-908C-FFA2C83904A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F9F61-9D7F-EC9F-E51F-107F71C4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B7F08-8D96-8EE2-1BAE-8BB3899F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AD15-EC8A-4C36-AA54-C679CBF2F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27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FAD96-F29C-3A3E-07D2-CF21EE028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B92BC-5EE2-FB8D-0C38-661D4436E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004B0-64D5-96A9-A865-ADEA8561A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788C-785B-4A7A-908C-FFA2C83904A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7AAC-C9EA-0C73-39F8-38A04FC6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4F595-8925-C6CD-1777-C59EF3A4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AD15-EC8A-4C36-AA54-C679CBF2F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47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D7A9D9-BA11-C8DB-5B78-5AD04FEEC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B11CD2-C9A0-D640-5F8C-936A24297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50DA9-2E1C-0DAB-72ED-872BB5AF1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788C-785B-4A7A-908C-FFA2C83904A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9D5B0-5F1B-6793-DFA5-D8240769F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B3A31-466C-B728-6B3B-73ABC46B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AD15-EC8A-4C36-AA54-C679CBF2F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23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23300" y="2655767"/>
            <a:ext cx="67980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79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223300" y="2111133"/>
            <a:ext cx="67980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223300" y="3786736"/>
            <a:ext cx="67980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6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2D17C-B438-2968-DD12-11ADC8248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C7E37-D30E-DCFE-ADAF-389B993D8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10B3E-7829-6BB0-4464-8875C3C58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788C-785B-4A7A-908C-FFA2C83904A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AC7BC-AB74-3A00-1576-0FC441DD2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8E76E-2B01-BFED-4D58-40C4C7E3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AD15-EC8A-4C36-AA54-C679CBF2F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31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4CD4A-0221-9FF9-4FAA-F7CED9D66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D49A2-7130-2C38-7A9E-698A548F2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D6E08-782F-3143-8A6A-C7AD2ABE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788C-785B-4A7A-908C-FFA2C83904A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F00AD-4D58-1C7F-0914-7AD51479B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0BF1F-824C-ECEC-9170-AEBF4C4DD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AD15-EC8A-4C36-AA54-C679CBF2F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00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3FAC6-39AD-894A-1492-40E4DBDB3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953E4-64CC-6E5D-8544-11D0FD316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7ABE0B-33C9-9AD6-8D08-9453FF74A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111A9-FFCC-116B-9BB2-A1C584921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788C-785B-4A7A-908C-FFA2C83904A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C2723-A2D4-6ACF-4C2E-FF3B7DD1C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2FAA2-5E5A-D03D-A79C-A3DEE6A3C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AD15-EC8A-4C36-AA54-C679CBF2F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B0FC6-6A88-A2D3-4A9D-F25FE41F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ACD99-7439-3395-37F9-0B439BC4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C7902E-4295-6E7E-4EB1-643192210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F41C6B-8444-EBD7-C981-2A6D58514B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C31D5-78C4-1BD9-6084-4F00C8D94F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FAC3B-3906-7465-FBC1-7B0685792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788C-785B-4A7A-908C-FFA2C83904A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FD5D78-A842-29A7-F1B1-3536A2392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DB813B-F8B1-0311-6BD4-54A1099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AD15-EC8A-4C36-AA54-C679CBF2F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2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F99C8-A440-DA14-CBDE-516F33E6D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AFD66B-FE6F-4F7B-97D4-C6F655C18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788C-785B-4A7A-908C-FFA2C83904A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59A0C-5731-30AA-9FA5-87A2C0609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01B00-23F6-9245-19A1-DC1249A7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AD15-EC8A-4C36-AA54-C679CBF2F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75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3E2DFE-CE96-C555-63B2-C438DE6BF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788C-785B-4A7A-908C-FFA2C83904A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85F2E1-5CA4-B42C-0311-963D6DE40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6C7FE-A71A-370E-8E78-B67E9548D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AD15-EC8A-4C36-AA54-C679CBF2F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3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70941-57C8-B0B3-B4EC-ACB42DE16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DF755-19B1-7EB4-FCB6-C0C511C3E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7EFA3-C94C-5991-E352-B1DBCE486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A166A-E5D5-D572-C80D-42EC8A17C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788C-785B-4A7A-908C-FFA2C83904A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8DC27-36F4-0BC5-6EC0-3B7319783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1081D-499A-FF4C-A1F5-AF73459B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AD15-EC8A-4C36-AA54-C679CBF2F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52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BE90A-525B-EE12-D584-5044EDF7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6D6832-536F-6EC5-0881-A3F7F55B0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5930EC-B3B6-8733-F6C0-5BD612323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9149E-B41A-29B2-8AAF-BFC1F0399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788C-785B-4A7A-908C-FFA2C83904A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2F84E6-2F20-3378-D20B-B8BCE6F4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866E8F-39BC-BED1-5533-179B89C39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AD15-EC8A-4C36-AA54-C679CBF2F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34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C766B-BA09-CB95-55BA-95AF64F2C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E1CBF-4B1C-446B-44F1-44DE92249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BAC96-E019-8369-B237-9E50DD659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4788C-785B-4A7A-908C-FFA2C83904A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6B36C-3458-1B09-4932-B63DFABD1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BC715-D466-052F-4082-26A357065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2AD15-EC8A-4C36-AA54-C679CBF2F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7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42447-0E43-15D1-1927-132F73718B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4AEAE-71C1-5EF8-E113-D5E88307B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62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8E08D-696D-5629-2D61-E5ED7052A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47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A21C0-E9C7-B712-6779-6504399C7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ame 18">
            <a:extLst>
              <a:ext uri="{FF2B5EF4-FFF2-40B4-BE49-F238E27FC236}">
                <a16:creationId xmlns:a16="http://schemas.microsoft.com/office/drawing/2014/main" id="{611C5348-D08C-53C6-F487-903B439BBF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65C0758-1D53-0DD1-9F23-28F3C316805C}"/>
              </a:ext>
            </a:extLst>
          </p:cNvPr>
          <p:cNvGraphicFramePr>
            <a:graphicFrameLocks noGrp="1"/>
          </p:cNvGraphicFramePr>
          <p:nvPr/>
        </p:nvGraphicFramePr>
        <p:xfrm>
          <a:off x="144889" y="1738686"/>
          <a:ext cx="11856280" cy="4949707"/>
        </p:xfrm>
        <a:graphic>
          <a:graphicData uri="http://schemas.openxmlformats.org/drawingml/2006/table">
            <a:tbl>
              <a:tblPr firstRow="1" bandRow="1"/>
              <a:tblGrid>
                <a:gridCol w="5928140">
                  <a:extLst>
                    <a:ext uri="{9D8B030D-6E8A-4147-A177-3AD203B41FA5}">
                      <a16:colId xmlns:a16="http://schemas.microsoft.com/office/drawing/2014/main" val="3073812653"/>
                    </a:ext>
                  </a:extLst>
                </a:gridCol>
                <a:gridCol w="5928140">
                  <a:extLst>
                    <a:ext uri="{9D8B030D-6E8A-4147-A177-3AD203B41FA5}">
                      <a16:colId xmlns:a16="http://schemas.microsoft.com/office/drawing/2014/main" val="1522741461"/>
                    </a:ext>
                  </a:extLst>
                </a:gridCol>
              </a:tblGrid>
              <a:tr h="998639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77835886"/>
                  </a:ext>
                </a:extLst>
              </a:tr>
              <a:tr h="987767">
                <a:tc>
                  <a:txBody>
                    <a:bodyPr/>
                    <a:lstStyle/>
                    <a:p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4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4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930809782"/>
                  </a:ext>
                </a:extLst>
              </a:tr>
              <a:tr h="987767">
                <a:tc>
                  <a:txBody>
                    <a:bodyPr/>
                    <a:lstStyle/>
                    <a:p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tuyết</a:t>
                      </a:r>
                      <a:r>
                        <a:rPr lang="en-US" sz="4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4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48222859"/>
                  </a:ext>
                </a:extLst>
              </a:tr>
              <a:tr h="987767">
                <a:tc>
                  <a:txBody>
                    <a:bodyPr/>
                    <a:lstStyle/>
                    <a:p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</a:t>
                      </a:r>
                      <a:r>
                        <a:rPr lang="en-US" sz="4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4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423298831"/>
                  </a:ext>
                </a:extLst>
              </a:tr>
              <a:tr h="987767">
                <a:tc>
                  <a:txBody>
                    <a:bodyPr/>
                    <a:lstStyle/>
                    <a:p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4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endParaRPr lang="en-US" sz="4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4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412684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F02D219-1EE2-F8DE-CEEC-C7E9D4FA4E29}"/>
              </a:ext>
            </a:extLst>
          </p:cNvPr>
          <p:cNvSpPr txBox="1"/>
          <p:nvPr/>
        </p:nvSpPr>
        <p:spPr>
          <a:xfrm>
            <a:off x="0" y="5154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Mối</a:t>
            </a:r>
            <a:r>
              <a:rPr lang="en-US" sz="4000" dirty="0"/>
              <a:t> </a:t>
            </a:r>
            <a:r>
              <a:rPr lang="en-US" sz="4000" dirty="0" err="1"/>
              <a:t>quan</a:t>
            </a:r>
            <a:r>
              <a:rPr lang="en-US" sz="4000" dirty="0"/>
              <a:t> </a:t>
            </a:r>
            <a:r>
              <a:rPr lang="en-US" sz="4000" dirty="0" err="1"/>
              <a:t>hệ</a:t>
            </a:r>
            <a:r>
              <a:rPr lang="en-US" sz="4000" dirty="0"/>
              <a:t> </a:t>
            </a:r>
            <a:r>
              <a:rPr lang="en-US" sz="4000" dirty="0" err="1"/>
              <a:t>giữa</a:t>
            </a:r>
            <a:r>
              <a:rPr lang="en-US" sz="4000" dirty="0"/>
              <a:t> </a:t>
            </a:r>
            <a:r>
              <a:rPr lang="en-US" sz="4000" dirty="0" err="1"/>
              <a:t>mùa</a:t>
            </a:r>
            <a:r>
              <a:rPr lang="en-US" sz="4000" dirty="0"/>
              <a:t> </a:t>
            </a:r>
            <a:r>
              <a:rPr lang="en-US" sz="4000" dirty="0" err="1"/>
              <a:t>lũ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nguồn</a:t>
            </a:r>
            <a:r>
              <a:rPr lang="en-US" sz="4000" dirty="0"/>
              <a:t> </a:t>
            </a:r>
            <a:r>
              <a:rPr lang="en-US" sz="4000" dirty="0" err="1"/>
              <a:t>cung</a:t>
            </a:r>
            <a:r>
              <a:rPr lang="en-US" sz="4000" dirty="0"/>
              <a:t> </a:t>
            </a:r>
            <a:r>
              <a:rPr lang="en-US" sz="4000" dirty="0" err="1"/>
              <a:t>cấp</a:t>
            </a:r>
            <a:r>
              <a:rPr lang="en-US" sz="4000" dirty="0"/>
              <a:t> </a:t>
            </a:r>
            <a:r>
              <a:rPr lang="en-US" sz="4000" dirty="0" err="1"/>
              <a:t>nước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51397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D913A8-D857-FB15-2D8D-8DED65DF49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" smtClean="0"/>
              <a:pPr algn="l"/>
              <a:t>12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B4FD2-6F73-A13D-FC07-D15038D29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1" r="3826" b="662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02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CAA28-1840-D0A6-2B20-BD63E53C3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BDA0F-7CF1-E745-0122-0BFF86491A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F57B0B-B3DC-A58F-D144-865AECF9BB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6A8C1-4092-3E8A-28AB-AE5CD957B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CC45-D58D-4F73-8156-EEA02A43F8ED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3718B3-C034-B3CA-8BED-514B30CE6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0" t="31400" r="6476" b="7003"/>
          <a:stretch/>
        </p:blipFill>
        <p:spPr>
          <a:xfrm>
            <a:off x="0" y="0"/>
            <a:ext cx="12192000" cy="68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33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723A-A34D-2CF0-1170-CAEA8ED0C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317"/>
            <a:ext cx="10515600" cy="1570371"/>
          </a:xfrm>
        </p:spPr>
        <p:txBody>
          <a:bodyPr>
            <a:normAutofit/>
          </a:bodyPr>
          <a:lstStyle/>
          <a:p>
            <a:pPr algn="ctr"/>
            <a:r>
              <a:rPr lang="vi-VN" sz="2700" b="1" i="0" dirty="0">
                <a:solidFill>
                  <a:srgbClr val="1B1D2D"/>
                </a:solidFill>
                <a:effectLst/>
                <a:latin typeface="Merriweather" panose="00000500000000000000" pitchFamily="2" charset="0"/>
              </a:rPr>
              <a:t>Chủ tịch nước Võ Văn Thưởng phát động Tết trồng cây 'Đời đời nhớ ơn Bác Hồ' Xuân Giáp Thìn 2024 tại Tuyên Quang</a:t>
            </a:r>
            <a:r>
              <a:rPr lang="vi-VN" b="1" i="0" dirty="0">
                <a:solidFill>
                  <a:srgbClr val="1B1D2D"/>
                </a:solidFill>
                <a:effectLst/>
                <a:latin typeface="Merriweather" panose="00000500000000000000" pitchFamily="2" charset="0"/>
              </a:rPr>
              <a:t/>
            </a:r>
            <a:br>
              <a:rPr lang="vi-VN" b="1" i="0" dirty="0">
                <a:solidFill>
                  <a:srgbClr val="1B1D2D"/>
                </a:solidFill>
                <a:effectLst/>
                <a:latin typeface="Merriweather" panose="00000500000000000000" pitchFamily="2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FADB7-8BAA-4432-C384-6DEEA4DD7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hủ tịch nước Võ Văn Thưởng phát động Tết trồng cây 'Đời đời nhớ ơn Bác Hồ' Xuân Giáp Thìn 2024 tại Tuyên Quang- Ảnh 4.">
            <a:extLst>
              <a:ext uri="{FF2B5EF4-FFF2-40B4-BE49-F238E27FC236}">
                <a16:creationId xmlns:a16="http://schemas.microsoft.com/office/drawing/2014/main" id="{8A36FF8C-4DF3-0A9B-C895-69A0484BA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8"/>
          <a:stretch/>
        </p:blipFill>
        <p:spPr bwMode="auto">
          <a:xfrm>
            <a:off x="749166" y="1106906"/>
            <a:ext cx="10693667" cy="56307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589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4D86B-D214-40D1-F981-4481FBB27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5AF3D-DEC8-9F51-03C5-61127B56A8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C76C1-980E-3969-6D15-B9C9C7D63F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Không có mô tả ảnh.">
            <a:extLst>
              <a:ext uri="{FF2B5EF4-FFF2-40B4-BE49-F238E27FC236}">
                <a16:creationId xmlns:a16="http://schemas.microsoft.com/office/drawing/2014/main" id="{DED7E198-F10C-20F5-150B-59F53E07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1FBC38-5C7D-A076-0DCB-DE3D7BD8F623}"/>
              </a:ext>
            </a:extLst>
          </p:cNvPr>
          <p:cNvSpPr/>
          <p:nvPr/>
        </p:nvSpPr>
        <p:spPr>
          <a:xfrm>
            <a:off x="413469" y="837538"/>
            <a:ext cx="4102872" cy="80573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56783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30925-A1DD-8995-920E-1F1F6F1D6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CA03B-B8C8-729B-43BF-51D85DDB0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F00DB6-55CA-F011-787D-F260EE8459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DB803-05CF-7F43-673B-5BCECD97E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CC45-D58D-4F73-8156-EEA02A43F8ED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018EC-9C22-E470-1CAD-FC1B1C437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8" t="10821" r="11218" b="8329"/>
          <a:stretch/>
        </p:blipFill>
        <p:spPr>
          <a:xfrm>
            <a:off x="0" y="0"/>
            <a:ext cx="12287416" cy="68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46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4F51D-2B5B-6076-7543-3BB9A55C8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ame 18">
            <a:extLst>
              <a:ext uri="{FF2B5EF4-FFF2-40B4-BE49-F238E27FC236}">
                <a16:creationId xmlns:a16="http://schemas.microsoft.com/office/drawing/2014/main" id="{E281EB4A-18BD-434B-C4DF-FD3463E843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4" name="Untitled video - Made with Clipchamp (6)">
            <a:hlinkClick r:id="" action="ppaction://media"/>
            <a:extLst>
              <a:ext uri="{FF2B5EF4-FFF2-40B4-BE49-F238E27FC236}">
                <a16:creationId xmlns:a16="http://schemas.microsoft.com/office/drawing/2014/main" id="{F3699D8E-334B-2952-6904-797CE543E0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9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8A452-A6D8-B7DF-CA1F-93D27BC90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D96E3-A634-0BB5-FDA2-E1D26A352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139FEA-F76A-7686-7D8E-66D78148E6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4" r="3240" b="7246"/>
          <a:stretch/>
        </p:blipFill>
        <p:spPr>
          <a:xfrm>
            <a:off x="-55659" y="0"/>
            <a:ext cx="122476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31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FD17C319-8C7D-5301-03B5-9A850E002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A1B170-88C4-E027-BD7F-AF6D6C6B5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27" y="406320"/>
            <a:ext cx="6798000" cy="1546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61D33-79F0-93EA-EBF3-D843D36BE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3" t="2165" r="10100" b="9720"/>
          <a:stretch/>
        </p:blipFill>
        <p:spPr>
          <a:xfrm>
            <a:off x="0" y="1"/>
            <a:ext cx="1229146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2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E2257-3758-BEC7-84C2-880729C7A6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1F44CA-60F4-98B9-D23A-443D86E41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385" y="0"/>
            <a:ext cx="12356385" cy="6945329"/>
          </a:xfrm>
          <a:prstGeom prst="rect">
            <a:avLst/>
          </a:prstGeom>
        </p:spPr>
      </p:pic>
      <p:pic>
        <p:nvPicPr>
          <p:cNvPr id="6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1F81F40C-D646-7466-0851-E431CB0341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625" t="27600" r="18150" b="26800"/>
          <a:stretch/>
        </p:blipFill>
        <p:spPr>
          <a:xfrm>
            <a:off x="9887435" y="-67378"/>
            <a:ext cx="2304565" cy="93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1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5EB82A36-F413-BF6B-30B8-41739D2B2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DE0674-DF9A-4C72-6275-7AE05905F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27" y="406320"/>
            <a:ext cx="6798000" cy="1546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A1D7D-8FC2-D9DF-8AAD-98A8F0A96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0" t="3771" r="5781"/>
          <a:stretch/>
        </p:blipFill>
        <p:spPr>
          <a:xfrm>
            <a:off x="1" y="0"/>
            <a:ext cx="12192000" cy="702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0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9A8B-271C-5AC6-3C8A-4065A04C27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99A6F7-7356-3C68-7ED6-FA8CEEA18A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BEB4E-CB1C-B136-9748-C0CD4C1A4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98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2C4E-E5E2-F2BD-BB89-71DBA4BF27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BEF60A-5A62-A083-D0A8-A1B6E7B80E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C939C-64E4-0C4D-E1E9-F03065220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04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7D370-C998-585C-012E-E07A09BF4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58E40-73A8-E06F-5A9B-B6F990C3D4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B8E53B-0728-BA1D-7172-79A16BBE59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Không có mô tả ảnh.">
            <a:extLst>
              <a:ext uri="{FF2B5EF4-FFF2-40B4-BE49-F238E27FC236}">
                <a16:creationId xmlns:a16="http://schemas.microsoft.com/office/drawing/2014/main" id="{B38B4D8B-662E-AC60-6AF8-897703C25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6" b="7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48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2F962-E7FE-1B6D-851F-E6E25B9D7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ame 18">
            <a:extLst>
              <a:ext uri="{FF2B5EF4-FFF2-40B4-BE49-F238E27FC236}">
                <a16:creationId xmlns:a16="http://schemas.microsoft.com/office/drawing/2014/main" id="{43A1E194-9298-61EB-1867-C597649D91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2050" name="Picture 2" descr="Ngày Quốc tế Hành động vì các dòng sông 14/3/2023: Nỗ lực bảo vệ mạch sống của Trái đất">
            <a:extLst>
              <a:ext uri="{FF2B5EF4-FFF2-40B4-BE49-F238E27FC236}">
                <a16:creationId xmlns:a16="http://schemas.microsoft.com/office/drawing/2014/main" id="{DEC86746-EC14-1198-A392-CB4C3925C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39" y="275646"/>
            <a:ext cx="11799736" cy="636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788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9BBA9-7032-DB1F-4F49-A177DAC75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C52B70-17F6-BFF7-B893-D712F2AD9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97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2E421-52A3-939D-8244-4695BF1FF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ame 18">
            <a:extLst>
              <a:ext uri="{FF2B5EF4-FFF2-40B4-BE49-F238E27FC236}">
                <a16:creationId xmlns:a16="http://schemas.microsoft.com/office/drawing/2014/main" id="{A97FBFCE-7542-04CB-D558-F153AD642B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7503C5-481D-6DB9-2FB8-041D46527F2A}"/>
              </a:ext>
            </a:extLst>
          </p:cNvPr>
          <p:cNvSpPr/>
          <p:nvPr/>
        </p:nvSpPr>
        <p:spPr>
          <a:xfrm>
            <a:off x="270341" y="4629265"/>
            <a:ext cx="11280251" cy="848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 1, 2: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Bí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ẩn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nguồn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ngầm</a:t>
            </a:r>
            <a:endParaRPr lang="en-US" sz="4267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57002A-071C-3C50-DD31-B0489BAA7BD1}"/>
              </a:ext>
            </a:extLst>
          </p:cNvPr>
          <p:cNvSpPr/>
          <p:nvPr/>
        </p:nvSpPr>
        <p:spPr>
          <a:xfrm>
            <a:off x="270342" y="5838481"/>
            <a:ext cx="11280251" cy="848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 3,4: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thật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băng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</a:t>
            </a:r>
            <a:endParaRPr lang="en-US" sz="4267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A2EADA80-700F-B103-7DAC-214B69A66F6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40873" y="323778"/>
            <a:ext cx="7171267" cy="766233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3FA30-29B8-F8F7-17E7-F06F0424EE92}"/>
              </a:ext>
            </a:extLst>
          </p:cNvPr>
          <p:cNvSpPr txBox="1"/>
          <p:nvPr/>
        </p:nvSpPr>
        <p:spPr>
          <a:xfrm>
            <a:off x="481263" y="1451087"/>
            <a:ext cx="11069329" cy="28550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0" dirty="0"/>
              <a:t>- </a:t>
            </a:r>
            <a:r>
              <a:rPr lang="en-US" sz="6000" dirty="0" err="1"/>
              <a:t>Học</a:t>
            </a:r>
            <a:r>
              <a:rPr lang="en-US" sz="6000" dirty="0"/>
              <a:t> </a:t>
            </a:r>
            <a:r>
              <a:rPr lang="en-US" sz="6000" dirty="0" err="1"/>
              <a:t>bài</a:t>
            </a:r>
            <a:endParaRPr lang="en-US" sz="6000" dirty="0"/>
          </a:p>
          <a:p>
            <a:r>
              <a:rPr lang="en-US" sz="6000" dirty="0"/>
              <a:t>- </a:t>
            </a:r>
            <a:r>
              <a:rPr lang="en-US" sz="6000" dirty="0" err="1"/>
              <a:t>Tìm</a:t>
            </a:r>
            <a:r>
              <a:rPr lang="en-US" sz="6000" dirty="0"/>
              <a:t> </a:t>
            </a:r>
            <a:r>
              <a:rPr lang="en-US" sz="6000" dirty="0" err="1"/>
              <a:t>hiểu</a:t>
            </a:r>
            <a:r>
              <a:rPr lang="en-US" sz="6000" dirty="0"/>
              <a:t> </a:t>
            </a:r>
            <a:r>
              <a:rPr lang="en-US" sz="6000" dirty="0" err="1"/>
              <a:t>nội</a:t>
            </a:r>
            <a:r>
              <a:rPr lang="en-US" sz="6000" dirty="0"/>
              <a:t> dung </a:t>
            </a:r>
            <a:r>
              <a:rPr lang="en-US" sz="6000" dirty="0" err="1"/>
              <a:t>bài</a:t>
            </a:r>
            <a:r>
              <a:rPr lang="en-US" sz="6000" dirty="0"/>
              <a:t> </a:t>
            </a:r>
            <a:r>
              <a:rPr lang="en-US" sz="6000" dirty="0" err="1"/>
              <a:t>mới</a:t>
            </a:r>
            <a:r>
              <a:rPr lang="en-US" sz="6000" dirty="0"/>
              <a:t>,  </a:t>
            </a:r>
            <a:r>
              <a:rPr lang="en-US" sz="6000" dirty="0" err="1"/>
              <a:t>tiến</a:t>
            </a:r>
            <a:r>
              <a:rPr lang="en-US" sz="6000" dirty="0"/>
              <a:t> </a:t>
            </a:r>
            <a:r>
              <a:rPr lang="en-US" sz="6000" dirty="0" err="1"/>
              <a:t>hành</a:t>
            </a:r>
            <a:r>
              <a:rPr lang="en-US" sz="6000" dirty="0"/>
              <a:t> </a:t>
            </a:r>
            <a:r>
              <a:rPr lang="en-US" sz="6000" dirty="0" err="1"/>
              <a:t>các</a:t>
            </a:r>
            <a:r>
              <a:rPr lang="en-US" sz="6000" dirty="0"/>
              <a:t> </a:t>
            </a:r>
            <a:r>
              <a:rPr lang="en-US" sz="6000" dirty="0" err="1"/>
              <a:t>dự</a:t>
            </a:r>
            <a:r>
              <a:rPr lang="en-US" sz="6000" dirty="0"/>
              <a:t> </a:t>
            </a:r>
            <a:r>
              <a:rPr lang="en-US" sz="6000" dirty="0" err="1"/>
              <a:t>án</a:t>
            </a:r>
            <a:r>
              <a:rPr lang="en-US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9249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DEBE-B6DC-D0D7-CD77-07306BFF0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1EE0F-C4C8-F8F1-E3DA-6852F897C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18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122F7-C1A7-F447-82BF-4D6DA28B51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63A32E-173D-B4D7-ED89-BB67E34EA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71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991F5-3EB3-F429-1670-FC949117E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ame 18">
            <a:extLst>
              <a:ext uri="{FF2B5EF4-FFF2-40B4-BE49-F238E27FC236}">
                <a16:creationId xmlns:a16="http://schemas.microsoft.com/office/drawing/2014/main" id="{0C6AC81B-98A0-A462-B406-2260339C54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" name="AutoShape 3">
            <a:extLst>
              <a:ext uri="{FF2B5EF4-FFF2-40B4-BE49-F238E27FC236}">
                <a16:creationId xmlns:a16="http://schemas.microsoft.com/office/drawing/2014/main" id="{3C5344D3-6A39-6523-3EE0-8D791E1A002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10367" y="595449"/>
            <a:ext cx="7171267" cy="766233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DỰ ÁN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689242-254D-B2B4-41CF-1D98C577B74C}"/>
              </a:ext>
            </a:extLst>
          </p:cNvPr>
          <p:cNvSpPr/>
          <p:nvPr/>
        </p:nvSpPr>
        <p:spPr>
          <a:xfrm>
            <a:off x="270343" y="2097820"/>
            <a:ext cx="11280251" cy="848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 1: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Hệ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thống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endParaRPr lang="en-US" sz="4267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60EEC4-38AE-2C8B-4FA5-C77941752579}"/>
              </a:ext>
            </a:extLst>
          </p:cNvPr>
          <p:cNvSpPr/>
          <p:nvPr/>
        </p:nvSpPr>
        <p:spPr>
          <a:xfrm>
            <a:off x="270343" y="3326297"/>
            <a:ext cx="11280251" cy="848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 2: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Vè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Địa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lí</a:t>
            </a:r>
            <a:endParaRPr lang="en-US" sz="4267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21746F-9708-24DF-E3AB-E7BA03D46A74}"/>
              </a:ext>
            </a:extLst>
          </p:cNvPr>
          <p:cNvSpPr/>
          <p:nvPr/>
        </p:nvSpPr>
        <p:spPr>
          <a:xfrm>
            <a:off x="270343" y="4554773"/>
            <a:ext cx="11280251" cy="848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 3: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trị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hồ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FF64DA-B1B0-F1E4-DDEE-C44BADF3D27F}"/>
              </a:ext>
            </a:extLst>
          </p:cNvPr>
          <p:cNvSpPr/>
          <p:nvPr/>
        </p:nvSpPr>
        <p:spPr>
          <a:xfrm>
            <a:off x="189063" y="5830751"/>
            <a:ext cx="11280251" cy="848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 4: Con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quê</a:t>
            </a:r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hương</a:t>
            </a:r>
            <a:endParaRPr lang="en-US" sz="4267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8114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85D8B8-A047-F2BC-9753-683E3B9E2F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" smtClean="0"/>
              <a:pPr algn="l"/>
              <a:t>6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1EFD1-54B7-9FA4-BCDD-2D2564F6B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2" t="1700" r="2829" b="6628"/>
          <a:stretch/>
        </p:blipFill>
        <p:spPr>
          <a:xfrm>
            <a:off x="-113016" y="7907"/>
            <a:ext cx="12192000" cy="68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60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93932-DDC9-2DE1-35BB-FB3E76FD4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87987-6ABC-7F91-9EDF-1C45996DB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69F610-B1D4-165C-B35F-0D5BF3885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CB03A8-7437-D51D-A577-072567A5807F}"/>
              </a:ext>
            </a:extLst>
          </p:cNvPr>
          <p:cNvSpPr/>
          <p:nvPr/>
        </p:nvSpPr>
        <p:spPr>
          <a:xfrm>
            <a:off x="0" y="6410425"/>
            <a:ext cx="4764505" cy="4475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ảnh</a:t>
            </a:r>
            <a:r>
              <a:rPr lang="en-US" sz="2800" b="1" dirty="0"/>
              <a:t> </a:t>
            </a:r>
            <a:r>
              <a:rPr lang="en-US" sz="2800" b="1" dirty="0" err="1"/>
              <a:t>sông</a:t>
            </a:r>
            <a:r>
              <a:rPr lang="en-US" sz="2800" b="1" dirty="0"/>
              <a:t> Nin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vệ</a:t>
            </a:r>
            <a:r>
              <a:rPr lang="en-US" sz="2800" b="1" dirty="0"/>
              <a:t> </a:t>
            </a:r>
            <a:r>
              <a:rPr lang="en-US" sz="2800" b="1" dirty="0" err="1"/>
              <a:t>tinh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57115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1ED6B-3168-C411-F5CC-9F1551640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5BC104-2863-F639-79D7-3EA33728C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56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44782-AC24-4B82-94C5-070F3D493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ame 18">
            <a:extLst>
              <a:ext uri="{FF2B5EF4-FFF2-40B4-BE49-F238E27FC236}">
                <a16:creationId xmlns:a16="http://schemas.microsoft.com/office/drawing/2014/main" id="{F99AD183-A694-3959-FBDD-44AF335F50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69C14-9C73-1D7B-3579-0EE28E77A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"/>
            <a:ext cx="6096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219E32-39B0-13E5-9B54-01A2823F9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D019AA-ACD7-ED33-236F-59A0B85C3FE1}"/>
              </a:ext>
            </a:extLst>
          </p:cNvPr>
          <p:cNvSpPr/>
          <p:nvPr/>
        </p:nvSpPr>
        <p:spPr>
          <a:xfrm>
            <a:off x="975361" y="6265629"/>
            <a:ext cx="4431527" cy="5923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Hồng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mùa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lũ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5A36A8-D4B9-33A2-1C55-D9D84D0B1C80}"/>
              </a:ext>
            </a:extLst>
          </p:cNvPr>
          <p:cNvSpPr/>
          <p:nvPr/>
        </p:nvSpPr>
        <p:spPr>
          <a:xfrm>
            <a:off x="6928237" y="6265627"/>
            <a:ext cx="4431527" cy="5923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Hồng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mùa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cạn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5386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</TotalTime>
  <Words>155</Words>
  <Application>Microsoft Office PowerPoint</Application>
  <PresentationFormat>Widescreen</PresentationFormat>
  <Paragraphs>31</Paragraphs>
  <Slides>26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Merriweather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tịch nước Võ Văn Thưởng phát động Tết trồng cây 'Đời đời nhớ ơn Bác Hồ' Xuân Giáp Thìn 2024 tại Tuyên Quang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84365818909</dc:creator>
  <cp:lastModifiedBy>THU HUONG</cp:lastModifiedBy>
  <cp:revision>33</cp:revision>
  <dcterms:created xsi:type="dcterms:W3CDTF">2024-02-27T08:30:29Z</dcterms:created>
  <dcterms:modified xsi:type="dcterms:W3CDTF">2025-05-13T16:45:05Z</dcterms:modified>
</cp:coreProperties>
</file>